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131" r:id="rId2"/>
    <p:sldId id="2132" r:id="rId3"/>
    <p:sldId id="2167" r:id="rId4"/>
    <p:sldId id="2166" r:id="rId5"/>
    <p:sldId id="2168" r:id="rId6"/>
    <p:sldId id="2169" r:id="rId7"/>
    <p:sldId id="257" r:id="rId8"/>
    <p:sldId id="258" r:id="rId9"/>
    <p:sldId id="30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D06"/>
    <a:srgbClr val="1D21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86209-4920-4A7B-929B-AF7D98954C11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312A8-F014-47A1-B637-373CE312B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92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8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43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38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82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99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7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4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62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2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50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34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8E02D8F-7835-E641-FCD6-16DCE7E9CC12}"/>
              </a:ext>
            </a:extLst>
          </p:cNvPr>
          <p:cNvSpPr/>
          <p:nvPr/>
        </p:nvSpPr>
        <p:spPr>
          <a:xfrm>
            <a:off x="3079032" y="2786743"/>
            <a:ext cx="6068596" cy="1001484"/>
          </a:xfrm>
          <a:prstGeom prst="roundRect">
            <a:avLst>
              <a:gd name="adj" fmla="val 10900"/>
            </a:avLst>
          </a:prstGeom>
          <a:solidFill>
            <a:srgbClr val="1D212A"/>
          </a:solidFill>
          <a:ln>
            <a:noFill/>
          </a:ln>
          <a:effectLst>
            <a:innerShdw blurRad="152400" dist="63500" dir="108000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462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0" cap="none" spc="0" normalizeH="0" baseline="0" noProof="0" dirty="0">
                <a:ln w="107950">
                  <a:noFill/>
                </a:ln>
                <a:solidFill>
                  <a:srgbClr val="D4FD06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32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32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8526A11-8111-129B-65B8-98FE03679118}"/>
              </a:ext>
            </a:extLst>
          </p:cNvPr>
          <p:cNvSpPr/>
          <p:nvPr/>
        </p:nvSpPr>
        <p:spPr>
          <a:xfrm>
            <a:off x="3142533" y="2857957"/>
            <a:ext cx="1229895" cy="859055"/>
          </a:xfrm>
          <a:prstGeom prst="roundRect">
            <a:avLst>
              <a:gd name="adj" fmla="val 9133"/>
            </a:avLst>
          </a:prstGeom>
          <a:solidFill>
            <a:srgbClr val="D4FD06"/>
          </a:solidFill>
          <a:ln>
            <a:noFill/>
          </a:ln>
          <a:effectLst>
            <a:outerShdw blurRad="292100" dist="228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6DE90C1-A90B-2191-84B9-6A8ADF86B6E2}"/>
              </a:ext>
            </a:extLst>
          </p:cNvPr>
          <p:cNvGrpSpPr/>
          <p:nvPr/>
        </p:nvGrpSpPr>
        <p:grpSpPr>
          <a:xfrm>
            <a:off x="3903323" y="3038355"/>
            <a:ext cx="381000" cy="486835"/>
            <a:chOff x="2028239" y="3980991"/>
            <a:chExt cx="742950" cy="949327"/>
          </a:xfrm>
          <a:solidFill>
            <a:srgbClr val="1D212A"/>
          </a:solidFill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49D932C-63CE-8A8A-C6D0-9E68F43129BF}"/>
                </a:ext>
              </a:extLst>
            </p:cNvPr>
            <p:cNvSpPr/>
            <p:nvPr/>
          </p:nvSpPr>
          <p:spPr>
            <a:xfrm>
              <a:off x="2028239" y="3980991"/>
              <a:ext cx="161925" cy="16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6E985A3-FDB4-1F95-9BB7-A9283388553A}"/>
                </a:ext>
              </a:extLst>
            </p:cNvPr>
            <p:cNvSpPr/>
            <p:nvPr/>
          </p:nvSpPr>
          <p:spPr>
            <a:xfrm>
              <a:off x="2221914" y="3980991"/>
              <a:ext cx="161925" cy="16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A44F94B-B14E-C9F0-93D5-7944F87B8288}"/>
                </a:ext>
              </a:extLst>
            </p:cNvPr>
            <p:cNvSpPr/>
            <p:nvPr/>
          </p:nvSpPr>
          <p:spPr>
            <a:xfrm>
              <a:off x="2221914" y="4181016"/>
              <a:ext cx="161925" cy="16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9B412D1-70A2-0DA8-0E81-6AC060A201CB}"/>
                </a:ext>
              </a:extLst>
            </p:cNvPr>
            <p:cNvSpPr/>
            <p:nvPr/>
          </p:nvSpPr>
          <p:spPr>
            <a:xfrm>
              <a:off x="2415589" y="4181016"/>
              <a:ext cx="161925" cy="16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28AC5A9-AE03-BDAA-2A75-BD6C0FDCD2E1}"/>
                </a:ext>
              </a:extLst>
            </p:cNvPr>
            <p:cNvSpPr/>
            <p:nvPr/>
          </p:nvSpPr>
          <p:spPr>
            <a:xfrm>
              <a:off x="2415589" y="4374691"/>
              <a:ext cx="161925" cy="16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83C1082-C3B5-0227-2E83-98879D61DB58}"/>
                </a:ext>
              </a:extLst>
            </p:cNvPr>
            <p:cNvSpPr/>
            <p:nvPr/>
          </p:nvSpPr>
          <p:spPr>
            <a:xfrm>
              <a:off x="2609264" y="4374691"/>
              <a:ext cx="161925" cy="16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ABA4068-8192-E07D-0150-AD62076DFA2D}"/>
                </a:ext>
              </a:extLst>
            </p:cNvPr>
            <p:cNvSpPr/>
            <p:nvPr/>
          </p:nvSpPr>
          <p:spPr>
            <a:xfrm>
              <a:off x="2221914" y="4568366"/>
              <a:ext cx="161925" cy="16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AF62D31-CE91-77CB-C790-C71A2D20049F}"/>
                </a:ext>
              </a:extLst>
            </p:cNvPr>
            <p:cNvSpPr/>
            <p:nvPr/>
          </p:nvSpPr>
          <p:spPr>
            <a:xfrm>
              <a:off x="2415589" y="4568366"/>
              <a:ext cx="161925" cy="16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B170F33-4DE7-519E-B721-3CB75A0808DF}"/>
                </a:ext>
              </a:extLst>
            </p:cNvPr>
            <p:cNvSpPr/>
            <p:nvPr/>
          </p:nvSpPr>
          <p:spPr>
            <a:xfrm>
              <a:off x="2028239" y="4768393"/>
              <a:ext cx="161925" cy="16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55778D3-0DCC-5417-E3A9-93FEF1860038}"/>
                </a:ext>
              </a:extLst>
            </p:cNvPr>
            <p:cNvSpPr/>
            <p:nvPr/>
          </p:nvSpPr>
          <p:spPr>
            <a:xfrm>
              <a:off x="2221914" y="4768393"/>
              <a:ext cx="161925" cy="16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45F32CE-B949-F773-2D98-F477BD3B244F}"/>
              </a:ext>
            </a:extLst>
          </p:cNvPr>
          <p:cNvSpPr txBox="1"/>
          <p:nvPr/>
        </p:nvSpPr>
        <p:spPr>
          <a:xfrm>
            <a:off x="4488542" y="3917497"/>
            <a:ext cx="254988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B61BBD6-4478-BC5C-5B76-2799E3655EE0}"/>
              </a:ext>
            </a:extLst>
          </p:cNvPr>
          <p:cNvGrpSpPr/>
          <p:nvPr/>
        </p:nvGrpSpPr>
        <p:grpSpPr>
          <a:xfrm flipH="1">
            <a:off x="3233108" y="3038355"/>
            <a:ext cx="381000" cy="486835"/>
            <a:chOff x="2028239" y="3980991"/>
            <a:chExt cx="742950" cy="949327"/>
          </a:xfrm>
          <a:solidFill>
            <a:srgbClr val="D4FD06"/>
          </a:solidFill>
          <a:effectLst>
            <a:outerShdw blurRad="12700" dist="127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9813CAC-466C-4894-CB87-5C51053F11BC}"/>
                </a:ext>
              </a:extLst>
            </p:cNvPr>
            <p:cNvSpPr/>
            <p:nvPr/>
          </p:nvSpPr>
          <p:spPr>
            <a:xfrm>
              <a:off x="2028239" y="3980991"/>
              <a:ext cx="161925" cy="16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9283364-94D2-55F6-29EA-CCD14B4239DC}"/>
                </a:ext>
              </a:extLst>
            </p:cNvPr>
            <p:cNvSpPr/>
            <p:nvPr/>
          </p:nvSpPr>
          <p:spPr>
            <a:xfrm>
              <a:off x="2221914" y="3980991"/>
              <a:ext cx="161925" cy="16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752AA3D-A086-B375-6741-B3B0B34635B9}"/>
                </a:ext>
              </a:extLst>
            </p:cNvPr>
            <p:cNvSpPr/>
            <p:nvPr/>
          </p:nvSpPr>
          <p:spPr>
            <a:xfrm>
              <a:off x="2221914" y="4181016"/>
              <a:ext cx="161925" cy="16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60A5288-03E2-EBD1-7E07-859E1BB3E3D0}"/>
                </a:ext>
              </a:extLst>
            </p:cNvPr>
            <p:cNvSpPr/>
            <p:nvPr/>
          </p:nvSpPr>
          <p:spPr>
            <a:xfrm>
              <a:off x="2415589" y="4181016"/>
              <a:ext cx="161925" cy="16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67776E9-4259-E40F-501B-D6CC696EE411}"/>
                </a:ext>
              </a:extLst>
            </p:cNvPr>
            <p:cNvSpPr/>
            <p:nvPr/>
          </p:nvSpPr>
          <p:spPr>
            <a:xfrm>
              <a:off x="2415589" y="4374691"/>
              <a:ext cx="161925" cy="16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34D45B5-33DB-E687-1F70-81953F445A68}"/>
                </a:ext>
              </a:extLst>
            </p:cNvPr>
            <p:cNvSpPr/>
            <p:nvPr/>
          </p:nvSpPr>
          <p:spPr>
            <a:xfrm>
              <a:off x="2609264" y="4374691"/>
              <a:ext cx="161925" cy="16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F8D8B4A-A2F6-197F-5771-5C13E34ACE39}"/>
                </a:ext>
              </a:extLst>
            </p:cNvPr>
            <p:cNvSpPr/>
            <p:nvPr/>
          </p:nvSpPr>
          <p:spPr>
            <a:xfrm>
              <a:off x="2221914" y="4568366"/>
              <a:ext cx="161925" cy="16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43CEEE4-A65C-79D4-A805-46269561A480}"/>
                </a:ext>
              </a:extLst>
            </p:cNvPr>
            <p:cNvSpPr/>
            <p:nvPr/>
          </p:nvSpPr>
          <p:spPr>
            <a:xfrm>
              <a:off x="2415589" y="4568366"/>
              <a:ext cx="161925" cy="16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E8BCA3C-DF41-FA96-F1DE-0533DABFAA31}"/>
                </a:ext>
              </a:extLst>
            </p:cNvPr>
            <p:cNvSpPr/>
            <p:nvPr/>
          </p:nvSpPr>
          <p:spPr>
            <a:xfrm>
              <a:off x="2028239" y="4768393"/>
              <a:ext cx="161925" cy="16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65683C9-FC49-A8EA-4947-44B7F3E16DCB}"/>
                </a:ext>
              </a:extLst>
            </p:cNvPr>
            <p:cNvSpPr/>
            <p:nvPr/>
          </p:nvSpPr>
          <p:spPr>
            <a:xfrm>
              <a:off x="2221914" y="4768393"/>
              <a:ext cx="161925" cy="161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29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2C9DD94-8D32-3AF6-A315-D6A224D2BC6E}"/>
              </a:ext>
            </a:extLst>
          </p:cNvPr>
          <p:cNvSpPr/>
          <p:nvPr/>
        </p:nvSpPr>
        <p:spPr>
          <a:xfrm>
            <a:off x="6306888" y="1944136"/>
            <a:ext cx="2505511" cy="2505509"/>
          </a:xfrm>
          <a:prstGeom prst="ellipse">
            <a:avLst/>
          </a:prstGeom>
          <a:solidFill>
            <a:srgbClr val="D4FD06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rgbClr val="1D212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srgbClr val="1D212A"/>
                </a:solidFill>
                <a:latin typeface="맑은 고딕" panose="020F0502020204030204"/>
                <a:ea typeface="맑은 고딕" panose="020B0503020000020004" pitchFamily="50" charset="-127"/>
              </a:rPr>
              <a:t>212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rgbClr val="1D212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rgbClr val="1D212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srgbClr val="1D212A"/>
                </a:solidFill>
                <a:latin typeface="맑은 고딕" panose="020F0502020204030204"/>
                <a:ea typeface="맑은 고딕" panose="020B0503020000020004" pitchFamily="50" charset="-127"/>
              </a:rPr>
              <a:t>253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rgbClr val="1D212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rgbClr val="1D212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6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0DD40C0-805D-16E5-3F5F-292D8F700275}"/>
              </a:ext>
            </a:extLst>
          </p:cNvPr>
          <p:cNvSpPr/>
          <p:nvPr/>
        </p:nvSpPr>
        <p:spPr>
          <a:xfrm>
            <a:off x="3344613" y="1944135"/>
            <a:ext cx="2505511" cy="2505509"/>
          </a:xfrm>
          <a:prstGeom prst="ellipse">
            <a:avLst/>
          </a:prstGeom>
          <a:solidFill>
            <a:srgbClr val="1D212A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29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33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42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B6E011-E871-5E59-7F8C-64306B722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AB6ACAC-DEC4-8C00-680A-692025CB5083}"/>
              </a:ext>
            </a:extLst>
          </p:cNvPr>
          <p:cNvSpPr/>
          <p:nvPr/>
        </p:nvSpPr>
        <p:spPr>
          <a:xfrm>
            <a:off x="266879" y="171268"/>
            <a:ext cx="11601090" cy="585339"/>
          </a:xfrm>
          <a:prstGeom prst="roundRect">
            <a:avLst>
              <a:gd name="adj" fmla="val 10350"/>
            </a:avLst>
          </a:prstGeom>
          <a:solidFill>
            <a:srgbClr val="1D212A"/>
          </a:solidFill>
          <a:ln>
            <a:noFill/>
          </a:ln>
          <a:effectLst>
            <a:innerShdw blurRad="152400" dist="63500" dir="108000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95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srgbClr val="D4FD06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1A0F5C7-B853-AE27-5295-4D5F4CC0EA18}"/>
              </a:ext>
            </a:extLst>
          </p:cNvPr>
          <p:cNvGrpSpPr/>
          <p:nvPr/>
        </p:nvGrpSpPr>
        <p:grpSpPr>
          <a:xfrm>
            <a:off x="324031" y="223196"/>
            <a:ext cx="838020" cy="475289"/>
            <a:chOff x="324031" y="223196"/>
            <a:chExt cx="838020" cy="47528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7B13444-D102-CA9E-0395-44FDA267A652}"/>
                </a:ext>
              </a:extLst>
            </p:cNvPr>
            <p:cNvSpPr/>
            <p:nvPr/>
          </p:nvSpPr>
          <p:spPr>
            <a:xfrm>
              <a:off x="324031" y="223196"/>
              <a:ext cx="838020" cy="475289"/>
            </a:xfrm>
            <a:prstGeom prst="roundRect">
              <a:avLst>
                <a:gd name="adj" fmla="val 9238"/>
              </a:avLst>
            </a:prstGeom>
            <a:solidFill>
              <a:srgbClr val="D4FD06"/>
            </a:solidFill>
            <a:ln>
              <a:noFill/>
            </a:ln>
            <a:effectLst>
              <a:outerShdw blurRad="292100" dist="228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B27C7E1-54F8-AE3B-AF28-9A7A6ED7DC2C}"/>
                </a:ext>
              </a:extLst>
            </p:cNvPr>
            <p:cNvGrpSpPr/>
            <p:nvPr/>
          </p:nvGrpSpPr>
          <p:grpSpPr>
            <a:xfrm>
              <a:off x="874164" y="340573"/>
              <a:ext cx="179936" cy="229919"/>
              <a:chOff x="2028239" y="3980991"/>
              <a:chExt cx="742950" cy="949327"/>
            </a:xfrm>
            <a:solidFill>
              <a:srgbClr val="1D212A"/>
            </a:solidFill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B590281C-D14D-4941-49C7-429FB951D68A}"/>
                  </a:ext>
                </a:extLst>
              </p:cNvPr>
              <p:cNvSpPr/>
              <p:nvPr/>
            </p:nvSpPr>
            <p:spPr>
              <a:xfrm>
                <a:off x="2028239" y="39809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94D71699-9B5C-D74D-FAB8-A8FF62879FD9}"/>
                  </a:ext>
                </a:extLst>
              </p:cNvPr>
              <p:cNvSpPr/>
              <p:nvPr/>
            </p:nvSpPr>
            <p:spPr>
              <a:xfrm>
                <a:off x="2221914" y="39809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1EB3883-E6B8-600D-5E45-60A7C803CA9A}"/>
                  </a:ext>
                </a:extLst>
              </p:cNvPr>
              <p:cNvSpPr/>
              <p:nvPr/>
            </p:nvSpPr>
            <p:spPr>
              <a:xfrm>
                <a:off x="2221914" y="41810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6EB63DF6-90FE-7F55-CD59-60E7C148D791}"/>
                  </a:ext>
                </a:extLst>
              </p:cNvPr>
              <p:cNvSpPr/>
              <p:nvPr/>
            </p:nvSpPr>
            <p:spPr>
              <a:xfrm>
                <a:off x="2415589" y="41810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15CD50C-82A9-A063-DB21-4DB4CD60E3C2}"/>
                  </a:ext>
                </a:extLst>
              </p:cNvPr>
              <p:cNvSpPr/>
              <p:nvPr/>
            </p:nvSpPr>
            <p:spPr>
              <a:xfrm>
                <a:off x="2415589" y="43746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D2DE343-EDBC-D394-40B2-EC837BD84F0D}"/>
                  </a:ext>
                </a:extLst>
              </p:cNvPr>
              <p:cNvSpPr/>
              <p:nvPr/>
            </p:nvSpPr>
            <p:spPr>
              <a:xfrm>
                <a:off x="2609264" y="43746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C45A757-3752-1C46-8A87-94CAAC2D48A0}"/>
                  </a:ext>
                </a:extLst>
              </p:cNvPr>
              <p:cNvSpPr/>
              <p:nvPr/>
            </p:nvSpPr>
            <p:spPr>
              <a:xfrm>
                <a:off x="2221914" y="456836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F8A5DC1D-21D3-4D2B-5D2D-52621005B130}"/>
                  </a:ext>
                </a:extLst>
              </p:cNvPr>
              <p:cNvSpPr/>
              <p:nvPr/>
            </p:nvSpPr>
            <p:spPr>
              <a:xfrm>
                <a:off x="2415589" y="456836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2E869B3-0A82-F78C-3B07-B1088B118997}"/>
                  </a:ext>
                </a:extLst>
              </p:cNvPr>
              <p:cNvSpPr/>
              <p:nvPr/>
            </p:nvSpPr>
            <p:spPr>
              <a:xfrm>
                <a:off x="2028239" y="4768393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33DE4A0-9BDB-A8A3-43E4-79C079828F16}"/>
                  </a:ext>
                </a:extLst>
              </p:cNvPr>
              <p:cNvSpPr/>
              <p:nvPr/>
            </p:nvSpPr>
            <p:spPr>
              <a:xfrm>
                <a:off x="2221914" y="4768393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4AF4A5-F0A3-2918-B895-6934729C73E8}"/>
                </a:ext>
              </a:extLst>
            </p:cNvPr>
            <p:cNvGrpSpPr/>
            <p:nvPr/>
          </p:nvGrpSpPr>
          <p:grpSpPr>
            <a:xfrm flipH="1">
              <a:off x="417497" y="340573"/>
              <a:ext cx="179936" cy="229919"/>
              <a:chOff x="2028239" y="3980991"/>
              <a:chExt cx="742950" cy="949327"/>
            </a:xfrm>
            <a:solidFill>
              <a:srgbClr val="D4FD06"/>
            </a:solidFill>
            <a:effectLst>
              <a:outerShdw blurRad="12700" dist="127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AC2829EE-0ECD-A048-1783-C7CDC703E579}"/>
                  </a:ext>
                </a:extLst>
              </p:cNvPr>
              <p:cNvSpPr/>
              <p:nvPr/>
            </p:nvSpPr>
            <p:spPr>
              <a:xfrm>
                <a:off x="2028239" y="39809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839DD2A-A9C2-BA09-69DC-FB0DDE7A0408}"/>
                  </a:ext>
                </a:extLst>
              </p:cNvPr>
              <p:cNvSpPr/>
              <p:nvPr/>
            </p:nvSpPr>
            <p:spPr>
              <a:xfrm>
                <a:off x="2221914" y="39809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AD9F5B8-20DC-EA68-B897-53BA5F425F93}"/>
                  </a:ext>
                </a:extLst>
              </p:cNvPr>
              <p:cNvSpPr/>
              <p:nvPr/>
            </p:nvSpPr>
            <p:spPr>
              <a:xfrm>
                <a:off x="2221914" y="41810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C758EC7B-E61B-F515-7FE7-3AD977EDEFE6}"/>
                  </a:ext>
                </a:extLst>
              </p:cNvPr>
              <p:cNvSpPr/>
              <p:nvPr/>
            </p:nvSpPr>
            <p:spPr>
              <a:xfrm>
                <a:off x="2415589" y="41810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27D1B526-F7A1-D5A8-705B-EE3EE537AF61}"/>
                  </a:ext>
                </a:extLst>
              </p:cNvPr>
              <p:cNvSpPr/>
              <p:nvPr/>
            </p:nvSpPr>
            <p:spPr>
              <a:xfrm>
                <a:off x="2415589" y="43746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64C8CC6A-B249-AEFC-3BB4-F2C6A70E894E}"/>
                  </a:ext>
                </a:extLst>
              </p:cNvPr>
              <p:cNvSpPr/>
              <p:nvPr/>
            </p:nvSpPr>
            <p:spPr>
              <a:xfrm>
                <a:off x="2609264" y="43746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08C1F6F-493B-FE21-88D9-8BEDF7D4E929}"/>
                  </a:ext>
                </a:extLst>
              </p:cNvPr>
              <p:cNvSpPr/>
              <p:nvPr/>
            </p:nvSpPr>
            <p:spPr>
              <a:xfrm>
                <a:off x="2221914" y="456836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06AAE2C4-9472-85BB-855B-6D2E789915DD}"/>
                  </a:ext>
                </a:extLst>
              </p:cNvPr>
              <p:cNvSpPr/>
              <p:nvPr/>
            </p:nvSpPr>
            <p:spPr>
              <a:xfrm>
                <a:off x="2415589" y="456836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AAB445A-67EB-491C-0D13-6B89F001CA7A}"/>
                  </a:ext>
                </a:extLst>
              </p:cNvPr>
              <p:cNvSpPr/>
              <p:nvPr/>
            </p:nvSpPr>
            <p:spPr>
              <a:xfrm>
                <a:off x="2028239" y="4768393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9A9FF88D-A71B-C5F8-DC44-E854434D7F1B}"/>
                  </a:ext>
                </a:extLst>
              </p:cNvPr>
              <p:cNvSpPr/>
              <p:nvPr/>
            </p:nvSpPr>
            <p:spPr>
              <a:xfrm>
                <a:off x="2221914" y="4768393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" name="사각형: 둥근 위쪽 모서리 66">
            <a:extLst>
              <a:ext uri="{FF2B5EF4-FFF2-40B4-BE49-F238E27FC236}">
                <a16:creationId xmlns:a16="http://schemas.microsoft.com/office/drawing/2014/main" id="{AA611D00-43DE-4459-A79E-DD7E8E71BBC9}"/>
              </a:ext>
            </a:extLst>
          </p:cNvPr>
          <p:cNvSpPr/>
          <p:nvPr/>
        </p:nvSpPr>
        <p:spPr>
          <a:xfrm>
            <a:off x="1544979" y="3495201"/>
            <a:ext cx="316901" cy="2050951"/>
          </a:xfrm>
          <a:prstGeom prst="roundRect">
            <a:avLst/>
          </a:prstGeom>
          <a:solidFill>
            <a:srgbClr val="1D212A"/>
          </a:solidFill>
          <a:ln w="6350">
            <a:noFill/>
          </a:ln>
          <a:effectLst>
            <a:outerShdw blurRad="2286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2CDC8B-3C42-155E-4B7E-C96333441BB1}"/>
              </a:ext>
            </a:extLst>
          </p:cNvPr>
          <p:cNvCxnSpPr/>
          <p:nvPr/>
        </p:nvCxnSpPr>
        <p:spPr>
          <a:xfrm>
            <a:off x="883371" y="3476730"/>
            <a:ext cx="720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위쪽 모서리 66">
            <a:extLst>
              <a:ext uri="{FF2B5EF4-FFF2-40B4-BE49-F238E27FC236}">
                <a16:creationId xmlns:a16="http://schemas.microsoft.com/office/drawing/2014/main" id="{A8BCEE2D-7F21-3AEB-DE63-7FD3C53907AD}"/>
              </a:ext>
            </a:extLst>
          </p:cNvPr>
          <p:cNvSpPr/>
          <p:nvPr/>
        </p:nvSpPr>
        <p:spPr>
          <a:xfrm>
            <a:off x="1545664" y="2673000"/>
            <a:ext cx="316901" cy="7560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21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: 도형 42">
            <a:extLst>
              <a:ext uri="{FF2B5EF4-FFF2-40B4-BE49-F238E27FC236}">
                <a16:creationId xmlns:a16="http://schemas.microsoft.com/office/drawing/2014/main" id="{E2F4A132-61EE-3E0B-FC1C-64196619F83D}"/>
              </a:ext>
            </a:extLst>
          </p:cNvPr>
          <p:cNvSpPr/>
          <p:nvPr/>
        </p:nvSpPr>
        <p:spPr>
          <a:xfrm rot="10800000" flipH="1" flipV="1">
            <a:off x="1297250" y="503225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D4FD0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1D212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57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1D212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사각형: 둥근 위쪽 모서리 66">
            <a:extLst>
              <a:ext uri="{FF2B5EF4-FFF2-40B4-BE49-F238E27FC236}">
                <a16:creationId xmlns:a16="http://schemas.microsoft.com/office/drawing/2014/main" id="{A5A9D3B4-5786-D899-E547-9C98C73D86FB}"/>
              </a:ext>
            </a:extLst>
          </p:cNvPr>
          <p:cNvSpPr/>
          <p:nvPr/>
        </p:nvSpPr>
        <p:spPr>
          <a:xfrm>
            <a:off x="2495740" y="3495201"/>
            <a:ext cx="316901" cy="1067161"/>
          </a:xfrm>
          <a:prstGeom prst="roundRect">
            <a:avLst/>
          </a:prstGeom>
          <a:solidFill>
            <a:srgbClr val="1D212A"/>
          </a:solidFill>
          <a:ln w="6350">
            <a:noFill/>
          </a:ln>
          <a:effectLst>
            <a:outerShdw blurRad="2286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사각형: 둥근 위쪽 모서리 66">
            <a:extLst>
              <a:ext uri="{FF2B5EF4-FFF2-40B4-BE49-F238E27FC236}">
                <a16:creationId xmlns:a16="http://schemas.microsoft.com/office/drawing/2014/main" id="{6B41273A-E712-702A-A6AF-B7684A03693B}"/>
              </a:ext>
            </a:extLst>
          </p:cNvPr>
          <p:cNvSpPr/>
          <p:nvPr/>
        </p:nvSpPr>
        <p:spPr>
          <a:xfrm>
            <a:off x="2496425" y="1890490"/>
            <a:ext cx="316901" cy="15385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43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자유형: 도형 42">
            <a:extLst>
              <a:ext uri="{FF2B5EF4-FFF2-40B4-BE49-F238E27FC236}">
                <a16:creationId xmlns:a16="http://schemas.microsoft.com/office/drawing/2014/main" id="{1DD32C51-B748-2D74-41DD-5A8550DAA755}"/>
              </a:ext>
            </a:extLst>
          </p:cNvPr>
          <p:cNvSpPr/>
          <p:nvPr/>
        </p:nvSpPr>
        <p:spPr>
          <a:xfrm rot="10800000" flipH="1" flipV="1">
            <a:off x="2248011" y="410515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D4FD0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1D212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29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1D212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사각형: 둥근 위쪽 모서리 66">
            <a:extLst>
              <a:ext uri="{FF2B5EF4-FFF2-40B4-BE49-F238E27FC236}">
                <a16:creationId xmlns:a16="http://schemas.microsoft.com/office/drawing/2014/main" id="{09062FD9-7E7E-7EA0-7B35-A0441E4FCAF8}"/>
              </a:ext>
            </a:extLst>
          </p:cNvPr>
          <p:cNvSpPr/>
          <p:nvPr/>
        </p:nvSpPr>
        <p:spPr>
          <a:xfrm>
            <a:off x="3446501" y="3495201"/>
            <a:ext cx="316901" cy="1410061"/>
          </a:xfrm>
          <a:prstGeom prst="roundRect">
            <a:avLst/>
          </a:prstGeom>
          <a:solidFill>
            <a:srgbClr val="1D212A"/>
          </a:solidFill>
          <a:ln w="6350">
            <a:noFill/>
          </a:ln>
          <a:effectLst>
            <a:outerShdw blurRad="2286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사각형: 둥근 위쪽 모서리 66">
            <a:extLst>
              <a:ext uri="{FF2B5EF4-FFF2-40B4-BE49-F238E27FC236}">
                <a16:creationId xmlns:a16="http://schemas.microsoft.com/office/drawing/2014/main" id="{EBF1B080-3B1F-4F88-5F27-D8F91A26FC12}"/>
              </a:ext>
            </a:extLst>
          </p:cNvPr>
          <p:cNvSpPr/>
          <p:nvPr/>
        </p:nvSpPr>
        <p:spPr>
          <a:xfrm>
            <a:off x="3447186" y="2177937"/>
            <a:ext cx="316901" cy="125106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35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자유형: 도형 42">
            <a:extLst>
              <a:ext uri="{FF2B5EF4-FFF2-40B4-BE49-F238E27FC236}">
                <a16:creationId xmlns:a16="http://schemas.microsoft.com/office/drawing/2014/main" id="{7228F6E7-02B6-5004-12EE-F8A43F8114DC}"/>
              </a:ext>
            </a:extLst>
          </p:cNvPr>
          <p:cNvSpPr/>
          <p:nvPr/>
        </p:nvSpPr>
        <p:spPr>
          <a:xfrm rot="10800000" flipH="1" flipV="1">
            <a:off x="3198772" y="446075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D4FD0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1D212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39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1D212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사각형: 둥근 위쪽 모서리 66">
            <a:extLst>
              <a:ext uri="{FF2B5EF4-FFF2-40B4-BE49-F238E27FC236}">
                <a16:creationId xmlns:a16="http://schemas.microsoft.com/office/drawing/2014/main" id="{274B12B9-D6E2-DF31-F096-648C9C74CA1F}"/>
              </a:ext>
            </a:extLst>
          </p:cNvPr>
          <p:cNvSpPr/>
          <p:nvPr/>
        </p:nvSpPr>
        <p:spPr>
          <a:xfrm>
            <a:off x="4397262" y="3495201"/>
            <a:ext cx="316901" cy="2337598"/>
          </a:xfrm>
          <a:prstGeom prst="roundRect">
            <a:avLst/>
          </a:prstGeom>
          <a:solidFill>
            <a:srgbClr val="D4FD06"/>
          </a:solidFill>
          <a:ln w="6350">
            <a:noFill/>
          </a:ln>
          <a:effectLst>
            <a:outerShdw blurRad="2286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사각형: 둥근 위쪽 모서리 66">
            <a:extLst>
              <a:ext uri="{FF2B5EF4-FFF2-40B4-BE49-F238E27FC236}">
                <a16:creationId xmlns:a16="http://schemas.microsoft.com/office/drawing/2014/main" id="{A2B9B7F6-2B1C-4065-B942-F83846844A35}"/>
              </a:ext>
            </a:extLst>
          </p:cNvPr>
          <p:cNvSpPr/>
          <p:nvPr/>
        </p:nvSpPr>
        <p:spPr>
          <a:xfrm>
            <a:off x="4397947" y="2968960"/>
            <a:ext cx="316901" cy="4600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자유형: 도형 42">
            <a:extLst>
              <a:ext uri="{FF2B5EF4-FFF2-40B4-BE49-F238E27FC236}">
                <a16:creationId xmlns:a16="http://schemas.microsoft.com/office/drawing/2014/main" id="{A0E1C670-BE4E-3BB3-0D49-83616CC80DE5}"/>
              </a:ext>
            </a:extLst>
          </p:cNvPr>
          <p:cNvSpPr/>
          <p:nvPr/>
        </p:nvSpPr>
        <p:spPr>
          <a:xfrm rot="10800000" flipH="1" flipV="1">
            <a:off x="4140008" y="5460875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1D212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D4FD0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65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D4FD0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사각형: 둥근 위쪽 모서리 66">
            <a:extLst>
              <a:ext uri="{FF2B5EF4-FFF2-40B4-BE49-F238E27FC236}">
                <a16:creationId xmlns:a16="http://schemas.microsoft.com/office/drawing/2014/main" id="{69FA6D74-C73D-7E15-0D78-DD1D8F7B2DC2}"/>
              </a:ext>
            </a:extLst>
          </p:cNvPr>
          <p:cNvSpPr/>
          <p:nvPr/>
        </p:nvSpPr>
        <p:spPr>
          <a:xfrm>
            <a:off x="5348023" y="3495201"/>
            <a:ext cx="316901" cy="387711"/>
          </a:xfrm>
          <a:prstGeom prst="roundRect">
            <a:avLst/>
          </a:prstGeom>
          <a:solidFill>
            <a:srgbClr val="1D212A"/>
          </a:solidFill>
          <a:ln w="6350">
            <a:noFill/>
          </a:ln>
          <a:effectLst>
            <a:outerShdw blurRad="2286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사각형: 둥근 위쪽 모서리 66">
            <a:extLst>
              <a:ext uri="{FF2B5EF4-FFF2-40B4-BE49-F238E27FC236}">
                <a16:creationId xmlns:a16="http://schemas.microsoft.com/office/drawing/2014/main" id="{3B5D652F-0A8F-312D-079F-A3245F112832}"/>
              </a:ext>
            </a:extLst>
          </p:cNvPr>
          <p:cNvSpPr/>
          <p:nvPr/>
        </p:nvSpPr>
        <p:spPr>
          <a:xfrm>
            <a:off x="5348708" y="2511761"/>
            <a:ext cx="316901" cy="9172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25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자유형: 도형 42">
            <a:extLst>
              <a:ext uri="{FF2B5EF4-FFF2-40B4-BE49-F238E27FC236}">
                <a16:creationId xmlns:a16="http://schemas.microsoft.com/office/drawing/2014/main" id="{3C8F7D69-79EC-6CCE-E45C-BB5158D75F08}"/>
              </a:ext>
            </a:extLst>
          </p:cNvPr>
          <p:cNvSpPr/>
          <p:nvPr/>
        </p:nvSpPr>
        <p:spPr>
          <a:xfrm rot="10800000" flipH="1" flipV="1">
            <a:off x="5100294" y="3517775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D4FD0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1D212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1D212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사각형: 둥근 위쪽 모서리 66">
            <a:extLst>
              <a:ext uri="{FF2B5EF4-FFF2-40B4-BE49-F238E27FC236}">
                <a16:creationId xmlns:a16="http://schemas.microsoft.com/office/drawing/2014/main" id="{9F18B1A3-9EDA-E446-B9A7-DF83D3FE0BB3}"/>
              </a:ext>
            </a:extLst>
          </p:cNvPr>
          <p:cNvSpPr/>
          <p:nvPr/>
        </p:nvSpPr>
        <p:spPr>
          <a:xfrm>
            <a:off x="6298784" y="3495202"/>
            <a:ext cx="316901" cy="901794"/>
          </a:xfrm>
          <a:prstGeom prst="roundRect">
            <a:avLst/>
          </a:prstGeom>
          <a:solidFill>
            <a:srgbClr val="1D212A"/>
          </a:solidFill>
          <a:ln w="6350">
            <a:noFill/>
          </a:ln>
          <a:effectLst>
            <a:outerShdw blurRad="2286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사각형: 둥근 위쪽 모서리 66">
            <a:extLst>
              <a:ext uri="{FF2B5EF4-FFF2-40B4-BE49-F238E27FC236}">
                <a16:creationId xmlns:a16="http://schemas.microsoft.com/office/drawing/2014/main" id="{1F41AA4B-E3E7-356C-E492-02F64492CD76}"/>
              </a:ext>
            </a:extLst>
          </p:cNvPr>
          <p:cNvSpPr/>
          <p:nvPr/>
        </p:nvSpPr>
        <p:spPr>
          <a:xfrm>
            <a:off x="6299469" y="1777887"/>
            <a:ext cx="316901" cy="165111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28600" dist="381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46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D98DEC1A-C28E-25B6-7BEA-57A0467CA2D7}"/>
              </a:ext>
            </a:extLst>
          </p:cNvPr>
          <p:cNvSpPr/>
          <p:nvPr/>
        </p:nvSpPr>
        <p:spPr>
          <a:xfrm rot="10800000" flipH="1" flipV="1">
            <a:off x="6051055" y="400355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D4FD0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1D212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25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1D212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7CE8C72-F611-387A-4D66-438D3AE3CD75}"/>
              </a:ext>
            </a:extLst>
          </p:cNvPr>
          <p:cNvSpPr/>
          <p:nvPr/>
        </p:nvSpPr>
        <p:spPr>
          <a:xfrm>
            <a:off x="8831415" y="2070793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47" name="사각형: 둥근 위쪽 모서리 66">
            <a:extLst>
              <a:ext uri="{FF2B5EF4-FFF2-40B4-BE49-F238E27FC236}">
                <a16:creationId xmlns:a16="http://schemas.microsoft.com/office/drawing/2014/main" id="{61CBC5E6-562E-8E02-DCB7-EA846A10B890}"/>
              </a:ext>
            </a:extLst>
          </p:cNvPr>
          <p:cNvSpPr/>
          <p:nvPr/>
        </p:nvSpPr>
        <p:spPr>
          <a:xfrm>
            <a:off x="8531391" y="2216037"/>
            <a:ext cx="216000" cy="216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28600" dist="38100" dir="189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70D5EC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EAD788-7667-BE24-021D-0F6E8A4D4461}"/>
              </a:ext>
            </a:extLst>
          </p:cNvPr>
          <p:cNvSpPr/>
          <p:nvPr/>
        </p:nvSpPr>
        <p:spPr>
          <a:xfrm>
            <a:off x="8831415" y="3882912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49" name="사각형: 둥근 위쪽 모서리 66">
            <a:extLst>
              <a:ext uri="{FF2B5EF4-FFF2-40B4-BE49-F238E27FC236}">
                <a16:creationId xmlns:a16="http://schemas.microsoft.com/office/drawing/2014/main" id="{409ED83D-D912-CA5D-1D7F-313864AE6374}"/>
              </a:ext>
            </a:extLst>
          </p:cNvPr>
          <p:cNvSpPr/>
          <p:nvPr/>
        </p:nvSpPr>
        <p:spPr>
          <a:xfrm>
            <a:off x="8531391" y="4028156"/>
            <a:ext cx="216000" cy="216000"/>
          </a:xfrm>
          <a:prstGeom prst="ellipse">
            <a:avLst/>
          </a:prstGeom>
          <a:solidFill>
            <a:srgbClr val="1D212A"/>
          </a:solidFill>
          <a:ln w="6350">
            <a:noFill/>
          </a:ln>
          <a:effectLst>
            <a:outerShdw blurRad="2286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70D5EC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60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09B285-4655-5A9E-C513-15702A81E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62AE4C1-F0EA-A954-6E7A-905184A069FE}"/>
              </a:ext>
            </a:extLst>
          </p:cNvPr>
          <p:cNvSpPr/>
          <p:nvPr/>
        </p:nvSpPr>
        <p:spPr>
          <a:xfrm>
            <a:off x="266879" y="171268"/>
            <a:ext cx="11601090" cy="585339"/>
          </a:xfrm>
          <a:prstGeom prst="roundRect">
            <a:avLst>
              <a:gd name="adj" fmla="val 10350"/>
            </a:avLst>
          </a:prstGeom>
          <a:solidFill>
            <a:srgbClr val="1D212A"/>
          </a:solidFill>
          <a:ln>
            <a:noFill/>
          </a:ln>
          <a:effectLst>
            <a:innerShdw blurRad="152400" dist="63500" dir="108000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95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srgbClr val="D4FD06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2A8AA86-24E5-7BFE-017C-F6DE2F2A35AA}"/>
              </a:ext>
            </a:extLst>
          </p:cNvPr>
          <p:cNvGrpSpPr/>
          <p:nvPr/>
        </p:nvGrpSpPr>
        <p:grpSpPr>
          <a:xfrm>
            <a:off x="324031" y="223196"/>
            <a:ext cx="838020" cy="475289"/>
            <a:chOff x="324031" y="223196"/>
            <a:chExt cx="838020" cy="47528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10CACA9-2DF4-DCAE-42B8-CDEA6FDCDFD8}"/>
                </a:ext>
              </a:extLst>
            </p:cNvPr>
            <p:cNvSpPr/>
            <p:nvPr/>
          </p:nvSpPr>
          <p:spPr>
            <a:xfrm>
              <a:off x="324031" y="223196"/>
              <a:ext cx="838020" cy="475289"/>
            </a:xfrm>
            <a:prstGeom prst="roundRect">
              <a:avLst>
                <a:gd name="adj" fmla="val 9238"/>
              </a:avLst>
            </a:prstGeom>
            <a:solidFill>
              <a:srgbClr val="D4FD06"/>
            </a:solidFill>
            <a:ln>
              <a:noFill/>
            </a:ln>
            <a:effectLst>
              <a:outerShdw blurRad="292100" dist="228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FBCC42C-B9E8-0626-6016-FD41282D33F1}"/>
                </a:ext>
              </a:extLst>
            </p:cNvPr>
            <p:cNvGrpSpPr/>
            <p:nvPr/>
          </p:nvGrpSpPr>
          <p:grpSpPr>
            <a:xfrm>
              <a:off x="874164" y="340573"/>
              <a:ext cx="179936" cy="229919"/>
              <a:chOff x="2028239" y="3980991"/>
              <a:chExt cx="742950" cy="949327"/>
            </a:xfrm>
            <a:solidFill>
              <a:srgbClr val="1D212A"/>
            </a:solidFill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9B3AC74-A546-D0F2-7F2A-FD6AE6D74B4F}"/>
                  </a:ext>
                </a:extLst>
              </p:cNvPr>
              <p:cNvSpPr/>
              <p:nvPr/>
            </p:nvSpPr>
            <p:spPr>
              <a:xfrm>
                <a:off x="2028239" y="39809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3C7BD1C-BD65-4EAC-395F-BA8E8DA09ADA}"/>
                  </a:ext>
                </a:extLst>
              </p:cNvPr>
              <p:cNvSpPr/>
              <p:nvPr/>
            </p:nvSpPr>
            <p:spPr>
              <a:xfrm>
                <a:off x="2221914" y="39809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7A03F2D-92D5-FF37-579D-E3439E2BFFB0}"/>
                  </a:ext>
                </a:extLst>
              </p:cNvPr>
              <p:cNvSpPr/>
              <p:nvPr/>
            </p:nvSpPr>
            <p:spPr>
              <a:xfrm>
                <a:off x="2221914" y="41810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029E7F9-8841-A3D3-56B0-710D92035DE6}"/>
                  </a:ext>
                </a:extLst>
              </p:cNvPr>
              <p:cNvSpPr/>
              <p:nvPr/>
            </p:nvSpPr>
            <p:spPr>
              <a:xfrm>
                <a:off x="2415589" y="41810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7B1DDE01-3ECF-6ACC-B943-D2959D283ABE}"/>
                  </a:ext>
                </a:extLst>
              </p:cNvPr>
              <p:cNvSpPr/>
              <p:nvPr/>
            </p:nvSpPr>
            <p:spPr>
              <a:xfrm>
                <a:off x="2415589" y="43746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8EADA8F8-0F94-A2F4-46A1-B16B64CD433E}"/>
                  </a:ext>
                </a:extLst>
              </p:cNvPr>
              <p:cNvSpPr/>
              <p:nvPr/>
            </p:nvSpPr>
            <p:spPr>
              <a:xfrm>
                <a:off x="2609264" y="43746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7796D197-F7A8-0488-897A-509929A54D11}"/>
                  </a:ext>
                </a:extLst>
              </p:cNvPr>
              <p:cNvSpPr/>
              <p:nvPr/>
            </p:nvSpPr>
            <p:spPr>
              <a:xfrm>
                <a:off x="2221914" y="456836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CFDC26C-F4F9-53F7-581F-6BB8BA33069C}"/>
                  </a:ext>
                </a:extLst>
              </p:cNvPr>
              <p:cNvSpPr/>
              <p:nvPr/>
            </p:nvSpPr>
            <p:spPr>
              <a:xfrm>
                <a:off x="2415589" y="456836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ADC5467-BBC8-9B19-6546-92CC2BDB7C99}"/>
                  </a:ext>
                </a:extLst>
              </p:cNvPr>
              <p:cNvSpPr/>
              <p:nvPr/>
            </p:nvSpPr>
            <p:spPr>
              <a:xfrm>
                <a:off x="2028239" y="4768393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D3DE2A85-D2D7-437A-D187-E9D0B8B7B403}"/>
                  </a:ext>
                </a:extLst>
              </p:cNvPr>
              <p:cNvSpPr/>
              <p:nvPr/>
            </p:nvSpPr>
            <p:spPr>
              <a:xfrm>
                <a:off x="2221914" y="4768393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7F27115-A9CE-52E8-53BC-20167C475706}"/>
                </a:ext>
              </a:extLst>
            </p:cNvPr>
            <p:cNvGrpSpPr/>
            <p:nvPr/>
          </p:nvGrpSpPr>
          <p:grpSpPr>
            <a:xfrm flipH="1">
              <a:off x="417497" y="340573"/>
              <a:ext cx="179936" cy="229919"/>
              <a:chOff x="2028239" y="3980991"/>
              <a:chExt cx="742950" cy="949327"/>
            </a:xfrm>
            <a:solidFill>
              <a:srgbClr val="D4FD06"/>
            </a:solidFill>
            <a:effectLst>
              <a:outerShdw blurRad="12700" dist="127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A3D1120-2D62-FFDC-2CCB-DECA719D7088}"/>
                  </a:ext>
                </a:extLst>
              </p:cNvPr>
              <p:cNvSpPr/>
              <p:nvPr/>
            </p:nvSpPr>
            <p:spPr>
              <a:xfrm>
                <a:off x="2028239" y="39809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709F71EF-17E7-2C57-5794-3773BFF4DA85}"/>
                  </a:ext>
                </a:extLst>
              </p:cNvPr>
              <p:cNvSpPr/>
              <p:nvPr/>
            </p:nvSpPr>
            <p:spPr>
              <a:xfrm>
                <a:off x="2221914" y="39809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2FCE0770-5614-F10A-CA15-7D8F32DFDFAD}"/>
                  </a:ext>
                </a:extLst>
              </p:cNvPr>
              <p:cNvSpPr/>
              <p:nvPr/>
            </p:nvSpPr>
            <p:spPr>
              <a:xfrm>
                <a:off x="2221914" y="41810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8CEB18E7-E568-1225-0240-BE937178DD51}"/>
                  </a:ext>
                </a:extLst>
              </p:cNvPr>
              <p:cNvSpPr/>
              <p:nvPr/>
            </p:nvSpPr>
            <p:spPr>
              <a:xfrm>
                <a:off x="2415589" y="41810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89C2A71D-1A04-E5B8-AD01-A2698ED15107}"/>
                  </a:ext>
                </a:extLst>
              </p:cNvPr>
              <p:cNvSpPr/>
              <p:nvPr/>
            </p:nvSpPr>
            <p:spPr>
              <a:xfrm>
                <a:off x="2415589" y="43746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23E4EC10-7CAC-3B06-F49E-6D7B97FB716E}"/>
                  </a:ext>
                </a:extLst>
              </p:cNvPr>
              <p:cNvSpPr/>
              <p:nvPr/>
            </p:nvSpPr>
            <p:spPr>
              <a:xfrm>
                <a:off x="2609264" y="43746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70475AA0-837B-10A4-6121-9A4E90C53ED1}"/>
                  </a:ext>
                </a:extLst>
              </p:cNvPr>
              <p:cNvSpPr/>
              <p:nvPr/>
            </p:nvSpPr>
            <p:spPr>
              <a:xfrm>
                <a:off x="2221914" y="456836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B020DA66-5388-BE58-25DF-CF136E74939E}"/>
                  </a:ext>
                </a:extLst>
              </p:cNvPr>
              <p:cNvSpPr/>
              <p:nvPr/>
            </p:nvSpPr>
            <p:spPr>
              <a:xfrm>
                <a:off x="2415589" y="456836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39BBECE9-97ED-1682-7746-E7711C6BA942}"/>
                  </a:ext>
                </a:extLst>
              </p:cNvPr>
              <p:cNvSpPr/>
              <p:nvPr/>
            </p:nvSpPr>
            <p:spPr>
              <a:xfrm>
                <a:off x="2028239" y="4768393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6B2494FE-C07F-91B5-7A59-2B420EDED2FD}"/>
                  </a:ext>
                </a:extLst>
              </p:cNvPr>
              <p:cNvSpPr/>
              <p:nvPr/>
            </p:nvSpPr>
            <p:spPr>
              <a:xfrm>
                <a:off x="2221914" y="4768393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7D004D-931F-4A24-5BAF-AB1E23A844A8}"/>
              </a:ext>
            </a:extLst>
          </p:cNvPr>
          <p:cNvSpPr/>
          <p:nvPr/>
        </p:nvSpPr>
        <p:spPr>
          <a:xfrm>
            <a:off x="3184499" y="1597047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Microsoft Office PowerPoint is the presentation program used the most in the world.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C39B8F-F4FD-9A4F-2A57-61F7DD8FFADA}"/>
              </a:ext>
            </a:extLst>
          </p:cNvPr>
          <p:cNvSpPr/>
          <p:nvPr/>
        </p:nvSpPr>
        <p:spPr>
          <a:xfrm>
            <a:off x="1220973" y="4571280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5" name="자유형: 도형 49">
            <a:extLst>
              <a:ext uri="{FF2B5EF4-FFF2-40B4-BE49-F238E27FC236}">
                <a16:creationId xmlns:a16="http://schemas.microsoft.com/office/drawing/2014/main" id="{9E32089E-5DCD-98A3-65A1-8263511A2DF6}"/>
              </a:ext>
            </a:extLst>
          </p:cNvPr>
          <p:cNvSpPr/>
          <p:nvPr/>
        </p:nvSpPr>
        <p:spPr>
          <a:xfrm>
            <a:off x="1137309" y="2823051"/>
            <a:ext cx="2851449" cy="165263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A5D25277-AA03-4670-1698-6F20D00040DD}"/>
              </a:ext>
            </a:extLst>
          </p:cNvPr>
          <p:cNvSpPr/>
          <p:nvPr/>
        </p:nvSpPr>
        <p:spPr>
          <a:xfrm flipH="1">
            <a:off x="3600225" y="4087155"/>
            <a:ext cx="388532" cy="388532"/>
          </a:xfrm>
          <a:prstGeom prst="rtTriangle">
            <a:avLst/>
          </a:prstGeom>
          <a:solidFill>
            <a:srgbClr val="1D2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426871-7D55-2023-7B2E-3ED5DFBD74F2}"/>
              </a:ext>
            </a:extLst>
          </p:cNvPr>
          <p:cNvSpPr/>
          <p:nvPr/>
        </p:nvSpPr>
        <p:spPr>
          <a:xfrm>
            <a:off x="4747662" y="4571280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1" name="자유형: 도형 52">
            <a:extLst>
              <a:ext uri="{FF2B5EF4-FFF2-40B4-BE49-F238E27FC236}">
                <a16:creationId xmlns:a16="http://schemas.microsoft.com/office/drawing/2014/main" id="{747ECD95-1EDE-001D-A58C-D4136FAB2F93}"/>
              </a:ext>
            </a:extLst>
          </p:cNvPr>
          <p:cNvSpPr/>
          <p:nvPr/>
        </p:nvSpPr>
        <p:spPr>
          <a:xfrm>
            <a:off x="4663998" y="2823051"/>
            <a:ext cx="2851449" cy="1652636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각 삼각형 32">
            <a:extLst>
              <a:ext uri="{FF2B5EF4-FFF2-40B4-BE49-F238E27FC236}">
                <a16:creationId xmlns:a16="http://schemas.microsoft.com/office/drawing/2014/main" id="{3265305B-F3D1-4226-9E32-82CC7DF5DF7E}"/>
              </a:ext>
            </a:extLst>
          </p:cNvPr>
          <p:cNvSpPr/>
          <p:nvPr/>
        </p:nvSpPr>
        <p:spPr>
          <a:xfrm flipH="1">
            <a:off x="7126914" y="4087155"/>
            <a:ext cx="388532" cy="388532"/>
          </a:xfrm>
          <a:prstGeom prst="rtTriangle">
            <a:avLst/>
          </a:prstGeom>
          <a:solidFill>
            <a:srgbClr val="D4FD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1D212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1D212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483A1F-37EA-822B-9AE6-14722DC9DD3B}"/>
              </a:ext>
            </a:extLst>
          </p:cNvPr>
          <p:cNvSpPr/>
          <p:nvPr/>
        </p:nvSpPr>
        <p:spPr>
          <a:xfrm>
            <a:off x="8203244" y="4571280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5" name="자유형: 도형 55">
            <a:extLst>
              <a:ext uri="{FF2B5EF4-FFF2-40B4-BE49-F238E27FC236}">
                <a16:creationId xmlns:a16="http://schemas.microsoft.com/office/drawing/2014/main" id="{40DC83E5-F27B-151C-26D4-FE103EA7F0C7}"/>
              </a:ext>
            </a:extLst>
          </p:cNvPr>
          <p:cNvSpPr/>
          <p:nvPr/>
        </p:nvSpPr>
        <p:spPr>
          <a:xfrm>
            <a:off x="8119580" y="2823051"/>
            <a:ext cx="2851449" cy="1652636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각 삼각형 35">
            <a:extLst>
              <a:ext uri="{FF2B5EF4-FFF2-40B4-BE49-F238E27FC236}">
                <a16:creationId xmlns:a16="http://schemas.microsoft.com/office/drawing/2014/main" id="{979AD6D7-DE1F-9A28-D8CB-87E245DB1FB0}"/>
              </a:ext>
            </a:extLst>
          </p:cNvPr>
          <p:cNvSpPr/>
          <p:nvPr/>
        </p:nvSpPr>
        <p:spPr>
          <a:xfrm flipH="1">
            <a:off x="10582496" y="4087155"/>
            <a:ext cx="388532" cy="388532"/>
          </a:xfrm>
          <a:prstGeom prst="rtTriangle">
            <a:avLst/>
          </a:prstGeom>
          <a:solidFill>
            <a:srgbClr val="1D2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18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94E134-0A85-8492-872B-3B9A9FB78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3B6943C-DAE4-D79D-9135-85FFB37578EF}"/>
              </a:ext>
            </a:extLst>
          </p:cNvPr>
          <p:cNvSpPr/>
          <p:nvPr/>
        </p:nvSpPr>
        <p:spPr>
          <a:xfrm>
            <a:off x="266879" y="171268"/>
            <a:ext cx="11601090" cy="585339"/>
          </a:xfrm>
          <a:prstGeom prst="roundRect">
            <a:avLst>
              <a:gd name="adj" fmla="val 10350"/>
            </a:avLst>
          </a:prstGeom>
          <a:solidFill>
            <a:srgbClr val="1D212A"/>
          </a:solidFill>
          <a:ln>
            <a:noFill/>
          </a:ln>
          <a:effectLst>
            <a:innerShdw blurRad="152400" dist="63500" dir="108000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95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srgbClr val="D4FD06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52CBA7-1D96-C77F-3CB1-579B17267708}"/>
              </a:ext>
            </a:extLst>
          </p:cNvPr>
          <p:cNvGrpSpPr/>
          <p:nvPr/>
        </p:nvGrpSpPr>
        <p:grpSpPr>
          <a:xfrm>
            <a:off x="324031" y="223196"/>
            <a:ext cx="838020" cy="475289"/>
            <a:chOff x="324031" y="223196"/>
            <a:chExt cx="838020" cy="47528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CB3773D-3ADE-F80B-4A32-0B551AAE81C0}"/>
                </a:ext>
              </a:extLst>
            </p:cNvPr>
            <p:cNvSpPr/>
            <p:nvPr/>
          </p:nvSpPr>
          <p:spPr>
            <a:xfrm>
              <a:off x="324031" y="223196"/>
              <a:ext cx="838020" cy="475289"/>
            </a:xfrm>
            <a:prstGeom prst="roundRect">
              <a:avLst>
                <a:gd name="adj" fmla="val 9238"/>
              </a:avLst>
            </a:prstGeom>
            <a:solidFill>
              <a:srgbClr val="D4FD06"/>
            </a:solidFill>
            <a:ln>
              <a:noFill/>
            </a:ln>
            <a:effectLst>
              <a:outerShdw blurRad="292100" dist="228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EAD3328-51AD-4B79-1C63-0A09B5686AD1}"/>
                </a:ext>
              </a:extLst>
            </p:cNvPr>
            <p:cNvGrpSpPr/>
            <p:nvPr/>
          </p:nvGrpSpPr>
          <p:grpSpPr>
            <a:xfrm>
              <a:off x="874164" y="340573"/>
              <a:ext cx="179936" cy="229919"/>
              <a:chOff x="2028239" y="3980991"/>
              <a:chExt cx="742950" cy="949327"/>
            </a:xfrm>
            <a:solidFill>
              <a:srgbClr val="1D212A"/>
            </a:solidFill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B5B55A30-ACB9-BBD7-EABA-76038D23294A}"/>
                  </a:ext>
                </a:extLst>
              </p:cNvPr>
              <p:cNvSpPr/>
              <p:nvPr/>
            </p:nvSpPr>
            <p:spPr>
              <a:xfrm>
                <a:off x="2028239" y="39809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5520F2A-AFAF-4903-4142-B0E5FEA1BC0C}"/>
                  </a:ext>
                </a:extLst>
              </p:cNvPr>
              <p:cNvSpPr/>
              <p:nvPr/>
            </p:nvSpPr>
            <p:spPr>
              <a:xfrm>
                <a:off x="2221914" y="39809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3DC3F2A8-F129-ED10-4542-DFBA0A0F430E}"/>
                  </a:ext>
                </a:extLst>
              </p:cNvPr>
              <p:cNvSpPr/>
              <p:nvPr/>
            </p:nvSpPr>
            <p:spPr>
              <a:xfrm>
                <a:off x="2221914" y="41810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46D65D6E-E2EE-AB89-3EC5-E3B054068809}"/>
                  </a:ext>
                </a:extLst>
              </p:cNvPr>
              <p:cNvSpPr/>
              <p:nvPr/>
            </p:nvSpPr>
            <p:spPr>
              <a:xfrm>
                <a:off x="2415589" y="41810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CA57CC-6E01-D126-0568-C0029DD63536}"/>
                  </a:ext>
                </a:extLst>
              </p:cNvPr>
              <p:cNvSpPr/>
              <p:nvPr/>
            </p:nvSpPr>
            <p:spPr>
              <a:xfrm>
                <a:off x="2415589" y="43746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C8E0AD6-0B03-B621-5C80-DA0BA8C689DF}"/>
                  </a:ext>
                </a:extLst>
              </p:cNvPr>
              <p:cNvSpPr/>
              <p:nvPr/>
            </p:nvSpPr>
            <p:spPr>
              <a:xfrm>
                <a:off x="2609264" y="43746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D9C6486-B917-104F-60E9-AE84F05CEC61}"/>
                  </a:ext>
                </a:extLst>
              </p:cNvPr>
              <p:cNvSpPr/>
              <p:nvPr/>
            </p:nvSpPr>
            <p:spPr>
              <a:xfrm>
                <a:off x="2221914" y="456836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22FA93A-237C-210E-9A94-01FA390BD644}"/>
                  </a:ext>
                </a:extLst>
              </p:cNvPr>
              <p:cNvSpPr/>
              <p:nvPr/>
            </p:nvSpPr>
            <p:spPr>
              <a:xfrm>
                <a:off x="2415589" y="456836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ECE251C-40F3-31C8-0B83-8001B274D4C2}"/>
                  </a:ext>
                </a:extLst>
              </p:cNvPr>
              <p:cNvSpPr/>
              <p:nvPr/>
            </p:nvSpPr>
            <p:spPr>
              <a:xfrm>
                <a:off x="2028239" y="4768393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AA48177-7E88-F02D-58B0-1330A8D9A165}"/>
                  </a:ext>
                </a:extLst>
              </p:cNvPr>
              <p:cNvSpPr/>
              <p:nvPr/>
            </p:nvSpPr>
            <p:spPr>
              <a:xfrm>
                <a:off x="2221914" y="4768393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3F7FEB8-C74D-31D0-96BC-AD8A0782A452}"/>
                </a:ext>
              </a:extLst>
            </p:cNvPr>
            <p:cNvGrpSpPr/>
            <p:nvPr/>
          </p:nvGrpSpPr>
          <p:grpSpPr>
            <a:xfrm flipH="1">
              <a:off x="417497" y="340573"/>
              <a:ext cx="179936" cy="229919"/>
              <a:chOff x="2028239" y="3980991"/>
              <a:chExt cx="742950" cy="949327"/>
            </a:xfrm>
            <a:solidFill>
              <a:srgbClr val="D4FD06"/>
            </a:solidFill>
            <a:effectLst>
              <a:outerShdw blurRad="12700" dist="127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7C43E207-E861-87CF-60B2-9B6E361F94F4}"/>
                  </a:ext>
                </a:extLst>
              </p:cNvPr>
              <p:cNvSpPr/>
              <p:nvPr/>
            </p:nvSpPr>
            <p:spPr>
              <a:xfrm>
                <a:off x="2028239" y="39809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6DAB36B5-2B84-6D27-B9DB-43E56DB21BE1}"/>
                  </a:ext>
                </a:extLst>
              </p:cNvPr>
              <p:cNvSpPr/>
              <p:nvPr/>
            </p:nvSpPr>
            <p:spPr>
              <a:xfrm>
                <a:off x="2221914" y="39809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682E2F5-BC49-44A8-30BB-2E8A43B6B440}"/>
                  </a:ext>
                </a:extLst>
              </p:cNvPr>
              <p:cNvSpPr/>
              <p:nvPr/>
            </p:nvSpPr>
            <p:spPr>
              <a:xfrm>
                <a:off x="2221914" y="41810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981D66A8-21B1-C819-D784-57574B60AE0D}"/>
                  </a:ext>
                </a:extLst>
              </p:cNvPr>
              <p:cNvSpPr/>
              <p:nvPr/>
            </p:nvSpPr>
            <p:spPr>
              <a:xfrm>
                <a:off x="2415589" y="41810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79CF3803-AC60-B25B-A04B-1B9AE3021016}"/>
                  </a:ext>
                </a:extLst>
              </p:cNvPr>
              <p:cNvSpPr/>
              <p:nvPr/>
            </p:nvSpPr>
            <p:spPr>
              <a:xfrm>
                <a:off x="2415589" y="43746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0566B560-9393-A2D8-248D-53C7D6A25C73}"/>
                  </a:ext>
                </a:extLst>
              </p:cNvPr>
              <p:cNvSpPr/>
              <p:nvPr/>
            </p:nvSpPr>
            <p:spPr>
              <a:xfrm>
                <a:off x="2609264" y="43746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D4A31A3A-6EB6-3A99-9931-3A4769CA8060}"/>
                  </a:ext>
                </a:extLst>
              </p:cNvPr>
              <p:cNvSpPr/>
              <p:nvPr/>
            </p:nvSpPr>
            <p:spPr>
              <a:xfrm>
                <a:off x="2221914" y="456836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F42FA06D-E11C-DF93-B526-F96E4A13C38C}"/>
                  </a:ext>
                </a:extLst>
              </p:cNvPr>
              <p:cNvSpPr/>
              <p:nvPr/>
            </p:nvSpPr>
            <p:spPr>
              <a:xfrm>
                <a:off x="2415589" y="456836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3555471-3EF6-73A5-A246-FE241DD0F567}"/>
                  </a:ext>
                </a:extLst>
              </p:cNvPr>
              <p:cNvSpPr/>
              <p:nvPr/>
            </p:nvSpPr>
            <p:spPr>
              <a:xfrm>
                <a:off x="2028239" y="4768393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E4AAB513-D293-E64C-7BB6-207E953635E2}"/>
                  </a:ext>
                </a:extLst>
              </p:cNvPr>
              <p:cNvSpPr/>
              <p:nvPr/>
            </p:nvSpPr>
            <p:spPr>
              <a:xfrm>
                <a:off x="2221914" y="4768393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6" name="사각형: 둥근 모서리 4">
            <a:extLst>
              <a:ext uri="{FF2B5EF4-FFF2-40B4-BE49-F238E27FC236}">
                <a16:creationId xmlns:a16="http://schemas.microsoft.com/office/drawing/2014/main" id="{53293889-49F6-45B4-1A92-5B1EE2175ABF}"/>
              </a:ext>
            </a:extLst>
          </p:cNvPr>
          <p:cNvSpPr/>
          <p:nvPr/>
        </p:nvSpPr>
        <p:spPr>
          <a:xfrm>
            <a:off x="1388536" y="3530651"/>
            <a:ext cx="9414927" cy="11127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44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5AF754-6D22-1E14-0A1D-6045905EB7D9}"/>
              </a:ext>
            </a:extLst>
          </p:cNvPr>
          <p:cNvSpPr txBox="1"/>
          <p:nvPr/>
        </p:nvSpPr>
        <p:spPr>
          <a:xfrm>
            <a:off x="2531426" y="2388543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Feature. 1 / Contents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Enjoy your stylish business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8" name="모서리가 둥근 직사각형 48">
            <a:extLst>
              <a:ext uri="{FF2B5EF4-FFF2-40B4-BE49-F238E27FC236}">
                <a16:creationId xmlns:a16="http://schemas.microsoft.com/office/drawing/2014/main" id="{36011452-9232-5482-A434-19B5AD952C0D}"/>
              </a:ext>
            </a:extLst>
          </p:cNvPr>
          <p:cNvSpPr/>
          <p:nvPr/>
        </p:nvSpPr>
        <p:spPr>
          <a:xfrm>
            <a:off x="2991274" y="1748190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모서리가 둥근 직사각형 49">
            <a:extLst>
              <a:ext uri="{FF2B5EF4-FFF2-40B4-BE49-F238E27FC236}">
                <a16:creationId xmlns:a16="http://schemas.microsoft.com/office/drawing/2014/main" id="{E3EA2AC7-3B17-EECF-79EE-748EFE252741}"/>
              </a:ext>
            </a:extLst>
          </p:cNvPr>
          <p:cNvSpPr/>
          <p:nvPr/>
        </p:nvSpPr>
        <p:spPr>
          <a:xfrm>
            <a:off x="7860599" y="1749197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27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B4A3EFA-FB8D-03C1-AD62-6699A64E7C5D}"/>
              </a:ext>
            </a:extLst>
          </p:cNvPr>
          <p:cNvSpPr/>
          <p:nvPr/>
        </p:nvSpPr>
        <p:spPr>
          <a:xfrm>
            <a:off x="5030653" y="265866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▼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AA02F12-4C6A-C714-EAA6-C4E66C510727}"/>
              </a:ext>
            </a:extLst>
          </p:cNvPr>
          <p:cNvSpPr/>
          <p:nvPr/>
        </p:nvSpPr>
        <p:spPr>
          <a:xfrm>
            <a:off x="6734507" y="2658666"/>
            <a:ext cx="360000" cy="36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▲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84EA8DB8-F820-4884-D3AE-AAD6F36AF2F2}"/>
              </a:ext>
            </a:extLst>
          </p:cNvPr>
          <p:cNvSpPr>
            <a:spLocks noEditPoints="1"/>
          </p:cNvSpPr>
          <p:nvPr/>
        </p:nvSpPr>
        <p:spPr bwMode="auto">
          <a:xfrm>
            <a:off x="5912117" y="2640709"/>
            <a:ext cx="260778" cy="322689"/>
          </a:xfrm>
          <a:custGeom>
            <a:avLst/>
            <a:gdLst>
              <a:gd name="T0" fmla="*/ 1893 w 2776"/>
              <a:gd name="T1" fmla="*/ 2761 h 3440"/>
              <a:gd name="T2" fmla="*/ 1756 w 2776"/>
              <a:gd name="T3" fmla="*/ 2829 h 3440"/>
              <a:gd name="T4" fmla="*/ 2073 w 2776"/>
              <a:gd name="T5" fmla="*/ 3143 h 3440"/>
              <a:gd name="T6" fmla="*/ 2577 w 2776"/>
              <a:gd name="T7" fmla="*/ 2631 h 3440"/>
              <a:gd name="T8" fmla="*/ 2489 w 2776"/>
              <a:gd name="T9" fmla="*/ 2506 h 3440"/>
              <a:gd name="T10" fmla="*/ 1412 w 2776"/>
              <a:gd name="T11" fmla="*/ 2506 h 3440"/>
              <a:gd name="T12" fmla="*/ 897 w 2776"/>
              <a:gd name="T13" fmla="*/ 2546 h 3440"/>
              <a:gd name="T14" fmla="*/ 910 w 2776"/>
              <a:gd name="T15" fmla="*/ 2410 h 3440"/>
              <a:gd name="T16" fmla="*/ 791 w 2776"/>
              <a:gd name="T17" fmla="*/ 2360 h 3440"/>
              <a:gd name="T18" fmla="*/ 431 w 2776"/>
              <a:gd name="T19" fmla="*/ 2490 h 3440"/>
              <a:gd name="T20" fmla="*/ 461 w 2776"/>
              <a:gd name="T21" fmla="*/ 2410 h 3440"/>
              <a:gd name="T22" fmla="*/ 2144 w 2776"/>
              <a:gd name="T23" fmla="*/ 2162 h 3440"/>
              <a:gd name="T24" fmla="*/ 2591 w 2776"/>
              <a:gd name="T25" fmla="*/ 2350 h 3440"/>
              <a:gd name="T26" fmla="*/ 2776 w 2776"/>
              <a:gd name="T27" fmla="*/ 2801 h 3440"/>
              <a:gd name="T28" fmla="*/ 2591 w 2776"/>
              <a:gd name="T29" fmla="*/ 3252 h 3440"/>
              <a:gd name="T30" fmla="*/ 2144 w 2776"/>
              <a:gd name="T31" fmla="*/ 3440 h 3440"/>
              <a:gd name="T32" fmla="*/ 1695 w 2776"/>
              <a:gd name="T33" fmla="*/ 3252 h 3440"/>
              <a:gd name="T34" fmla="*/ 1510 w 2776"/>
              <a:gd name="T35" fmla="*/ 2801 h 3440"/>
              <a:gd name="T36" fmla="*/ 1695 w 2776"/>
              <a:gd name="T37" fmla="*/ 2350 h 3440"/>
              <a:gd name="T38" fmla="*/ 2144 w 2776"/>
              <a:gd name="T39" fmla="*/ 2162 h 3440"/>
              <a:gd name="T40" fmla="*/ 1510 w 2776"/>
              <a:gd name="T41" fmla="*/ 2064 h 3440"/>
              <a:gd name="T42" fmla="*/ 897 w 2776"/>
              <a:gd name="T43" fmla="*/ 2104 h 3440"/>
              <a:gd name="T44" fmla="*/ 910 w 2776"/>
              <a:gd name="T45" fmla="*/ 1968 h 3440"/>
              <a:gd name="T46" fmla="*/ 791 w 2776"/>
              <a:gd name="T47" fmla="*/ 1939 h 3440"/>
              <a:gd name="T48" fmla="*/ 431 w 2776"/>
              <a:gd name="T49" fmla="*/ 2069 h 3440"/>
              <a:gd name="T50" fmla="*/ 461 w 2776"/>
              <a:gd name="T51" fmla="*/ 1989 h 3440"/>
              <a:gd name="T52" fmla="*/ 926 w 2776"/>
              <a:gd name="T53" fmla="*/ 1573 h 3440"/>
              <a:gd name="T54" fmla="*/ 1751 w 2776"/>
              <a:gd name="T55" fmla="*/ 1687 h 3440"/>
              <a:gd name="T56" fmla="*/ 886 w 2776"/>
              <a:gd name="T57" fmla="*/ 1700 h 3440"/>
              <a:gd name="T58" fmla="*/ 926 w 2776"/>
              <a:gd name="T59" fmla="*/ 1573 h 3440"/>
              <a:gd name="T60" fmla="*/ 784 w 2776"/>
              <a:gd name="T61" fmla="*/ 1533 h 3440"/>
              <a:gd name="T62" fmla="*/ 421 w 2776"/>
              <a:gd name="T63" fmla="*/ 1641 h 3440"/>
              <a:gd name="T64" fmla="*/ 474 w 2776"/>
              <a:gd name="T65" fmla="*/ 1574 h 3440"/>
              <a:gd name="T66" fmla="*/ 1705 w 2776"/>
              <a:gd name="T67" fmla="*/ 1130 h 3440"/>
              <a:gd name="T68" fmla="*/ 1744 w 2776"/>
              <a:gd name="T69" fmla="*/ 1257 h 3440"/>
              <a:gd name="T70" fmla="*/ 879 w 2776"/>
              <a:gd name="T71" fmla="*/ 1244 h 3440"/>
              <a:gd name="T72" fmla="*/ 754 w 2776"/>
              <a:gd name="T73" fmla="*/ 1021 h 3440"/>
              <a:gd name="T74" fmla="*/ 604 w 2776"/>
              <a:gd name="T75" fmla="*/ 1300 h 3440"/>
              <a:gd name="T76" fmla="*/ 415 w 2776"/>
              <a:gd name="T77" fmla="*/ 1190 h 3440"/>
              <a:gd name="T78" fmla="*/ 487 w 2776"/>
              <a:gd name="T79" fmla="*/ 1144 h 3440"/>
              <a:gd name="T80" fmla="*/ 537 w 2776"/>
              <a:gd name="T81" fmla="*/ 369 h 3440"/>
              <a:gd name="T82" fmla="*/ 667 w 2776"/>
              <a:gd name="T83" fmla="*/ 612 h 3440"/>
              <a:gd name="T84" fmla="*/ 1557 w 2776"/>
              <a:gd name="T85" fmla="*/ 591 h 3440"/>
              <a:gd name="T86" fmla="*/ 1651 w 2776"/>
              <a:gd name="T87" fmla="*/ 344 h 3440"/>
              <a:gd name="T88" fmla="*/ 2158 w 2776"/>
              <a:gd name="T89" fmla="*/ 434 h 3440"/>
              <a:gd name="T90" fmla="*/ 2076 w 2776"/>
              <a:gd name="T91" fmla="*/ 2018 h 3440"/>
              <a:gd name="T92" fmla="*/ 1384 w 2776"/>
              <a:gd name="T93" fmla="*/ 2977 h 3440"/>
              <a:gd name="T94" fmla="*/ 46 w 2776"/>
              <a:gd name="T95" fmla="*/ 3026 h 3440"/>
              <a:gd name="T96" fmla="*/ 21 w 2776"/>
              <a:gd name="T97" fmla="*/ 450 h 3440"/>
              <a:gd name="T98" fmla="*/ 1096 w 2776"/>
              <a:gd name="T99" fmla="*/ 98 h 3440"/>
              <a:gd name="T100" fmla="*/ 1033 w 2776"/>
              <a:gd name="T101" fmla="*/ 210 h 3440"/>
              <a:gd name="T102" fmla="*/ 1159 w 2776"/>
              <a:gd name="T103" fmla="*/ 210 h 3440"/>
              <a:gd name="T104" fmla="*/ 1096 w 2776"/>
              <a:gd name="T105" fmla="*/ 98 h 3440"/>
              <a:gd name="T106" fmla="*/ 1244 w 2776"/>
              <a:gd name="T107" fmla="*/ 84 h 3440"/>
              <a:gd name="T108" fmla="*/ 1303 w 2776"/>
              <a:gd name="T109" fmla="*/ 236 h 3440"/>
              <a:gd name="T110" fmla="*/ 1534 w 2776"/>
              <a:gd name="T111" fmla="*/ 310 h 3440"/>
              <a:gd name="T112" fmla="*/ 1517 w 2776"/>
              <a:gd name="T113" fmla="*/ 498 h 3440"/>
              <a:gd name="T114" fmla="*/ 697 w 2776"/>
              <a:gd name="T115" fmla="*/ 516 h 3440"/>
              <a:gd name="T116" fmla="*/ 645 w 2776"/>
              <a:gd name="T117" fmla="*/ 335 h 3440"/>
              <a:gd name="T118" fmla="*/ 872 w 2776"/>
              <a:gd name="T119" fmla="*/ 243 h 3440"/>
              <a:gd name="T120" fmla="*/ 936 w 2776"/>
              <a:gd name="T121" fmla="*/ 110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76" h="3440">
                <a:moveTo>
                  <a:pt x="2489" y="2506"/>
                </a:moveTo>
                <a:lnTo>
                  <a:pt x="2468" y="2508"/>
                </a:lnTo>
                <a:lnTo>
                  <a:pt x="2447" y="2513"/>
                </a:lnTo>
                <a:lnTo>
                  <a:pt x="2428" y="2524"/>
                </a:lnTo>
                <a:lnTo>
                  <a:pt x="2411" y="2539"/>
                </a:lnTo>
                <a:lnTo>
                  <a:pt x="2083" y="2911"/>
                </a:lnTo>
                <a:lnTo>
                  <a:pt x="1912" y="2774"/>
                </a:lnTo>
                <a:lnTo>
                  <a:pt x="1893" y="2761"/>
                </a:lnTo>
                <a:lnTo>
                  <a:pt x="1872" y="2754"/>
                </a:lnTo>
                <a:lnTo>
                  <a:pt x="1851" y="2752"/>
                </a:lnTo>
                <a:lnTo>
                  <a:pt x="1830" y="2754"/>
                </a:lnTo>
                <a:lnTo>
                  <a:pt x="1809" y="2761"/>
                </a:lnTo>
                <a:lnTo>
                  <a:pt x="1790" y="2773"/>
                </a:lnTo>
                <a:lnTo>
                  <a:pt x="1775" y="2788"/>
                </a:lnTo>
                <a:lnTo>
                  <a:pt x="1762" y="2808"/>
                </a:lnTo>
                <a:lnTo>
                  <a:pt x="1756" y="2829"/>
                </a:lnTo>
                <a:lnTo>
                  <a:pt x="1753" y="2850"/>
                </a:lnTo>
                <a:lnTo>
                  <a:pt x="1756" y="2872"/>
                </a:lnTo>
                <a:lnTo>
                  <a:pt x="1762" y="2893"/>
                </a:lnTo>
                <a:lnTo>
                  <a:pt x="1774" y="2910"/>
                </a:lnTo>
                <a:lnTo>
                  <a:pt x="1790" y="2927"/>
                </a:lnTo>
                <a:lnTo>
                  <a:pt x="2033" y="3123"/>
                </a:lnTo>
                <a:lnTo>
                  <a:pt x="2053" y="3136"/>
                </a:lnTo>
                <a:lnTo>
                  <a:pt x="2073" y="3143"/>
                </a:lnTo>
                <a:lnTo>
                  <a:pt x="2094" y="3145"/>
                </a:lnTo>
                <a:lnTo>
                  <a:pt x="2115" y="3143"/>
                </a:lnTo>
                <a:lnTo>
                  <a:pt x="2133" y="3137"/>
                </a:lnTo>
                <a:lnTo>
                  <a:pt x="2152" y="3126"/>
                </a:lnTo>
                <a:lnTo>
                  <a:pt x="2167" y="3113"/>
                </a:lnTo>
                <a:lnTo>
                  <a:pt x="2557" y="2670"/>
                </a:lnTo>
                <a:lnTo>
                  <a:pt x="2569" y="2651"/>
                </a:lnTo>
                <a:lnTo>
                  <a:pt x="2577" y="2631"/>
                </a:lnTo>
                <a:lnTo>
                  <a:pt x="2582" y="2609"/>
                </a:lnTo>
                <a:lnTo>
                  <a:pt x="2580" y="2588"/>
                </a:lnTo>
                <a:lnTo>
                  <a:pt x="2574" y="2567"/>
                </a:lnTo>
                <a:lnTo>
                  <a:pt x="2564" y="2548"/>
                </a:lnTo>
                <a:lnTo>
                  <a:pt x="2549" y="2531"/>
                </a:lnTo>
                <a:lnTo>
                  <a:pt x="2530" y="2518"/>
                </a:lnTo>
                <a:lnTo>
                  <a:pt x="2510" y="2510"/>
                </a:lnTo>
                <a:lnTo>
                  <a:pt x="2489" y="2506"/>
                </a:lnTo>
                <a:close/>
                <a:moveTo>
                  <a:pt x="926" y="2408"/>
                </a:moveTo>
                <a:lnTo>
                  <a:pt x="1364" y="2408"/>
                </a:lnTo>
                <a:lnTo>
                  <a:pt x="1379" y="2410"/>
                </a:lnTo>
                <a:lnTo>
                  <a:pt x="1393" y="2417"/>
                </a:lnTo>
                <a:lnTo>
                  <a:pt x="1403" y="2428"/>
                </a:lnTo>
                <a:lnTo>
                  <a:pt x="1410" y="2441"/>
                </a:lnTo>
                <a:lnTo>
                  <a:pt x="1412" y="2457"/>
                </a:lnTo>
                <a:lnTo>
                  <a:pt x="1412" y="2506"/>
                </a:lnTo>
                <a:lnTo>
                  <a:pt x="1410" y="2522"/>
                </a:lnTo>
                <a:lnTo>
                  <a:pt x="1403" y="2535"/>
                </a:lnTo>
                <a:lnTo>
                  <a:pt x="1393" y="2546"/>
                </a:lnTo>
                <a:lnTo>
                  <a:pt x="1379" y="2553"/>
                </a:lnTo>
                <a:lnTo>
                  <a:pt x="1364" y="2555"/>
                </a:lnTo>
                <a:lnTo>
                  <a:pt x="926" y="2555"/>
                </a:lnTo>
                <a:lnTo>
                  <a:pt x="910" y="2553"/>
                </a:lnTo>
                <a:lnTo>
                  <a:pt x="897" y="2546"/>
                </a:lnTo>
                <a:lnTo>
                  <a:pt x="886" y="2535"/>
                </a:lnTo>
                <a:lnTo>
                  <a:pt x="879" y="2522"/>
                </a:lnTo>
                <a:lnTo>
                  <a:pt x="877" y="2506"/>
                </a:lnTo>
                <a:lnTo>
                  <a:pt x="877" y="2457"/>
                </a:lnTo>
                <a:lnTo>
                  <a:pt x="879" y="2441"/>
                </a:lnTo>
                <a:lnTo>
                  <a:pt x="886" y="2428"/>
                </a:lnTo>
                <a:lnTo>
                  <a:pt x="897" y="2417"/>
                </a:lnTo>
                <a:lnTo>
                  <a:pt x="910" y="2410"/>
                </a:lnTo>
                <a:lnTo>
                  <a:pt x="926" y="2408"/>
                </a:lnTo>
                <a:close/>
                <a:moveTo>
                  <a:pt x="754" y="2298"/>
                </a:moveTo>
                <a:lnTo>
                  <a:pt x="768" y="2301"/>
                </a:lnTo>
                <a:lnTo>
                  <a:pt x="780" y="2309"/>
                </a:lnTo>
                <a:lnTo>
                  <a:pt x="789" y="2319"/>
                </a:lnTo>
                <a:lnTo>
                  <a:pt x="794" y="2333"/>
                </a:lnTo>
                <a:lnTo>
                  <a:pt x="794" y="2346"/>
                </a:lnTo>
                <a:lnTo>
                  <a:pt x="791" y="2360"/>
                </a:lnTo>
                <a:lnTo>
                  <a:pt x="784" y="2373"/>
                </a:lnTo>
                <a:lnTo>
                  <a:pt x="604" y="2576"/>
                </a:lnTo>
                <a:lnTo>
                  <a:pt x="594" y="2584"/>
                </a:lnTo>
                <a:lnTo>
                  <a:pt x="583" y="2589"/>
                </a:lnTo>
                <a:lnTo>
                  <a:pt x="570" y="2591"/>
                </a:lnTo>
                <a:lnTo>
                  <a:pt x="556" y="2588"/>
                </a:lnTo>
                <a:lnTo>
                  <a:pt x="542" y="2581"/>
                </a:lnTo>
                <a:lnTo>
                  <a:pt x="431" y="2490"/>
                </a:lnTo>
                <a:lnTo>
                  <a:pt x="421" y="2480"/>
                </a:lnTo>
                <a:lnTo>
                  <a:pt x="415" y="2467"/>
                </a:lnTo>
                <a:lnTo>
                  <a:pt x="414" y="2454"/>
                </a:lnTo>
                <a:lnTo>
                  <a:pt x="416" y="2440"/>
                </a:lnTo>
                <a:lnTo>
                  <a:pt x="424" y="2427"/>
                </a:lnTo>
                <a:lnTo>
                  <a:pt x="434" y="2417"/>
                </a:lnTo>
                <a:lnTo>
                  <a:pt x="447" y="2412"/>
                </a:lnTo>
                <a:lnTo>
                  <a:pt x="461" y="2410"/>
                </a:lnTo>
                <a:lnTo>
                  <a:pt x="474" y="2413"/>
                </a:lnTo>
                <a:lnTo>
                  <a:pt x="487" y="2421"/>
                </a:lnTo>
                <a:lnTo>
                  <a:pt x="565" y="2484"/>
                </a:lnTo>
                <a:lnTo>
                  <a:pt x="717" y="2312"/>
                </a:lnTo>
                <a:lnTo>
                  <a:pt x="727" y="2303"/>
                </a:lnTo>
                <a:lnTo>
                  <a:pt x="741" y="2299"/>
                </a:lnTo>
                <a:lnTo>
                  <a:pt x="754" y="2298"/>
                </a:lnTo>
                <a:close/>
                <a:moveTo>
                  <a:pt x="2144" y="2162"/>
                </a:moveTo>
                <a:lnTo>
                  <a:pt x="2208" y="2165"/>
                </a:lnTo>
                <a:lnTo>
                  <a:pt x="2271" y="2176"/>
                </a:lnTo>
                <a:lnTo>
                  <a:pt x="2332" y="2191"/>
                </a:lnTo>
                <a:lnTo>
                  <a:pt x="2389" y="2212"/>
                </a:lnTo>
                <a:lnTo>
                  <a:pt x="2445" y="2239"/>
                </a:lnTo>
                <a:lnTo>
                  <a:pt x="2497" y="2271"/>
                </a:lnTo>
                <a:lnTo>
                  <a:pt x="2545" y="2308"/>
                </a:lnTo>
                <a:lnTo>
                  <a:pt x="2591" y="2350"/>
                </a:lnTo>
                <a:lnTo>
                  <a:pt x="2631" y="2394"/>
                </a:lnTo>
                <a:lnTo>
                  <a:pt x="2668" y="2443"/>
                </a:lnTo>
                <a:lnTo>
                  <a:pt x="2699" y="2497"/>
                </a:lnTo>
                <a:lnTo>
                  <a:pt x="2726" y="2553"/>
                </a:lnTo>
                <a:lnTo>
                  <a:pt x="2748" y="2611"/>
                </a:lnTo>
                <a:lnTo>
                  <a:pt x="2763" y="2673"/>
                </a:lnTo>
                <a:lnTo>
                  <a:pt x="2773" y="2735"/>
                </a:lnTo>
                <a:lnTo>
                  <a:pt x="2776" y="2801"/>
                </a:lnTo>
                <a:lnTo>
                  <a:pt x="2773" y="2867"/>
                </a:lnTo>
                <a:lnTo>
                  <a:pt x="2763" y="2930"/>
                </a:lnTo>
                <a:lnTo>
                  <a:pt x="2748" y="2991"/>
                </a:lnTo>
                <a:lnTo>
                  <a:pt x="2726" y="3050"/>
                </a:lnTo>
                <a:lnTo>
                  <a:pt x="2699" y="3105"/>
                </a:lnTo>
                <a:lnTo>
                  <a:pt x="2668" y="3159"/>
                </a:lnTo>
                <a:lnTo>
                  <a:pt x="2631" y="3208"/>
                </a:lnTo>
                <a:lnTo>
                  <a:pt x="2591" y="3252"/>
                </a:lnTo>
                <a:lnTo>
                  <a:pt x="2545" y="3294"/>
                </a:lnTo>
                <a:lnTo>
                  <a:pt x="2497" y="3331"/>
                </a:lnTo>
                <a:lnTo>
                  <a:pt x="2445" y="3363"/>
                </a:lnTo>
                <a:lnTo>
                  <a:pt x="2389" y="3390"/>
                </a:lnTo>
                <a:lnTo>
                  <a:pt x="2332" y="3411"/>
                </a:lnTo>
                <a:lnTo>
                  <a:pt x="2271" y="3427"/>
                </a:lnTo>
                <a:lnTo>
                  <a:pt x="2208" y="3437"/>
                </a:lnTo>
                <a:lnTo>
                  <a:pt x="2144" y="3440"/>
                </a:lnTo>
                <a:lnTo>
                  <a:pt x="2079" y="3437"/>
                </a:lnTo>
                <a:lnTo>
                  <a:pt x="2015" y="3427"/>
                </a:lnTo>
                <a:lnTo>
                  <a:pt x="1955" y="3411"/>
                </a:lnTo>
                <a:lnTo>
                  <a:pt x="1897" y="3390"/>
                </a:lnTo>
                <a:lnTo>
                  <a:pt x="1841" y="3363"/>
                </a:lnTo>
                <a:lnTo>
                  <a:pt x="1789" y="3331"/>
                </a:lnTo>
                <a:lnTo>
                  <a:pt x="1741" y="3294"/>
                </a:lnTo>
                <a:lnTo>
                  <a:pt x="1695" y="3252"/>
                </a:lnTo>
                <a:lnTo>
                  <a:pt x="1655" y="3208"/>
                </a:lnTo>
                <a:lnTo>
                  <a:pt x="1618" y="3159"/>
                </a:lnTo>
                <a:lnTo>
                  <a:pt x="1587" y="3105"/>
                </a:lnTo>
                <a:lnTo>
                  <a:pt x="1560" y="3050"/>
                </a:lnTo>
                <a:lnTo>
                  <a:pt x="1538" y="2991"/>
                </a:lnTo>
                <a:lnTo>
                  <a:pt x="1523" y="2930"/>
                </a:lnTo>
                <a:lnTo>
                  <a:pt x="1513" y="2867"/>
                </a:lnTo>
                <a:lnTo>
                  <a:pt x="1510" y="2801"/>
                </a:lnTo>
                <a:lnTo>
                  <a:pt x="1513" y="2735"/>
                </a:lnTo>
                <a:lnTo>
                  <a:pt x="1523" y="2673"/>
                </a:lnTo>
                <a:lnTo>
                  <a:pt x="1538" y="2611"/>
                </a:lnTo>
                <a:lnTo>
                  <a:pt x="1560" y="2553"/>
                </a:lnTo>
                <a:lnTo>
                  <a:pt x="1587" y="2497"/>
                </a:lnTo>
                <a:lnTo>
                  <a:pt x="1618" y="2443"/>
                </a:lnTo>
                <a:lnTo>
                  <a:pt x="1655" y="2394"/>
                </a:lnTo>
                <a:lnTo>
                  <a:pt x="1695" y="2350"/>
                </a:lnTo>
                <a:lnTo>
                  <a:pt x="1741" y="2308"/>
                </a:lnTo>
                <a:lnTo>
                  <a:pt x="1789" y="2271"/>
                </a:lnTo>
                <a:lnTo>
                  <a:pt x="1841" y="2239"/>
                </a:lnTo>
                <a:lnTo>
                  <a:pt x="1897" y="2212"/>
                </a:lnTo>
                <a:lnTo>
                  <a:pt x="1955" y="2191"/>
                </a:lnTo>
                <a:lnTo>
                  <a:pt x="2015" y="2176"/>
                </a:lnTo>
                <a:lnTo>
                  <a:pt x="2079" y="2165"/>
                </a:lnTo>
                <a:lnTo>
                  <a:pt x="2144" y="2162"/>
                </a:lnTo>
                <a:close/>
                <a:moveTo>
                  <a:pt x="926" y="1966"/>
                </a:moveTo>
                <a:lnTo>
                  <a:pt x="1462" y="1966"/>
                </a:lnTo>
                <a:lnTo>
                  <a:pt x="1476" y="1968"/>
                </a:lnTo>
                <a:lnTo>
                  <a:pt x="1490" y="1975"/>
                </a:lnTo>
                <a:lnTo>
                  <a:pt x="1501" y="1986"/>
                </a:lnTo>
                <a:lnTo>
                  <a:pt x="1507" y="1999"/>
                </a:lnTo>
                <a:lnTo>
                  <a:pt x="1510" y="2015"/>
                </a:lnTo>
                <a:lnTo>
                  <a:pt x="1510" y="2064"/>
                </a:lnTo>
                <a:lnTo>
                  <a:pt x="1507" y="2080"/>
                </a:lnTo>
                <a:lnTo>
                  <a:pt x="1501" y="2093"/>
                </a:lnTo>
                <a:lnTo>
                  <a:pt x="1490" y="2104"/>
                </a:lnTo>
                <a:lnTo>
                  <a:pt x="1476" y="2111"/>
                </a:lnTo>
                <a:lnTo>
                  <a:pt x="1462" y="2113"/>
                </a:lnTo>
                <a:lnTo>
                  <a:pt x="926" y="2113"/>
                </a:lnTo>
                <a:lnTo>
                  <a:pt x="910" y="2111"/>
                </a:lnTo>
                <a:lnTo>
                  <a:pt x="897" y="2104"/>
                </a:lnTo>
                <a:lnTo>
                  <a:pt x="886" y="2093"/>
                </a:lnTo>
                <a:lnTo>
                  <a:pt x="879" y="2080"/>
                </a:lnTo>
                <a:lnTo>
                  <a:pt x="877" y="2064"/>
                </a:lnTo>
                <a:lnTo>
                  <a:pt x="877" y="2015"/>
                </a:lnTo>
                <a:lnTo>
                  <a:pt x="879" y="1999"/>
                </a:lnTo>
                <a:lnTo>
                  <a:pt x="886" y="1986"/>
                </a:lnTo>
                <a:lnTo>
                  <a:pt x="897" y="1975"/>
                </a:lnTo>
                <a:lnTo>
                  <a:pt x="910" y="1968"/>
                </a:lnTo>
                <a:lnTo>
                  <a:pt x="926" y="1966"/>
                </a:lnTo>
                <a:close/>
                <a:moveTo>
                  <a:pt x="754" y="1876"/>
                </a:moveTo>
                <a:lnTo>
                  <a:pt x="768" y="1879"/>
                </a:lnTo>
                <a:lnTo>
                  <a:pt x="780" y="1888"/>
                </a:lnTo>
                <a:lnTo>
                  <a:pt x="789" y="1898"/>
                </a:lnTo>
                <a:lnTo>
                  <a:pt x="794" y="1912"/>
                </a:lnTo>
                <a:lnTo>
                  <a:pt x="794" y="1925"/>
                </a:lnTo>
                <a:lnTo>
                  <a:pt x="791" y="1939"/>
                </a:lnTo>
                <a:lnTo>
                  <a:pt x="784" y="1951"/>
                </a:lnTo>
                <a:lnTo>
                  <a:pt x="604" y="2155"/>
                </a:lnTo>
                <a:lnTo>
                  <a:pt x="594" y="2163"/>
                </a:lnTo>
                <a:lnTo>
                  <a:pt x="583" y="2168"/>
                </a:lnTo>
                <a:lnTo>
                  <a:pt x="570" y="2170"/>
                </a:lnTo>
                <a:lnTo>
                  <a:pt x="556" y="2167"/>
                </a:lnTo>
                <a:lnTo>
                  <a:pt x="542" y="2160"/>
                </a:lnTo>
                <a:lnTo>
                  <a:pt x="431" y="2069"/>
                </a:lnTo>
                <a:lnTo>
                  <a:pt x="421" y="2059"/>
                </a:lnTo>
                <a:lnTo>
                  <a:pt x="415" y="2046"/>
                </a:lnTo>
                <a:lnTo>
                  <a:pt x="414" y="2033"/>
                </a:lnTo>
                <a:lnTo>
                  <a:pt x="416" y="2019"/>
                </a:lnTo>
                <a:lnTo>
                  <a:pt x="424" y="2006"/>
                </a:lnTo>
                <a:lnTo>
                  <a:pt x="434" y="1996"/>
                </a:lnTo>
                <a:lnTo>
                  <a:pt x="447" y="1991"/>
                </a:lnTo>
                <a:lnTo>
                  <a:pt x="461" y="1989"/>
                </a:lnTo>
                <a:lnTo>
                  <a:pt x="474" y="1992"/>
                </a:lnTo>
                <a:lnTo>
                  <a:pt x="487" y="1999"/>
                </a:lnTo>
                <a:lnTo>
                  <a:pt x="565" y="2063"/>
                </a:lnTo>
                <a:lnTo>
                  <a:pt x="717" y="1891"/>
                </a:lnTo>
                <a:lnTo>
                  <a:pt x="727" y="1882"/>
                </a:lnTo>
                <a:lnTo>
                  <a:pt x="741" y="1877"/>
                </a:lnTo>
                <a:lnTo>
                  <a:pt x="754" y="1876"/>
                </a:lnTo>
                <a:close/>
                <a:moveTo>
                  <a:pt x="926" y="1573"/>
                </a:moveTo>
                <a:lnTo>
                  <a:pt x="1705" y="1573"/>
                </a:lnTo>
                <a:lnTo>
                  <a:pt x="1720" y="1575"/>
                </a:lnTo>
                <a:lnTo>
                  <a:pt x="1733" y="1582"/>
                </a:lnTo>
                <a:lnTo>
                  <a:pt x="1744" y="1593"/>
                </a:lnTo>
                <a:lnTo>
                  <a:pt x="1751" y="1606"/>
                </a:lnTo>
                <a:lnTo>
                  <a:pt x="1753" y="1622"/>
                </a:lnTo>
                <a:lnTo>
                  <a:pt x="1753" y="1671"/>
                </a:lnTo>
                <a:lnTo>
                  <a:pt x="1751" y="1687"/>
                </a:lnTo>
                <a:lnTo>
                  <a:pt x="1744" y="1700"/>
                </a:lnTo>
                <a:lnTo>
                  <a:pt x="1733" y="1711"/>
                </a:lnTo>
                <a:lnTo>
                  <a:pt x="1720" y="1718"/>
                </a:lnTo>
                <a:lnTo>
                  <a:pt x="1705" y="1720"/>
                </a:lnTo>
                <a:lnTo>
                  <a:pt x="926" y="1720"/>
                </a:lnTo>
                <a:lnTo>
                  <a:pt x="910" y="1718"/>
                </a:lnTo>
                <a:lnTo>
                  <a:pt x="897" y="1711"/>
                </a:lnTo>
                <a:lnTo>
                  <a:pt x="886" y="1700"/>
                </a:lnTo>
                <a:lnTo>
                  <a:pt x="879" y="1687"/>
                </a:lnTo>
                <a:lnTo>
                  <a:pt x="877" y="1671"/>
                </a:lnTo>
                <a:lnTo>
                  <a:pt x="877" y="1622"/>
                </a:lnTo>
                <a:lnTo>
                  <a:pt x="879" y="1606"/>
                </a:lnTo>
                <a:lnTo>
                  <a:pt x="886" y="1593"/>
                </a:lnTo>
                <a:lnTo>
                  <a:pt x="897" y="1582"/>
                </a:lnTo>
                <a:lnTo>
                  <a:pt x="910" y="1575"/>
                </a:lnTo>
                <a:lnTo>
                  <a:pt x="926" y="1573"/>
                </a:lnTo>
                <a:close/>
                <a:moveTo>
                  <a:pt x="754" y="1458"/>
                </a:moveTo>
                <a:lnTo>
                  <a:pt x="768" y="1461"/>
                </a:lnTo>
                <a:lnTo>
                  <a:pt x="780" y="1470"/>
                </a:lnTo>
                <a:lnTo>
                  <a:pt x="789" y="1480"/>
                </a:lnTo>
                <a:lnTo>
                  <a:pt x="794" y="1494"/>
                </a:lnTo>
                <a:lnTo>
                  <a:pt x="794" y="1507"/>
                </a:lnTo>
                <a:lnTo>
                  <a:pt x="791" y="1521"/>
                </a:lnTo>
                <a:lnTo>
                  <a:pt x="784" y="1533"/>
                </a:lnTo>
                <a:lnTo>
                  <a:pt x="604" y="1737"/>
                </a:lnTo>
                <a:lnTo>
                  <a:pt x="594" y="1745"/>
                </a:lnTo>
                <a:lnTo>
                  <a:pt x="583" y="1750"/>
                </a:lnTo>
                <a:lnTo>
                  <a:pt x="570" y="1752"/>
                </a:lnTo>
                <a:lnTo>
                  <a:pt x="556" y="1749"/>
                </a:lnTo>
                <a:lnTo>
                  <a:pt x="542" y="1742"/>
                </a:lnTo>
                <a:lnTo>
                  <a:pt x="431" y="1651"/>
                </a:lnTo>
                <a:lnTo>
                  <a:pt x="421" y="1641"/>
                </a:lnTo>
                <a:lnTo>
                  <a:pt x="415" y="1628"/>
                </a:lnTo>
                <a:lnTo>
                  <a:pt x="414" y="1615"/>
                </a:lnTo>
                <a:lnTo>
                  <a:pt x="416" y="1600"/>
                </a:lnTo>
                <a:lnTo>
                  <a:pt x="424" y="1588"/>
                </a:lnTo>
                <a:lnTo>
                  <a:pt x="434" y="1578"/>
                </a:lnTo>
                <a:lnTo>
                  <a:pt x="447" y="1573"/>
                </a:lnTo>
                <a:lnTo>
                  <a:pt x="461" y="1571"/>
                </a:lnTo>
                <a:lnTo>
                  <a:pt x="474" y="1574"/>
                </a:lnTo>
                <a:lnTo>
                  <a:pt x="487" y="1581"/>
                </a:lnTo>
                <a:lnTo>
                  <a:pt x="565" y="1645"/>
                </a:lnTo>
                <a:lnTo>
                  <a:pt x="717" y="1473"/>
                </a:lnTo>
                <a:lnTo>
                  <a:pt x="727" y="1464"/>
                </a:lnTo>
                <a:lnTo>
                  <a:pt x="741" y="1459"/>
                </a:lnTo>
                <a:lnTo>
                  <a:pt x="754" y="1458"/>
                </a:lnTo>
                <a:close/>
                <a:moveTo>
                  <a:pt x="926" y="1130"/>
                </a:moveTo>
                <a:lnTo>
                  <a:pt x="1705" y="1130"/>
                </a:lnTo>
                <a:lnTo>
                  <a:pt x="1720" y="1133"/>
                </a:lnTo>
                <a:lnTo>
                  <a:pt x="1733" y="1139"/>
                </a:lnTo>
                <a:lnTo>
                  <a:pt x="1744" y="1151"/>
                </a:lnTo>
                <a:lnTo>
                  <a:pt x="1751" y="1164"/>
                </a:lnTo>
                <a:lnTo>
                  <a:pt x="1753" y="1179"/>
                </a:lnTo>
                <a:lnTo>
                  <a:pt x="1753" y="1229"/>
                </a:lnTo>
                <a:lnTo>
                  <a:pt x="1751" y="1244"/>
                </a:lnTo>
                <a:lnTo>
                  <a:pt x="1744" y="1257"/>
                </a:lnTo>
                <a:lnTo>
                  <a:pt x="1733" y="1269"/>
                </a:lnTo>
                <a:lnTo>
                  <a:pt x="1720" y="1275"/>
                </a:lnTo>
                <a:lnTo>
                  <a:pt x="1705" y="1278"/>
                </a:lnTo>
                <a:lnTo>
                  <a:pt x="926" y="1278"/>
                </a:lnTo>
                <a:lnTo>
                  <a:pt x="910" y="1275"/>
                </a:lnTo>
                <a:lnTo>
                  <a:pt x="897" y="1269"/>
                </a:lnTo>
                <a:lnTo>
                  <a:pt x="886" y="1257"/>
                </a:lnTo>
                <a:lnTo>
                  <a:pt x="879" y="1244"/>
                </a:lnTo>
                <a:lnTo>
                  <a:pt x="877" y="1229"/>
                </a:lnTo>
                <a:lnTo>
                  <a:pt x="877" y="1179"/>
                </a:lnTo>
                <a:lnTo>
                  <a:pt x="879" y="1164"/>
                </a:lnTo>
                <a:lnTo>
                  <a:pt x="886" y="1151"/>
                </a:lnTo>
                <a:lnTo>
                  <a:pt x="897" y="1139"/>
                </a:lnTo>
                <a:lnTo>
                  <a:pt x="910" y="1133"/>
                </a:lnTo>
                <a:lnTo>
                  <a:pt x="926" y="1130"/>
                </a:lnTo>
                <a:close/>
                <a:moveTo>
                  <a:pt x="754" y="1021"/>
                </a:moveTo>
                <a:lnTo>
                  <a:pt x="768" y="1025"/>
                </a:lnTo>
                <a:lnTo>
                  <a:pt x="780" y="1032"/>
                </a:lnTo>
                <a:lnTo>
                  <a:pt x="789" y="1043"/>
                </a:lnTo>
                <a:lnTo>
                  <a:pt x="794" y="1056"/>
                </a:lnTo>
                <a:lnTo>
                  <a:pt x="794" y="1071"/>
                </a:lnTo>
                <a:lnTo>
                  <a:pt x="791" y="1084"/>
                </a:lnTo>
                <a:lnTo>
                  <a:pt x="784" y="1096"/>
                </a:lnTo>
                <a:lnTo>
                  <a:pt x="604" y="1300"/>
                </a:lnTo>
                <a:lnTo>
                  <a:pt x="594" y="1308"/>
                </a:lnTo>
                <a:lnTo>
                  <a:pt x="583" y="1313"/>
                </a:lnTo>
                <a:lnTo>
                  <a:pt x="570" y="1314"/>
                </a:lnTo>
                <a:lnTo>
                  <a:pt x="556" y="1312"/>
                </a:lnTo>
                <a:lnTo>
                  <a:pt x="542" y="1305"/>
                </a:lnTo>
                <a:lnTo>
                  <a:pt x="431" y="1214"/>
                </a:lnTo>
                <a:lnTo>
                  <a:pt x="421" y="1204"/>
                </a:lnTo>
                <a:lnTo>
                  <a:pt x="415" y="1190"/>
                </a:lnTo>
                <a:lnTo>
                  <a:pt x="414" y="1177"/>
                </a:lnTo>
                <a:lnTo>
                  <a:pt x="416" y="1163"/>
                </a:lnTo>
                <a:lnTo>
                  <a:pt x="424" y="1151"/>
                </a:lnTo>
                <a:lnTo>
                  <a:pt x="434" y="1141"/>
                </a:lnTo>
                <a:lnTo>
                  <a:pt x="447" y="1135"/>
                </a:lnTo>
                <a:lnTo>
                  <a:pt x="461" y="1134"/>
                </a:lnTo>
                <a:lnTo>
                  <a:pt x="474" y="1136"/>
                </a:lnTo>
                <a:lnTo>
                  <a:pt x="487" y="1144"/>
                </a:lnTo>
                <a:lnTo>
                  <a:pt x="565" y="1207"/>
                </a:lnTo>
                <a:lnTo>
                  <a:pt x="717" y="1036"/>
                </a:lnTo>
                <a:lnTo>
                  <a:pt x="727" y="1027"/>
                </a:lnTo>
                <a:lnTo>
                  <a:pt x="741" y="1022"/>
                </a:lnTo>
                <a:lnTo>
                  <a:pt x="754" y="1021"/>
                </a:lnTo>
                <a:close/>
                <a:moveTo>
                  <a:pt x="147" y="344"/>
                </a:moveTo>
                <a:lnTo>
                  <a:pt x="541" y="344"/>
                </a:lnTo>
                <a:lnTo>
                  <a:pt x="537" y="369"/>
                </a:lnTo>
                <a:lnTo>
                  <a:pt x="536" y="395"/>
                </a:lnTo>
                <a:lnTo>
                  <a:pt x="539" y="435"/>
                </a:lnTo>
                <a:lnTo>
                  <a:pt x="549" y="472"/>
                </a:lnTo>
                <a:lnTo>
                  <a:pt x="563" y="507"/>
                </a:lnTo>
                <a:lnTo>
                  <a:pt x="583" y="539"/>
                </a:lnTo>
                <a:lnTo>
                  <a:pt x="606" y="567"/>
                </a:lnTo>
                <a:lnTo>
                  <a:pt x="635" y="592"/>
                </a:lnTo>
                <a:lnTo>
                  <a:pt x="667" y="612"/>
                </a:lnTo>
                <a:lnTo>
                  <a:pt x="701" y="626"/>
                </a:lnTo>
                <a:lnTo>
                  <a:pt x="739" y="636"/>
                </a:lnTo>
                <a:lnTo>
                  <a:pt x="778" y="639"/>
                </a:lnTo>
                <a:lnTo>
                  <a:pt x="1414" y="639"/>
                </a:lnTo>
                <a:lnTo>
                  <a:pt x="1454" y="636"/>
                </a:lnTo>
                <a:lnTo>
                  <a:pt x="1491" y="626"/>
                </a:lnTo>
                <a:lnTo>
                  <a:pt x="1525" y="612"/>
                </a:lnTo>
                <a:lnTo>
                  <a:pt x="1557" y="591"/>
                </a:lnTo>
                <a:lnTo>
                  <a:pt x="1585" y="567"/>
                </a:lnTo>
                <a:lnTo>
                  <a:pt x="1609" y="538"/>
                </a:lnTo>
                <a:lnTo>
                  <a:pt x="1629" y="506"/>
                </a:lnTo>
                <a:lnTo>
                  <a:pt x="1644" y="470"/>
                </a:lnTo>
                <a:lnTo>
                  <a:pt x="1653" y="432"/>
                </a:lnTo>
                <a:lnTo>
                  <a:pt x="1656" y="392"/>
                </a:lnTo>
                <a:lnTo>
                  <a:pt x="1655" y="368"/>
                </a:lnTo>
                <a:lnTo>
                  <a:pt x="1651" y="344"/>
                </a:lnTo>
                <a:lnTo>
                  <a:pt x="1948" y="344"/>
                </a:lnTo>
                <a:lnTo>
                  <a:pt x="1990" y="346"/>
                </a:lnTo>
                <a:lnTo>
                  <a:pt x="2027" y="352"/>
                </a:lnTo>
                <a:lnTo>
                  <a:pt x="2060" y="363"/>
                </a:lnTo>
                <a:lnTo>
                  <a:pt x="2091" y="375"/>
                </a:lnTo>
                <a:lnTo>
                  <a:pt x="2117" y="392"/>
                </a:lnTo>
                <a:lnTo>
                  <a:pt x="2139" y="412"/>
                </a:lnTo>
                <a:lnTo>
                  <a:pt x="2158" y="434"/>
                </a:lnTo>
                <a:lnTo>
                  <a:pt x="2173" y="458"/>
                </a:lnTo>
                <a:lnTo>
                  <a:pt x="2183" y="484"/>
                </a:lnTo>
                <a:lnTo>
                  <a:pt x="2190" y="512"/>
                </a:lnTo>
                <a:lnTo>
                  <a:pt x="2192" y="541"/>
                </a:lnTo>
                <a:lnTo>
                  <a:pt x="2192" y="2017"/>
                </a:lnTo>
                <a:lnTo>
                  <a:pt x="2167" y="2016"/>
                </a:lnTo>
                <a:lnTo>
                  <a:pt x="2144" y="2015"/>
                </a:lnTo>
                <a:lnTo>
                  <a:pt x="2076" y="2018"/>
                </a:lnTo>
                <a:lnTo>
                  <a:pt x="2011" y="2026"/>
                </a:lnTo>
                <a:lnTo>
                  <a:pt x="1948" y="2041"/>
                </a:lnTo>
                <a:lnTo>
                  <a:pt x="1948" y="885"/>
                </a:lnTo>
                <a:lnTo>
                  <a:pt x="244" y="885"/>
                </a:lnTo>
                <a:lnTo>
                  <a:pt x="244" y="2850"/>
                </a:lnTo>
                <a:lnTo>
                  <a:pt x="1367" y="2850"/>
                </a:lnTo>
                <a:lnTo>
                  <a:pt x="1373" y="2915"/>
                </a:lnTo>
                <a:lnTo>
                  <a:pt x="1384" y="2977"/>
                </a:lnTo>
                <a:lnTo>
                  <a:pt x="1401" y="3038"/>
                </a:lnTo>
                <a:lnTo>
                  <a:pt x="1421" y="3096"/>
                </a:lnTo>
                <a:lnTo>
                  <a:pt x="195" y="3096"/>
                </a:lnTo>
                <a:lnTo>
                  <a:pt x="160" y="3093"/>
                </a:lnTo>
                <a:lnTo>
                  <a:pt x="127" y="3083"/>
                </a:lnTo>
                <a:lnTo>
                  <a:pt x="97" y="3069"/>
                </a:lnTo>
                <a:lnTo>
                  <a:pt x="69" y="3050"/>
                </a:lnTo>
                <a:lnTo>
                  <a:pt x="46" y="3026"/>
                </a:lnTo>
                <a:lnTo>
                  <a:pt x="27" y="2999"/>
                </a:lnTo>
                <a:lnTo>
                  <a:pt x="12" y="2968"/>
                </a:lnTo>
                <a:lnTo>
                  <a:pt x="3" y="2934"/>
                </a:lnTo>
                <a:lnTo>
                  <a:pt x="0" y="2899"/>
                </a:lnTo>
                <a:lnTo>
                  <a:pt x="0" y="541"/>
                </a:lnTo>
                <a:lnTo>
                  <a:pt x="3" y="509"/>
                </a:lnTo>
                <a:lnTo>
                  <a:pt x="9" y="478"/>
                </a:lnTo>
                <a:lnTo>
                  <a:pt x="21" y="450"/>
                </a:lnTo>
                <a:lnTo>
                  <a:pt x="35" y="424"/>
                </a:lnTo>
                <a:lnTo>
                  <a:pt x="52" y="401"/>
                </a:lnTo>
                <a:lnTo>
                  <a:pt x="69" y="382"/>
                </a:lnTo>
                <a:lnTo>
                  <a:pt x="89" y="366"/>
                </a:lnTo>
                <a:lnTo>
                  <a:pt x="108" y="354"/>
                </a:lnTo>
                <a:lnTo>
                  <a:pt x="128" y="346"/>
                </a:lnTo>
                <a:lnTo>
                  <a:pt x="147" y="344"/>
                </a:lnTo>
                <a:close/>
                <a:moveTo>
                  <a:pt x="1096" y="98"/>
                </a:moveTo>
                <a:lnTo>
                  <a:pt x="1076" y="101"/>
                </a:lnTo>
                <a:lnTo>
                  <a:pt x="1059" y="108"/>
                </a:lnTo>
                <a:lnTo>
                  <a:pt x="1044" y="120"/>
                </a:lnTo>
                <a:lnTo>
                  <a:pt x="1033" y="134"/>
                </a:lnTo>
                <a:lnTo>
                  <a:pt x="1026" y="152"/>
                </a:lnTo>
                <a:lnTo>
                  <a:pt x="1023" y="172"/>
                </a:lnTo>
                <a:lnTo>
                  <a:pt x="1026" y="192"/>
                </a:lnTo>
                <a:lnTo>
                  <a:pt x="1033" y="210"/>
                </a:lnTo>
                <a:lnTo>
                  <a:pt x="1044" y="224"/>
                </a:lnTo>
                <a:lnTo>
                  <a:pt x="1059" y="236"/>
                </a:lnTo>
                <a:lnTo>
                  <a:pt x="1076" y="243"/>
                </a:lnTo>
                <a:lnTo>
                  <a:pt x="1096" y="246"/>
                </a:lnTo>
                <a:lnTo>
                  <a:pt x="1116" y="243"/>
                </a:lnTo>
                <a:lnTo>
                  <a:pt x="1133" y="236"/>
                </a:lnTo>
                <a:lnTo>
                  <a:pt x="1148" y="224"/>
                </a:lnTo>
                <a:lnTo>
                  <a:pt x="1159" y="210"/>
                </a:lnTo>
                <a:lnTo>
                  <a:pt x="1166" y="192"/>
                </a:lnTo>
                <a:lnTo>
                  <a:pt x="1169" y="172"/>
                </a:lnTo>
                <a:lnTo>
                  <a:pt x="1166" y="152"/>
                </a:lnTo>
                <a:lnTo>
                  <a:pt x="1159" y="134"/>
                </a:lnTo>
                <a:lnTo>
                  <a:pt x="1148" y="120"/>
                </a:lnTo>
                <a:lnTo>
                  <a:pt x="1133" y="108"/>
                </a:lnTo>
                <a:lnTo>
                  <a:pt x="1116" y="101"/>
                </a:lnTo>
                <a:lnTo>
                  <a:pt x="1096" y="98"/>
                </a:lnTo>
                <a:close/>
                <a:moveTo>
                  <a:pt x="1094" y="0"/>
                </a:moveTo>
                <a:lnTo>
                  <a:pt x="1098" y="0"/>
                </a:lnTo>
                <a:lnTo>
                  <a:pt x="1128" y="3"/>
                </a:lnTo>
                <a:lnTo>
                  <a:pt x="1157" y="10"/>
                </a:lnTo>
                <a:lnTo>
                  <a:pt x="1183" y="23"/>
                </a:lnTo>
                <a:lnTo>
                  <a:pt x="1207" y="40"/>
                </a:lnTo>
                <a:lnTo>
                  <a:pt x="1227" y="60"/>
                </a:lnTo>
                <a:lnTo>
                  <a:pt x="1244" y="84"/>
                </a:lnTo>
                <a:lnTo>
                  <a:pt x="1256" y="110"/>
                </a:lnTo>
                <a:lnTo>
                  <a:pt x="1263" y="140"/>
                </a:lnTo>
                <a:lnTo>
                  <a:pt x="1267" y="170"/>
                </a:lnTo>
                <a:lnTo>
                  <a:pt x="1267" y="172"/>
                </a:lnTo>
                <a:lnTo>
                  <a:pt x="1269" y="192"/>
                </a:lnTo>
                <a:lnTo>
                  <a:pt x="1277" y="210"/>
                </a:lnTo>
                <a:lnTo>
                  <a:pt x="1288" y="224"/>
                </a:lnTo>
                <a:lnTo>
                  <a:pt x="1303" y="236"/>
                </a:lnTo>
                <a:lnTo>
                  <a:pt x="1319" y="243"/>
                </a:lnTo>
                <a:lnTo>
                  <a:pt x="1339" y="246"/>
                </a:lnTo>
                <a:lnTo>
                  <a:pt x="1414" y="246"/>
                </a:lnTo>
                <a:lnTo>
                  <a:pt x="1443" y="249"/>
                </a:lnTo>
                <a:lnTo>
                  <a:pt x="1470" y="257"/>
                </a:lnTo>
                <a:lnTo>
                  <a:pt x="1495" y="271"/>
                </a:lnTo>
                <a:lnTo>
                  <a:pt x="1517" y="289"/>
                </a:lnTo>
                <a:lnTo>
                  <a:pt x="1534" y="310"/>
                </a:lnTo>
                <a:lnTo>
                  <a:pt x="1548" y="335"/>
                </a:lnTo>
                <a:lnTo>
                  <a:pt x="1556" y="363"/>
                </a:lnTo>
                <a:lnTo>
                  <a:pt x="1559" y="392"/>
                </a:lnTo>
                <a:lnTo>
                  <a:pt x="1559" y="395"/>
                </a:lnTo>
                <a:lnTo>
                  <a:pt x="1556" y="424"/>
                </a:lnTo>
                <a:lnTo>
                  <a:pt x="1548" y="451"/>
                </a:lnTo>
                <a:lnTo>
                  <a:pt x="1534" y="476"/>
                </a:lnTo>
                <a:lnTo>
                  <a:pt x="1517" y="498"/>
                </a:lnTo>
                <a:lnTo>
                  <a:pt x="1495" y="516"/>
                </a:lnTo>
                <a:lnTo>
                  <a:pt x="1470" y="530"/>
                </a:lnTo>
                <a:lnTo>
                  <a:pt x="1443" y="538"/>
                </a:lnTo>
                <a:lnTo>
                  <a:pt x="1414" y="541"/>
                </a:lnTo>
                <a:lnTo>
                  <a:pt x="778" y="541"/>
                </a:lnTo>
                <a:lnTo>
                  <a:pt x="749" y="538"/>
                </a:lnTo>
                <a:lnTo>
                  <a:pt x="722" y="530"/>
                </a:lnTo>
                <a:lnTo>
                  <a:pt x="697" y="516"/>
                </a:lnTo>
                <a:lnTo>
                  <a:pt x="676" y="498"/>
                </a:lnTo>
                <a:lnTo>
                  <a:pt x="658" y="476"/>
                </a:lnTo>
                <a:lnTo>
                  <a:pt x="645" y="451"/>
                </a:lnTo>
                <a:lnTo>
                  <a:pt x="636" y="424"/>
                </a:lnTo>
                <a:lnTo>
                  <a:pt x="633" y="395"/>
                </a:lnTo>
                <a:lnTo>
                  <a:pt x="633" y="392"/>
                </a:lnTo>
                <a:lnTo>
                  <a:pt x="636" y="363"/>
                </a:lnTo>
                <a:lnTo>
                  <a:pt x="645" y="335"/>
                </a:lnTo>
                <a:lnTo>
                  <a:pt x="658" y="310"/>
                </a:lnTo>
                <a:lnTo>
                  <a:pt x="676" y="289"/>
                </a:lnTo>
                <a:lnTo>
                  <a:pt x="697" y="271"/>
                </a:lnTo>
                <a:lnTo>
                  <a:pt x="722" y="257"/>
                </a:lnTo>
                <a:lnTo>
                  <a:pt x="749" y="249"/>
                </a:lnTo>
                <a:lnTo>
                  <a:pt x="778" y="246"/>
                </a:lnTo>
                <a:lnTo>
                  <a:pt x="853" y="246"/>
                </a:lnTo>
                <a:lnTo>
                  <a:pt x="872" y="243"/>
                </a:lnTo>
                <a:lnTo>
                  <a:pt x="889" y="236"/>
                </a:lnTo>
                <a:lnTo>
                  <a:pt x="904" y="224"/>
                </a:lnTo>
                <a:lnTo>
                  <a:pt x="915" y="210"/>
                </a:lnTo>
                <a:lnTo>
                  <a:pt x="923" y="192"/>
                </a:lnTo>
                <a:lnTo>
                  <a:pt x="926" y="172"/>
                </a:lnTo>
                <a:lnTo>
                  <a:pt x="926" y="170"/>
                </a:lnTo>
                <a:lnTo>
                  <a:pt x="929" y="140"/>
                </a:lnTo>
                <a:lnTo>
                  <a:pt x="936" y="110"/>
                </a:lnTo>
                <a:lnTo>
                  <a:pt x="948" y="84"/>
                </a:lnTo>
                <a:lnTo>
                  <a:pt x="965" y="60"/>
                </a:lnTo>
                <a:lnTo>
                  <a:pt x="986" y="40"/>
                </a:lnTo>
                <a:lnTo>
                  <a:pt x="1009" y="23"/>
                </a:lnTo>
                <a:lnTo>
                  <a:pt x="1035" y="10"/>
                </a:lnTo>
                <a:lnTo>
                  <a:pt x="1064" y="3"/>
                </a:lnTo>
                <a:lnTo>
                  <a:pt x="1094" y="0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925AE555-FBDE-6986-A5C8-639C9AFE9426}"/>
              </a:ext>
            </a:extLst>
          </p:cNvPr>
          <p:cNvSpPr>
            <a:spLocks/>
          </p:cNvSpPr>
          <p:nvPr/>
        </p:nvSpPr>
        <p:spPr bwMode="auto">
          <a:xfrm>
            <a:off x="5879466" y="3892697"/>
            <a:ext cx="321060" cy="285386"/>
          </a:xfrm>
          <a:custGeom>
            <a:avLst/>
            <a:gdLst>
              <a:gd name="T0" fmla="*/ 2547 w 3308"/>
              <a:gd name="T1" fmla="*/ 15 h 3122"/>
              <a:gd name="T2" fmla="*/ 2807 w 3308"/>
              <a:gd name="T3" fmla="*/ 108 h 3122"/>
              <a:gd name="T4" fmla="*/ 3036 w 3308"/>
              <a:gd name="T5" fmla="*/ 283 h 3122"/>
              <a:gd name="T6" fmla="*/ 3204 w 3308"/>
              <a:gd name="T7" fmla="*/ 522 h 3122"/>
              <a:gd name="T8" fmla="*/ 3293 w 3308"/>
              <a:gd name="T9" fmla="*/ 793 h 3122"/>
              <a:gd name="T10" fmla="*/ 3303 w 3308"/>
              <a:gd name="T11" fmla="*/ 1075 h 3122"/>
              <a:gd name="T12" fmla="*/ 3234 w 3308"/>
              <a:gd name="T13" fmla="*/ 1350 h 3122"/>
              <a:gd name="T14" fmla="*/ 3085 w 3308"/>
              <a:gd name="T15" fmla="*/ 1599 h 3122"/>
              <a:gd name="T16" fmla="*/ 1862 w 3308"/>
              <a:gd name="T17" fmla="*/ 2861 h 3122"/>
              <a:gd name="T18" fmla="*/ 1775 w 3308"/>
              <a:gd name="T19" fmla="*/ 2851 h 3122"/>
              <a:gd name="T20" fmla="*/ 1726 w 3308"/>
              <a:gd name="T21" fmla="*/ 2771 h 3122"/>
              <a:gd name="T22" fmla="*/ 1755 w 3308"/>
              <a:gd name="T23" fmla="*/ 2683 h 3122"/>
              <a:gd name="T24" fmla="*/ 2987 w 3308"/>
              <a:gd name="T25" fmla="*/ 1365 h 3122"/>
              <a:gd name="T26" fmla="*/ 3072 w 3308"/>
              <a:gd name="T27" fmla="*/ 1135 h 3122"/>
              <a:gd name="T28" fmla="*/ 3082 w 3308"/>
              <a:gd name="T29" fmla="*/ 892 h 3122"/>
              <a:gd name="T30" fmla="*/ 3016 w 3308"/>
              <a:gd name="T31" fmla="*/ 658 h 3122"/>
              <a:gd name="T32" fmla="*/ 2875 w 3308"/>
              <a:gd name="T33" fmla="*/ 451 h 3122"/>
              <a:gd name="T34" fmla="*/ 2677 w 3308"/>
              <a:gd name="T35" fmla="*/ 304 h 3122"/>
              <a:gd name="T36" fmla="*/ 2451 w 3308"/>
              <a:gd name="T37" fmla="*/ 236 h 3122"/>
              <a:gd name="T38" fmla="*/ 2218 w 3308"/>
              <a:gd name="T39" fmla="*/ 245 h 3122"/>
              <a:gd name="T40" fmla="*/ 1998 w 3308"/>
              <a:gd name="T41" fmla="*/ 333 h 3122"/>
              <a:gd name="T42" fmla="*/ 358 w 3308"/>
              <a:gd name="T43" fmla="*/ 1988 h 3122"/>
              <a:gd name="T44" fmla="*/ 244 w 3308"/>
              <a:gd name="T45" fmla="*/ 2166 h 3122"/>
              <a:gd name="T46" fmla="*/ 207 w 3308"/>
              <a:gd name="T47" fmla="*/ 2369 h 3122"/>
              <a:gd name="T48" fmla="*/ 244 w 3308"/>
              <a:gd name="T49" fmla="*/ 2572 h 3122"/>
              <a:gd name="T50" fmla="*/ 358 w 3308"/>
              <a:gd name="T51" fmla="*/ 2750 h 3122"/>
              <a:gd name="T52" fmla="*/ 528 w 3308"/>
              <a:gd name="T53" fmla="*/ 2869 h 3122"/>
              <a:gd name="T54" fmla="*/ 723 w 3308"/>
              <a:gd name="T55" fmla="*/ 2908 h 3122"/>
              <a:gd name="T56" fmla="*/ 917 w 3308"/>
              <a:gd name="T57" fmla="*/ 2869 h 3122"/>
              <a:gd name="T58" fmla="*/ 1088 w 3308"/>
              <a:gd name="T59" fmla="*/ 2750 h 3122"/>
              <a:gd name="T60" fmla="*/ 2662 w 3308"/>
              <a:gd name="T61" fmla="*/ 1099 h 3122"/>
              <a:gd name="T62" fmla="*/ 2688 w 3308"/>
              <a:gd name="T63" fmla="*/ 950 h 3122"/>
              <a:gd name="T64" fmla="*/ 2644 w 3308"/>
              <a:gd name="T65" fmla="*/ 803 h 3122"/>
              <a:gd name="T66" fmla="*/ 2536 w 3308"/>
              <a:gd name="T67" fmla="*/ 691 h 3122"/>
              <a:gd name="T68" fmla="*/ 2396 w 3308"/>
              <a:gd name="T69" fmla="*/ 646 h 3122"/>
              <a:gd name="T70" fmla="*/ 2252 w 3308"/>
              <a:gd name="T71" fmla="*/ 673 h 3122"/>
              <a:gd name="T72" fmla="*/ 1025 w 3308"/>
              <a:gd name="T73" fmla="*/ 1921 h 3122"/>
              <a:gd name="T74" fmla="*/ 940 w 3308"/>
              <a:gd name="T75" fmla="*/ 1952 h 3122"/>
              <a:gd name="T76" fmla="*/ 863 w 3308"/>
              <a:gd name="T77" fmla="*/ 1902 h 3122"/>
              <a:gd name="T78" fmla="*/ 853 w 3308"/>
              <a:gd name="T79" fmla="*/ 1810 h 3122"/>
              <a:gd name="T80" fmla="*/ 2052 w 3308"/>
              <a:gd name="T81" fmla="*/ 551 h 3122"/>
              <a:gd name="T82" fmla="*/ 2231 w 3308"/>
              <a:gd name="T83" fmla="*/ 452 h 3122"/>
              <a:gd name="T84" fmla="*/ 2427 w 3308"/>
              <a:gd name="T85" fmla="*/ 432 h 3122"/>
              <a:gd name="T86" fmla="*/ 2618 w 3308"/>
              <a:gd name="T87" fmla="*/ 491 h 3122"/>
              <a:gd name="T88" fmla="*/ 2779 w 3308"/>
              <a:gd name="T89" fmla="*/ 628 h 3122"/>
              <a:gd name="T90" fmla="*/ 2873 w 3308"/>
              <a:gd name="T91" fmla="*/ 815 h 3122"/>
              <a:gd name="T92" fmla="*/ 2893 w 3308"/>
              <a:gd name="T93" fmla="*/ 1020 h 3122"/>
              <a:gd name="T94" fmla="*/ 2836 w 3308"/>
              <a:gd name="T95" fmla="*/ 1219 h 3122"/>
              <a:gd name="T96" fmla="*/ 1235 w 3308"/>
              <a:gd name="T97" fmla="*/ 2903 h 3122"/>
              <a:gd name="T98" fmla="*/ 1037 w 3308"/>
              <a:gd name="T99" fmla="*/ 3049 h 3122"/>
              <a:gd name="T100" fmla="*/ 810 w 3308"/>
              <a:gd name="T101" fmla="*/ 3117 h 3122"/>
              <a:gd name="T102" fmla="*/ 577 w 3308"/>
              <a:gd name="T103" fmla="*/ 3107 h 3122"/>
              <a:gd name="T104" fmla="*/ 357 w 3308"/>
              <a:gd name="T105" fmla="*/ 3019 h 3122"/>
              <a:gd name="T106" fmla="*/ 169 w 3308"/>
              <a:gd name="T107" fmla="*/ 2855 h 3122"/>
              <a:gd name="T108" fmla="*/ 48 w 3308"/>
              <a:gd name="T109" fmla="*/ 2638 h 3122"/>
              <a:gd name="T110" fmla="*/ 0 w 3308"/>
              <a:gd name="T111" fmla="*/ 2400 h 3122"/>
              <a:gd name="T112" fmla="*/ 29 w 3308"/>
              <a:gd name="T113" fmla="*/ 2158 h 3122"/>
              <a:gd name="T114" fmla="*/ 131 w 3308"/>
              <a:gd name="T115" fmla="*/ 1935 h 3122"/>
              <a:gd name="T116" fmla="*/ 1774 w 3308"/>
              <a:gd name="T117" fmla="*/ 231 h 3122"/>
              <a:gd name="T118" fmla="*/ 2012 w 3308"/>
              <a:gd name="T119" fmla="*/ 77 h 3122"/>
              <a:gd name="T120" fmla="*/ 2276 w 3308"/>
              <a:gd name="T121" fmla="*/ 4 h 3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08" h="3122">
                <a:moveTo>
                  <a:pt x="2344" y="0"/>
                </a:moveTo>
                <a:lnTo>
                  <a:pt x="2412" y="0"/>
                </a:lnTo>
                <a:lnTo>
                  <a:pt x="2480" y="4"/>
                </a:lnTo>
                <a:lnTo>
                  <a:pt x="2547" y="15"/>
                </a:lnTo>
                <a:lnTo>
                  <a:pt x="2614" y="31"/>
                </a:lnTo>
                <a:lnTo>
                  <a:pt x="2680" y="51"/>
                </a:lnTo>
                <a:lnTo>
                  <a:pt x="2744" y="77"/>
                </a:lnTo>
                <a:lnTo>
                  <a:pt x="2807" y="108"/>
                </a:lnTo>
                <a:lnTo>
                  <a:pt x="2867" y="144"/>
                </a:lnTo>
                <a:lnTo>
                  <a:pt x="2926" y="185"/>
                </a:lnTo>
                <a:lnTo>
                  <a:pt x="2982" y="231"/>
                </a:lnTo>
                <a:lnTo>
                  <a:pt x="3036" y="283"/>
                </a:lnTo>
                <a:lnTo>
                  <a:pt x="3085" y="339"/>
                </a:lnTo>
                <a:lnTo>
                  <a:pt x="3130" y="397"/>
                </a:lnTo>
                <a:lnTo>
                  <a:pt x="3170" y="458"/>
                </a:lnTo>
                <a:lnTo>
                  <a:pt x="3204" y="522"/>
                </a:lnTo>
                <a:lnTo>
                  <a:pt x="3234" y="587"/>
                </a:lnTo>
                <a:lnTo>
                  <a:pt x="3258" y="655"/>
                </a:lnTo>
                <a:lnTo>
                  <a:pt x="3279" y="723"/>
                </a:lnTo>
                <a:lnTo>
                  <a:pt x="3293" y="793"/>
                </a:lnTo>
                <a:lnTo>
                  <a:pt x="3303" y="863"/>
                </a:lnTo>
                <a:lnTo>
                  <a:pt x="3308" y="934"/>
                </a:lnTo>
                <a:lnTo>
                  <a:pt x="3308" y="1004"/>
                </a:lnTo>
                <a:lnTo>
                  <a:pt x="3303" y="1075"/>
                </a:lnTo>
                <a:lnTo>
                  <a:pt x="3293" y="1145"/>
                </a:lnTo>
                <a:lnTo>
                  <a:pt x="3279" y="1215"/>
                </a:lnTo>
                <a:lnTo>
                  <a:pt x="3258" y="1283"/>
                </a:lnTo>
                <a:lnTo>
                  <a:pt x="3234" y="1350"/>
                </a:lnTo>
                <a:lnTo>
                  <a:pt x="3204" y="1415"/>
                </a:lnTo>
                <a:lnTo>
                  <a:pt x="3170" y="1479"/>
                </a:lnTo>
                <a:lnTo>
                  <a:pt x="3130" y="1541"/>
                </a:lnTo>
                <a:lnTo>
                  <a:pt x="3085" y="1599"/>
                </a:lnTo>
                <a:lnTo>
                  <a:pt x="3036" y="1654"/>
                </a:lnTo>
                <a:lnTo>
                  <a:pt x="1902" y="2836"/>
                </a:lnTo>
                <a:lnTo>
                  <a:pt x="1884" y="2851"/>
                </a:lnTo>
                <a:lnTo>
                  <a:pt x="1862" y="2861"/>
                </a:lnTo>
                <a:lnTo>
                  <a:pt x="1840" y="2867"/>
                </a:lnTo>
                <a:lnTo>
                  <a:pt x="1817" y="2867"/>
                </a:lnTo>
                <a:lnTo>
                  <a:pt x="1795" y="2861"/>
                </a:lnTo>
                <a:lnTo>
                  <a:pt x="1775" y="2851"/>
                </a:lnTo>
                <a:lnTo>
                  <a:pt x="1755" y="2836"/>
                </a:lnTo>
                <a:lnTo>
                  <a:pt x="1741" y="2816"/>
                </a:lnTo>
                <a:lnTo>
                  <a:pt x="1731" y="2794"/>
                </a:lnTo>
                <a:lnTo>
                  <a:pt x="1726" y="2771"/>
                </a:lnTo>
                <a:lnTo>
                  <a:pt x="1726" y="2748"/>
                </a:lnTo>
                <a:lnTo>
                  <a:pt x="1731" y="2724"/>
                </a:lnTo>
                <a:lnTo>
                  <a:pt x="1741" y="2702"/>
                </a:lnTo>
                <a:lnTo>
                  <a:pt x="1755" y="2683"/>
                </a:lnTo>
                <a:lnTo>
                  <a:pt x="2875" y="1517"/>
                </a:lnTo>
                <a:lnTo>
                  <a:pt x="2917" y="1469"/>
                </a:lnTo>
                <a:lnTo>
                  <a:pt x="2955" y="1419"/>
                </a:lnTo>
                <a:lnTo>
                  <a:pt x="2987" y="1365"/>
                </a:lnTo>
                <a:lnTo>
                  <a:pt x="3016" y="1310"/>
                </a:lnTo>
                <a:lnTo>
                  <a:pt x="3039" y="1253"/>
                </a:lnTo>
                <a:lnTo>
                  <a:pt x="3059" y="1195"/>
                </a:lnTo>
                <a:lnTo>
                  <a:pt x="3072" y="1135"/>
                </a:lnTo>
                <a:lnTo>
                  <a:pt x="3082" y="1075"/>
                </a:lnTo>
                <a:lnTo>
                  <a:pt x="3086" y="1014"/>
                </a:lnTo>
                <a:lnTo>
                  <a:pt x="3086" y="954"/>
                </a:lnTo>
                <a:lnTo>
                  <a:pt x="3082" y="892"/>
                </a:lnTo>
                <a:lnTo>
                  <a:pt x="3072" y="833"/>
                </a:lnTo>
                <a:lnTo>
                  <a:pt x="3059" y="772"/>
                </a:lnTo>
                <a:lnTo>
                  <a:pt x="3039" y="714"/>
                </a:lnTo>
                <a:lnTo>
                  <a:pt x="3016" y="658"/>
                </a:lnTo>
                <a:lnTo>
                  <a:pt x="2987" y="603"/>
                </a:lnTo>
                <a:lnTo>
                  <a:pt x="2955" y="550"/>
                </a:lnTo>
                <a:lnTo>
                  <a:pt x="2917" y="499"/>
                </a:lnTo>
                <a:lnTo>
                  <a:pt x="2875" y="451"/>
                </a:lnTo>
                <a:lnTo>
                  <a:pt x="2829" y="407"/>
                </a:lnTo>
                <a:lnTo>
                  <a:pt x="2781" y="367"/>
                </a:lnTo>
                <a:lnTo>
                  <a:pt x="2730" y="333"/>
                </a:lnTo>
                <a:lnTo>
                  <a:pt x="2677" y="304"/>
                </a:lnTo>
                <a:lnTo>
                  <a:pt x="2622" y="279"/>
                </a:lnTo>
                <a:lnTo>
                  <a:pt x="2566" y="260"/>
                </a:lnTo>
                <a:lnTo>
                  <a:pt x="2509" y="245"/>
                </a:lnTo>
                <a:lnTo>
                  <a:pt x="2451" y="236"/>
                </a:lnTo>
                <a:lnTo>
                  <a:pt x="2393" y="230"/>
                </a:lnTo>
                <a:lnTo>
                  <a:pt x="2335" y="230"/>
                </a:lnTo>
                <a:lnTo>
                  <a:pt x="2276" y="236"/>
                </a:lnTo>
                <a:lnTo>
                  <a:pt x="2218" y="245"/>
                </a:lnTo>
                <a:lnTo>
                  <a:pt x="2161" y="260"/>
                </a:lnTo>
                <a:lnTo>
                  <a:pt x="2105" y="279"/>
                </a:lnTo>
                <a:lnTo>
                  <a:pt x="2051" y="304"/>
                </a:lnTo>
                <a:lnTo>
                  <a:pt x="1998" y="333"/>
                </a:lnTo>
                <a:lnTo>
                  <a:pt x="1947" y="367"/>
                </a:lnTo>
                <a:lnTo>
                  <a:pt x="1898" y="407"/>
                </a:lnTo>
                <a:lnTo>
                  <a:pt x="1852" y="451"/>
                </a:lnTo>
                <a:lnTo>
                  <a:pt x="358" y="1988"/>
                </a:lnTo>
                <a:lnTo>
                  <a:pt x="323" y="2030"/>
                </a:lnTo>
                <a:lnTo>
                  <a:pt x="291" y="2073"/>
                </a:lnTo>
                <a:lnTo>
                  <a:pt x="266" y="2119"/>
                </a:lnTo>
                <a:lnTo>
                  <a:pt x="244" y="2166"/>
                </a:lnTo>
                <a:lnTo>
                  <a:pt x="228" y="2216"/>
                </a:lnTo>
                <a:lnTo>
                  <a:pt x="216" y="2266"/>
                </a:lnTo>
                <a:lnTo>
                  <a:pt x="209" y="2317"/>
                </a:lnTo>
                <a:lnTo>
                  <a:pt x="207" y="2369"/>
                </a:lnTo>
                <a:lnTo>
                  <a:pt x="209" y="2421"/>
                </a:lnTo>
                <a:lnTo>
                  <a:pt x="216" y="2472"/>
                </a:lnTo>
                <a:lnTo>
                  <a:pt x="228" y="2523"/>
                </a:lnTo>
                <a:lnTo>
                  <a:pt x="244" y="2572"/>
                </a:lnTo>
                <a:lnTo>
                  <a:pt x="266" y="2619"/>
                </a:lnTo>
                <a:lnTo>
                  <a:pt x="291" y="2665"/>
                </a:lnTo>
                <a:lnTo>
                  <a:pt x="323" y="2708"/>
                </a:lnTo>
                <a:lnTo>
                  <a:pt x="358" y="2750"/>
                </a:lnTo>
                <a:lnTo>
                  <a:pt x="397" y="2787"/>
                </a:lnTo>
                <a:lnTo>
                  <a:pt x="439" y="2819"/>
                </a:lnTo>
                <a:lnTo>
                  <a:pt x="483" y="2846"/>
                </a:lnTo>
                <a:lnTo>
                  <a:pt x="528" y="2869"/>
                </a:lnTo>
                <a:lnTo>
                  <a:pt x="576" y="2886"/>
                </a:lnTo>
                <a:lnTo>
                  <a:pt x="625" y="2897"/>
                </a:lnTo>
                <a:lnTo>
                  <a:pt x="674" y="2905"/>
                </a:lnTo>
                <a:lnTo>
                  <a:pt x="723" y="2908"/>
                </a:lnTo>
                <a:lnTo>
                  <a:pt x="773" y="2905"/>
                </a:lnTo>
                <a:lnTo>
                  <a:pt x="822" y="2897"/>
                </a:lnTo>
                <a:lnTo>
                  <a:pt x="871" y="2886"/>
                </a:lnTo>
                <a:lnTo>
                  <a:pt x="917" y="2869"/>
                </a:lnTo>
                <a:lnTo>
                  <a:pt x="964" y="2846"/>
                </a:lnTo>
                <a:lnTo>
                  <a:pt x="1008" y="2819"/>
                </a:lnTo>
                <a:lnTo>
                  <a:pt x="1050" y="2787"/>
                </a:lnTo>
                <a:lnTo>
                  <a:pt x="1088" y="2750"/>
                </a:lnTo>
                <a:lnTo>
                  <a:pt x="2597" y="1197"/>
                </a:lnTo>
                <a:lnTo>
                  <a:pt x="2623" y="1167"/>
                </a:lnTo>
                <a:lnTo>
                  <a:pt x="2644" y="1134"/>
                </a:lnTo>
                <a:lnTo>
                  <a:pt x="2662" y="1099"/>
                </a:lnTo>
                <a:lnTo>
                  <a:pt x="2675" y="1063"/>
                </a:lnTo>
                <a:lnTo>
                  <a:pt x="2683" y="1026"/>
                </a:lnTo>
                <a:lnTo>
                  <a:pt x="2688" y="988"/>
                </a:lnTo>
                <a:lnTo>
                  <a:pt x="2688" y="950"/>
                </a:lnTo>
                <a:lnTo>
                  <a:pt x="2683" y="911"/>
                </a:lnTo>
                <a:lnTo>
                  <a:pt x="2675" y="874"/>
                </a:lnTo>
                <a:lnTo>
                  <a:pt x="2662" y="838"/>
                </a:lnTo>
                <a:lnTo>
                  <a:pt x="2644" y="803"/>
                </a:lnTo>
                <a:lnTo>
                  <a:pt x="2623" y="770"/>
                </a:lnTo>
                <a:lnTo>
                  <a:pt x="2597" y="740"/>
                </a:lnTo>
                <a:lnTo>
                  <a:pt x="2568" y="713"/>
                </a:lnTo>
                <a:lnTo>
                  <a:pt x="2536" y="691"/>
                </a:lnTo>
                <a:lnTo>
                  <a:pt x="2504" y="673"/>
                </a:lnTo>
                <a:lnTo>
                  <a:pt x="2468" y="659"/>
                </a:lnTo>
                <a:lnTo>
                  <a:pt x="2432" y="650"/>
                </a:lnTo>
                <a:lnTo>
                  <a:pt x="2396" y="646"/>
                </a:lnTo>
                <a:lnTo>
                  <a:pt x="2359" y="646"/>
                </a:lnTo>
                <a:lnTo>
                  <a:pt x="2323" y="650"/>
                </a:lnTo>
                <a:lnTo>
                  <a:pt x="2288" y="659"/>
                </a:lnTo>
                <a:lnTo>
                  <a:pt x="2252" y="673"/>
                </a:lnTo>
                <a:lnTo>
                  <a:pt x="2220" y="691"/>
                </a:lnTo>
                <a:lnTo>
                  <a:pt x="2188" y="713"/>
                </a:lnTo>
                <a:lnTo>
                  <a:pt x="2159" y="740"/>
                </a:lnTo>
                <a:lnTo>
                  <a:pt x="1025" y="1921"/>
                </a:lnTo>
                <a:lnTo>
                  <a:pt x="1006" y="1937"/>
                </a:lnTo>
                <a:lnTo>
                  <a:pt x="986" y="1947"/>
                </a:lnTo>
                <a:lnTo>
                  <a:pt x="963" y="1952"/>
                </a:lnTo>
                <a:lnTo>
                  <a:pt x="940" y="1952"/>
                </a:lnTo>
                <a:lnTo>
                  <a:pt x="918" y="1947"/>
                </a:lnTo>
                <a:lnTo>
                  <a:pt x="897" y="1937"/>
                </a:lnTo>
                <a:lnTo>
                  <a:pt x="879" y="1921"/>
                </a:lnTo>
                <a:lnTo>
                  <a:pt x="863" y="1902"/>
                </a:lnTo>
                <a:lnTo>
                  <a:pt x="853" y="1880"/>
                </a:lnTo>
                <a:lnTo>
                  <a:pt x="849" y="1857"/>
                </a:lnTo>
                <a:lnTo>
                  <a:pt x="849" y="1833"/>
                </a:lnTo>
                <a:lnTo>
                  <a:pt x="853" y="1810"/>
                </a:lnTo>
                <a:lnTo>
                  <a:pt x="863" y="1789"/>
                </a:lnTo>
                <a:lnTo>
                  <a:pt x="879" y="1769"/>
                </a:lnTo>
                <a:lnTo>
                  <a:pt x="2012" y="588"/>
                </a:lnTo>
                <a:lnTo>
                  <a:pt x="2052" y="551"/>
                </a:lnTo>
                <a:lnTo>
                  <a:pt x="2093" y="519"/>
                </a:lnTo>
                <a:lnTo>
                  <a:pt x="2137" y="491"/>
                </a:lnTo>
                <a:lnTo>
                  <a:pt x="2183" y="469"/>
                </a:lnTo>
                <a:lnTo>
                  <a:pt x="2231" y="452"/>
                </a:lnTo>
                <a:lnTo>
                  <a:pt x="2279" y="439"/>
                </a:lnTo>
                <a:lnTo>
                  <a:pt x="2329" y="432"/>
                </a:lnTo>
                <a:lnTo>
                  <a:pt x="2377" y="430"/>
                </a:lnTo>
                <a:lnTo>
                  <a:pt x="2427" y="432"/>
                </a:lnTo>
                <a:lnTo>
                  <a:pt x="2476" y="439"/>
                </a:lnTo>
                <a:lnTo>
                  <a:pt x="2525" y="452"/>
                </a:lnTo>
                <a:lnTo>
                  <a:pt x="2572" y="469"/>
                </a:lnTo>
                <a:lnTo>
                  <a:pt x="2618" y="491"/>
                </a:lnTo>
                <a:lnTo>
                  <a:pt x="2663" y="519"/>
                </a:lnTo>
                <a:lnTo>
                  <a:pt x="2704" y="551"/>
                </a:lnTo>
                <a:lnTo>
                  <a:pt x="2743" y="588"/>
                </a:lnTo>
                <a:lnTo>
                  <a:pt x="2779" y="628"/>
                </a:lnTo>
                <a:lnTo>
                  <a:pt x="2809" y="672"/>
                </a:lnTo>
                <a:lnTo>
                  <a:pt x="2836" y="718"/>
                </a:lnTo>
                <a:lnTo>
                  <a:pt x="2857" y="766"/>
                </a:lnTo>
                <a:lnTo>
                  <a:pt x="2873" y="815"/>
                </a:lnTo>
                <a:lnTo>
                  <a:pt x="2886" y="866"/>
                </a:lnTo>
                <a:lnTo>
                  <a:pt x="2893" y="917"/>
                </a:lnTo>
                <a:lnTo>
                  <a:pt x="2895" y="969"/>
                </a:lnTo>
                <a:lnTo>
                  <a:pt x="2893" y="1020"/>
                </a:lnTo>
                <a:lnTo>
                  <a:pt x="2886" y="1072"/>
                </a:lnTo>
                <a:lnTo>
                  <a:pt x="2873" y="1121"/>
                </a:lnTo>
                <a:lnTo>
                  <a:pt x="2857" y="1171"/>
                </a:lnTo>
                <a:lnTo>
                  <a:pt x="2836" y="1219"/>
                </a:lnTo>
                <a:lnTo>
                  <a:pt x="2809" y="1265"/>
                </a:lnTo>
                <a:lnTo>
                  <a:pt x="2779" y="1308"/>
                </a:lnTo>
                <a:lnTo>
                  <a:pt x="2743" y="1350"/>
                </a:lnTo>
                <a:lnTo>
                  <a:pt x="1235" y="2903"/>
                </a:lnTo>
                <a:lnTo>
                  <a:pt x="1189" y="2946"/>
                </a:lnTo>
                <a:lnTo>
                  <a:pt x="1140" y="2985"/>
                </a:lnTo>
                <a:lnTo>
                  <a:pt x="1089" y="3019"/>
                </a:lnTo>
                <a:lnTo>
                  <a:pt x="1037" y="3049"/>
                </a:lnTo>
                <a:lnTo>
                  <a:pt x="982" y="3073"/>
                </a:lnTo>
                <a:lnTo>
                  <a:pt x="926" y="3093"/>
                </a:lnTo>
                <a:lnTo>
                  <a:pt x="869" y="3107"/>
                </a:lnTo>
                <a:lnTo>
                  <a:pt x="810" y="3117"/>
                </a:lnTo>
                <a:lnTo>
                  <a:pt x="752" y="3122"/>
                </a:lnTo>
                <a:lnTo>
                  <a:pt x="694" y="3122"/>
                </a:lnTo>
                <a:lnTo>
                  <a:pt x="635" y="3117"/>
                </a:lnTo>
                <a:lnTo>
                  <a:pt x="577" y="3107"/>
                </a:lnTo>
                <a:lnTo>
                  <a:pt x="520" y="3093"/>
                </a:lnTo>
                <a:lnTo>
                  <a:pt x="464" y="3073"/>
                </a:lnTo>
                <a:lnTo>
                  <a:pt x="410" y="3049"/>
                </a:lnTo>
                <a:lnTo>
                  <a:pt x="357" y="3019"/>
                </a:lnTo>
                <a:lnTo>
                  <a:pt x="306" y="2985"/>
                </a:lnTo>
                <a:lnTo>
                  <a:pt x="258" y="2946"/>
                </a:lnTo>
                <a:lnTo>
                  <a:pt x="212" y="2903"/>
                </a:lnTo>
                <a:lnTo>
                  <a:pt x="169" y="2855"/>
                </a:lnTo>
                <a:lnTo>
                  <a:pt x="131" y="2804"/>
                </a:lnTo>
                <a:lnTo>
                  <a:pt x="99" y="2751"/>
                </a:lnTo>
                <a:lnTo>
                  <a:pt x="71" y="2696"/>
                </a:lnTo>
                <a:lnTo>
                  <a:pt x="48" y="2638"/>
                </a:lnTo>
                <a:lnTo>
                  <a:pt x="29" y="2580"/>
                </a:lnTo>
                <a:lnTo>
                  <a:pt x="14" y="2521"/>
                </a:lnTo>
                <a:lnTo>
                  <a:pt x="5" y="2460"/>
                </a:lnTo>
                <a:lnTo>
                  <a:pt x="0" y="2400"/>
                </a:lnTo>
                <a:lnTo>
                  <a:pt x="0" y="2339"/>
                </a:lnTo>
                <a:lnTo>
                  <a:pt x="5" y="2278"/>
                </a:lnTo>
                <a:lnTo>
                  <a:pt x="14" y="2217"/>
                </a:lnTo>
                <a:lnTo>
                  <a:pt x="29" y="2158"/>
                </a:lnTo>
                <a:lnTo>
                  <a:pt x="48" y="2100"/>
                </a:lnTo>
                <a:lnTo>
                  <a:pt x="71" y="2043"/>
                </a:lnTo>
                <a:lnTo>
                  <a:pt x="99" y="1988"/>
                </a:lnTo>
                <a:lnTo>
                  <a:pt x="131" y="1935"/>
                </a:lnTo>
                <a:lnTo>
                  <a:pt x="169" y="1884"/>
                </a:lnTo>
                <a:lnTo>
                  <a:pt x="212" y="1836"/>
                </a:lnTo>
                <a:lnTo>
                  <a:pt x="1720" y="283"/>
                </a:lnTo>
                <a:lnTo>
                  <a:pt x="1774" y="231"/>
                </a:lnTo>
                <a:lnTo>
                  <a:pt x="1830" y="185"/>
                </a:lnTo>
                <a:lnTo>
                  <a:pt x="1888" y="144"/>
                </a:lnTo>
                <a:lnTo>
                  <a:pt x="1949" y="108"/>
                </a:lnTo>
                <a:lnTo>
                  <a:pt x="2012" y="77"/>
                </a:lnTo>
                <a:lnTo>
                  <a:pt x="2076" y="51"/>
                </a:lnTo>
                <a:lnTo>
                  <a:pt x="2142" y="31"/>
                </a:lnTo>
                <a:lnTo>
                  <a:pt x="2208" y="15"/>
                </a:lnTo>
                <a:lnTo>
                  <a:pt x="2276" y="4"/>
                </a:lnTo>
                <a:lnTo>
                  <a:pt x="2344" y="0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Freeform 14">
            <a:extLst>
              <a:ext uri="{FF2B5EF4-FFF2-40B4-BE49-F238E27FC236}">
                <a16:creationId xmlns:a16="http://schemas.microsoft.com/office/drawing/2014/main" id="{ED4AF7A0-8892-0B90-9E0B-47260E1AFD21}"/>
              </a:ext>
            </a:extLst>
          </p:cNvPr>
          <p:cNvSpPr>
            <a:spLocks noEditPoints="1"/>
          </p:cNvSpPr>
          <p:nvPr/>
        </p:nvSpPr>
        <p:spPr bwMode="auto">
          <a:xfrm>
            <a:off x="5985797" y="5025721"/>
            <a:ext cx="159562" cy="290774"/>
          </a:xfrm>
          <a:custGeom>
            <a:avLst/>
            <a:gdLst>
              <a:gd name="T0" fmla="*/ 1062 w 2195"/>
              <a:gd name="T1" fmla="*/ 2675 h 3200"/>
              <a:gd name="T2" fmla="*/ 998 w 2195"/>
              <a:gd name="T3" fmla="*/ 2697 h 3200"/>
              <a:gd name="T4" fmla="*/ 949 w 2195"/>
              <a:gd name="T5" fmla="*/ 2738 h 3200"/>
              <a:gd name="T6" fmla="*/ 921 w 2195"/>
              <a:gd name="T7" fmla="*/ 2790 h 3200"/>
              <a:gd name="T8" fmla="*/ 921 w 2195"/>
              <a:gd name="T9" fmla="*/ 2850 h 3200"/>
              <a:gd name="T10" fmla="*/ 949 w 2195"/>
              <a:gd name="T11" fmla="*/ 2903 h 3200"/>
              <a:gd name="T12" fmla="*/ 998 w 2195"/>
              <a:gd name="T13" fmla="*/ 2944 h 3200"/>
              <a:gd name="T14" fmla="*/ 1062 w 2195"/>
              <a:gd name="T15" fmla="*/ 2966 h 3200"/>
              <a:gd name="T16" fmla="*/ 1134 w 2195"/>
              <a:gd name="T17" fmla="*/ 2966 h 3200"/>
              <a:gd name="T18" fmla="*/ 1198 w 2195"/>
              <a:gd name="T19" fmla="*/ 2944 h 3200"/>
              <a:gd name="T20" fmla="*/ 1246 w 2195"/>
              <a:gd name="T21" fmla="*/ 2903 h 3200"/>
              <a:gd name="T22" fmla="*/ 1273 w 2195"/>
              <a:gd name="T23" fmla="*/ 2850 h 3200"/>
              <a:gd name="T24" fmla="*/ 1273 w 2195"/>
              <a:gd name="T25" fmla="*/ 2790 h 3200"/>
              <a:gd name="T26" fmla="*/ 1246 w 2195"/>
              <a:gd name="T27" fmla="*/ 2738 h 3200"/>
              <a:gd name="T28" fmla="*/ 1198 w 2195"/>
              <a:gd name="T29" fmla="*/ 2697 h 3200"/>
              <a:gd name="T30" fmla="*/ 1134 w 2195"/>
              <a:gd name="T31" fmla="*/ 2675 h 3200"/>
              <a:gd name="T32" fmla="*/ 211 w 2195"/>
              <a:gd name="T33" fmla="*/ 393 h 3200"/>
              <a:gd name="T34" fmla="*/ 1983 w 2195"/>
              <a:gd name="T35" fmla="*/ 2459 h 3200"/>
              <a:gd name="T36" fmla="*/ 211 w 2195"/>
              <a:gd name="T37" fmla="*/ 393 h 3200"/>
              <a:gd name="T38" fmla="*/ 684 w 2195"/>
              <a:gd name="T39" fmla="*/ 144 h 3200"/>
              <a:gd name="T40" fmla="*/ 666 w 2195"/>
              <a:gd name="T41" fmla="*/ 165 h 3200"/>
              <a:gd name="T42" fmla="*/ 659 w 2195"/>
              <a:gd name="T43" fmla="*/ 197 h 3200"/>
              <a:gd name="T44" fmla="*/ 666 w 2195"/>
              <a:gd name="T45" fmla="*/ 231 h 3200"/>
              <a:gd name="T46" fmla="*/ 684 w 2195"/>
              <a:gd name="T47" fmla="*/ 251 h 3200"/>
              <a:gd name="T48" fmla="*/ 1500 w 2195"/>
              <a:gd name="T49" fmla="*/ 254 h 3200"/>
              <a:gd name="T50" fmla="*/ 1522 w 2195"/>
              <a:gd name="T51" fmla="*/ 243 h 3200"/>
              <a:gd name="T52" fmla="*/ 1536 w 2195"/>
              <a:gd name="T53" fmla="*/ 215 h 3200"/>
              <a:gd name="T54" fmla="*/ 1536 w 2195"/>
              <a:gd name="T55" fmla="*/ 180 h 3200"/>
              <a:gd name="T56" fmla="*/ 1522 w 2195"/>
              <a:gd name="T57" fmla="*/ 152 h 3200"/>
              <a:gd name="T58" fmla="*/ 1500 w 2195"/>
              <a:gd name="T59" fmla="*/ 141 h 3200"/>
              <a:gd name="T60" fmla="*/ 283 w 2195"/>
              <a:gd name="T61" fmla="*/ 0 h 3200"/>
              <a:gd name="T62" fmla="*/ 1959 w 2195"/>
              <a:gd name="T63" fmla="*/ 3 h 3200"/>
              <a:gd name="T64" fmla="*/ 2044 w 2195"/>
              <a:gd name="T65" fmla="*/ 26 h 3200"/>
              <a:gd name="T66" fmla="*/ 2113 w 2195"/>
              <a:gd name="T67" fmla="*/ 68 h 3200"/>
              <a:gd name="T68" fmla="*/ 2164 w 2195"/>
              <a:gd name="T69" fmla="*/ 126 h 3200"/>
              <a:gd name="T70" fmla="*/ 2191 w 2195"/>
              <a:gd name="T71" fmla="*/ 195 h 3200"/>
              <a:gd name="T72" fmla="*/ 2195 w 2195"/>
              <a:gd name="T73" fmla="*/ 2966 h 3200"/>
              <a:gd name="T74" fmla="*/ 2182 w 2195"/>
              <a:gd name="T75" fmla="*/ 3040 h 3200"/>
              <a:gd name="T76" fmla="*/ 2141 w 2195"/>
              <a:gd name="T77" fmla="*/ 3104 h 3200"/>
              <a:gd name="T78" fmla="*/ 2081 w 2195"/>
              <a:gd name="T79" fmla="*/ 3154 h 3200"/>
              <a:gd name="T80" fmla="*/ 2003 w 2195"/>
              <a:gd name="T81" fmla="*/ 3188 h 3200"/>
              <a:gd name="T82" fmla="*/ 1913 w 2195"/>
              <a:gd name="T83" fmla="*/ 3200 h 3200"/>
              <a:gd name="T84" fmla="*/ 236 w 2195"/>
              <a:gd name="T85" fmla="*/ 3197 h 3200"/>
              <a:gd name="T86" fmla="*/ 152 w 2195"/>
              <a:gd name="T87" fmla="*/ 3173 h 3200"/>
              <a:gd name="T88" fmla="*/ 83 w 2195"/>
              <a:gd name="T89" fmla="*/ 3131 h 3200"/>
              <a:gd name="T90" fmla="*/ 32 w 2195"/>
              <a:gd name="T91" fmla="*/ 3074 h 3200"/>
              <a:gd name="T92" fmla="*/ 3 w 2195"/>
              <a:gd name="T93" fmla="*/ 3004 h 3200"/>
              <a:gd name="T94" fmla="*/ 0 w 2195"/>
              <a:gd name="T95" fmla="*/ 233 h 3200"/>
              <a:gd name="T96" fmla="*/ 15 w 2195"/>
              <a:gd name="T97" fmla="*/ 160 h 3200"/>
              <a:gd name="T98" fmla="*/ 55 w 2195"/>
              <a:gd name="T99" fmla="*/ 96 h 3200"/>
              <a:gd name="T100" fmla="*/ 115 w 2195"/>
              <a:gd name="T101" fmla="*/ 45 h 3200"/>
              <a:gd name="T102" fmla="*/ 193 w 2195"/>
              <a:gd name="T103" fmla="*/ 11 h 3200"/>
              <a:gd name="T104" fmla="*/ 283 w 2195"/>
              <a:gd name="T105" fmla="*/ 0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95" h="3200">
                <a:moveTo>
                  <a:pt x="1099" y="2672"/>
                </a:moveTo>
                <a:lnTo>
                  <a:pt x="1062" y="2675"/>
                </a:lnTo>
                <a:lnTo>
                  <a:pt x="1029" y="2684"/>
                </a:lnTo>
                <a:lnTo>
                  <a:pt x="998" y="2697"/>
                </a:lnTo>
                <a:lnTo>
                  <a:pt x="971" y="2715"/>
                </a:lnTo>
                <a:lnTo>
                  <a:pt x="949" y="2738"/>
                </a:lnTo>
                <a:lnTo>
                  <a:pt x="931" y="2763"/>
                </a:lnTo>
                <a:lnTo>
                  <a:pt x="921" y="2790"/>
                </a:lnTo>
                <a:lnTo>
                  <a:pt x="918" y="2821"/>
                </a:lnTo>
                <a:lnTo>
                  <a:pt x="921" y="2850"/>
                </a:lnTo>
                <a:lnTo>
                  <a:pt x="931" y="2879"/>
                </a:lnTo>
                <a:lnTo>
                  <a:pt x="949" y="2903"/>
                </a:lnTo>
                <a:lnTo>
                  <a:pt x="971" y="2925"/>
                </a:lnTo>
                <a:lnTo>
                  <a:pt x="998" y="2944"/>
                </a:lnTo>
                <a:lnTo>
                  <a:pt x="1029" y="2957"/>
                </a:lnTo>
                <a:lnTo>
                  <a:pt x="1062" y="2966"/>
                </a:lnTo>
                <a:lnTo>
                  <a:pt x="1099" y="2969"/>
                </a:lnTo>
                <a:lnTo>
                  <a:pt x="1134" y="2966"/>
                </a:lnTo>
                <a:lnTo>
                  <a:pt x="1168" y="2957"/>
                </a:lnTo>
                <a:lnTo>
                  <a:pt x="1198" y="2944"/>
                </a:lnTo>
                <a:lnTo>
                  <a:pt x="1225" y="2925"/>
                </a:lnTo>
                <a:lnTo>
                  <a:pt x="1246" y="2903"/>
                </a:lnTo>
                <a:lnTo>
                  <a:pt x="1264" y="2879"/>
                </a:lnTo>
                <a:lnTo>
                  <a:pt x="1273" y="2850"/>
                </a:lnTo>
                <a:lnTo>
                  <a:pt x="1277" y="2821"/>
                </a:lnTo>
                <a:lnTo>
                  <a:pt x="1273" y="2790"/>
                </a:lnTo>
                <a:lnTo>
                  <a:pt x="1264" y="2763"/>
                </a:lnTo>
                <a:lnTo>
                  <a:pt x="1246" y="2738"/>
                </a:lnTo>
                <a:lnTo>
                  <a:pt x="1225" y="2715"/>
                </a:lnTo>
                <a:lnTo>
                  <a:pt x="1198" y="2697"/>
                </a:lnTo>
                <a:lnTo>
                  <a:pt x="1168" y="2684"/>
                </a:lnTo>
                <a:lnTo>
                  <a:pt x="1134" y="2675"/>
                </a:lnTo>
                <a:lnTo>
                  <a:pt x="1099" y="2672"/>
                </a:lnTo>
                <a:close/>
                <a:moveTo>
                  <a:pt x="211" y="393"/>
                </a:moveTo>
                <a:lnTo>
                  <a:pt x="211" y="2459"/>
                </a:lnTo>
                <a:lnTo>
                  <a:pt x="1983" y="2459"/>
                </a:lnTo>
                <a:lnTo>
                  <a:pt x="1983" y="393"/>
                </a:lnTo>
                <a:lnTo>
                  <a:pt x="211" y="393"/>
                </a:lnTo>
                <a:close/>
                <a:moveTo>
                  <a:pt x="695" y="141"/>
                </a:moveTo>
                <a:lnTo>
                  <a:pt x="684" y="144"/>
                </a:lnTo>
                <a:lnTo>
                  <a:pt x="674" y="152"/>
                </a:lnTo>
                <a:lnTo>
                  <a:pt x="666" y="165"/>
                </a:lnTo>
                <a:lnTo>
                  <a:pt x="661" y="180"/>
                </a:lnTo>
                <a:lnTo>
                  <a:pt x="659" y="197"/>
                </a:lnTo>
                <a:lnTo>
                  <a:pt x="661" y="215"/>
                </a:lnTo>
                <a:lnTo>
                  <a:pt x="666" y="231"/>
                </a:lnTo>
                <a:lnTo>
                  <a:pt x="674" y="243"/>
                </a:lnTo>
                <a:lnTo>
                  <a:pt x="684" y="251"/>
                </a:lnTo>
                <a:lnTo>
                  <a:pt x="695" y="254"/>
                </a:lnTo>
                <a:lnTo>
                  <a:pt x="1500" y="254"/>
                </a:lnTo>
                <a:lnTo>
                  <a:pt x="1512" y="251"/>
                </a:lnTo>
                <a:lnTo>
                  <a:pt x="1522" y="243"/>
                </a:lnTo>
                <a:lnTo>
                  <a:pt x="1531" y="231"/>
                </a:lnTo>
                <a:lnTo>
                  <a:pt x="1536" y="215"/>
                </a:lnTo>
                <a:lnTo>
                  <a:pt x="1538" y="197"/>
                </a:lnTo>
                <a:lnTo>
                  <a:pt x="1536" y="180"/>
                </a:lnTo>
                <a:lnTo>
                  <a:pt x="1531" y="165"/>
                </a:lnTo>
                <a:lnTo>
                  <a:pt x="1522" y="152"/>
                </a:lnTo>
                <a:lnTo>
                  <a:pt x="1512" y="144"/>
                </a:lnTo>
                <a:lnTo>
                  <a:pt x="1500" y="141"/>
                </a:lnTo>
                <a:lnTo>
                  <a:pt x="695" y="141"/>
                </a:lnTo>
                <a:close/>
                <a:moveTo>
                  <a:pt x="283" y="0"/>
                </a:moveTo>
                <a:lnTo>
                  <a:pt x="1913" y="0"/>
                </a:lnTo>
                <a:lnTo>
                  <a:pt x="1959" y="3"/>
                </a:lnTo>
                <a:lnTo>
                  <a:pt x="2003" y="11"/>
                </a:lnTo>
                <a:lnTo>
                  <a:pt x="2044" y="26"/>
                </a:lnTo>
                <a:lnTo>
                  <a:pt x="2081" y="45"/>
                </a:lnTo>
                <a:lnTo>
                  <a:pt x="2113" y="68"/>
                </a:lnTo>
                <a:lnTo>
                  <a:pt x="2141" y="96"/>
                </a:lnTo>
                <a:lnTo>
                  <a:pt x="2164" y="126"/>
                </a:lnTo>
                <a:lnTo>
                  <a:pt x="2182" y="160"/>
                </a:lnTo>
                <a:lnTo>
                  <a:pt x="2191" y="195"/>
                </a:lnTo>
                <a:lnTo>
                  <a:pt x="2195" y="233"/>
                </a:lnTo>
                <a:lnTo>
                  <a:pt x="2195" y="2966"/>
                </a:lnTo>
                <a:lnTo>
                  <a:pt x="2191" y="3004"/>
                </a:lnTo>
                <a:lnTo>
                  <a:pt x="2182" y="3040"/>
                </a:lnTo>
                <a:lnTo>
                  <a:pt x="2164" y="3074"/>
                </a:lnTo>
                <a:lnTo>
                  <a:pt x="2141" y="3104"/>
                </a:lnTo>
                <a:lnTo>
                  <a:pt x="2113" y="3131"/>
                </a:lnTo>
                <a:lnTo>
                  <a:pt x="2081" y="3154"/>
                </a:lnTo>
                <a:lnTo>
                  <a:pt x="2044" y="3173"/>
                </a:lnTo>
                <a:lnTo>
                  <a:pt x="2003" y="3188"/>
                </a:lnTo>
                <a:lnTo>
                  <a:pt x="1959" y="3197"/>
                </a:lnTo>
                <a:lnTo>
                  <a:pt x="1913" y="3200"/>
                </a:lnTo>
                <a:lnTo>
                  <a:pt x="283" y="3200"/>
                </a:lnTo>
                <a:lnTo>
                  <a:pt x="236" y="3197"/>
                </a:lnTo>
                <a:lnTo>
                  <a:pt x="193" y="3188"/>
                </a:lnTo>
                <a:lnTo>
                  <a:pt x="152" y="3173"/>
                </a:lnTo>
                <a:lnTo>
                  <a:pt x="115" y="3154"/>
                </a:lnTo>
                <a:lnTo>
                  <a:pt x="83" y="3131"/>
                </a:lnTo>
                <a:lnTo>
                  <a:pt x="55" y="3104"/>
                </a:lnTo>
                <a:lnTo>
                  <a:pt x="32" y="3074"/>
                </a:lnTo>
                <a:lnTo>
                  <a:pt x="15" y="3040"/>
                </a:lnTo>
                <a:lnTo>
                  <a:pt x="3" y="3004"/>
                </a:lnTo>
                <a:lnTo>
                  <a:pt x="0" y="2966"/>
                </a:lnTo>
                <a:lnTo>
                  <a:pt x="0" y="233"/>
                </a:lnTo>
                <a:lnTo>
                  <a:pt x="3" y="195"/>
                </a:lnTo>
                <a:lnTo>
                  <a:pt x="15" y="160"/>
                </a:lnTo>
                <a:lnTo>
                  <a:pt x="32" y="126"/>
                </a:lnTo>
                <a:lnTo>
                  <a:pt x="55" y="96"/>
                </a:lnTo>
                <a:lnTo>
                  <a:pt x="83" y="68"/>
                </a:lnTo>
                <a:lnTo>
                  <a:pt x="115" y="45"/>
                </a:lnTo>
                <a:lnTo>
                  <a:pt x="152" y="26"/>
                </a:lnTo>
                <a:lnTo>
                  <a:pt x="193" y="11"/>
                </a:lnTo>
                <a:lnTo>
                  <a:pt x="236" y="3"/>
                </a:lnTo>
                <a:lnTo>
                  <a:pt x="283" y="0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B36BD4-9D7D-E8DE-A35D-4036FF37DE2E}"/>
              </a:ext>
            </a:extLst>
          </p:cNvPr>
          <p:cNvSpPr txBox="1"/>
          <p:nvPr/>
        </p:nvSpPr>
        <p:spPr>
          <a:xfrm>
            <a:off x="7400751" y="2389551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Feature. 1 / Contents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Enjoy your stylish business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E73279-C451-38D6-3E5A-F0DA9FF2932C}"/>
              </a:ext>
            </a:extLst>
          </p:cNvPr>
          <p:cNvSpPr txBox="1"/>
          <p:nvPr/>
        </p:nvSpPr>
        <p:spPr>
          <a:xfrm>
            <a:off x="2531426" y="3559665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Feature. 1 / Contents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Enjoy your stylish business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C846B3-19A6-D3C1-0286-C44B0890BAC9}"/>
              </a:ext>
            </a:extLst>
          </p:cNvPr>
          <p:cNvSpPr txBox="1"/>
          <p:nvPr/>
        </p:nvSpPr>
        <p:spPr>
          <a:xfrm>
            <a:off x="7400751" y="3560673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Feature. 1 / Contents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Enjoy your stylish business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11D312-D00B-CD51-E790-B2B13FD04140}"/>
              </a:ext>
            </a:extLst>
          </p:cNvPr>
          <p:cNvSpPr txBox="1"/>
          <p:nvPr/>
        </p:nvSpPr>
        <p:spPr>
          <a:xfrm>
            <a:off x="2531426" y="4730787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Feature. 1 / Contents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Enjoy your stylish business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8CA9EF-4A6F-1C7D-474C-FFC9353635A6}"/>
              </a:ext>
            </a:extLst>
          </p:cNvPr>
          <p:cNvSpPr txBox="1"/>
          <p:nvPr/>
        </p:nvSpPr>
        <p:spPr>
          <a:xfrm>
            <a:off x="7400751" y="4731795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Feature. 1 / Contents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Enjoy your stylish business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and campus life with BIZCAM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3E713F6-31A3-C64D-3025-FCAC1F0D2F9A}"/>
              </a:ext>
            </a:extLst>
          </p:cNvPr>
          <p:cNvCxnSpPr/>
          <p:nvPr/>
        </p:nvCxnSpPr>
        <p:spPr>
          <a:xfrm flipV="1">
            <a:off x="6350767" y="2838666"/>
            <a:ext cx="288000" cy="2059"/>
          </a:xfrm>
          <a:prstGeom prst="line">
            <a:avLst/>
          </a:prstGeom>
          <a:ln w="12700" cap="rnd">
            <a:solidFill>
              <a:srgbClr val="011B36"/>
            </a:solidFill>
            <a:prstDash val="sysDash"/>
            <a:bevel/>
            <a:headEnd type="oval"/>
            <a:tailEnd type="none"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6720CA9-6275-20EF-2F11-B575815C2B7D}"/>
              </a:ext>
            </a:extLst>
          </p:cNvPr>
          <p:cNvCxnSpPr/>
          <p:nvPr/>
        </p:nvCxnSpPr>
        <p:spPr>
          <a:xfrm flipV="1">
            <a:off x="5469634" y="2836607"/>
            <a:ext cx="288000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35DE35B9-1503-EE75-B825-31323E4EE07A}"/>
              </a:ext>
            </a:extLst>
          </p:cNvPr>
          <p:cNvSpPr/>
          <p:nvPr/>
        </p:nvSpPr>
        <p:spPr>
          <a:xfrm>
            <a:off x="5030653" y="385582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▼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F4D18C3-FAB1-8A00-AA81-97569B8EC0E0}"/>
              </a:ext>
            </a:extLst>
          </p:cNvPr>
          <p:cNvSpPr/>
          <p:nvPr/>
        </p:nvSpPr>
        <p:spPr>
          <a:xfrm>
            <a:off x="6734507" y="3855826"/>
            <a:ext cx="360000" cy="36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▲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500B099E-4299-B153-946C-C3089337968C}"/>
              </a:ext>
            </a:extLst>
          </p:cNvPr>
          <p:cNvCxnSpPr/>
          <p:nvPr/>
        </p:nvCxnSpPr>
        <p:spPr>
          <a:xfrm flipV="1">
            <a:off x="6350767" y="4035826"/>
            <a:ext cx="288000" cy="2059"/>
          </a:xfrm>
          <a:prstGeom prst="line">
            <a:avLst/>
          </a:prstGeom>
          <a:ln w="12700" cap="rnd">
            <a:solidFill>
              <a:srgbClr val="011B36"/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797B1A5-0099-CADF-F1B3-BB8EEFB4AECA}"/>
              </a:ext>
            </a:extLst>
          </p:cNvPr>
          <p:cNvCxnSpPr/>
          <p:nvPr/>
        </p:nvCxnSpPr>
        <p:spPr>
          <a:xfrm flipV="1">
            <a:off x="5469634" y="4033767"/>
            <a:ext cx="288000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4FF7E437-873F-BEB4-151F-B81043DE96F2}"/>
              </a:ext>
            </a:extLst>
          </p:cNvPr>
          <p:cNvSpPr/>
          <p:nvPr/>
        </p:nvSpPr>
        <p:spPr>
          <a:xfrm>
            <a:off x="5030653" y="500592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▼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7B0226E-7002-4393-1B1A-BF8782A314E1}"/>
              </a:ext>
            </a:extLst>
          </p:cNvPr>
          <p:cNvSpPr/>
          <p:nvPr/>
        </p:nvSpPr>
        <p:spPr>
          <a:xfrm>
            <a:off x="6734507" y="5005929"/>
            <a:ext cx="360000" cy="36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▲</a:t>
            </a:r>
            <a:endParaRPr kumimoji="0" lang="en-US" altLang="ko-KR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0BC6509-8211-AE3F-DE5A-ECD3D12C0490}"/>
              </a:ext>
            </a:extLst>
          </p:cNvPr>
          <p:cNvCxnSpPr/>
          <p:nvPr/>
        </p:nvCxnSpPr>
        <p:spPr>
          <a:xfrm flipV="1">
            <a:off x="6350767" y="5185929"/>
            <a:ext cx="288000" cy="2059"/>
          </a:xfrm>
          <a:prstGeom prst="line">
            <a:avLst/>
          </a:prstGeom>
          <a:ln w="12700" cap="rnd">
            <a:solidFill>
              <a:srgbClr val="011B36"/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1AD3166-E8A0-E6C5-6DE1-1BFB4ED75B6B}"/>
              </a:ext>
            </a:extLst>
          </p:cNvPr>
          <p:cNvCxnSpPr/>
          <p:nvPr/>
        </p:nvCxnSpPr>
        <p:spPr>
          <a:xfrm flipV="1">
            <a:off x="5469634" y="5183870"/>
            <a:ext cx="288000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2E5628D-035A-B68B-9959-A8D5BB48A25C}"/>
              </a:ext>
            </a:extLst>
          </p:cNvPr>
          <p:cNvSpPr/>
          <p:nvPr/>
        </p:nvSpPr>
        <p:spPr>
          <a:xfrm>
            <a:off x="1593032" y="2472761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3D405E5-E486-4F90-3738-101583BACDCB}"/>
              </a:ext>
            </a:extLst>
          </p:cNvPr>
          <p:cNvSpPr/>
          <p:nvPr/>
        </p:nvSpPr>
        <p:spPr>
          <a:xfrm>
            <a:off x="1593033" y="3643883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CDCC9C-093D-6B79-461B-D7DAD2420A24}"/>
              </a:ext>
            </a:extLst>
          </p:cNvPr>
          <p:cNvSpPr/>
          <p:nvPr/>
        </p:nvSpPr>
        <p:spPr>
          <a:xfrm>
            <a:off x="1593032" y="4815005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7A8DA24-040D-854F-AE52-BB01D9D23E66}"/>
              </a:ext>
            </a:extLst>
          </p:cNvPr>
          <p:cNvSpPr/>
          <p:nvPr/>
        </p:nvSpPr>
        <p:spPr>
          <a:xfrm>
            <a:off x="9674876" y="2456206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EE2545D-14F7-E8C9-6823-96C6C894AFED}"/>
              </a:ext>
            </a:extLst>
          </p:cNvPr>
          <p:cNvSpPr/>
          <p:nvPr/>
        </p:nvSpPr>
        <p:spPr>
          <a:xfrm>
            <a:off x="9674877" y="3627328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9A9F8BA-0A00-7A48-FC18-151837376637}"/>
              </a:ext>
            </a:extLst>
          </p:cNvPr>
          <p:cNvSpPr/>
          <p:nvPr/>
        </p:nvSpPr>
        <p:spPr>
          <a:xfrm>
            <a:off x="9674876" y="4798450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33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A82452-C688-7996-74E9-BD5E20A18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6B6E23B-8BD2-E8C3-51EB-852AC17F8039}"/>
              </a:ext>
            </a:extLst>
          </p:cNvPr>
          <p:cNvSpPr/>
          <p:nvPr/>
        </p:nvSpPr>
        <p:spPr>
          <a:xfrm>
            <a:off x="266879" y="171268"/>
            <a:ext cx="11601090" cy="585339"/>
          </a:xfrm>
          <a:prstGeom prst="roundRect">
            <a:avLst>
              <a:gd name="adj" fmla="val 10350"/>
            </a:avLst>
          </a:prstGeom>
          <a:solidFill>
            <a:srgbClr val="1D212A"/>
          </a:solidFill>
          <a:ln>
            <a:noFill/>
          </a:ln>
          <a:effectLst>
            <a:innerShdw blurRad="152400" dist="63500" dir="108000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95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srgbClr val="D4FD06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3E8B744-00A5-054D-113F-F1657394BCDF}"/>
              </a:ext>
            </a:extLst>
          </p:cNvPr>
          <p:cNvGrpSpPr/>
          <p:nvPr/>
        </p:nvGrpSpPr>
        <p:grpSpPr>
          <a:xfrm>
            <a:off x="324031" y="223196"/>
            <a:ext cx="838020" cy="475289"/>
            <a:chOff x="324031" y="223196"/>
            <a:chExt cx="838020" cy="47528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56E6818-5A21-9A7D-7E3C-70E29213C398}"/>
                </a:ext>
              </a:extLst>
            </p:cNvPr>
            <p:cNvSpPr/>
            <p:nvPr/>
          </p:nvSpPr>
          <p:spPr>
            <a:xfrm>
              <a:off x="324031" y="223196"/>
              <a:ext cx="838020" cy="475289"/>
            </a:xfrm>
            <a:prstGeom prst="roundRect">
              <a:avLst>
                <a:gd name="adj" fmla="val 9238"/>
              </a:avLst>
            </a:prstGeom>
            <a:solidFill>
              <a:srgbClr val="D4FD06"/>
            </a:solidFill>
            <a:ln>
              <a:noFill/>
            </a:ln>
            <a:effectLst>
              <a:outerShdw blurRad="292100" dist="228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7E7AFAF2-CB09-A628-FC84-AC5D3B997376}"/>
                </a:ext>
              </a:extLst>
            </p:cNvPr>
            <p:cNvGrpSpPr/>
            <p:nvPr/>
          </p:nvGrpSpPr>
          <p:grpSpPr>
            <a:xfrm>
              <a:off x="874164" y="340573"/>
              <a:ext cx="179936" cy="229919"/>
              <a:chOff x="2028239" y="3980991"/>
              <a:chExt cx="742950" cy="949327"/>
            </a:xfrm>
            <a:solidFill>
              <a:srgbClr val="1D212A"/>
            </a:solidFill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E2D7C612-C0E4-B7F2-C427-125593357D45}"/>
                  </a:ext>
                </a:extLst>
              </p:cNvPr>
              <p:cNvSpPr/>
              <p:nvPr/>
            </p:nvSpPr>
            <p:spPr>
              <a:xfrm>
                <a:off x="2028239" y="39809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CCBD2618-BC59-9F78-7843-B5C35DF486F6}"/>
                  </a:ext>
                </a:extLst>
              </p:cNvPr>
              <p:cNvSpPr/>
              <p:nvPr/>
            </p:nvSpPr>
            <p:spPr>
              <a:xfrm>
                <a:off x="2221914" y="39809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59A337-AC40-DD4E-443A-A7C5842D5A31}"/>
                  </a:ext>
                </a:extLst>
              </p:cNvPr>
              <p:cNvSpPr/>
              <p:nvPr/>
            </p:nvSpPr>
            <p:spPr>
              <a:xfrm>
                <a:off x="2221914" y="41810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1280BB09-7FAB-CA08-4C40-D81CCE1B6F8A}"/>
                  </a:ext>
                </a:extLst>
              </p:cNvPr>
              <p:cNvSpPr/>
              <p:nvPr/>
            </p:nvSpPr>
            <p:spPr>
              <a:xfrm>
                <a:off x="2415589" y="41810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3A622E7-CE82-E770-6EF5-F7FD136C3889}"/>
                  </a:ext>
                </a:extLst>
              </p:cNvPr>
              <p:cNvSpPr/>
              <p:nvPr/>
            </p:nvSpPr>
            <p:spPr>
              <a:xfrm>
                <a:off x="2415589" y="43746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298F4E55-C154-C2C3-B6DA-1E361F397AE8}"/>
                  </a:ext>
                </a:extLst>
              </p:cNvPr>
              <p:cNvSpPr/>
              <p:nvPr/>
            </p:nvSpPr>
            <p:spPr>
              <a:xfrm>
                <a:off x="2609264" y="43746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EC55CD5F-B101-5CC7-FA22-706ED1D03583}"/>
                  </a:ext>
                </a:extLst>
              </p:cNvPr>
              <p:cNvSpPr/>
              <p:nvPr/>
            </p:nvSpPr>
            <p:spPr>
              <a:xfrm>
                <a:off x="2221914" y="456836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435A962-AE6F-BF87-3A85-ABF43C732EB5}"/>
                  </a:ext>
                </a:extLst>
              </p:cNvPr>
              <p:cNvSpPr/>
              <p:nvPr/>
            </p:nvSpPr>
            <p:spPr>
              <a:xfrm>
                <a:off x="2415589" y="456836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8E2ED0BD-99A6-FBFC-72F8-702AB3E0D588}"/>
                  </a:ext>
                </a:extLst>
              </p:cNvPr>
              <p:cNvSpPr/>
              <p:nvPr/>
            </p:nvSpPr>
            <p:spPr>
              <a:xfrm>
                <a:off x="2028239" y="4768393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DB8F59FE-9649-3344-4AC7-6D9DD584FAE5}"/>
                  </a:ext>
                </a:extLst>
              </p:cNvPr>
              <p:cNvSpPr/>
              <p:nvPr/>
            </p:nvSpPr>
            <p:spPr>
              <a:xfrm>
                <a:off x="2221914" y="4768393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498D30A-A7F6-021B-BDBE-7BFE407DCC04}"/>
                </a:ext>
              </a:extLst>
            </p:cNvPr>
            <p:cNvGrpSpPr/>
            <p:nvPr/>
          </p:nvGrpSpPr>
          <p:grpSpPr>
            <a:xfrm flipH="1">
              <a:off x="417497" y="340573"/>
              <a:ext cx="179936" cy="229919"/>
              <a:chOff x="2028239" y="3980991"/>
              <a:chExt cx="742950" cy="949327"/>
            </a:xfrm>
            <a:solidFill>
              <a:srgbClr val="D4FD06"/>
            </a:solidFill>
            <a:effectLst>
              <a:outerShdw blurRad="12700" dist="127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32F2C0E0-C00E-EEDE-0D78-73E3CA48E60A}"/>
                  </a:ext>
                </a:extLst>
              </p:cNvPr>
              <p:cNvSpPr/>
              <p:nvPr/>
            </p:nvSpPr>
            <p:spPr>
              <a:xfrm>
                <a:off x="2028239" y="39809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EAEE7BB-E9AF-AF00-D53A-4907C86E8F1D}"/>
                  </a:ext>
                </a:extLst>
              </p:cNvPr>
              <p:cNvSpPr/>
              <p:nvPr/>
            </p:nvSpPr>
            <p:spPr>
              <a:xfrm>
                <a:off x="2221914" y="39809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5070086-3841-3808-2B66-EDBFCEF54339}"/>
                  </a:ext>
                </a:extLst>
              </p:cNvPr>
              <p:cNvSpPr/>
              <p:nvPr/>
            </p:nvSpPr>
            <p:spPr>
              <a:xfrm>
                <a:off x="2221914" y="41810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F3C478DD-5FD2-D17A-43BA-A21DDBA2A6E4}"/>
                  </a:ext>
                </a:extLst>
              </p:cNvPr>
              <p:cNvSpPr/>
              <p:nvPr/>
            </p:nvSpPr>
            <p:spPr>
              <a:xfrm>
                <a:off x="2415589" y="41810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42168171-739B-030A-C93A-38E0618826AE}"/>
                  </a:ext>
                </a:extLst>
              </p:cNvPr>
              <p:cNvSpPr/>
              <p:nvPr/>
            </p:nvSpPr>
            <p:spPr>
              <a:xfrm>
                <a:off x="2415589" y="43746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29939C0A-D4F9-6AA7-4A34-ABB0540CFA6E}"/>
                  </a:ext>
                </a:extLst>
              </p:cNvPr>
              <p:cNvSpPr/>
              <p:nvPr/>
            </p:nvSpPr>
            <p:spPr>
              <a:xfrm>
                <a:off x="2609264" y="43746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C5FA911-31B2-D33E-6C54-1290450EFC63}"/>
                  </a:ext>
                </a:extLst>
              </p:cNvPr>
              <p:cNvSpPr/>
              <p:nvPr/>
            </p:nvSpPr>
            <p:spPr>
              <a:xfrm>
                <a:off x="2221914" y="456836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182E224D-E47A-E27F-518A-68A8F3155DBE}"/>
                  </a:ext>
                </a:extLst>
              </p:cNvPr>
              <p:cNvSpPr/>
              <p:nvPr/>
            </p:nvSpPr>
            <p:spPr>
              <a:xfrm>
                <a:off x="2415589" y="456836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B59451DE-65E8-625F-03B2-E58A9F8EDAEB}"/>
                  </a:ext>
                </a:extLst>
              </p:cNvPr>
              <p:cNvSpPr/>
              <p:nvPr/>
            </p:nvSpPr>
            <p:spPr>
              <a:xfrm>
                <a:off x="2028239" y="4768393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5300DDF5-BDBC-0BBF-1C22-A7AA48A9DF3A}"/>
                  </a:ext>
                </a:extLst>
              </p:cNvPr>
              <p:cNvSpPr/>
              <p:nvPr/>
            </p:nvSpPr>
            <p:spPr>
              <a:xfrm>
                <a:off x="2221914" y="4768393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8E284E9F-AE30-210E-6AC5-F1151B379AD1}"/>
              </a:ext>
            </a:extLst>
          </p:cNvPr>
          <p:cNvSpPr/>
          <p:nvPr/>
        </p:nvSpPr>
        <p:spPr>
          <a:xfrm>
            <a:off x="1667643" y="1948592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235364-4C7A-3E5C-6F8D-C7C1935767BC}"/>
              </a:ext>
            </a:extLst>
          </p:cNvPr>
          <p:cNvSpPr/>
          <p:nvPr/>
        </p:nvSpPr>
        <p:spPr>
          <a:xfrm>
            <a:off x="1562138" y="4580292"/>
            <a:ext cx="2616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D212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212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1D212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D212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9F74B56-A240-BCF7-946D-4067D5F73CF4}"/>
              </a:ext>
            </a:extLst>
          </p:cNvPr>
          <p:cNvSpPr/>
          <p:nvPr/>
        </p:nvSpPr>
        <p:spPr>
          <a:xfrm>
            <a:off x="2436899" y="2717849"/>
            <a:ext cx="885371" cy="885371"/>
          </a:xfrm>
          <a:prstGeom prst="ellipse">
            <a:avLst/>
          </a:prstGeom>
          <a:solidFill>
            <a:srgbClr val="D4FD06"/>
          </a:solidFill>
          <a:ln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Group 28">
            <a:extLst>
              <a:ext uri="{FF2B5EF4-FFF2-40B4-BE49-F238E27FC236}">
                <a16:creationId xmlns:a16="http://schemas.microsoft.com/office/drawing/2014/main" id="{1B269957-6451-844F-5739-6EF485AF8B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26630" y="3026669"/>
            <a:ext cx="305908" cy="267729"/>
            <a:chOff x="496" y="4251"/>
            <a:chExt cx="641" cy="561"/>
          </a:xfrm>
          <a:solidFill>
            <a:srgbClr val="1D212A"/>
          </a:solidFill>
        </p:grpSpPr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ABF61B3D-2AB7-0FF6-8856-FE8BC7C86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6A7CAAED-9E15-EE2C-2FAD-8740E0164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E181A0A1-A130-4D91-EDF0-9D11781D51EA}"/>
              </a:ext>
            </a:extLst>
          </p:cNvPr>
          <p:cNvSpPr/>
          <p:nvPr/>
        </p:nvSpPr>
        <p:spPr>
          <a:xfrm>
            <a:off x="5223103" y="1983878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C7CC28-9D2C-398B-BA00-BF994FB19C9E}"/>
              </a:ext>
            </a:extLst>
          </p:cNvPr>
          <p:cNvSpPr/>
          <p:nvPr/>
        </p:nvSpPr>
        <p:spPr>
          <a:xfrm>
            <a:off x="5138213" y="4584684"/>
            <a:ext cx="2616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D212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212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1D212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D212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54456A3-66F3-D3BB-E3C4-87D0AF9BD1F2}"/>
              </a:ext>
            </a:extLst>
          </p:cNvPr>
          <p:cNvSpPr/>
          <p:nvPr/>
        </p:nvSpPr>
        <p:spPr>
          <a:xfrm>
            <a:off x="5992359" y="2753135"/>
            <a:ext cx="885371" cy="885371"/>
          </a:xfrm>
          <a:prstGeom prst="ellipse">
            <a:avLst/>
          </a:prstGeom>
          <a:solidFill>
            <a:srgbClr val="D4FD06"/>
          </a:solidFill>
          <a:ln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E03A389-117B-9574-9A3E-6BDBFE72982C}"/>
              </a:ext>
            </a:extLst>
          </p:cNvPr>
          <p:cNvSpPr/>
          <p:nvPr/>
        </p:nvSpPr>
        <p:spPr>
          <a:xfrm>
            <a:off x="8789802" y="1983878"/>
            <a:ext cx="2423886" cy="242388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0D87B3-8143-3DCA-9A49-0EE58A3D1C4B}"/>
              </a:ext>
            </a:extLst>
          </p:cNvPr>
          <p:cNvSpPr/>
          <p:nvPr/>
        </p:nvSpPr>
        <p:spPr>
          <a:xfrm>
            <a:off x="8684297" y="4615578"/>
            <a:ext cx="26162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D212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212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1D212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D212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C6656D5-9CFD-5C97-17A8-530475DA3EB7}"/>
              </a:ext>
            </a:extLst>
          </p:cNvPr>
          <p:cNvSpPr/>
          <p:nvPr/>
        </p:nvSpPr>
        <p:spPr>
          <a:xfrm>
            <a:off x="9559058" y="2753135"/>
            <a:ext cx="885371" cy="885371"/>
          </a:xfrm>
          <a:prstGeom prst="ellipse">
            <a:avLst/>
          </a:prstGeom>
          <a:solidFill>
            <a:srgbClr val="D4FD06"/>
          </a:solidFill>
          <a:ln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9" name="Group 14">
            <a:extLst>
              <a:ext uri="{FF2B5EF4-FFF2-40B4-BE49-F238E27FC236}">
                <a16:creationId xmlns:a16="http://schemas.microsoft.com/office/drawing/2014/main" id="{6813188C-C433-9DEE-7EBD-5EAB85FEBE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860267" y="3075814"/>
            <a:ext cx="282952" cy="240012"/>
            <a:chOff x="3669" y="3943"/>
            <a:chExt cx="626" cy="531"/>
          </a:xfrm>
          <a:solidFill>
            <a:srgbClr val="1D212A"/>
          </a:solidFill>
        </p:grpSpPr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90DBDE61-6498-B864-85BC-3B24E5730F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536ADE74-D8DB-125C-B5D5-E6A9F3058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Freeform 11">
            <a:extLst>
              <a:ext uri="{FF2B5EF4-FFF2-40B4-BE49-F238E27FC236}">
                <a16:creationId xmlns:a16="http://schemas.microsoft.com/office/drawing/2014/main" id="{40A1A31B-E69F-FCFD-9184-CD85CA7BAAFB}"/>
              </a:ext>
            </a:extLst>
          </p:cNvPr>
          <p:cNvSpPr>
            <a:spLocks noEditPoints="1"/>
          </p:cNvSpPr>
          <p:nvPr/>
        </p:nvSpPr>
        <p:spPr bwMode="auto">
          <a:xfrm>
            <a:off x="6312875" y="3023245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1D212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22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8E0CEF-BE0A-65D3-EC99-06AAF6D39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47C4CCC-329A-073B-F0F5-ED749B2514DC}"/>
              </a:ext>
            </a:extLst>
          </p:cNvPr>
          <p:cNvSpPr/>
          <p:nvPr/>
        </p:nvSpPr>
        <p:spPr>
          <a:xfrm>
            <a:off x="266879" y="171268"/>
            <a:ext cx="11601090" cy="585339"/>
          </a:xfrm>
          <a:prstGeom prst="roundRect">
            <a:avLst>
              <a:gd name="adj" fmla="val 10350"/>
            </a:avLst>
          </a:prstGeom>
          <a:solidFill>
            <a:srgbClr val="1D212A"/>
          </a:solidFill>
          <a:ln>
            <a:noFill/>
          </a:ln>
          <a:effectLst>
            <a:innerShdw blurRad="152400" dist="63500" dir="10800000">
              <a:schemeClr val="tx1">
                <a:alpha val="48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950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srgbClr val="D4FD06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B22343-F1E1-7D6E-0759-E4F8D8963897}"/>
              </a:ext>
            </a:extLst>
          </p:cNvPr>
          <p:cNvGrpSpPr/>
          <p:nvPr/>
        </p:nvGrpSpPr>
        <p:grpSpPr>
          <a:xfrm>
            <a:off x="324031" y="223196"/>
            <a:ext cx="838020" cy="475289"/>
            <a:chOff x="324031" y="223196"/>
            <a:chExt cx="838020" cy="47528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8766C8C-0CDB-BBD3-E9AC-BBA2E55324C8}"/>
                </a:ext>
              </a:extLst>
            </p:cNvPr>
            <p:cNvSpPr/>
            <p:nvPr/>
          </p:nvSpPr>
          <p:spPr>
            <a:xfrm>
              <a:off x="324031" y="223196"/>
              <a:ext cx="838020" cy="475289"/>
            </a:xfrm>
            <a:prstGeom prst="roundRect">
              <a:avLst>
                <a:gd name="adj" fmla="val 9238"/>
              </a:avLst>
            </a:prstGeom>
            <a:solidFill>
              <a:srgbClr val="D4FD06"/>
            </a:solidFill>
            <a:ln>
              <a:noFill/>
            </a:ln>
            <a:effectLst>
              <a:outerShdw blurRad="292100" dist="228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C253EDD-DC38-47EA-840E-54B63A681B69}"/>
                </a:ext>
              </a:extLst>
            </p:cNvPr>
            <p:cNvGrpSpPr/>
            <p:nvPr/>
          </p:nvGrpSpPr>
          <p:grpSpPr>
            <a:xfrm>
              <a:off x="874164" y="340573"/>
              <a:ext cx="179936" cy="229919"/>
              <a:chOff x="2028239" y="3980991"/>
              <a:chExt cx="742950" cy="949327"/>
            </a:xfrm>
            <a:solidFill>
              <a:srgbClr val="1D212A"/>
            </a:solidFill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E17DE20-A48F-9F3A-A768-4C507CFEE6A6}"/>
                  </a:ext>
                </a:extLst>
              </p:cNvPr>
              <p:cNvSpPr/>
              <p:nvPr/>
            </p:nvSpPr>
            <p:spPr>
              <a:xfrm>
                <a:off x="2028239" y="39809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9F1E24FB-3EE8-2536-D31A-28B20C3A178F}"/>
                  </a:ext>
                </a:extLst>
              </p:cNvPr>
              <p:cNvSpPr/>
              <p:nvPr/>
            </p:nvSpPr>
            <p:spPr>
              <a:xfrm>
                <a:off x="2221914" y="39809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88239DB7-12D1-84DC-4F1A-3DF4A5EC776D}"/>
                  </a:ext>
                </a:extLst>
              </p:cNvPr>
              <p:cNvSpPr/>
              <p:nvPr/>
            </p:nvSpPr>
            <p:spPr>
              <a:xfrm>
                <a:off x="2221914" y="41810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3CD9A79F-1003-8D64-5995-0496882BED30}"/>
                  </a:ext>
                </a:extLst>
              </p:cNvPr>
              <p:cNvSpPr/>
              <p:nvPr/>
            </p:nvSpPr>
            <p:spPr>
              <a:xfrm>
                <a:off x="2415589" y="41810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E8EA788-A33B-4A5D-CDDC-9D68ACE84D5E}"/>
                  </a:ext>
                </a:extLst>
              </p:cNvPr>
              <p:cNvSpPr/>
              <p:nvPr/>
            </p:nvSpPr>
            <p:spPr>
              <a:xfrm>
                <a:off x="2415589" y="43746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4A72AC71-7987-576C-AD7D-7935C3AAE0A2}"/>
                  </a:ext>
                </a:extLst>
              </p:cNvPr>
              <p:cNvSpPr/>
              <p:nvPr/>
            </p:nvSpPr>
            <p:spPr>
              <a:xfrm>
                <a:off x="2609264" y="43746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1C36220-2558-0EA0-5998-643D35828AA6}"/>
                  </a:ext>
                </a:extLst>
              </p:cNvPr>
              <p:cNvSpPr/>
              <p:nvPr/>
            </p:nvSpPr>
            <p:spPr>
              <a:xfrm>
                <a:off x="2221914" y="456836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3DBA3F6D-9F14-ED11-EF65-4A4B9C138FA9}"/>
                  </a:ext>
                </a:extLst>
              </p:cNvPr>
              <p:cNvSpPr/>
              <p:nvPr/>
            </p:nvSpPr>
            <p:spPr>
              <a:xfrm>
                <a:off x="2415589" y="456836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838E5A2-8AA0-A74B-116E-30DB7728D89A}"/>
                  </a:ext>
                </a:extLst>
              </p:cNvPr>
              <p:cNvSpPr/>
              <p:nvPr/>
            </p:nvSpPr>
            <p:spPr>
              <a:xfrm>
                <a:off x="2028239" y="4768393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20B91693-4BED-8DC2-1012-8E12E3CBC4AD}"/>
                  </a:ext>
                </a:extLst>
              </p:cNvPr>
              <p:cNvSpPr/>
              <p:nvPr/>
            </p:nvSpPr>
            <p:spPr>
              <a:xfrm>
                <a:off x="2221914" y="4768393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412704C-76B6-8EC4-BEE1-99862CD8FDED}"/>
                </a:ext>
              </a:extLst>
            </p:cNvPr>
            <p:cNvGrpSpPr/>
            <p:nvPr/>
          </p:nvGrpSpPr>
          <p:grpSpPr>
            <a:xfrm flipH="1">
              <a:off x="417497" y="340573"/>
              <a:ext cx="179936" cy="229919"/>
              <a:chOff x="2028239" y="3980991"/>
              <a:chExt cx="742950" cy="949327"/>
            </a:xfrm>
            <a:solidFill>
              <a:srgbClr val="D4FD06"/>
            </a:solidFill>
            <a:effectLst>
              <a:outerShdw blurRad="12700" dist="127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49F6D866-5DFD-2390-2030-A81110EB5ACE}"/>
                  </a:ext>
                </a:extLst>
              </p:cNvPr>
              <p:cNvSpPr/>
              <p:nvPr/>
            </p:nvSpPr>
            <p:spPr>
              <a:xfrm>
                <a:off x="2028239" y="39809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D219BB1C-790E-602A-0F3B-7F0ABF58524A}"/>
                  </a:ext>
                </a:extLst>
              </p:cNvPr>
              <p:cNvSpPr/>
              <p:nvPr/>
            </p:nvSpPr>
            <p:spPr>
              <a:xfrm>
                <a:off x="2221914" y="39809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B6320E03-26A2-4542-6249-D583510D4883}"/>
                  </a:ext>
                </a:extLst>
              </p:cNvPr>
              <p:cNvSpPr/>
              <p:nvPr/>
            </p:nvSpPr>
            <p:spPr>
              <a:xfrm>
                <a:off x="2221914" y="41810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6DB229C-C725-BD4F-CFAF-53F84E516E70}"/>
                  </a:ext>
                </a:extLst>
              </p:cNvPr>
              <p:cNvSpPr/>
              <p:nvPr/>
            </p:nvSpPr>
            <p:spPr>
              <a:xfrm>
                <a:off x="2415589" y="418101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319CABB2-D165-2C55-1901-CB1AAB827A08}"/>
                  </a:ext>
                </a:extLst>
              </p:cNvPr>
              <p:cNvSpPr/>
              <p:nvPr/>
            </p:nvSpPr>
            <p:spPr>
              <a:xfrm>
                <a:off x="2415589" y="43746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8B7D64AE-95FC-8073-8644-E28BD5D93700}"/>
                  </a:ext>
                </a:extLst>
              </p:cNvPr>
              <p:cNvSpPr/>
              <p:nvPr/>
            </p:nvSpPr>
            <p:spPr>
              <a:xfrm>
                <a:off x="2609264" y="4374691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E8977712-F436-F45D-BAC2-CA413DB26F6E}"/>
                  </a:ext>
                </a:extLst>
              </p:cNvPr>
              <p:cNvSpPr/>
              <p:nvPr/>
            </p:nvSpPr>
            <p:spPr>
              <a:xfrm>
                <a:off x="2221914" y="456836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61A667A6-9637-2DD4-31FA-A89E047FB51A}"/>
                  </a:ext>
                </a:extLst>
              </p:cNvPr>
              <p:cNvSpPr/>
              <p:nvPr/>
            </p:nvSpPr>
            <p:spPr>
              <a:xfrm>
                <a:off x="2415589" y="4568366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7048D44-F289-2D8E-6988-BEA3167C5387}"/>
                  </a:ext>
                </a:extLst>
              </p:cNvPr>
              <p:cNvSpPr/>
              <p:nvPr/>
            </p:nvSpPr>
            <p:spPr>
              <a:xfrm>
                <a:off x="2028239" y="4768393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7B56A2E5-3882-8442-101D-165C6FE524F1}"/>
                  </a:ext>
                </a:extLst>
              </p:cNvPr>
              <p:cNvSpPr/>
              <p:nvPr/>
            </p:nvSpPr>
            <p:spPr>
              <a:xfrm>
                <a:off x="2221914" y="4768393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8" name="자유형: 도형 16">
            <a:extLst>
              <a:ext uri="{FF2B5EF4-FFF2-40B4-BE49-F238E27FC236}">
                <a16:creationId xmlns:a16="http://schemas.microsoft.com/office/drawing/2014/main" id="{A551F66F-D685-3526-F5A2-A83632AA1DEB}"/>
              </a:ext>
            </a:extLst>
          </p:cNvPr>
          <p:cNvSpPr/>
          <p:nvPr/>
        </p:nvSpPr>
        <p:spPr>
          <a:xfrm>
            <a:off x="1111998" y="3976847"/>
            <a:ext cx="3867939" cy="108000"/>
          </a:xfrm>
          <a:custGeom>
            <a:avLst/>
            <a:gdLst>
              <a:gd name="connsiteX0" fmla="*/ 3813939 w 3867939"/>
              <a:gd name="connsiteY0" fmla="*/ 0 h 108000"/>
              <a:gd name="connsiteX1" fmla="*/ 3867939 w 3867939"/>
              <a:gd name="connsiteY1" fmla="*/ 54000 h 108000"/>
              <a:gd name="connsiteX2" fmla="*/ 3813939 w 3867939"/>
              <a:gd name="connsiteY2" fmla="*/ 108000 h 108000"/>
              <a:gd name="connsiteX3" fmla="*/ 3759939 w 3867939"/>
              <a:gd name="connsiteY3" fmla="*/ 54000 h 108000"/>
              <a:gd name="connsiteX4" fmla="*/ 3813939 w 3867939"/>
              <a:gd name="connsiteY4" fmla="*/ 0 h 108000"/>
              <a:gd name="connsiteX5" fmla="*/ 3396168 w 3867939"/>
              <a:gd name="connsiteY5" fmla="*/ 0 h 108000"/>
              <a:gd name="connsiteX6" fmla="*/ 3450168 w 3867939"/>
              <a:gd name="connsiteY6" fmla="*/ 54000 h 108000"/>
              <a:gd name="connsiteX7" fmla="*/ 3396168 w 3867939"/>
              <a:gd name="connsiteY7" fmla="*/ 108000 h 108000"/>
              <a:gd name="connsiteX8" fmla="*/ 3342168 w 3867939"/>
              <a:gd name="connsiteY8" fmla="*/ 54000 h 108000"/>
              <a:gd name="connsiteX9" fmla="*/ 3396168 w 3867939"/>
              <a:gd name="connsiteY9" fmla="*/ 0 h 108000"/>
              <a:gd name="connsiteX10" fmla="*/ 2978397 w 3867939"/>
              <a:gd name="connsiteY10" fmla="*/ 0 h 108000"/>
              <a:gd name="connsiteX11" fmla="*/ 3032397 w 3867939"/>
              <a:gd name="connsiteY11" fmla="*/ 54000 h 108000"/>
              <a:gd name="connsiteX12" fmla="*/ 2978397 w 3867939"/>
              <a:gd name="connsiteY12" fmla="*/ 108000 h 108000"/>
              <a:gd name="connsiteX13" fmla="*/ 2924397 w 3867939"/>
              <a:gd name="connsiteY13" fmla="*/ 54000 h 108000"/>
              <a:gd name="connsiteX14" fmla="*/ 2978397 w 3867939"/>
              <a:gd name="connsiteY14" fmla="*/ 0 h 108000"/>
              <a:gd name="connsiteX15" fmla="*/ 2560626 w 3867939"/>
              <a:gd name="connsiteY15" fmla="*/ 0 h 108000"/>
              <a:gd name="connsiteX16" fmla="*/ 2614626 w 3867939"/>
              <a:gd name="connsiteY16" fmla="*/ 54000 h 108000"/>
              <a:gd name="connsiteX17" fmla="*/ 2560626 w 3867939"/>
              <a:gd name="connsiteY17" fmla="*/ 108000 h 108000"/>
              <a:gd name="connsiteX18" fmla="*/ 2506626 w 3867939"/>
              <a:gd name="connsiteY18" fmla="*/ 54000 h 108000"/>
              <a:gd name="connsiteX19" fmla="*/ 2560626 w 3867939"/>
              <a:gd name="connsiteY19" fmla="*/ 0 h 108000"/>
              <a:gd name="connsiteX20" fmla="*/ 2142855 w 3867939"/>
              <a:gd name="connsiteY20" fmla="*/ 0 h 108000"/>
              <a:gd name="connsiteX21" fmla="*/ 2196855 w 3867939"/>
              <a:gd name="connsiteY21" fmla="*/ 54000 h 108000"/>
              <a:gd name="connsiteX22" fmla="*/ 2142855 w 3867939"/>
              <a:gd name="connsiteY22" fmla="*/ 108000 h 108000"/>
              <a:gd name="connsiteX23" fmla="*/ 2088855 w 3867939"/>
              <a:gd name="connsiteY23" fmla="*/ 54000 h 108000"/>
              <a:gd name="connsiteX24" fmla="*/ 2142855 w 3867939"/>
              <a:gd name="connsiteY24" fmla="*/ 0 h 108000"/>
              <a:gd name="connsiteX25" fmla="*/ 1725084 w 3867939"/>
              <a:gd name="connsiteY25" fmla="*/ 0 h 108000"/>
              <a:gd name="connsiteX26" fmla="*/ 1779084 w 3867939"/>
              <a:gd name="connsiteY26" fmla="*/ 54000 h 108000"/>
              <a:gd name="connsiteX27" fmla="*/ 1725084 w 3867939"/>
              <a:gd name="connsiteY27" fmla="*/ 108000 h 108000"/>
              <a:gd name="connsiteX28" fmla="*/ 1671084 w 3867939"/>
              <a:gd name="connsiteY28" fmla="*/ 54000 h 108000"/>
              <a:gd name="connsiteX29" fmla="*/ 1725084 w 3867939"/>
              <a:gd name="connsiteY29" fmla="*/ 0 h 108000"/>
              <a:gd name="connsiteX30" fmla="*/ 1307313 w 3867939"/>
              <a:gd name="connsiteY30" fmla="*/ 0 h 108000"/>
              <a:gd name="connsiteX31" fmla="*/ 1361313 w 3867939"/>
              <a:gd name="connsiteY31" fmla="*/ 54000 h 108000"/>
              <a:gd name="connsiteX32" fmla="*/ 1307313 w 3867939"/>
              <a:gd name="connsiteY32" fmla="*/ 108000 h 108000"/>
              <a:gd name="connsiteX33" fmla="*/ 1253313 w 3867939"/>
              <a:gd name="connsiteY33" fmla="*/ 54000 h 108000"/>
              <a:gd name="connsiteX34" fmla="*/ 1307313 w 3867939"/>
              <a:gd name="connsiteY34" fmla="*/ 0 h 108000"/>
              <a:gd name="connsiteX35" fmla="*/ 889542 w 3867939"/>
              <a:gd name="connsiteY35" fmla="*/ 0 h 108000"/>
              <a:gd name="connsiteX36" fmla="*/ 943542 w 3867939"/>
              <a:gd name="connsiteY36" fmla="*/ 54000 h 108000"/>
              <a:gd name="connsiteX37" fmla="*/ 889542 w 3867939"/>
              <a:gd name="connsiteY37" fmla="*/ 108000 h 108000"/>
              <a:gd name="connsiteX38" fmla="*/ 835542 w 3867939"/>
              <a:gd name="connsiteY38" fmla="*/ 54000 h 108000"/>
              <a:gd name="connsiteX39" fmla="*/ 889542 w 3867939"/>
              <a:gd name="connsiteY39" fmla="*/ 0 h 108000"/>
              <a:gd name="connsiteX40" fmla="*/ 471771 w 3867939"/>
              <a:gd name="connsiteY40" fmla="*/ 0 h 108000"/>
              <a:gd name="connsiteX41" fmla="*/ 525771 w 3867939"/>
              <a:gd name="connsiteY41" fmla="*/ 54000 h 108000"/>
              <a:gd name="connsiteX42" fmla="*/ 471771 w 3867939"/>
              <a:gd name="connsiteY42" fmla="*/ 108000 h 108000"/>
              <a:gd name="connsiteX43" fmla="*/ 417771 w 3867939"/>
              <a:gd name="connsiteY43" fmla="*/ 54000 h 108000"/>
              <a:gd name="connsiteX44" fmla="*/ 471771 w 3867939"/>
              <a:gd name="connsiteY44" fmla="*/ 0 h 108000"/>
              <a:gd name="connsiteX45" fmla="*/ 54000 w 3867939"/>
              <a:gd name="connsiteY45" fmla="*/ 0 h 108000"/>
              <a:gd name="connsiteX46" fmla="*/ 108000 w 3867939"/>
              <a:gd name="connsiteY46" fmla="*/ 54000 h 108000"/>
              <a:gd name="connsiteX47" fmla="*/ 54000 w 3867939"/>
              <a:gd name="connsiteY47" fmla="*/ 108000 h 108000"/>
              <a:gd name="connsiteX48" fmla="*/ 0 w 3867939"/>
              <a:gd name="connsiteY48" fmla="*/ 54000 h 108000"/>
              <a:gd name="connsiteX49" fmla="*/ 54000 w 3867939"/>
              <a:gd name="connsiteY49" fmla="*/ 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867939" h="108000">
                <a:moveTo>
                  <a:pt x="3813939" y="0"/>
                </a:moveTo>
                <a:cubicBezTo>
                  <a:pt x="3843762" y="0"/>
                  <a:pt x="3867939" y="24177"/>
                  <a:pt x="3867939" y="54000"/>
                </a:cubicBezTo>
                <a:cubicBezTo>
                  <a:pt x="3867939" y="83823"/>
                  <a:pt x="3843762" y="108000"/>
                  <a:pt x="3813939" y="108000"/>
                </a:cubicBezTo>
                <a:cubicBezTo>
                  <a:pt x="3784116" y="108000"/>
                  <a:pt x="3759939" y="83823"/>
                  <a:pt x="3759939" y="54000"/>
                </a:cubicBezTo>
                <a:cubicBezTo>
                  <a:pt x="3759939" y="24177"/>
                  <a:pt x="3784116" y="0"/>
                  <a:pt x="3813939" y="0"/>
                </a:cubicBezTo>
                <a:close/>
                <a:moveTo>
                  <a:pt x="3396168" y="0"/>
                </a:moveTo>
                <a:cubicBezTo>
                  <a:pt x="3425991" y="0"/>
                  <a:pt x="3450168" y="24177"/>
                  <a:pt x="3450168" y="54000"/>
                </a:cubicBezTo>
                <a:cubicBezTo>
                  <a:pt x="3450168" y="83823"/>
                  <a:pt x="3425991" y="108000"/>
                  <a:pt x="3396168" y="108000"/>
                </a:cubicBezTo>
                <a:cubicBezTo>
                  <a:pt x="3366345" y="108000"/>
                  <a:pt x="3342168" y="83823"/>
                  <a:pt x="3342168" y="54000"/>
                </a:cubicBezTo>
                <a:cubicBezTo>
                  <a:pt x="3342168" y="24177"/>
                  <a:pt x="3366345" y="0"/>
                  <a:pt x="3396168" y="0"/>
                </a:cubicBezTo>
                <a:close/>
                <a:moveTo>
                  <a:pt x="2978397" y="0"/>
                </a:moveTo>
                <a:cubicBezTo>
                  <a:pt x="3008220" y="0"/>
                  <a:pt x="3032397" y="24177"/>
                  <a:pt x="3032397" y="54000"/>
                </a:cubicBezTo>
                <a:cubicBezTo>
                  <a:pt x="3032397" y="83823"/>
                  <a:pt x="3008220" y="108000"/>
                  <a:pt x="2978397" y="108000"/>
                </a:cubicBezTo>
                <a:cubicBezTo>
                  <a:pt x="2948574" y="108000"/>
                  <a:pt x="2924397" y="83823"/>
                  <a:pt x="2924397" y="54000"/>
                </a:cubicBezTo>
                <a:cubicBezTo>
                  <a:pt x="2924397" y="24177"/>
                  <a:pt x="2948574" y="0"/>
                  <a:pt x="2978397" y="0"/>
                </a:cubicBezTo>
                <a:close/>
                <a:moveTo>
                  <a:pt x="2560626" y="0"/>
                </a:moveTo>
                <a:cubicBezTo>
                  <a:pt x="2590449" y="0"/>
                  <a:pt x="2614626" y="24177"/>
                  <a:pt x="2614626" y="54000"/>
                </a:cubicBezTo>
                <a:cubicBezTo>
                  <a:pt x="2614626" y="83823"/>
                  <a:pt x="2590449" y="108000"/>
                  <a:pt x="2560626" y="108000"/>
                </a:cubicBezTo>
                <a:cubicBezTo>
                  <a:pt x="2530803" y="108000"/>
                  <a:pt x="2506626" y="83823"/>
                  <a:pt x="2506626" y="54000"/>
                </a:cubicBezTo>
                <a:cubicBezTo>
                  <a:pt x="2506626" y="24177"/>
                  <a:pt x="2530803" y="0"/>
                  <a:pt x="2560626" y="0"/>
                </a:cubicBezTo>
                <a:close/>
                <a:moveTo>
                  <a:pt x="2142855" y="0"/>
                </a:moveTo>
                <a:cubicBezTo>
                  <a:pt x="2172678" y="0"/>
                  <a:pt x="2196855" y="24177"/>
                  <a:pt x="2196855" y="54000"/>
                </a:cubicBezTo>
                <a:cubicBezTo>
                  <a:pt x="2196855" y="83823"/>
                  <a:pt x="2172678" y="108000"/>
                  <a:pt x="2142855" y="108000"/>
                </a:cubicBezTo>
                <a:cubicBezTo>
                  <a:pt x="2113032" y="108000"/>
                  <a:pt x="2088855" y="83823"/>
                  <a:pt x="2088855" y="54000"/>
                </a:cubicBezTo>
                <a:cubicBezTo>
                  <a:pt x="2088855" y="24177"/>
                  <a:pt x="2113032" y="0"/>
                  <a:pt x="2142855" y="0"/>
                </a:cubicBezTo>
                <a:close/>
                <a:moveTo>
                  <a:pt x="1725084" y="0"/>
                </a:moveTo>
                <a:cubicBezTo>
                  <a:pt x="1754907" y="0"/>
                  <a:pt x="1779084" y="24177"/>
                  <a:pt x="1779084" y="54000"/>
                </a:cubicBezTo>
                <a:cubicBezTo>
                  <a:pt x="1779084" y="83823"/>
                  <a:pt x="1754907" y="108000"/>
                  <a:pt x="1725084" y="108000"/>
                </a:cubicBezTo>
                <a:cubicBezTo>
                  <a:pt x="1695261" y="108000"/>
                  <a:pt x="1671084" y="83823"/>
                  <a:pt x="1671084" y="54000"/>
                </a:cubicBezTo>
                <a:cubicBezTo>
                  <a:pt x="1671084" y="24177"/>
                  <a:pt x="1695261" y="0"/>
                  <a:pt x="1725084" y="0"/>
                </a:cubicBezTo>
                <a:close/>
                <a:moveTo>
                  <a:pt x="1307313" y="0"/>
                </a:moveTo>
                <a:cubicBezTo>
                  <a:pt x="1337136" y="0"/>
                  <a:pt x="1361313" y="24177"/>
                  <a:pt x="1361313" y="54000"/>
                </a:cubicBezTo>
                <a:cubicBezTo>
                  <a:pt x="1361313" y="83823"/>
                  <a:pt x="1337136" y="108000"/>
                  <a:pt x="1307313" y="108000"/>
                </a:cubicBezTo>
                <a:cubicBezTo>
                  <a:pt x="1277490" y="108000"/>
                  <a:pt x="1253313" y="83823"/>
                  <a:pt x="1253313" y="54000"/>
                </a:cubicBezTo>
                <a:cubicBezTo>
                  <a:pt x="1253313" y="24177"/>
                  <a:pt x="1277490" y="0"/>
                  <a:pt x="1307313" y="0"/>
                </a:cubicBezTo>
                <a:close/>
                <a:moveTo>
                  <a:pt x="889542" y="0"/>
                </a:moveTo>
                <a:cubicBezTo>
                  <a:pt x="919365" y="0"/>
                  <a:pt x="943542" y="24177"/>
                  <a:pt x="943542" y="54000"/>
                </a:cubicBezTo>
                <a:cubicBezTo>
                  <a:pt x="943542" y="83823"/>
                  <a:pt x="919365" y="108000"/>
                  <a:pt x="889542" y="108000"/>
                </a:cubicBezTo>
                <a:cubicBezTo>
                  <a:pt x="859719" y="108000"/>
                  <a:pt x="835542" y="83823"/>
                  <a:pt x="835542" y="54000"/>
                </a:cubicBezTo>
                <a:cubicBezTo>
                  <a:pt x="835542" y="24177"/>
                  <a:pt x="859719" y="0"/>
                  <a:pt x="889542" y="0"/>
                </a:cubicBezTo>
                <a:close/>
                <a:moveTo>
                  <a:pt x="471771" y="0"/>
                </a:moveTo>
                <a:cubicBezTo>
                  <a:pt x="501594" y="0"/>
                  <a:pt x="525771" y="24177"/>
                  <a:pt x="525771" y="54000"/>
                </a:cubicBezTo>
                <a:cubicBezTo>
                  <a:pt x="525771" y="83823"/>
                  <a:pt x="501594" y="108000"/>
                  <a:pt x="471771" y="108000"/>
                </a:cubicBezTo>
                <a:cubicBezTo>
                  <a:pt x="441948" y="108000"/>
                  <a:pt x="417771" y="83823"/>
                  <a:pt x="417771" y="54000"/>
                </a:cubicBezTo>
                <a:cubicBezTo>
                  <a:pt x="417771" y="24177"/>
                  <a:pt x="441948" y="0"/>
                  <a:pt x="471771" y="0"/>
                </a:cubicBezTo>
                <a:close/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cubicBezTo>
                  <a:pt x="108000" y="83823"/>
                  <a:pt x="83823" y="108000"/>
                  <a:pt x="54000" y="108000"/>
                </a:cubicBezTo>
                <a:cubicBezTo>
                  <a:pt x="24177" y="108000"/>
                  <a:pt x="0" y="83823"/>
                  <a:pt x="0" y="54000"/>
                </a:cubicBez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979797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ACC9A7-D300-1069-5CF2-ED2CDBF5DC8F}"/>
              </a:ext>
            </a:extLst>
          </p:cNvPr>
          <p:cNvSpPr/>
          <p:nvPr/>
        </p:nvSpPr>
        <p:spPr>
          <a:xfrm>
            <a:off x="2412534" y="4670895"/>
            <a:ext cx="248739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5" name="자유형: 도형 24">
            <a:extLst>
              <a:ext uri="{FF2B5EF4-FFF2-40B4-BE49-F238E27FC236}">
                <a16:creationId xmlns:a16="http://schemas.microsoft.com/office/drawing/2014/main" id="{2D01BE0C-483F-05C1-66FF-3B4AE0AF7984}"/>
              </a:ext>
            </a:extLst>
          </p:cNvPr>
          <p:cNvSpPr/>
          <p:nvPr/>
        </p:nvSpPr>
        <p:spPr>
          <a:xfrm>
            <a:off x="1111998" y="3463998"/>
            <a:ext cx="3867939" cy="108000"/>
          </a:xfrm>
          <a:custGeom>
            <a:avLst/>
            <a:gdLst>
              <a:gd name="connsiteX0" fmla="*/ 3813939 w 3867939"/>
              <a:gd name="connsiteY0" fmla="*/ 0 h 108000"/>
              <a:gd name="connsiteX1" fmla="*/ 3867939 w 3867939"/>
              <a:gd name="connsiteY1" fmla="*/ 54000 h 108000"/>
              <a:gd name="connsiteX2" fmla="*/ 3813939 w 3867939"/>
              <a:gd name="connsiteY2" fmla="*/ 108000 h 108000"/>
              <a:gd name="connsiteX3" fmla="*/ 3759939 w 3867939"/>
              <a:gd name="connsiteY3" fmla="*/ 54000 h 108000"/>
              <a:gd name="connsiteX4" fmla="*/ 3813939 w 3867939"/>
              <a:gd name="connsiteY4" fmla="*/ 0 h 108000"/>
              <a:gd name="connsiteX5" fmla="*/ 3396168 w 3867939"/>
              <a:gd name="connsiteY5" fmla="*/ 0 h 108000"/>
              <a:gd name="connsiteX6" fmla="*/ 3450168 w 3867939"/>
              <a:gd name="connsiteY6" fmla="*/ 54000 h 108000"/>
              <a:gd name="connsiteX7" fmla="*/ 3396168 w 3867939"/>
              <a:gd name="connsiteY7" fmla="*/ 108000 h 108000"/>
              <a:gd name="connsiteX8" fmla="*/ 3342168 w 3867939"/>
              <a:gd name="connsiteY8" fmla="*/ 54000 h 108000"/>
              <a:gd name="connsiteX9" fmla="*/ 3396168 w 3867939"/>
              <a:gd name="connsiteY9" fmla="*/ 0 h 108000"/>
              <a:gd name="connsiteX10" fmla="*/ 2978397 w 3867939"/>
              <a:gd name="connsiteY10" fmla="*/ 0 h 108000"/>
              <a:gd name="connsiteX11" fmla="*/ 3032397 w 3867939"/>
              <a:gd name="connsiteY11" fmla="*/ 54000 h 108000"/>
              <a:gd name="connsiteX12" fmla="*/ 2978397 w 3867939"/>
              <a:gd name="connsiteY12" fmla="*/ 108000 h 108000"/>
              <a:gd name="connsiteX13" fmla="*/ 2924397 w 3867939"/>
              <a:gd name="connsiteY13" fmla="*/ 54000 h 108000"/>
              <a:gd name="connsiteX14" fmla="*/ 2978397 w 3867939"/>
              <a:gd name="connsiteY14" fmla="*/ 0 h 108000"/>
              <a:gd name="connsiteX15" fmla="*/ 2560626 w 3867939"/>
              <a:gd name="connsiteY15" fmla="*/ 0 h 108000"/>
              <a:gd name="connsiteX16" fmla="*/ 2614626 w 3867939"/>
              <a:gd name="connsiteY16" fmla="*/ 54000 h 108000"/>
              <a:gd name="connsiteX17" fmla="*/ 2560626 w 3867939"/>
              <a:gd name="connsiteY17" fmla="*/ 108000 h 108000"/>
              <a:gd name="connsiteX18" fmla="*/ 2506626 w 3867939"/>
              <a:gd name="connsiteY18" fmla="*/ 54000 h 108000"/>
              <a:gd name="connsiteX19" fmla="*/ 2560626 w 3867939"/>
              <a:gd name="connsiteY19" fmla="*/ 0 h 108000"/>
              <a:gd name="connsiteX20" fmla="*/ 2142855 w 3867939"/>
              <a:gd name="connsiteY20" fmla="*/ 0 h 108000"/>
              <a:gd name="connsiteX21" fmla="*/ 2196855 w 3867939"/>
              <a:gd name="connsiteY21" fmla="*/ 54000 h 108000"/>
              <a:gd name="connsiteX22" fmla="*/ 2142855 w 3867939"/>
              <a:gd name="connsiteY22" fmla="*/ 108000 h 108000"/>
              <a:gd name="connsiteX23" fmla="*/ 2088855 w 3867939"/>
              <a:gd name="connsiteY23" fmla="*/ 54000 h 108000"/>
              <a:gd name="connsiteX24" fmla="*/ 2142855 w 3867939"/>
              <a:gd name="connsiteY24" fmla="*/ 0 h 108000"/>
              <a:gd name="connsiteX25" fmla="*/ 1725084 w 3867939"/>
              <a:gd name="connsiteY25" fmla="*/ 0 h 108000"/>
              <a:gd name="connsiteX26" fmla="*/ 1779084 w 3867939"/>
              <a:gd name="connsiteY26" fmla="*/ 54000 h 108000"/>
              <a:gd name="connsiteX27" fmla="*/ 1725084 w 3867939"/>
              <a:gd name="connsiteY27" fmla="*/ 108000 h 108000"/>
              <a:gd name="connsiteX28" fmla="*/ 1671084 w 3867939"/>
              <a:gd name="connsiteY28" fmla="*/ 54000 h 108000"/>
              <a:gd name="connsiteX29" fmla="*/ 1725084 w 3867939"/>
              <a:gd name="connsiteY29" fmla="*/ 0 h 108000"/>
              <a:gd name="connsiteX30" fmla="*/ 1307313 w 3867939"/>
              <a:gd name="connsiteY30" fmla="*/ 0 h 108000"/>
              <a:gd name="connsiteX31" fmla="*/ 1361313 w 3867939"/>
              <a:gd name="connsiteY31" fmla="*/ 54000 h 108000"/>
              <a:gd name="connsiteX32" fmla="*/ 1307313 w 3867939"/>
              <a:gd name="connsiteY32" fmla="*/ 108000 h 108000"/>
              <a:gd name="connsiteX33" fmla="*/ 1253313 w 3867939"/>
              <a:gd name="connsiteY33" fmla="*/ 54000 h 108000"/>
              <a:gd name="connsiteX34" fmla="*/ 1307313 w 3867939"/>
              <a:gd name="connsiteY34" fmla="*/ 0 h 108000"/>
              <a:gd name="connsiteX35" fmla="*/ 889542 w 3867939"/>
              <a:gd name="connsiteY35" fmla="*/ 0 h 108000"/>
              <a:gd name="connsiteX36" fmla="*/ 943542 w 3867939"/>
              <a:gd name="connsiteY36" fmla="*/ 54000 h 108000"/>
              <a:gd name="connsiteX37" fmla="*/ 889542 w 3867939"/>
              <a:gd name="connsiteY37" fmla="*/ 108000 h 108000"/>
              <a:gd name="connsiteX38" fmla="*/ 835542 w 3867939"/>
              <a:gd name="connsiteY38" fmla="*/ 54000 h 108000"/>
              <a:gd name="connsiteX39" fmla="*/ 889542 w 3867939"/>
              <a:gd name="connsiteY39" fmla="*/ 0 h 108000"/>
              <a:gd name="connsiteX40" fmla="*/ 471771 w 3867939"/>
              <a:gd name="connsiteY40" fmla="*/ 0 h 108000"/>
              <a:gd name="connsiteX41" fmla="*/ 525771 w 3867939"/>
              <a:gd name="connsiteY41" fmla="*/ 54000 h 108000"/>
              <a:gd name="connsiteX42" fmla="*/ 471771 w 3867939"/>
              <a:gd name="connsiteY42" fmla="*/ 108000 h 108000"/>
              <a:gd name="connsiteX43" fmla="*/ 417771 w 3867939"/>
              <a:gd name="connsiteY43" fmla="*/ 54000 h 108000"/>
              <a:gd name="connsiteX44" fmla="*/ 471771 w 3867939"/>
              <a:gd name="connsiteY44" fmla="*/ 0 h 108000"/>
              <a:gd name="connsiteX45" fmla="*/ 54000 w 3867939"/>
              <a:gd name="connsiteY45" fmla="*/ 0 h 108000"/>
              <a:gd name="connsiteX46" fmla="*/ 108000 w 3867939"/>
              <a:gd name="connsiteY46" fmla="*/ 54000 h 108000"/>
              <a:gd name="connsiteX47" fmla="*/ 54000 w 3867939"/>
              <a:gd name="connsiteY47" fmla="*/ 108000 h 108000"/>
              <a:gd name="connsiteX48" fmla="*/ 0 w 3867939"/>
              <a:gd name="connsiteY48" fmla="*/ 54000 h 108000"/>
              <a:gd name="connsiteX49" fmla="*/ 54000 w 3867939"/>
              <a:gd name="connsiteY49" fmla="*/ 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867939" h="108000">
                <a:moveTo>
                  <a:pt x="3813939" y="0"/>
                </a:moveTo>
                <a:cubicBezTo>
                  <a:pt x="3843762" y="0"/>
                  <a:pt x="3867939" y="24177"/>
                  <a:pt x="3867939" y="54000"/>
                </a:cubicBezTo>
                <a:cubicBezTo>
                  <a:pt x="3867939" y="83823"/>
                  <a:pt x="3843762" y="108000"/>
                  <a:pt x="3813939" y="108000"/>
                </a:cubicBezTo>
                <a:cubicBezTo>
                  <a:pt x="3784116" y="108000"/>
                  <a:pt x="3759939" y="83823"/>
                  <a:pt x="3759939" y="54000"/>
                </a:cubicBezTo>
                <a:cubicBezTo>
                  <a:pt x="3759939" y="24177"/>
                  <a:pt x="3784116" y="0"/>
                  <a:pt x="3813939" y="0"/>
                </a:cubicBezTo>
                <a:close/>
                <a:moveTo>
                  <a:pt x="3396168" y="0"/>
                </a:moveTo>
                <a:cubicBezTo>
                  <a:pt x="3425991" y="0"/>
                  <a:pt x="3450168" y="24177"/>
                  <a:pt x="3450168" y="54000"/>
                </a:cubicBezTo>
                <a:cubicBezTo>
                  <a:pt x="3450168" y="83823"/>
                  <a:pt x="3425991" y="108000"/>
                  <a:pt x="3396168" y="108000"/>
                </a:cubicBezTo>
                <a:cubicBezTo>
                  <a:pt x="3366345" y="108000"/>
                  <a:pt x="3342168" y="83823"/>
                  <a:pt x="3342168" y="54000"/>
                </a:cubicBezTo>
                <a:cubicBezTo>
                  <a:pt x="3342168" y="24177"/>
                  <a:pt x="3366345" y="0"/>
                  <a:pt x="3396168" y="0"/>
                </a:cubicBezTo>
                <a:close/>
                <a:moveTo>
                  <a:pt x="2978397" y="0"/>
                </a:moveTo>
                <a:cubicBezTo>
                  <a:pt x="3008220" y="0"/>
                  <a:pt x="3032397" y="24177"/>
                  <a:pt x="3032397" y="54000"/>
                </a:cubicBezTo>
                <a:cubicBezTo>
                  <a:pt x="3032397" y="83823"/>
                  <a:pt x="3008220" y="108000"/>
                  <a:pt x="2978397" y="108000"/>
                </a:cubicBezTo>
                <a:cubicBezTo>
                  <a:pt x="2948574" y="108000"/>
                  <a:pt x="2924397" y="83823"/>
                  <a:pt x="2924397" y="54000"/>
                </a:cubicBezTo>
                <a:cubicBezTo>
                  <a:pt x="2924397" y="24177"/>
                  <a:pt x="2948574" y="0"/>
                  <a:pt x="2978397" y="0"/>
                </a:cubicBezTo>
                <a:close/>
                <a:moveTo>
                  <a:pt x="2560626" y="0"/>
                </a:moveTo>
                <a:cubicBezTo>
                  <a:pt x="2590449" y="0"/>
                  <a:pt x="2614626" y="24177"/>
                  <a:pt x="2614626" y="54000"/>
                </a:cubicBezTo>
                <a:cubicBezTo>
                  <a:pt x="2614626" y="83823"/>
                  <a:pt x="2590449" y="108000"/>
                  <a:pt x="2560626" y="108000"/>
                </a:cubicBezTo>
                <a:cubicBezTo>
                  <a:pt x="2530803" y="108000"/>
                  <a:pt x="2506626" y="83823"/>
                  <a:pt x="2506626" y="54000"/>
                </a:cubicBezTo>
                <a:cubicBezTo>
                  <a:pt x="2506626" y="24177"/>
                  <a:pt x="2530803" y="0"/>
                  <a:pt x="2560626" y="0"/>
                </a:cubicBezTo>
                <a:close/>
                <a:moveTo>
                  <a:pt x="2142855" y="0"/>
                </a:moveTo>
                <a:cubicBezTo>
                  <a:pt x="2172678" y="0"/>
                  <a:pt x="2196855" y="24177"/>
                  <a:pt x="2196855" y="54000"/>
                </a:cubicBezTo>
                <a:cubicBezTo>
                  <a:pt x="2196855" y="83823"/>
                  <a:pt x="2172678" y="108000"/>
                  <a:pt x="2142855" y="108000"/>
                </a:cubicBezTo>
                <a:cubicBezTo>
                  <a:pt x="2113032" y="108000"/>
                  <a:pt x="2088855" y="83823"/>
                  <a:pt x="2088855" y="54000"/>
                </a:cubicBezTo>
                <a:cubicBezTo>
                  <a:pt x="2088855" y="24177"/>
                  <a:pt x="2113032" y="0"/>
                  <a:pt x="2142855" y="0"/>
                </a:cubicBezTo>
                <a:close/>
                <a:moveTo>
                  <a:pt x="1725084" y="0"/>
                </a:moveTo>
                <a:cubicBezTo>
                  <a:pt x="1754907" y="0"/>
                  <a:pt x="1779084" y="24177"/>
                  <a:pt x="1779084" y="54000"/>
                </a:cubicBezTo>
                <a:cubicBezTo>
                  <a:pt x="1779084" y="83823"/>
                  <a:pt x="1754907" y="108000"/>
                  <a:pt x="1725084" y="108000"/>
                </a:cubicBezTo>
                <a:cubicBezTo>
                  <a:pt x="1695261" y="108000"/>
                  <a:pt x="1671084" y="83823"/>
                  <a:pt x="1671084" y="54000"/>
                </a:cubicBezTo>
                <a:cubicBezTo>
                  <a:pt x="1671084" y="24177"/>
                  <a:pt x="1695261" y="0"/>
                  <a:pt x="1725084" y="0"/>
                </a:cubicBezTo>
                <a:close/>
                <a:moveTo>
                  <a:pt x="1307313" y="0"/>
                </a:moveTo>
                <a:cubicBezTo>
                  <a:pt x="1337136" y="0"/>
                  <a:pt x="1361313" y="24177"/>
                  <a:pt x="1361313" y="54000"/>
                </a:cubicBezTo>
                <a:cubicBezTo>
                  <a:pt x="1361313" y="83823"/>
                  <a:pt x="1337136" y="108000"/>
                  <a:pt x="1307313" y="108000"/>
                </a:cubicBezTo>
                <a:cubicBezTo>
                  <a:pt x="1277490" y="108000"/>
                  <a:pt x="1253313" y="83823"/>
                  <a:pt x="1253313" y="54000"/>
                </a:cubicBezTo>
                <a:cubicBezTo>
                  <a:pt x="1253313" y="24177"/>
                  <a:pt x="1277490" y="0"/>
                  <a:pt x="1307313" y="0"/>
                </a:cubicBezTo>
                <a:close/>
                <a:moveTo>
                  <a:pt x="889542" y="0"/>
                </a:moveTo>
                <a:cubicBezTo>
                  <a:pt x="919365" y="0"/>
                  <a:pt x="943542" y="24177"/>
                  <a:pt x="943542" y="54000"/>
                </a:cubicBezTo>
                <a:cubicBezTo>
                  <a:pt x="943542" y="83823"/>
                  <a:pt x="919365" y="108000"/>
                  <a:pt x="889542" y="108000"/>
                </a:cubicBezTo>
                <a:cubicBezTo>
                  <a:pt x="859719" y="108000"/>
                  <a:pt x="835542" y="83823"/>
                  <a:pt x="835542" y="54000"/>
                </a:cubicBezTo>
                <a:cubicBezTo>
                  <a:pt x="835542" y="24177"/>
                  <a:pt x="859719" y="0"/>
                  <a:pt x="889542" y="0"/>
                </a:cubicBezTo>
                <a:close/>
                <a:moveTo>
                  <a:pt x="471771" y="0"/>
                </a:moveTo>
                <a:cubicBezTo>
                  <a:pt x="501594" y="0"/>
                  <a:pt x="525771" y="24177"/>
                  <a:pt x="525771" y="54000"/>
                </a:cubicBezTo>
                <a:cubicBezTo>
                  <a:pt x="525771" y="83823"/>
                  <a:pt x="501594" y="108000"/>
                  <a:pt x="471771" y="108000"/>
                </a:cubicBezTo>
                <a:cubicBezTo>
                  <a:pt x="441948" y="108000"/>
                  <a:pt x="417771" y="83823"/>
                  <a:pt x="417771" y="54000"/>
                </a:cubicBezTo>
                <a:cubicBezTo>
                  <a:pt x="417771" y="24177"/>
                  <a:pt x="441948" y="0"/>
                  <a:pt x="471771" y="0"/>
                </a:cubicBezTo>
                <a:close/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cubicBezTo>
                  <a:pt x="108000" y="83823"/>
                  <a:pt x="83823" y="108000"/>
                  <a:pt x="54000" y="108000"/>
                </a:cubicBezTo>
                <a:cubicBezTo>
                  <a:pt x="24177" y="108000"/>
                  <a:pt x="0" y="83823"/>
                  <a:pt x="0" y="54000"/>
                </a:cubicBez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979797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2B4E09B-BC88-8090-6193-5962EAD0FACB}"/>
              </a:ext>
            </a:extLst>
          </p:cNvPr>
          <p:cNvSpPr/>
          <p:nvPr/>
        </p:nvSpPr>
        <p:spPr>
          <a:xfrm>
            <a:off x="1593384" y="1658413"/>
            <a:ext cx="248739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40" name="자유형: 도형 29">
            <a:extLst>
              <a:ext uri="{FF2B5EF4-FFF2-40B4-BE49-F238E27FC236}">
                <a16:creationId xmlns:a16="http://schemas.microsoft.com/office/drawing/2014/main" id="{A4766E71-7043-2668-B276-45E42CB09A57}"/>
              </a:ext>
            </a:extLst>
          </p:cNvPr>
          <p:cNvSpPr/>
          <p:nvPr/>
        </p:nvSpPr>
        <p:spPr>
          <a:xfrm>
            <a:off x="6941298" y="3976847"/>
            <a:ext cx="3867939" cy="108000"/>
          </a:xfrm>
          <a:custGeom>
            <a:avLst/>
            <a:gdLst>
              <a:gd name="connsiteX0" fmla="*/ 3813939 w 3867939"/>
              <a:gd name="connsiteY0" fmla="*/ 0 h 108000"/>
              <a:gd name="connsiteX1" fmla="*/ 3867939 w 3867939"/>
              <a:gd name="connsiteY1" fmla="*/ 54000 h 108000"/>
              <a:gd name="connsiteX2" fmla="*/ 3813939 w 3867939"/>
              <a:gd name="connsiteY2" fmla="*/ 108000 h 108000"/>
              <a:gd name="connsiteX3" fmla="*/ 3759939 w 3867939"/>
              <a:gd name="connsiteY3" fmla="*/ 54000 h 108000"/>
              <a:gd name="connsiteX4" fmla="*/ 3813939 w 3867939"/>
              <a:gd name="connsiteY4" fmla="*/ 0 h 108000"/>
              <a:gd name="connsiteX5" fmla="*/ 3396168 w 3867939"/>
              <a:gd name="connsiteY5" fmla="*/ 0 h 108000"/>
              <a:gd name="connsiteX6" fmla="*/ 3450168 w 3867939"/>
              <a:gd name="connsiteY6" fmla="*/ 54000 h 108000"/>
              <a:gd name="connsiteX7" fmla="*/ 3396168 w 3867939"/>
              <a:gd name="connsiteY7" fmla="*/ 108000 h 108000"/>
              <a:gd name="connsiteX8" fmla="*/ 3342168 w 3867939"/>
              <a:gd name="connsiteY8" fmla="*/ 54000 h 108000"/>
              <a:gd name="connsiteX9" fmla="*/ 3396168 w 3867939"/>
              <a:gd name="connsiteY9" fmla="*/ 0 h 108000"/>
              <a:gd name="connsiteX10" fmla="*/ 2978397 w 3867939"/>
              <a:gd name="connsiteY10" fmla="*/ 0 h 108000"/>
              <a:gd name="connsiteX11" fmla="*/ 3032397 w 3867939"/>
              <a:gd name="connsiteY11" fmla="*/ 54000 h 108000"/>
              <a:gd name="connsiteX12" fmla="*/ 2978397 w 3867939"/>
              <a:gd name="connsiteY12" fmla="*/ 108000 h 108000"/>
              <a:gd name="connsiteX13" fmla="*/ 2924397 w 3867939"/>
              <a:gd name="connsiteY13" fmla="*/ 54000 h 108000"/>
              <a:gd name="connsiteX14" fmla="*/ 2978397 w 3867939"/>
              <a:gd name="connsiteY14" fmla="*/ 0 h 108000"/>
              <a:gd name="connsiteX15" fmla="*/ 2560626 w 3867939"/>
              <a:gd name="connsiteY15" fmla="*/ 0 h 108000"/>
              <a:gd name="connsiteX16" fmla="*/ 2614626 w 3867939"/>
              <a:gd name="connsiteY16" fmla="*/ 54000 h 108000"/>
              <a:gd name="connsiteX17" fmla="*/ 2560626 w 3867939"/>
              <a:gd name="connsiteY17" fmla="*/ 108000 h 108000"/>
              <a:gd name="connsiteX18" fmla="*/ 2506626 w 3867939"/>
              <a:gd name="connsiteY18" fmla="*/ 54000 h 108000"/>
              <a:gd name="connsiteX19" fmla="*/ 2560626 w 3867939"/>
              <a:gd name="connsiteY19" fmla="*/ 0 h 108000"/>
              <a:gd name="connsiteX20" fmla="*/ 2142855 w 3867939"/>
              <a:gd name="connsiteY20" fmla="*/ 0 h 108000"/>
              <a:gd name="connsiteX21" fmla="*/ 2196855 w 3867939"/>
              <a:gd name="connsiteY21" fmla="*/ 54000 h 108000"/>
              <a:gd name="connsiteX22" fmla="*/ 2142855 w 3867939"/>
              <a:gd name="connsiteY22" fmla="*/ 108000 h 108000"/>
              <a:gd name="connsiteX23" fmla="*/ 2088855 w 3867939"/>
              <a:gd name="connsiteY23" fmla="*/ 54000 h 108000"/>
              <a:gd name="connsiteX24" fmla="*/ 2142855 w 3867939"/>
              <a:gd name="connsiteY24" fmla="*/ 0 h 108000"/>
              <a:gd name="connsiteX25" fmla="*/ 1725084 w 3867939"/>
              <a:gd name="connsiteY25" fmla="*/ 0 h 108000"/>
              <a:gd name="connsiteX26" fmla="*/ 1779084 w 3867939"/>
              <a:gd name="connsiteY26" fmla="*/ 54000 h 108000"/>
              <a:gd name="connsiteX27" fmla="*/ 1725084 w 3867939"/>
              <a:gd name="connsiteY27" fmla="*/ 108000 h 108000"/>
              <a:gd name="connsiteX28" fmla="*/ 1671084 w 3867939"/>
              <a:gd name="connsiteY28" fmla="*/ 54000 h 108000"/>
              <a:gd name="connsiteX29" fmla="*/ 1725084 w 3867939"/>
              <a:gd name="connsiteY29" fmla="*/ 0 h 108000"/>
              <a:gd name="connsiteX30" fmla="*/ 1307313 w 3867939"/>
              <a:gd name="connsiteY30" fmla="*/ 0 h 108000"/>
              <a:gd name="connsiteX31" fmla="*/ 1361313 w 3867939"/>
              <a:gd name="connsiteY31" fmla="*/ 54000 h 108000"/>
              <a:gd name="connsiteX32" fmla="*/ 1307313 w 3867939"/>
              <a:gd name="connsiteY32" fmla="*/ 108000 h 108000"/>
              <a:gd name="connsiteX33" fmla="*/ 1253313 w 3867939"/>
              <a:gd name="connsiteY33" fmla="*/ 54000 h 108000"/>
              <a:gd name="connsiteX34" fmla="*/ 1307313 w 3867939"/>
              <a:gd name="connsiteY34" fmla="*/ 0 h 108000"/>
              <a:gd name="connsiteX35" fmla="*/ 889542 w 3867939"/>
              <a:gd name="connsiteY35" fmla="*/ 0 h 108000"/>
              <a:gd name="connsiteX36" fmla="*/ 943542 w 3867939"/>
              <a:gd name="connsiteY36" fmla="*/ 54000 h 108000"/>
              <a:gd name="connsiteX37" fmla="*/ 889542 w 3867939"/>
              <a:gd name="connsiteY37" fmla="*/ 108000 h 108000"/>
              <a:gd name="connsiteX38" fmla="*/ 835542 w 3867939"/>
              <a:gd name="connsiteY38" fmla="*/ 54000 h 108000"/>
              <a:gd name="connsiteX39" fmla="*/ 889542 w 3867939"/>
              <a:gd name="connsiteY39" fmla="*/ 0 h 108000"/>
              <a:gd name="connsiteX40" fmla="*/ 471771 w 3867939"/>
              <a:gd name="connsiteY40" fmla="*/ 0 h 108000"/>
              <a:gd name="connsiteX41" fmla="*/ 525771 w 3867939"/>
              <a:gd name="connsiteY41" fmla="*/ 54000 h 108000"/>
              <a:gd name="connsiteX42" fmla="*/ 471771 w 3867939"/>
              <a:gd name="connsiteY42" fmla="*/ 108000 h 108000"/>
              <a:gd name="connsiteX43" fmla="*/ 417771 w 3867939"/>
              <a:gd name="connsiteY43" fmla="*/ 54000 h 108000"/>
              <a:gd name="connsiteX44" fmla="*/ 471771 w 3867939"/>
              <a:gd name="connsiteY44" fmla="*/ 0 h 108000"/>
              <a:gd name="connsiteX45" fmla="*/ 54000 w 3867939"/>
              <a:gd name="connsiteY45" fmla="*/ 0 h 108000"/>
              <a:gd name="connsiteX46" fmla="*/ 108000 w 3867939"/>
              <a:gd name="connsiteY46" fmla="*/ 54000 h 108000"/>
              <a:gd name="connsiteX47" fmla="*/ 54000 w 3867939"/>
              <a:gd name="connsiteY47" fmla="*/ 108000 h 108000"/>
              <a:gd name="connsiteX48" fmla="*/ 0 w 3867939"/>
              <a:gd name="connsiteY48" fmla="*/ 54000 h 108000"/>
              <a:gd name="connsiteX49" fmla="*/ 54000 w 3867939"/>
              <a:gd name="connsiteY49" fmla="*/ 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867939" h="108000">
                <a:moveTo>
                  <a:pt x="3813939" y="0"/>
                </a:moveTo>
                <a:cubicBezTo>
                  <a:pt x="3843762" y="0"/>
                  <a:pt x="3867939" y="24177"/>
                  <a:pt x="3867939" y="54000"/>
                </a:cubicBezTo>
                <a:cubicBezTo>
                  <a:pt x="3867939" y="83823"/>
                  <a:pt x="3843762" y="108000"/>
                  <a:pt x="3813939" y="108000"/>
                </a:cubicBezTo>
                <a:cubicBezTo>
                  <a:pt x="3784116" y="108000"/>
                  <a:pt x="3759939" y="83823"/>
                  <a:pt x="3759939" y="54000"/>
                </a:cubicBezTo>
                <a:cubicBezTo>
                  <a:pt x="3759939" y="24177"/>
                  <a:pt x="3784116" y="0"/>
                  <a:pt x="3813939" y="0"/>
                </a:cubicBezTo>
                <a:close/>
                <a:moveTo>
                  <a:pt x="3396168" y="0"/>
                </a:moveTo>
                <a:cubicBezTo>
                  <a:pt x="3425991" y="0"/>
                  <a:pt x="3450168" y="24177"/>
                  <a:pt x="3450168" y="54000"/>
                </a:cubicBezTo>
                <a:cubicBezTo>
                  <a:pt x="3450168" y="83823"/>
                  <a:pt x="3425991" y="108000"/>
                  <a:pt x="3396168" y="108000"/>
                </a:cubicBezTo>
                <a:cubicBezTo>
                  <a:pt x="3366345" y="108000"/>
                  <a:pt x="3342168" y="83823"/>
                  <a:pt x="3342168" y="54000"/>
                </a:cubicBezTo>
                <a:cubicBezTo>
                  <a:pt x="3342168" y="24177"/>
                  <a:pt x="3366345" y="0"/>
                  <a:pt x="3396168" y="0"/>
                </a:cubicBezTo>
                <a:close/>
                <a:moveTo>
                  <a:pt x="2978397" y="0"/>
                </a:moveTo>
                <a:cubicBezTo>
                  <a:pt x="3008220" y="0"/>
                  <a:pt x="3032397" y="24177"/>
                  <a:pt x="3032397" y="54000"/>
                </a:cubicBezTo>
                <a:cubicBezTo>
                  <a:pt x="3032397" y="83823"/>
                  <a:pt x="3008220" y="108000"/>
                  <a:pt x="2978397" y="108000"/>
                </a:cubicBezTo>
                <a:cubicBezTo>
                  <a:pt x="2948574" y="108000"/>
                  <a:pt x="2924397" y="83823"/>
                  <a:pt x="2924397" y="54000"/>
                </a:cubicBezTo>
                <a:cubicBezTo>
                  <a:pt x="2924397" y="24177"/>
                  <a:pt x="2948574" y="0"/>
                  <a:pt x="2978397" y="0"/>
                </a:cubicBezTo>
                <a:close/>
                <a:moveTo>
                  <a:pt x="2560626" y="0"/>
                </a:moveTo>
                <a:cubicBezTo>
                  <a:pt x="2590449" y="0"/>
                  <a:pt x="2614626" y="24177"/>
                  <a:pt x="2614626" y="54000"/>
                </a:cubicBezTo>
                <a:cubicBezTo>
                  <a:pt x="2614626" y="83823"/>
                  <a:pt x="2590449" y="108000"/>
                  <a:pt x="2560626" y="108000"/>
                </a:cubicBezTo>
                <a:cubicBezTo>
                  <a:pt x="2530803" y="108000"/>
                  <a:pt x="2506626" y="83823"/>
                  <a:pt x="2506626" y="54000"/>
                </a:cubicBezTo>
                <a:cubicBezTo>
                  <a:pt x="2506626" y="24177"/>
                  <a:pt x="2530803" y="0"/>
                  <a:pt x="2560626" y="0"/>
                </a:cubicBezTo>
                <a:close/>
                <a:moveTo>
                  <a:pt x="2142855" y="0"/>
                </a:moveTo>
                <a:cubicBezTo>
                  <a:pt x="2172678" y="0"/>
                  <a:pt x="2196855" y="24177"/>
                  <a:pt x="2196855" y="54000"/>
                </a:cubicBezTo>
                <a:cubicBezTo>
                  <a:pt x="2196855" y="83823"/>
                  <a:pt x="2172678" y="108000"/>
                  <a:pt x="2142855" y="108000"/>
                </a:cubicBezTo>
                <a:cubicBezTo>
                  <a:pt x="2113032" y="108000"/>
                  <a:pt x="2088855" y="83823"/>
                  <a:pt x="2088855" y="54000"/>
                </a:cubicBezTo>
                <a:cubicBezTo>
                  <a:pt x="2088855" y="24177"/>
                  <a:pt x="2113032" y="0"/>
                  <a:pt x="2142855" y="0"/>
                </a:cubicBezTo>
                <a:close/>
                <a:moveTo>
                  <a:pt x="1725084" y="0"/>
                </a:moveTo>
                <a:cubicBezTo>
                  <a:pt x="1754907" y="0"/>
                  <a:pt x="1779084" y="24177"/>
                  <a:pt x="1779084" y="54000"/>
                </a:cubicBezTo>
                <a:cubicBezTo>
                  <a:pt x="1779084" y="83823"/>
                  <a:pt x="1754907" y="108000"/>
                  <a:pt x="1725084" y="108000"/>
                </a:cubicBezTo>
                <a:cubicBezTo>
                  <a:pt x="1695261" y="108000"/>
                  <a:pt x="1671084" y="83823"/>
                  <a:pt x="1671084" y="54000"/>
                </a:cubicBezTo>
                <a:cubicBezTo>
                  <a:pt x="1671084" y="24177"/>
                  <a:pt x="1695261" y="0"/>
                  <a:pt x="1725084" y="0"/>
                </a:cubicBezTo>
                <a:close/>
                <a:moveTo>
                  <a:pt x="1307313" y="0"/>
                </a:moveTo>
                <a:cubicBezTo>
                  <a:pt x="1337136" y="0"/>
                  <a:pt x="1361313" y="24177"/>
                  <a:pt x="1361313" y="54000"/>
                </a:cubicBezTo>
                <a:cubicBezTo>
                  <a:pt x="1361313" y="83823"/>
                  <a:pt x="1337136" y="108000"/>
                  <a:pt x="1307313" y="108000"/>
                </a:cubicBezTo>
                <a:cubicBezTo>
                  <a:pt x="1277490" y="108000"/>
                  <a:pt x="1253313" y="83823"/>
                  <a:pt x="1253313" y="54000"/>
                </a:cubicBezTo>
                <a:cubicBezTo>
                  <a:pt x="1253313" y="24177"/>
                  <a:pt x="1277490" y="0"/>
                  <a:pt x="1307313" y="0"/>
                </a:cubicBezTo>
                <a:close/>
                <a:moveTo>
                  <a:pt x="889542" y="0"/>
                </a:moveTo>
                <a:cubicBezTo>
                  <a:pt x="919365" y="0"/>
                  <a:pt x="943542" y="24177"/>
                  <a:pt x="943542" y="54000"/>
                </a:cubicBezTo>
                <a:cubicBezTo>
                  <a:pt x="943542" y="83823"/>
                  <a:pt x="919365" y="108000"/>
                  <a:pt x="889542" y="108000"/>
                </a:cubicBezTo>
                <a:cubicBezTo>
                  <a:pt x="859719" y="108000"/>
                  <a:pt x="835542" y="83823"/>
                  <a:pt x="835542" y="54000"/>
                </a:cubicBezTo>
                <a:cubicBezTo>
                  <a:pt x="835542" y="24177"/>
                  <a:pt x="859719" y="0"/>
                  <a:pt x="889542" y="0"/>
                </a:cubicBezTo>
                <a:close/>
                <a:moveTo>
                  <a:pt x="471771" y="0"/>
                </a:moveTo>
                <a:cubicBezTo>
                  <a:pt x="501594" y="0"/>
                  <a:pt x="525771" y="24177"/>
                  <a:pt x="525771" y="54000"/>
                </a:cubicBezTo>
                <a:cubicBezTo>
                  <a:pt x="525771" y="83823"/>
                  <a:pt x="501594" y="108000"/>
                  <a:pt x="471771" y="108000"/>
                </a:cubicBezTo>
                <a:cubicBezTo>
                  <a:pt x="441948" y="108000"/>
                  <a:pt x="417771" y="83823"/>
                  <a:pt x="417771" y="54000"/>
                </a:cubicBezTo>
                <a:cubicBezTo>
                  <a:pt x="417771" y="24177"/>
                  <a:pt x="441948" y="0"/>
                  <a:pt x="471771" y="0"/>
                </a:cubicBezTo>
                <a:close/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cubicBezTo>
                  <a:pt x="108000" y="83823"/>
                  <a:pt x="83823" y="108000"/>
                  <a:pt x="54000" y="108000"/>
                </a:cubicBezTo>
                <a:cubicBezTo>
                  <a:pt x="24177" y="108000"/>
                  <a:pt x="0" y="83823"/>
                  <a:pt x="0" y="54000"/>
                </a:cubicBez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979797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63871C-721D-D34A-8A66-2DC01A49DC49}"/>
              </a:ext>
            </a:extLst>
          </p:cNvPr>
          <p:cNvSpPr/>
          <p:nvPr/>
        </p:nvSpPr>
        <p:spPr>
          <a:xfrm>
            <a:off x="6594009" y="4670895"/>
            <a:ext cx="248739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45" name="자유형: 도형 34">
            <a:extLst>
              <a:ext uri="{FF2B5EF4-FFF2-40B4-BE49-F238E27FC236}">
                <a16:creationId xmlns:a16="http://schemas.microsoft.com/office/drawing/2014/main" id="{6B4BA655-9949-F9B3-F681-A938BC28F036}"/>
              </a:ext>
            </a:extLst>
          </p:cNvPr>
          <p:cNvSpPr/>
          <p:nvPr/>
        </p:nvSpPr>
        <p:spPr>
          <a:xfrm>
            <a:off x="6941298" y="3463998"/>
            <a:ext cx="3867939" cy="108000"/>
          </a:xfrm>
          <a:custGeom>
            <a:avLst/>
            <a:gdLst>
              <a:gd name="connsiteX0" fmla="*/ 3813939 w 3867939"/>
              <a:gd name="connsiteY0" fmla="*/ 0 h 108000"/>
              <a:gd name="connsiteX1" fmla="*/ 3867939 w 3867939"/>
              <a:gd name="connsiteY1" fmla="*/ 54000 h 108000"/>
              <a:gd name="connsiteX2" fmla="*/ 3813939 w 3867939"/>
              <a:gd name="connsiteY2" fmla="*/ 108000 h 108000"/>
              <a:gd name="connsiteX3" fmla="*/ 3759939 w 3867939"/>
              <a:gd name="connsiteY3" fmla="*/ 54000 h 108000"/>
              <a:gd name="connsiteX4" fmla="*/ 3813939 w 3867939"/>
              <a:gd name="connsiteY4" fmla="*/ 0 h 108000"/>
              <a:gd name="connsiteX5" fmla="*/ 3396168 w 3867939"/>
              <a:gd name="connsiteY5" fmla="*/ 0 h 108000"/>
              <a:gd name="connsiteX6" fmla="*/ 3450168 w 3867939"/>
              <a:gd name="connsiteY6" fmla="*/ 54000 h 108000"/>
              <a:gd name="connsiteX7" fmla="*/ 3396168 w 3867939"/>
              <a:gd name="connsiteY7" fmla="*/ 108000 h 108000"/>
              <a:gd name="connsiteX8" fmla="*/ 3342168 w 3867939"/>
              <a:gd name="connsiteY8" fmla="*/ 54000 h 108000"/>
              <a:gd name="connsiteX9" fmla="*/ 3396168 w 3867939"/>
              <a:gd name="connsiteY9" fmla="*/ 0 h 108000"/>
              <a:gd name="connsiteX10" fmla="*/ 2978397 w 3867939"/>
              <a:gd name="connsiteY10" fmla="*/ 0 h 108000"/>
              <a:gd name="connsiteX11" fmla="*/ 3032397 w 3867939"/>
              <a:gd name="connsiteY11" fmla="*/ 54000 h 108000"/>
              <a:gd name="connsiteX12" fmla="*/ 2978397 w 3867939"/>
              <a:gd name="connsiteY12" fmla="*/ 108000 h 108000"/>
              <a:gd name="connsiteX13" fmla="*/ 2924397 w 3867939"/>
              <a:gd name="connsiteY13" fmla="*/ 54000 h 108000"/>
              <a:gd name="connsiteX14" fmla="*/ 2978397 w 3867939"/>
              <a:gd name="connsiteY14" fmla="*/ 0 h 108000"/>
              <a:gd name="connsiteX15" fmla="*/ 2560626 w 3867939"/>
              <a:gd name="connsiteY15" fmla="*/ 0 h 108000"/>
              <a:gd name="connsiteX16" fmla="*/ 2614626 w 3867939"/>
              <a:gd name="connsiteY16" fmla="*/ 54000 h 108000"/>
              <a:gd name="connsiteX17" fmla="*/ 2560626 w 3867939"/>
              <a:gd name="connsiteY17" fmla="*/ 108000 h 108000"/>
              <a:gd name="connsiteX18" fmla="*/ 2506626 w 3867939"/>
              <a:gd name="connsiteY18" fmla="*/ 54000 h 108000"/>
              <a:gd name="connsiteX19" fmla="*/ 2560626 w 3867939"/>
              <a:gd name="connsiteY19" fmla="*/ 0 h 108000"/>
              <a:gd name="connsiteX20" fmla="*/ 2142855 w 3867939"/>
              <a:gd name="connsiteY20" fmla="*/ 0 h 108000"/>
              <a:gd name="connsiteX21" fmla="*/ 2196855 w 3867939"/>
              <a:gd name="connsiteY21" fmla="*/ 54000 h 108000"/>
              <a:gd name="connsiteX22" fmla="*/ 2142855 w 3867939"/>
              <a:gd name="connsiteY22" fmla="*/ 108000 h 108000"/>
              <a:gd name="connsiteX23" fmla="*/ 2088855 w 3867939"/>
              <a:gd name="connsiteY23" fmla="*/ 54000 h 108000"/>
              <a:gd name="connsiteX24" fmla="*/ 2142855 w 3867939"/>
              <a:gd name="connsiteY24" fmla="*/ 0 h 108000"/>
              <a:gd name="connsiteX25" fmla="*/ 1725084 w 3867939"/>
              <a:gd name="connsiteY25" fmla="*/ 0 h 108000"/>
              <a:gd name="connsiteX26" fmla="*/ 1779084 w 3867939"/>
              <a:gd name="connsiteY26" fmla="*/ 54000 h 108000"/>
              <a:gd name="connsiteX27" fmla="*/ 1725084 w 3867939"/>
              <a:gd name="connsiteY27" fmla="*/ 108000 h 108000"/>
              <a:gd name="connsiteX28" fmla="*/ 1671084 w 3867939"/>
              <a:gd name="connsiteY28" fmla="*/ 54000 h 108000"/>
              <a:gd name="connsiteX29" fmla="*/ 1725084 w 3867939"/>
              <a:gd name="connsiteY29" fmla="*/ 0 h 108000"/>
              <a:gd name="connsiteX30" fmla="*/ 1307313 w 3867939"/>
              <a:gd name="connsiteY30" fmla="*/ 0 h 108000"/>
              <a:gd name="connsiteX31" fmla="*/ 1361313 w 3867939"/>
              <a:gd name="connsiteY31" fmla="*/ 54000 h 108000"/>
              <a:gd name="connsiteX32" fmla="*/ 1307313 w 3867939"/>
              <a:gd name="connsiteY32" fmla="*/ 108000 h 108000"/>
              <a:gd name="connsiteX33" fmla="*/ 1253313 w 3867939"/>
              <a:gd name="connsiteY33" fmla="*/ 54000 h 108000"/>
              <a:gd name="connsiteX34" fmla="*/ 1307313 w 3867939"/>
              <a:gd name="connsiteY34" fmla="*/ 0 h 108000"/>
              <a:gd name="connsiteX35" fmla="*/ 889542 w 3867939"/>
              <a:gd name="connsiteY35" fmla="*/ 0 h 108000"/>
              <a:gd name="connsiteX36" fmla="*/ 943542 w 3867939"/>
              <a:gd name="connsiteY36" fmla="*/ 54000 h 108000"/>
              <a:gd name="connsiteX37" fmla="*/ 889542 w 3867939"/>
              <a:gd name="connsiteY37" fmla="*/ 108000 h 108000"/>
              <a:gd name="connsiteX38" fmla="*/ 835542 w 3867939"/>
              <a:gd name="connsiteY38" fmla="*/ 54000 h 108000"/>
              <a:gd name="connsiteX39" fmla="*/ 889542 w 3867939"/>
              <a:gd name="connsiteY39" fmla="*/ 0 h 108000"/>
              <a:gd name="connsiteX40" fmla="*/ 471771 w 3867939"/>
              <a:gd name="connsiteY40" fmla="*/ 0 h 108000"/>
              <a:gd name="connsiteX41" fmla="*/ 525771 w 3867939"/>
              <a:gd name="connsiteY41" fmla="*/ 54000 h 108000"/>
              <a:gd name="connsiteX42" fmla="*/ 471771 w 3867939"/>
              <a:gd name="connsiteY42" fmla="*/ 108000 h 108000"/>
              <a:gd name="connsiteX43" fmla="*/ 417771 w 3867939"/>
              <a:gd name="connsiteY43" fmla="*/ 54000 h 108000"/>
              <a:gd name="connsiteX44" fmla="*/ 471771 w 3867939"/>
              <a:gd name="connsiteY44" fmla="*/ 0 h 108000"/>
              <a:gd name="connsiteX45" fmla="*/ 54000 w 3867939"/>
              <a:gd name="connsiteY45" fmla="*/ 0 h 108000"/>
              <a:gd name="connsiteX46" fmla="*/ 108000 w 3867939"/>
              <a:gd name="connsiteY46" fmla="*/ 54000 h 108000"/>
              <a:gd name="connsiteX47" fmla="*/ 54000 w 3867939"/>
              <a:gd name="connsiteY47" fmla="*/ 108000 h 108000"/>
              <a:gd name="connsiteX48" fmla="*/ 0 w 3867939"/>
              <a:gd name="connsiteY48" fmla="*/ 54000 h 108000"/>
              <a:gd name="connsiteX49" fmla="*/ 54000 w 3867939"/>
              <a:gd name="connsiteY49" fmla="*/ 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867939" h="108000">
                <a:moveTo>
                  <a:pt x="3813939" y="0"/>
                </a:moveTo>
                <a:cubicBezTo>
                  <a:pt x="3843762" y="0"/>
                  <a:pt x="3867939" y="24177"/>
                  <a:pt x="3867939" y="54000"/>
                </a:cubicBezTo>
                <a:cubicBezTo>
                  <a:pt x="3867939" y="83823"/>
                  <a:pt x="3843762" y="108000"/>
                  <a:pt x="3813939" y="108000"/>
                </a:cubicBezTo>
                <a:cubicBezTo>
                  <a:pt x="3784116" y="108000"/>
                  <a:pt x="3759939" y="83823"/>
                  <a:pt x="3759939" y="54000"/>
                </a:cubicBezTo>
                <a:cubicBezTo>
                  <a:pt x="3759939" y="24177"/>
                  <a:pt x="3784116" y="0"/>
                  <a:pt x="3813939" y="0"/>
                </a:cubicBezTo>
                <a:close/>
                <a:moveTo>
                  <a:pt x="3396168" y="0"/>
                </a:moveTo>
                <a:cubicBezTo>
                  <a:pt x="3425991" y="0"/>
                  <a:pt x="3450168" y="24177"/>
                  <a:pt x="3450168" y="54000"/>
                </a:cubicBezTo>
                <a:cubicBezTo>
                  <a:pt x="3450168" y="83823"/>
                  <a:pt x="3425991" y="108000"/>
                  <a:pt x="3396168" y="108000"/>
                </a:cubicBezTo>
                <a:cubicBezTo>
                  <a:pt x="3366345" y="108000"/>
                  <a:pt x="3342168" y="83823"/>
                  <a:pt x="3342168" y="54000"/>
                </a:cubicBezTo>
                <a:cubicBezTo>
                  <a:pt x="3342168" y="24177"/>
                  <a:pt x="3366345" y="0"/>
                  <a:pt x="3396168" y="0"/>
                </a:cubicBezTo>
                <a:close/>
                <a:moveTo>
                  <a:pt x="2978397" y="0"/>
                </a:moveTo>
                <a:cubicBezTo>
                  <a:pt x="3008220" y="0"/>
                  <a:pt x="3032397" y="24177"/>
                  <a:pt x="3032397" y="54000"/>
                </a:cubicBezTo>
                <a:cubicBezTo>
                  <a:pt x="3032397" y="83823"/>
                  <a:pt x="3008220" y="108000"/>
                  <a:pt x="2978397" y="108000"/>
                </a:cubicBezTo>
                <a:cubicBezTo>
                  <a:pt x="2948574" y="108000"/>
                  <a:pt x="2924397" y="83823"/>
                  <a:pt x="2924397" y="54000"/>
                </a:cubicBezTo>
                <a:cubicBezTo>
                  <a:pt x="2924397" y="24177"/>
                  <a:pt x="2948574" y="0"/>
                  <a:pt x="2978397" y="0"/>
                </a:cubicBezTo>
                <a:close/>
                <a:moveTo>
                  <a:pt x="2560626" y="0"/>
                </a:moveTo>
                <a:cubicBezTo>
                  <a:pt x="2590449" y="0"/>
                  <a:pt x="2614626" y="24177"/>
                  <a:pt x="2614626" y="54000"/>
                </a:cubicBezTo>
                <a:cubicBezTo>
                  <a:pt x="2614626" y="83823"/>
                  <a:pt x="2590449" y="108000"/>
                  <a:pt x="2560626" y="108000"/>
                </a:cubicBezTo>
                <a:cubicBezTo>
                  <a:pt x="2530803" y="108000"/>
                  <a:pt x="2506626" y="83823"/>
                  <a:pt x="2506626" y="54000"/>
                </a:cubicBezTo>
                <a:cubicBezTo>
                  <a:pt x="2506626" y="24177"/>
                  <a:pt x="2530803" y="0"/>
                  <a:pt x="2560626" y="0"/>
                </a:cubicBezTo>
                <a:close/>
                <a:moveTo>
                  <a:pt x="2142855" y="0"/>
                </a:moveTo>
                <a:cubicBezTo>
                  <a:pt x="2172678" y="0"/>
                  <a:pt x="2196855" y="24177"/>
                  <a:pt x="2196855" y="54000"/>
                </a:cubicBezTo>
                <a:cubicBezTo>
                  <a:pt x="2196855" y="83823"/>
                  <a:pt x="2172678" y="108000"/>
                  <a:pt x="2142855" y="108000"/>
                </a:cubicBezTo>
                <a:cubicBezTo>
                  <a:pt x="2113032" y="108000"/>
                  <a:pt x="2088855" y="83823"/>
                  <a:pt x="2088855" y="54000"/>
                </a:cubicBezTo>
                <a:cubicBezTo>
                  <a:pt x="2088855" y="24177"/>
                  <a:pt x="2113032" y="0"/>
                  <a:pt x="2142855" y="0"/>
                </a:cubicBezTo>
                <a:close/>
                <a:moveTo>
                  <a:pt x="1725084" y="0"/>
                </a:moveTo>
                <a:cubicBezTo>
                  <a:pt x="1754907" y="0"/>
                  <a:pt x="1779084" y="24177"/>
                  <a:pt x="1779084" y="54000"/>
                </a:cubicBezTo>
                <a:cubicBezTo>
                  <a:pt x="1779084" y="83823"/>
                  <a:pt x="1754907" y="108000"/>
                  <a:pt x="1725084" y="108000"/>
                </a:cubicBezTo>
                <a:cubicBezTo>
                  <a:pt x="1695261" y="108000"/>
                  <a:pt x="1671084" y="83823"/>
                  <a:pt x="1671084" y="54000"/>
                </a:cubicBezTo>
                <a:cubicBezTo>
                  <a:pt x="1671084" y="24177"/>
                  <a:pt x="1695261" y="0"/>
                  <a:pt x="1725084" y="0"/>
                </a:cubicBezTo>
                <a:close/>
                <a:moveTo>
                  <a:pt x="1307313" y="0"/>
                </a:moveTo>
                <a:cubicBezTo>
                  <a:pt x="1337136" y="0"/>
                  <a:pt x="1361313" y="24177"/>
                  <a:pt x="1361313" y="54000"/>
                </a:cubicBezTo>
                <a:cubicBezTo>
                  <a:pt x="1361313" y="83823"/>
                  <a:pt x="1337136" y="108000"/>
                  <a:pt x="1307313" y="108000"/>
                </a:cubicBezTo>
                <a:cubicBezTo>
                  <a:pt x="1277490" y="108000"/>
                  <a:pt x="1253313" y="83823"/>
                  <a:pt x="1253313" y="54000"/>
                </a:cubicBezTo>
                <a:cubicBezTo>
                  <a:pt x="1253313" y="24177"/>
                  <a:pt x="1277490" y="0"/>
                  <a:pt x="1307313" y="0"/>
                </a:cubicBezTo>
                <a:close/>
                <a:moveTo>
                  <a:pt x="889542" y="0"/>
                </a:moveTo>
                <a:cubicBezTo>
                  <a:pt x="919365" y="0"/>
                  <a:pt x="943542" y="24177"/>
                  <a:pt x="943542" y="54000"/>
                </a:cubicBezTo>
                <a:cubicBezTo>
                  <a:pt x="943542" y="83823"/>
                  <a:pt x="919365" y="108000"/>
                  <a:pt x="889542" y="108000"/>
                </a:cubicBezTo>
                <a:cubicBezTo>
                  <a:pt x="859719" y="108000"/>
                  <a:pt x="835542" y="83823"/>
                  <a:pt x="835542" y="54000"/>
                </a:cubicBezTo>
                <a:cubicBezTo>
                  <a:pt x="835542" y="24177"/>
                  <a:pt x="859719" y="0"/>
                  <a:pt x="889542" y="0"/>
                </a:cubicBezTo>
                <a:close/>
                <a:moveTo>
                  <a:pt x="471771" y="0"/>
                </a:moveTo>
                <a:cubicBezTo>
                  <a:pt x="501594" y="0"/>
                  <a:pt x="525771" y="24177"/>
                  <a:pt x="525771" y="54000"/>
                </a:cubicBezTo>
                <a:cubicBezTo>
                  <a:pt x="525771" y="83823"/>
                  <a:pt x="501594" y="108000"/>
                  <a:pt x="471771" y="108000"/>
                </a:cubicBezTo>
                <a:cubicBezTo>
                  <a:pt x="441948" y="108000"/>
                  <a:pt x="417771" y="83823"/>
                  <a:pt x="417771" y="54000"/>
                </a:cubicBezTo>
                <a:cubicBezTo>
                  <a:pt x="417771" y="24177"/>
                  <a:pt x="441948" y="0"/>
                  <a:pt x="471771" y="0"/>
                </a:cubicBezTo>
                <a:close/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cubicBezTo>
                  <a:pt x="108000" y="83823"/>
                  <a:pt x="83823" y="108000"/>
                  <a:pt x="54000" y="108000"/>
                </a:cubicBezTo>
                <a:cubicBezTo>
                  <a:pt x="24177" y="108000"/>
                  <a:pt x="0" y="83823"/>
                  <a:pt x="0" y="54000"/>
                </a:cubicBez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979797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4A1BBC1-4851-F349-CCBB-DBDDC3D1AA0E}"/>
              </a:ext>
            </a:extLst>
          </p:cNvPr>
          <p:cNvSpPr/>
          <p:nvPr/>
        </p:nvSpPr>
        <p:spPr>
          <a:xfrm>
            <a:off x="7822734" y="1658413"/>
            <a:ext cx="248739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3CCEFB2-9D55-27D2-9A3A-609DC1737556}"/>
              </a:ext>
            </a:extLst>
          </p:cNvPr>
          <p:cNvCxnSpPr/>
          <p:nvPr/>
        </p:nvCxnSpPr>
        <p:spPr>
          <a:xfrm>
            <a:off x="5907630" y="1734599"/>
            <a:ext cx="0" cy="4176000"/>
          </a:xfrm>
          <a:prstGeom prst="line">
            <a:avLst/>
          </a:prstGeom>
          <a:ln>
            <a:solidFill>
              <a:srgbClr val="404040">
                <a:alpha val="4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5369D02-99E0-ED42-0306-5BDCC4B32BF8}"/>
              </a:ext>
            </a:extLst>
          </p:cNvPr>
          <p:cNvGrpSpPr/>
          <p:nvPr/>
        </p:nvGrpSpPr>
        <p:grpSpPr>
          <a:xfrm>
            <a:off x="2528363" y="2976633"/>
            <a:ext cx="621792" cy="619404"/>
            <a:chOff x="2528363" y="2976633"/>
            <a:chExt cx="621792" cy="619404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EB827C9-5E8A-94F6-C20C-FD1FA7130148}"/>
                </a:ext>
              </a:extLst>
            </p:cNvPr>
            <p:cNvGrpSpPr/>
            <p:nvPr/>
          </p:nvGrpSpPr>
          <p:grpSpPr>
            <a:xfrm>
              <a:off x="2528363" y="2976633"/>
              <a:ext cx="621792" cy="384395"/>
              <a:chOff x="6592824" y="1214752"/>
              <a:chExt cx="621792" cy="384395"/>
            </a:xfrm>
            <a:solidFill>
              <a:srgbClr val="151517"/>
            </a:solidFill>
            <a:effectLst>
              <a:outerShdw blurRad="50800" dist="38100" dir="2700000" sx="101000" sy="101000" algn="tl" rotWithShape="0">
                <a:schemeClr val="tx1">
                  <a:alpha val="15000"/>
                </a:schemeClr>
              </a:outerShdw>
            </a:effectLst>
          </p:grpSpPr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4A8E067D-EA31-4B91-001D-D90B756FE46C}"/>
                  </a:ext>
                </a:extLst>
              </p:cNvPr>
              <p:cNvSpPr/>
              <p:nvPr/>
            </p:nvSpPr>
            <p:spPr>
              <a:xfrm flipV="1">
                <a:off x="6811581" y="1452142"/>
                <a:ext cx="184278" cy="14700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사각형: 둥근 모서리 20">
                <a:extLst>
                  <a:ext uri="{FF2B5EF4-FFF2-40B4-BE49-F238E27FC236}">
                    <a16:creationId xmlns:a16="http://schemas.microsoft.com/office/drawing/2014/main" id="{DF05EA21-3881-FC7E-FF6E-FC3DD7F8E72F}"/>
                  </a:ext>
                </a:extLst>
              </p:cNvPr>
              <p:cNvSpPr/>
              <p:nvPr/>
            </p:nvSpPr>
            <p:spPr>
              <a:xfrm>
                <a:off x="6592824" y="1214752"/>
                <a:ext cx="621792" cy="3108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50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%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8C4EC13-834A-2F34-AF37-D7FC48139203}"/>
                </a:ext>
              </a:extLst>
            </p:cNvPr>
            <p:cNvSpPr/>
            <p:nvPr/>
          </p:nvSpPr>
          <p:spPr>
            <a:xfrm>
              <a:off x="2747125" y="3411764"/>
              <a:ext cx="184273" cy="184273"/>
            </a:xfrm>
            <a:prstGeom prst="ellipse">
              <a:avLst/>
            </a:prstGeom>
            <a:solidFill>
              <a:srgbClr val="1D212A"/>
            </a:solidFill>
            <a:ln w="63500">
              <a:solidFill>
                <a:srgbClr val="D4FD06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F35B6E3-B492-1AD2-04F3-927D998C9479}"/>
              </a:ext>
            </a:extLst>
          </p:cNvPr>
          <p:cNvGrpSpPr/>
          <p:nvPr/>
        </p:nvGrpSpPr>
        <p:grpSpPr>
          <a:xfrm>
            <a:off x="3359418" y="3938710"/>
            <a:ext cx="621792" cy="652239"/>
            <a:chOff x="3359418" y="3938710"/>
            <a:chExt cx="621792" cy="65223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B0DC156-2742-D100-E25A-C262825354D8}"/>
                </a:ext>
              </a:extLst>
            </p:cNvPr>
            <p:cNvGrpSpPr/>
            <p:nvPr/>
          </p:nvGrpSpPr>
          <p:grpSpPr>
            <a:xfrm>
              <a:off x="3359418" y="4206297"/>
              <a:ext cx="621792" cy="384652"/>
              <a:chOff x="6592824" y="1140992"/>
              <a:chExt cx="621792" cy="384652"/>
            </a:xfrm>
            <a:solidFill>
              <a:srgbClr val="151517"/>
            </a:solidFill>
            <a:effectLst>
              <a:outerShdw blurRad="50800" dist="38100" dir="2700000" sx="101000" sy="101000" algn="tl" rotWithShape="0">
                <a:schemeClr val="tx1">
                  <a:alpha val="15000"/>
                </a:schemeClr>
              </a:outerShdw>
            </a:effectLst>
          </p:grpSpPr>
          <p:sp>
            <p:nvSpPr>
              <p:cNvPr id="4" name="이등변 삼각형 3">
                <a:extLst>
                  <a:ext uri="{FF2B5EF4-FFF2-40B4-BE49-F238E27FC236}">
                    <a16:creationId xmlns:a16="http://schemas.microsoft.com/office/drawing/2014/main" id="{7345D727-2EAD-43F2-43B6-4B279A9FEE7D}"/>
                  </a:ext>
                </a:extLst>
              </p:cNvPr>
              <p:cNvSpPr/>
              <p:nvPr/>
            </p:nvSpPr>
            <p:spPr>
              <a:xfrm rot="10800000" flipV="1">
                <a:off x="6811581" y="1140992"/>
                <a:ext cx="184278" cy="14700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" name="사각형: 둥근 모서리 20">
                <a:extLst>
                  <a:ext uri="{FF2B5EF4-FFF2-40B4-BE49-F238E27FC236}">
                    <a16:creationId xmlns:a16="http://schemas.microsoft.com/office/drawing/2014/main" id="{3CCFAA7B-33A9-F5C0-664A-623451CFA779}"/>
                  </a:ext>
                </a:extLst>
              </p:cNvPr>
              <p:cNvSpPr/>
              <p:nvPr/>
            </p:nvSpPr>
            <p:spPr>
              <a:xfrm>
                <a:off x="6592824" y="1214752"/>
                <a:ext cx="621792" cy="3108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70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%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8010CA64-F279-6780-37FC-880B50561006}"/>
                </a:ext>
              </a:extLst>
            </p:cNvPr>
            <p:cNvSpPr/>
            <p:nvPr/>
          </p:nvSpPr>
          <p:spPr>
            <a:xfrm>
              <a:off x="3578178" y="3938710"/>
              <a:ext cx="184273" cy="184273"/>
            </a:xfrm>
            <a:prstGeom prst="ellipse">
              <a:avLst/>
            </a:prstGeom>
            <a:solidFill>
              <a:srgbClr val="1D212A"/>
            </a:solidFill>
            <a:ln w="63500">
              <a:solidFill>
                <a:srgbClr val="D4FD06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44D5361-55DD-3052-0519-7488B56BDBC7}"/>
              </a:ext>
            </a:extLst>
          </p:cNvPr>
          <p:cNvGrpSpPr/>
          <p:nvPr/>
        </p:nvGrpSpPr>
        <p:grpSpPr>
          <a:xfrm>
            <a:off x="8757713" y="2976633"/>
            <a:ext cx="621792" cy="640418"/>
            <a:chOff x="8757713" y="2976633"/>
            <a:chExt cx="621792" cy="640418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BA82D70A-E7BA-4590-D6D1-95B85CBD8A6E}"/>
                </a:ext>
              </a:extLst>
            </p:cNvPr>
            <p:cNvGrpSpPr/>
            <p:nvPr/>
          </p:nvGrpSpPr>
          <p:grpSpPr>
            <a:xfrm>
              <a:off x="8757713" y="2976633"/>
              <a:ext cx="621792" cy="384395"/>
              <a:chOff x="6592824" y="1214752"/>
              <a:chExt cx="621792" cy="384395"/>
            </a:xfrm>
            <a:solidFill>
              <a:srgbClr val="151517"/>
            </a:solidFill>
            <a:effectLst>
              <a:outerShdw blurRad="50800" dist="38100" dir="2700000" sx="101000" sy="101000" algn="tl" rotWithShape="0">
                <a:schemeClr val="tx1">
                  <a:alpha val="15000"/>
                </a:schemeClr>
              </a:outerShdw>
            </a:effectLst>
          </p:grpSpPr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A9673C25-91BE-FBF0-2981-BC66E09D9EE2}"/>
                  </a:ext>
                </a:extLst>
              </p:cNvPr>
              <p:cNvSpPr/>
              <p:nvPr/>
            </p:nvSpPr>
            <p:spPr>
              <a:xfrm flipV="1">
                <a:off x="6811581" y="1452142"/>
                <a:ext cx="184278" cy="14700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사각형: 둥근 모서리 20">
                <a:extLst>
                  <a:ext uri="{FF2B5EF4-FFF2-40B4-BE49-F238E27FC236}">
                    <a16:creationId xmlns:a16="http://schemas.microsoft.com/office/drawing/2014/main" id="{A1867425-6431-BA20-814B-420C2AC8C260}"/>
                  </a:ext>
                </a:extLst>
              </p:cNvPr>
              <p:cNvSpPr/>
              <p:nvPr/>
            </p:nvSpPr>
            <p:spPr>
              <a:xfrm>
                <a:off x="6592824" y="1214752"/>
                <a:ext cx="621792" cy="3108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60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%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6C5FF5C8-F87E-2AB7-A53D-BD6E363C2FE5}"/>
                </a:ext>
              </a:extLst>
            </p:cNvPr>
            <p:cNvSpPr/>
            <p:nvPr/>
          </p:nvSpPr>
          <p:spPr>
            <a:xfrm>
              <a:off x="8976470" y="3432778"/>
              <a:ext cx="184273" cy="184273"/>
            </a:xfrm>
            <a:prstGeom prst="ellipse">
              <a:avLst/>
            </a:prstGeom>
            <a:solidFill>
              <a:srgbClr val="1D212A"/>
            </a:solidFill>
            <a:ln w="63500">
              <a:solidFill>
                <a:srgbClr val="D4FD06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91DF80B-028D-F452-EE54-CE5E5AF80FBA}"/>
              </a:ext>
            </a:extLst>
          </p:cNvPr>
          <p:cNvGrpSpPr/>
          <p:nvPr/>
        </p:nvGrpSpPr>
        <p:grpSpPr>
          <a:xfrm>
            <a:off x="7528988" y="3938710"/>
            <a:ext cx="621792" cy="652239"/>
            <a:chOff x="7528988" y="3938710"/>
            <a:chExt cx="621792" cy="65223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F28A5F6-1E95-CEA9-B5DF-6BF13BF92AFF}"/>
                </a:ext>
              </a:extLst>
            </p:cNvPr>
            <p:cNvGrpSpPr/>
            <p:nvPr/>
          </p:nvGrpSpPr>
          <p:grpSpPr>
            <a:xfrm>
              <a:off x="7528988" y="4206297"/>
              <a:ext cx="621792" cy="384652"/>
              <a:chOff x="6592824" y="1140992"/>
              <a:chExt cx="621792" cy="384652"/>
            </a:xfrm>
            <a:solidFill>
              <a:srgbClr val="151517"/>
            </a:solidFill>
            <a:effectLst>
              <a:outerShdw blurRad="50800" dist="38100" dir="2700000" sx="101000" sy="101000" algn="tl" rotWithShape="0">
                <a:schemeClr val="tx1">
                  <a:alpha val="15000"/>
                </a:schemeClr>
              </a:outerShdw>
            </a:effectLst>
          </p:grpSpPr>
          <p:sp>
            <p:nvSpPr>
              <p:cNvPr id="38" name="이등변 삼각형 37">
                <a:extLst>
                  <a:ext uri="{FF2B5EF4-FFF2-40B4-BE49-F238E27FC236}">
                    <a16:creationId xmlns:a16="http://schemas.microsoft.com/office/drawing/2014/main" id="{4991F4F4-E7B2-1F4F-E609-91927E44E58C}"/>
                  </a:ext>
                </a:extLst>
              </p:cNvPr>
              <p:cNvSpPr/>
              <p:nvPr/>
            </p:nvSpPr>
            <p:spPr>
              <a:xfrm rot="10800000" flipV="1">
                <a:off x="6811581" y="1140992"/>
                <a:ext cx="184278" cy="14700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사각형: 둥근 모서리 20">
                <a:extLst>
                  <a:ext uri="{FF2B5EF4-FFF2-40B4-BE49-F238E27FC236}">
                    <a16:creationId xmlns:a16="http://schemas.microsoft.com/office/drawing/2014/main" id="{C00F5CE3-7CE2-9FFD-7D38-13F1654BC5F2}"/>
                  </a:ext>
                </a:extLst>
              </p:cNvPr>
              <p:cNvSpPr/>
              <p:nvPr/>
            </p:nvSpPr>
            <p:spPr>
              <a:xfrm>
                <a:off x="6592824" y="1214752"/>
                <a:ext cx="621792" cy="310892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30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%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3028DA3-1332-DB2F-3AF2-6A9BA61B922B}"/>
                </a:ext>
              </a:extLst>
            </p:cNvPr>
            <p:cNvSpPr/>
            <p:nvPr/>
          </p:nvSpPr>
          <p:spPr>
            <a:xfrm>
              <a:off x="7747744" y="3938710"/>
              <a:ext cx="184273" cy="184273"/>
            </a:xfrm>
            <a:prstGeom prst="ellipse">
              <a:avLst/>
            </a:prstGeom>
            <a:solidFill>
              <a:srgbClr val="1D212A"/>
            </a:solidFill>
            <a:ln w="63500">
              <a:solidFill>
                <a:srgbClr val="D4FD06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27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823</Words>
  <Application>Microsoft Office PowerPoint</Application>
  <PresentationFormat>와이드스크린</PresentationFormat>
  <Paragraphs>158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3</cp:revision>
  <dcterms:created xsi:type="dcterms:W3CDTF">2025-07-09T01:21:16Z</dcterms:created>
  <dcterms:modified xsi:type="dcterms:W3CDTF">2025-07-09T01:40:24Z</dcterms:modified>
</cp:coreProperties>
</file>