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209" r:id="rId2"/>
    <p:sldId id="2210" r:id="rId3"/>
    <p:sldId id="2205" r:id="rId4"/>
    <p:sldId id="2206" r:id="rId5"/>
    <p:sldId id="2207" r:id="rId6"/>
    <p:sldId id="2208" r:id="rId7"/>
    <p:sldId id="257" r:id="rId8"/>
    <p:sldId id="258" r:id="rId9"/>
    <p:sldId id="30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ACE"/>
    <a:srgbClr val="F1F4F9"/>
    <a:srgbClr val="FBB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3939393939393940404040404141414141414141414242424242424243434747473939393939393939393939393939393939393939393939393939393939393939393939393939393939393939393939393939393939393939393939393939393939393939393939393939393939393939393939393939393939393939393939111168112111818111834444444445555555555555555555666666666666677888888999999910101010101010101010101010101010101010111111121212121213131313131313131313131313131414141414141414141515151515151515151516161616161616161616161616161616161141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2579356017142"/>
          <c:y val="8.7595414309898922E-2"/>
          <c:w val="0.67748412879657161"/>
          <c:h val="0.8615076780960091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FF3584"/>
            </a:solidFill>
            <a:ln>
              <a:noFill/>
            </a:ln>
          </c:spPr>
          <c:dPt>
            <c:idx val="0"/>
            <c:bubble3D val="0"/>
            <c:spPr>
              <a:solidFill>
                <a:srgbClr val="959AD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B3-40D9-92DD-FC511391CB94}"/>
              </c:ext>
            </c:extLst>
          </c:dPt>
          <c:dPt>
            <c:idx val="1"/>
            <c:bubble3D val="0"/>
            <c:spPr>
              <a:solidFill>
                <a:srgbClr val="42469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B3-40D9-92DD-FC511391CB94}"/>
              </c:ext>
            </c:extLst>
          </c:dPt>
          <c:dPt>
            <c:idx val="2"/>
            <c:bubble3D val="0"/>
            <c:spPr>
              <a:solidFill>
                <a:srgbClr val="FF919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B3-40D9-92DD-FC511391CB94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B3-40D9-92DD-FC511391CB94}"/>
              </c:ext>
            </c:extLst>
          </c:dPt>
          <c:dLbls>
            <c:dLbl>
              <c:idx val="0"/>
              <c:layout>
                <c:manualLayout>
                  <c:x val="0.1330182939431227"/>
                  <c:y val="0.126862324172957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ea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FB3-40D9-92DD-FC511391CB94}"/>
                </c:ext>
              </c:extLst>
            </c:dLbl>
            <c:dLbl>
              <c:idx val="1"/>
              <c:layout>
                <c:manualLayout>
                  <c:x val="-0.1520209073635688"/>
                  <c:y val="-0.117800729589174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FB3-40D9-92DD-FC511391CB94}"/>
                </c:ext>
              </c:extLst>
            </c:dLbl>
            <c:dLbl>
              <c:idx val="2"/>
              <c:layout>
                <c:manualLayout>
                  <c:x val="-4.5131206873559489E-2"/>
                  <c:y val="-0.151026576396377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FB3-40D9-92DD-FC511391CB94}"/>
                </c:ext>
              </c:extLst>
            </c:dLbl>
            <c:dLbl>
              <c:idx val="3"/>
              <c:layout>
                <c:manualLayout>
                  <c:x val="-4.7506533551116125E-3"/>
                  <c:y val="-0.160120754666721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FB3-40D9-92DD-FC511391CB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제품 '가'</c:v>
                </c:pt>
                <c:pt idx="1">
                  <c:v>제품 '나'</c:v>
                </c:pt>
                <c:pt idx="2">
                  <c:v>제품 '다'</c:v>
                </c:pt>
                <c:pt idx="3">
                  <c:v>ETC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0.69</c:v>
                </c:pt>
                <c:pt idx="1">
                  <c:v>0.25</c:v>
                </c:pt>
                <c:pt idx="2" formatCode="0%">
                  <c:v>0.04</c:v>
                </c:pt>
                <c:pt idx="3" formatCode="0%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B3-40D9-92DD-FC511391CB9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7FDA-0AF1-4D90-8E53-E0567655B007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1E7CE-5B0A-43F6-AA53-C7B8A4B45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2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6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0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4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0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77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7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93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1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47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1C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1EE705-CA6A-AD51-5E8B-D98A027E8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283CCB6-623F-E360-B1D3-68F0E5FDF83C}"/>
              </a:ext>
            </a:extLst>
          </p:cNvPr>
          <p:cNvSpPr/>
          <p:nvPr/>
        </p:nvSpPr>
        <p:spPr>
          <a:xfrm>
            <a:off x="3380966" y="2709636"/>
            <a:ext cx="5695315" cy="1524760"/>
          </a:xfrm>
          <a:prstGeom prst="roundRect">
            <a:avLst>
              <a:gd name="adj" fmla="val 17011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1190712-616D-3984-741D-24EBC4DF2ADB}"/>
              </a:ext>
            </a:extLst>
          </p:cNvPr>
          <p:cNvSpPr/>
          <p:nvPr/>
        </p:nvSpPr>
        <p:spPr>
          <a:xfrm>
            <a:off x="3272653" y="2541055"/>
            <a:ext cx="5647690" cy="1524760"/>
          </a:xfrm>
          <a:prstGeom prst="roundRect">
            <a:avLst>
              <a:gd name="adj" fmla="val 15137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0B904C-0436-4C8C-D833-8B9723AF21CA}"/>
              </a:ext>
            </a:extLst>
          </p:cNvPr>
          <p:cNvSpPr/>
          <p:nvPr/>
        </p:nvSpPr>
        <p:spPr>
          <a:xfrm>
            <a:off x="3380966" y="2652486"/>
            <a:ext cx="5587047" cy="1460500"/>
          </a:xfrm>
          <a:prstGeom prst="roundRect">
            <a:avLst>
              <a:gd name="adj" fmla="val 13546"/>
            </a:avLst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srgbClr val="F27FA0">
                <a:alpha val="8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E01E54C-9B0F-013C-F5C5-F11EB4EE41C9}"/>
              </a:ext>
            </a:extLst>
          </p:cNvPr>
          <p:cNvSpPr/>
          <p:nvPr/>
        </p:nvSpPr>
        <p:spPr>
          <a:xfrm>
            <a:off x="8513987" y="2837305"/>
            <a:ext cx="251144" cy="251144"/>
          </a:xfrm>
          <a:prstGeom prst="roundRect">
            <a:avLst/>
          </a:prstGeom>
          <a:solidFill>
            <a:srgbClr val="F27FA0"/>
          </a:solidFill>
          <a:ln>
            <a:noFill/>
          </a:ln>
          <a:effectLst>
            <a:outerShdw blurRad="152400" dist="38100" algn="l" rotWithShape="0">
              <a:srgbClr val="F27FA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6109A39-E3C2-BF14-D43E-7219783375C3}"/>
              </a:ext>
            </a:extLst>
          </p:cNvPr>
          <p:cNvSpPr/>
          <p:nvPr/>
        </p:nvSpPr>
        <p:spPr>
          <a:xfrm>
            <a:off x="3634173" y="2848577"/>
            <a:ext cx="4657565" cy="1035355"/>
          </a:xfrm>
          <a:prstGeom prst="roundRect">
            <a:avLst>
              <a:gd name="adj" fmla="val 12836"/>
            </a:avLst>
          </a:prstGeom>
          <a:solidFill>
            <a:srgbClr val="F1F4F9"/>
          </a:solidFill>
          <a:ln w="158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8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8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17145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10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DEFBEC-822F-D34D-3177-1EF6B866FB47}"/>
              </a:ext>
            </a:extLst>
          </p:cNvPr>
          <p:cNvSpPr/>
          <p:nvPr/>
        </p:nvSpPr>
        <p:spPr>
          <a:xfrm>
            <a:off x="1736239" y="1944136"/>
            <a:ext cx="2505511" cy="2505509"/>
          </a:xfrm>
          <a:prstGeom prst="ellipse">
            <a:avLst/>
          </a:prstGeom>
          <a:solidFill>
            <a:srgbClr val="FBB1C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251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177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194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C60D47E-419C-9810-3807-DC818EB60E58}"/>
              </a:ext>
            </a:extLst>
          </p:cNvPr>
          <p:cNvSpPr/>
          <p:nvPr/>
        </p:nvSpPr>
        <p:spPr>
          <a:xfrm>
            <a:off x="4854612" y="1944136"/>
            <a:ext cx="2505511" cy="2505509"/>
          </a:xfrm>
          <a:prstGeom prst="ellipse">
            <a:avLst/>
          </a:prstGeom>
          <a:solidFill>
            <a:srgbClr val="F1F4F9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241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244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249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7F3F002-AE7D-E3A1-F808-AABDAF14F415}"/>
              </a:ext>
            </a:extLst>
          </p:cNvPr>
          <p:cNvSpPr/>
          <p:nvPr/>
        </p:nvSpPr>
        <p:spPr>
          <a:xfrm>
            <a:off x="7972985" y="1944136"/>
            <a:ext cx="2505511" cy="2505509"/>
          </a:xfrm>
          <a:prstGeom prst="ellipse">
            <a:avLst/>
          </a:prstGeom>
          <a:solidFill>
            <a:srgbClr val="7C7ACE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124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122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206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1C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B0A911-210B-7237-3AC3-3B6442961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9C12E7D-79B4-3AFC-6B06-5B8CAF2F4B60}"/>
              </a:ext>
            </a:extLst>
          </p:cNvPr>
          <p:cNvGrpSpPr/>
          <p:nvPr/>
        </p:nvGrpSpPr>
        <p:grpSpPr>
          <a:xfrm>
            <a:off x="133350" y="152400"/>
            <a:ext cx="11887200" cy="6705600"/>
            <a:chOff x="133350" y="152400"/>
            <a:chExt cx="11887200" cy="670560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3BDB6A93-7818-4B91-A406-CF31AF631D37}"/>
                </a:ext>
              </a:extLst>
            </p:cNvPr>
            <p:cNvSpPr/>
            <p:nvPr/>
          </p:nvSpPr>
          <p:spPr>
            <a:xfrm>
              <a:off x="361950" y="304800"/>
              <a:ext cx="11658600" cy="6553200"/>
            </a:xfrm>
            <a:prstGeom prst="round2SameRect">
              <a:avLst>
                <a:gd name="adj1" fmla="val 2569"/>
                <a:gd name="adj2" fmla="val 0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46F0A13-29FE-DF06-341D-307AF88C862C}"/>
                </a:ext>
              </a:extLst>
            </p:cNvPr>
            <p:cNvSpPr/>
            <p:nvPr/>
          </p:nvSpPr>
          <p:spPr>
            <a:xfrm>
              <a:off x="133350" y="152400"/>
              <a:ext cx="11658600" cy="6705600"/>
            </a:xfrm>
            <a:prstGeom prst="round2SameRect">
              <a:avLst>
                <a:gd name="adj1" fmla="val 2639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algn="l" rotWithShape="0">
                <a:srgbClr val="F27FA0">
                  <a:alpha val="84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ED6E06B-3AF6-E2CA-83A4-7FC4ADD35B92}"/>
                </a:ext>
              </a:extLst>
            </p:cNvPr>
            <p:cNvSpPr/>
            <p:nvPr/>
          </p:nvSpPr>
          <p:spPr>
            <a:xfrm>
              <a:off x="11423650" y="342900"/>
              <a:ext cx="251144" cy="251144"/>
            </a:xfrm>
            <a:prstGeom prst="roundRect">
              <a:avLst/>
            </a:prstGeom>
            <a:solidFill>
              <a:srgbClr val="F27FA0"/>
            </a:solidFill>
            <a:ln>
              <a:noFill/>
            </a:ln>
            <a:effectLst>
              <a:outerShdw blurRad="152400" dist="38100" algn="l" rotWithShape="0">
                <a:srgbClr val="F27FA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32781D2-0D23-AEEC-3323-A08DDEEDD904}"/>
                </a:ext>
              </a:extLst>
            </p:cNvPr>
            <p:cNvSpPr/>
            <p:nvPr/>
          </p:nvSpPr>
          <p:spPr>
            <a:xfrm>
              <a:off x="347663" y="348491"/>
              <a:ext cx="10958831" cy="468000"/>
            </a:xfrm>
            <a:prstGeom prst="roundRect">
              <a:avLst>
                <a:gd name="adj" fmla="val 17436"/>
              </a:avLst>
            </a:prstGeom>
            <a:solidFill>
              <a:srgbClr val="F1F4F9"/>
            </a:solidFill>
            <a:ln w="158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ko-KR" altLang="en-US" sz="20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</a:t>
              </a:r>
              <a:r>
                <a:rPr kumimoji="0" lang="en-US" altLang="ko-KR" sz="20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PRESENTATION </a:t>
              </a: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8F4669-F646-B6CA-0C63-6715C9626014}"/>
              </a:ext>
            </a:extLst>
          </p:cNvPr>
          <p:cNvSpPr/>
          <p:nvPr/>
        </p:nvSpPr>
        <p:spPr>
          <a:xfrm>
            <a:off x="1501433" y="1687939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49.7%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5652BB-FF0F-23AB-AE98-79CC899C1176}"/>
              </a:ext>
            </a:extLst>
          </p:cNvPr>
          <p:cNvSpPr/>
          <p:nvPr/>
        </p:nvSpPr>
        <p:spPr>
          <a:xfrm>
            <a:off x="1501433" y="1687939"/>
            <a:ext cx="1790700" cy="393700"/>
          </a:xfrm>
          <a:prstGeom prst="rect">
            <a:avLst/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6050A2-BCA8-620A-3323-6C61A9EC5C94}"/>
              </a:ext>
            </a:extLst>
          </p:cNvPr>
          <p:cNvSpPr/>
          <p:nvPr/>
        </p:nvSpPr>
        <p:spPr>
          <a:xfrm>
            <a:off x="1501433" y="2225666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58.9%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89681-08CC-A279-DEA1-DD261B9B61DB}"/>
              </a:ext>
            </a:extLst>
          </p:cNvPr>
          <p:cNvSpPr/>
          <p:nvPr/>
        </p:nvSpPr>
        <p:spPr>
          <a:xfrm>
            <a:off x="1501433" y="2225666"/>
            <a:ext cx="2120900" cy="393700"/>
          </a:xfrm>
          <a:prstGeom prst="rect">
            <a:avLst/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E6E843-2618-CE2B-6ECA-3C53148E9BEE}"/>
              </a:ext>
            </a:extLst>
          </p:cNvPr>
          <p:cNvSpPr/>
          <p:nvPr/>
        </p:nvSpPr>
        <p:spPr>
          <a:xfrm>
            <a:off x="1425233" y="2858122"/>
            <a:ext cx="3237857" cy="82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1ED02D-DBDB-C5F3-5BE9-4DC0C9DADDBA}"/>
              </a:ext>
            </a:extLst>
          </p:cNvPr>
          <p:cNvCxnSpPr/>
          <p:nvPr/>
        </p:nvCxnSpPr>
        <p:spPr>
          <a:xfrm>
            <a:off x="2432373" y="3003461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8625AD1-79E1-C814-A0A7-5711E3868FBE}"/>
              </a:ext>
            </a:extLst>
          </p:cNvPr>
          <p:cNvGraphicFramePr>
            <a:graphicFrameLocks noGrp="1"/>
          </p:cNvGraphicFramePr>
          <p:nvPr/>
        </p:nvGraphicFramePr>
        <p:xfrm>
          <a:off x="1324316" y="4384822"/>
          <a:ext cx="9835394" cy="1542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071D77-CB9E-7DBF-DC91-78D3218ABCEB}"/>
              </a:ext>
            </a:extLst>
          </p:cNvPr>
          <p:cNvSpPr/>
          <p:nvPr/>
        </p:nvSpPr>
        <p:spPr>
          <a:xfrm>
            <a:off x="6651969" y="1687939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49.7%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DB3CEB-5769-01FA-47A9-80AC0C6C8F15}"/>
              </a:ext>
            </a:extLst>
          </p:cNvPr>
          <p:cNvSpPr/>
          <p:nvPr/>
        </p:nvSpPr>
        <p:spPr>
          <a:xfrm>
            <a:off x="6651969" y="1687939"/>
            <a:ext cx="1790700" cy="393700"/>
          </a:xfrm>
          <a:prstGeom prst="rect">
            <a:avLst/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ECAAB3-89BB-4444-323F-CBB49B04458E}"/>
              </a:ext>
            </a:extLst>
          </p:cNvPr>
          <p:cNvSpPr/>
          <p:nvPr/>
        </p:nvSpPr>
        <p:spPr>
          <a:xfrm>
            <a:off x="6651969" y="2225666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58.9%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3AA183-F672-8B0A-6225-04AE4C9248A6}"/>
              </a:ext>
            </a:extLst>
          </p:cNvPr>
          <p:cNvSpPr/>
          <p:nvPr/>
        </p:nvSpPr>
        <p:spPr>
          <a:xfrm>
            <a:off x="6651969" y="2225666"/>
            <a:ext cx="2120900" cy="393700"/>
          </a:xfrm>
          <a:prstGeom prst="rect">
            <a:avLst/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19F586-2268-4EE5-A3BA-0AF9C509FE3F}"/>
              </a:ext>
            </a:extLst>
          </p:cNvPr>
          <p:cNvSpPr/>
          <p:nvPr/>
        </p:nvSpPr>
        <p:spPr>
          <a:xfrm>
            <a:off x="6575769" y="2858122"/>
            <a:ext cx="3237857" cy="82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08BDA8-7533-E417-714A-DFEA5449C15A}"/>
              </a:ext>
            </a:extLst>
          </p:cNvPr>
          <p:cNvCxnSpPr/>
          <p:nvPr/>
        </p:nvCxnSpPr>
        <p:spPr>
          <a:xfrm>
            <a:off x="7582909" y="3003461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73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1C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AA5A22-8DC5-7B89-EB4A-06CC80A6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713451C-E75E-0D12-F5AA-74A878F886B6}"/>
              </a:ext>
            </a:extLst>
          </p:cNvPr>
          <p:cNvGrpSpPr/>
          <p:nvPr/>
        </p:nvGrpSpPr>
        <p:grpSpPr>
          <a:xfrm>
            <a:off x="133350" y="152400"/>
            <a:ext cx="11887200" cy="6705600"/>
            <a:chOff x="133350" y="152400"/>
            <a:chExt cx="11887200" cy="670560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DAABD462-90CB-3973-38D0-AA505749B76B}"/>
                </a:ext>
              </a:extLst>
            </p:cNvPr>
            <p:cNvSpPr/>
            <p:nvPr/>
          </p:nvSpPr>
          <p:spPr>
            <a:xfrm>
              <a:off x="361950" y="304800"/>
              <a:ext cx="11658600" cy="6553200"/>
            </a:xfrm>
            <a:prstGeom prst="round2SameRect">
              <a:avLst>
                <a:gd name="adj1" fmla="val 2569"/>
                <a:gd name="adj2" fmla="val 0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61A68F2E-0340-4FF3-0730-FC336033BA70}"/>
                </a:ext>
              </a:extLst>
            </p:cNvPr>
            <p:cNvSpPr/>
            <p:nvPr/>
          </p:nvSpPr>
          <p:spPr>
            <a:xfrm>
              <a:off x="133350" y="152400"/>
              <a:ext cx="11658600" cy="6705600"/>
            </a:xfrm>
            <a:prstGeom prst="round2SameRect">
              <a:avLst>
                <a:gd name="adj1" fmla="val 2639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algn="l" rotWithShape="0">
                <a:srgbClr val="F27FA0">
                  <a:alpha val="84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F0E4299-D23F-DDB9-77F8-505AAC0EC5B6}"/>
                </a:ext>
              </a:extLst>
            </p:cNvPr>
            <p:cNvSpPr/>
            <p:nvPr/>
          </p:nvSpPr>
          <p:spPr>
            <a:xfrm>
              <a:off x="11423650" y="342900"/>
              <a:ext cx="251144" cy="251144"/>
            </a:xfrm>
            <a:prstGeom prst="roundRect">
              <a:avLst/>
            </a:prstGeom>
            <a:solidFill>
              <a:srgbClr val="F27FA0"/>
            </a:solidFill>
            <a:ln>
              <a:noFill/>
            </a:ln>
            <a:effectLst>
              <a:outerShdw blurRad="152400" dist="38100" algn="l" rotWithShape="0">
                <a:srgbClr val="F27FA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00AB1E0-140D-07EF-D35D-96B52135B1DF}"/>
                </a:ext>
              </a:extLst>
            </p:cNvPr>
            <p:cNvSpPr/>
            <p:nvPr/>
          </p:nvSpPr>
          <p:spPr>
            <a:xfrm>
              <a:off x="347663" y="348491"/>
              <a:ext cx="10958831" cy="468000"/>
            </a:xfrm>
            <a:prstGeom prst="roundRect">
              <a:avLst>
                <a:gd name="adj" fmla="val 17436"/>
              </a:avLst>
            </a:prstGeom>
            <a:solidFill>
              <a:srgbClr val="F1F4F9"/>
            </a:solidFill>
            <a:ln w="158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ko-KR" altLang="en-US" sz="20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</a:t>
              </a:r>
              <a:r>
                <a:rPr kumimoji="0" lang="en-US" altLang="ko-KR" sz="20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PRESENTATION </a:t>
              </a: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양쪽 모서리가 둥근 사각형 27">
            <a:extLst>
              <a:ext uri="{FF2B5EF4-FFF2-40B4-BE49-F238E27FC236}">
                <a16:creationId xmlns:a16="http://schemas.microsoft.com/office/drawing/2014/main" id="{48B454C8-6F66-E04E-6AE5-2AFEC3BA1B82}"/>
              </a:ext>
            </a:extLst>
          </p:cNvPr>
          <p:cNvSpPr/>
          <p:nvPr/>
        </p:nvSpPr>
        <p:spPr>
          <a:xfrm>
            <a:off x="3721647" y="1945898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82F341-005F-F6A0-3D82-FA10DE827D8C}"/>
              </a:ext>
            </a:extLst>
          </p:cNvPr>
          <p:cNvSpPr/>
          <p:nvPr/>
        </p:nvSpPr>
        <p:spPr>
          <a:xfrm>
            <a:off x="3721647" y="3628802"/>
            <a:ext cx="907780" cy="1062105"/>
          </a:xfrm>
          <a:prstGeom prst="rect">
            <a:avLst/>
          </a:prstGeom>
          <a:solidFill>
            <a:srgbClr val="7C7ACE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모서리가 둥근 사각형 설명선 29">
            <a:extLst>
              <a:ext uri="{FF2B5EF4-FFF2-40B4-BE49-F238E27FC236}">
                <a16:creationId xmlns:a16="http://schemas.microsoft.com/office/drawing/2014/main" id="{96B11CCD-C704-3DB9-28D5-F3C83DC0E93E}"/>
              </a:ext>
            </a:extLst>
          </p:cNvPr>
          <p:cNvSpPr/>
          <p:nvPr/>
        </p:nvSpPr>
        <p:spPr>
          <a:xfrm>
            <a:off x="4857865" y="3399639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42469F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A996FF4-ED29-AFA4-1475-BACE90112827}"/>
              </a:ext>
            </a:extLst>
          </p:cNvPr>
          <p:cNvCxnSpPr/>
          <p:nvPr/>
        </p:nvCxnSpPr>
        <p:spPr>
          <a:xfrm rot="16200000" flipV="1">
            <a:off x="4138910" y="1698157"/>
            <a:ext cx="0" cy="1638277"/>
          </a:xfrm>
          <a:prstGeom prst="line">
            <a:avLst/>
          </a:prstGeom>
          <a:ln w="19050">
            <a:solidFill>
              <a:srgbClr val="4246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8EFDB9-AD3C-8CF6-7A86-78352D2B05D3}"/>
              </a:ext>
            </a:extLst>
          </p:cNvPr>
          <p:cNvSpPr/>
          <p:nvPr/>
        </p:nvSpPr>
        <p:spPr>
          <a:xfrm>
            <a:off x="2235921" y="2351432"/>
            <a:ext cx="99578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EDFD9A-70A7-9E59-20BF-9DF882F620DF}"/>
              </a:ext>
            </a:extLst>
          </p:cNvPr>
          <p:cNvSpPr/>
          <p:nvPr/>
        </p:nvSpPr>
        <p:spPr>
          <a:xfrm>
            <a:off x="5065702" y="2351432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80%</a:t>
            </a:r>
          </a:p>
        </p:txBody>
      </p:sp>
      <p:sp>
        <p:nvSpPr>
          <p:cNvPr id="13" name="양쪽 모서리가 둥근 사각형 33">
            <a:extLst>
              <a:ext uri="{FF2B5EF4-FFF2-40B4-BE49-F238E27FC236}">
                <a16:creationId xmlns:a16="http://schemas.microsoft.com/office/drawing/2014/main" id="{EEF0C56C-8DD8-BB68-73DA-CA59EA490DA0}"/>
              </a:ext>
            </a:extLst>
          </p:cNvPr>
          <p:cNvSpPr/>
          <p:nvPr/>
        </p:nvSpPr>
        <p:spPr>
          <a:xfrm>
            <a:off x="7735231" y="1945898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506D38-4930-7BCE-28FA-11F93DA46137}"/>
              </a:ext>
            </a:extLst>
          </p:cNvPr>
          <p:cNvSpPr/>
          <p:nvPr/>
        </p:nvSpPr>
        <p:spPr>
          <a:xfrm>
            <a:off x="7750741" y="3015608"/>
            <a:ext cx="892270" cy="1675300"/>
          </a:xfrm>
          <a:prstGeom prst="rect">
            <a:avLst/>
          </a:prstGeom>
          <a:solidFill>
            <a:srgbClr val="FF919C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사각형 설명선 35">
            <a:extLst>
              <a:ext uri="{FF2B5EF4-FFF2-40B4-BE49-F238E27FC236}">
                <a16:creationId xmlns:a16="http://schemas.microsoft.com/office/drawing/2014/main" id="{18247E51-7C76-5372-1419-9ADD6086AE65}"/>
              </a:ext>
            </a:extLst>
          </p:cNvPr>
          <p:cNvSpPr/>
          <p:nvPr/>
        </p:nvSpPr>
        <p:spPr>
          <a:xfrm>
            <a:off x="8871449" y="2836901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FF919C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60%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6DB692D-A6A6-A863-87AA-915E24A3BCF0}"/>
              </a:ext>
            </a:extLst>
          </p:cNvPr>
          <p:cNvCxnSpPr/>
          <p:nvPr/>
        </p:nvCxnSpPr>
        <p:spPr>
          <a:xfrm rot="16200000" flipV="1">
            <a:off x="8152494" y="2876866"/>
            <a:ext cx="0" cy="1638277"/>
          </a:xfrm>
          <a:prstGeom prst="line">
            <a:avLst/>
          </a:prstGeom>
          <a:ln w="19050">
            <a:solidFill>
              <a:srgbClr val="FFCC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725F7A-D74D-27C0-6B66-78681B4FA517}"/>
              </a:ext>
            </a:extLst>
          </p:cNvPr>
          <p:cNvSpPr/>
          <p:nvPr/>
        </p:nvSpPr>
        <p:spPr>
          <a:xfrm>
            <a:off x="6249504" y="3530141"/>
            <a:ext cx="99578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2023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8DFA98-C33D-015F-5B84-56B9A4DD1BDF}"/>
              </a:ext>
            </a:extLst>
          </p:cNvPr>
          <p:cNvSpPr/>
          <p:nvPr/>
        </p:nvSpPr>
        <p:spPr>
          <a:xfrm>
            <a:off x="9079286" y="3530141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D1F419-AC93-035D-DBFE-A1DCCD5EFABC}"/>
              </a:ext>
            </a:extLst>
          </p:cNvPr>
          <p:cNvSpPr/>
          <p:nvPr/>
        </p:nvSpPr>
        <p:spPr>
          <a:xfrm>
            <a:off x="3016266" y="4882431"/>
            <a:ext cx="2283582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8932FC-1371-A360-E366-1CE2E9E12D68}"/>
              </a:ext>
            </a:extLst>
          </p:cNvPr>
          <p:cNvSpPr/>
          <p:nvPr/>
        </p:nvSpPr>
        <p:spPr>
          <a:xfrm>
            <a:off x="7097860" y="4882431"/>
            <a:ext cx="2283582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AB138E5-CD5B-5AE5-6B00-3D36FB7E41BD}"/>
              </a:ext>
            </a:extLst>
          </p:cNvPr>
          <p:cNvCxnSpPr/>
          <p:nvPr/>
        </p:nvCxnSpPr>
        <p:spPr>
          <a:xfrm rot="16200000" flipV="1">
            <a:off x="6315203" y="1100575"/>
            <a:ext cx="0" cy="7185423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34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1C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F0E704-D174-7357-8007-18D642BC4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9024863-2D0D-C44E-5940-EDA139218535}"/>
              </a:ext>
            </a:extLst>
          </p:cNvPr>
          <p:cNvGrpSpPr/>
          <p:nvPr/>
        </p:nvGrpSpPr>
        <p:grpSpPr>
          <a:xfrm>
            <a:off x="133350" y="152400"/>
            <a:ext cx="11887200" cy="6705600"/>
            <a:chOff x="133350" y="152400"/>
            <a:chExt cx="11887200" cy="670560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A264076D-2D43-8086-0F57-F80C09BCF574}"/>
                </a:ext>
              </a:extLst>
            </p:cNvPr>
            <p:cNvSpPr/>
            <p:nvPr/>
          </p:nvSpPr>
          <p:spPr>
            <a:xfrm>
              <a:off x="361950" y="304800"/>
              <a:ext cx="11658600" cy="6553200"/>
            </a:xfrm>
            <a:prstGeom prst="round2SameRect">
              <a:avLst>
                <a:gd name="adj1" fmla="val 2569"/>
                <a:gd name="adj2" fmla="val 0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79084E89-FA4B-C718-120A-A6C99E0FB940}"/>
                </a:ext>
              </a:extLst>
            </p:cNvPr>
            <p:cNvSpPr/>
            <p:nvPr/>
          </p:nvSpPr>
          <p:spPr>
            <a:xfrm>
              <a:off x="133350" y="152400"/>
              <a:ext cx="11658600" cy="6705600"/>
            </a:xfrm>
            <a:prstGeom prst="round2SameRect">
              <a:avLst>
                <a:gd name="adj1" fmla="val 2639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algn="l" rotWithShape="0">
                <a:srgbClr val="F27FA0">
                  <a:alpha val="84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91E569D-8818-80D3-6EA5-E6BFD75A29E5}"/>
                </a:ext>
              </a:extLst>
            </p:cNvPr>
            <p:cNvSpPr/>
            <p:nvPr/>
          </p:nvSpPr>
          <p:spPr>
            <a:xfrm>
              <a:off x="11423650" y="342900"/>
              <a:ext cx="251144" cy="251144"/>
            </a:xfrm>
            <a:prstGeom prst="roundRect">
              <a:avLst/>
            </a:prstGeom>
            <a:solidFill>
              <a:srgbClr val="F27FA0"/>
            </a:solidFill>
            <a:ln>
              <a:noFill/>
            </a:ln>
            <a:effectLst>
              <a:outerShdw blurRad="152400" dist="38100" algn="l" rotWithShape="0">
                <a:srgbClr val="F27FA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983A19-BD49-3E0A-0021-081A158CF711}"/>
                </a:ext>
              </a:extLst>
            </p:cNvPr>
            <p:cNvSpPr/>
            <p:nvPr/>
          </p:nvSpPr>
          <p:spPr>
            <a:xfrm>
              <a:off x="347663" y="348491"/>
              <a:ext cx="10958831" cy="468000"/>
            </a:xfrm>
            <a:prstGeom prst="roundRect">
              <a:avLst>
                <a:gd name="adj" fmla="val 17436"/>
              </a:avLst>
            </a:prstGeom>
            <a:solidFill>
              <a:srgbClr val="F1F4F9"/>
            </a:solidFill>
            <a:ln w="158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ko-KR" altLang="en-US" sz="20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</a:t>
              </a:r>
              <a:r>
                <a:rPr kumimoji="0" lang="en-US" altLang="ko-KR" sz="20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PRESENTATION </a:t>
              </a: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1930F1B8-3AB2-F675-E135-7CD477B81C0D}"/>
              </a:ext>
            </a:extLst>
          </p:cNvPr>
          <p:cNvSpPr/>
          <p:nvPr/>
        </p:nvSpPr>
        <p:spPr>
          <a:xfrm>
            <a:off x="2619927" y="2224678"/>
            <a:ext cx="2044282" cy="20442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88900" dir="2700000" algn="tl" rotWithShape="0">
              <a:srgbClr val="42469F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25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7839BCE3-E6C5-2542-E3D9-322D716BD610}"/>
              </a:ext>
            </a:extLst>
          </p:cNvPr>
          <p:cNvSpPr/>
          <p:nvPr/>
        </p:nvSpPr>
        <p:spPr>
          <a:xfrm>
            <a:off x="2415102" y="2019853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46D25D90-FF2A-CE36-6E7B-C52ECD89E006}"/>
              </a:ext>
            </a:extLst>
          </p:cNvPr>
          <p:cNvSpPr/>
          <p:nvPr/>
        </p:nvSpPr>
        <p:spPr>
          <a:xfrm>
            <a:off x="2415102" y="2019853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5EACA1EC-B313-4D87-2BCA-6D4345F6A44F}"/>
              </a:ext>
            </a:extLst>
          </p:cNvPr>
          <p:cNvSpPr/>
          <p:nvPr/>
        </p:nvSpPr>
        <p:spPr>
          <a:xfrm>
            <a:off x="4869034" y="2019853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A50EFDA-3772-29A3-2AA0-EBD7E977BF6B}"/>
              </a:ext>
            </a:extLst>
          </p:cNvPr>
          <p:cNvSpPr/>
          <p:nvPr/>
        </p:nvSpPr>
        <p:spPr>
          <a:xfrm>
            <a:off x="5073859" y="2224678"/>
            <a:ext cx="2044282" cy="20442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88900" dir="2700000" algn="tl" rotWithShape="0">
              <a:srgbClr val="42469F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75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793A9D7E-D675-E55C-9629-AD923C0D033A}"/>
              </a:ext>
            </a:extLst>
          </p:cNvPr>
          <p:cNvSpPr/>
          <p:nvPr/>
        </p:nvSpPr>
        <p:spPr>
          <a:xfrm>
            <a:off x="4869034" y="2019853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EC32E869-6E2F-18F7-4FB4-A0356E89A666}"/>
              </a:ext>
            </a:extLst>
          </p:cNvPr>
          <p:cNvSpPr/>
          <p:nvPr/>
        </p:nvSpPr>
        <p:spPr>
          <a:xfrm>
            <a:off x="4869034" y="2019853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7D7FDF73-B0DB-ADF3-3851-7D43EC1ED90F}"/>
              </a:ext>
            </a:extLst>
          </p:cNvPr>
          <p:cNvSpPr/>
          <p:nvPr/>
        </p:nvSpPr>
        <p:spPr>
          <a:xfrm>
            <a:off x="7322966" y="2019853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F3EBA4-F041-AE8C-D0D7-9F6E5DD04C03}"/>
              </a:ext>
            </a:extLst>
          </p:cNvPr>
          <p:cNvSpPr/>
          <p:nvPr/>
        </p:nvSpPr>
        <p:spPr>
          <a:xfrm>
            <a:off x="7527791" y="2224678"/>
            <a:ext cx="2044282" cy="20442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88900" dir="2700000" algn="tl" rotWithShape="0">
              <a:srgbClr val="42469F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37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BCA1852B-D88E-736E-1BAB-89519FF3FA8D}"/>
              </a:ext>
            </a:extLst>
          </p:cNvPr>
          <p:cNvSpPr/>
          <p:nvPr/>
        </p:nvSpPr>
        <p:spPr>
          <a:xfrm>
            <a:off x="7322966" y="2019853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DBD6867-3F21-EBD2-7BE1-0161AA5B7E54}"/>
              </a:ext>
            </a:extLst>
          </p:cNvPr>
          <p:cNvGrpSpPr/>
          <p:nvPr/>
        </p:nvGrpSpPr>
        <p:grpSpPr>
          <a:xfrm>
            <a:off x="3532531" y="1910315"/>
            <a:ext cx="219075" cy="219075"/>
            <a:chOff x="8105775" y="1819275"/>
            <a:chExt cx="219075" cy="2190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B8A3696-7E7C-8FEF-C269-10497CF7C8FE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E1FAB69-8F9C-0E68-B0BE-64C7BB5AA3F8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FF919C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F64169F-07CD-4A7B-AB6A-A807A30A4412}"/>
              </a:ext>
            </a:extLst>
          </p:cNvPr>
          <p:cNvGrpSpPr/>
          <p:nvPr/>
        </p:nvGrpSpPr>
        <p:grpSpPr>
          <a:xfrm>
            <a:off x="5002421" y="3881990"/>
            <a:ext cx="219075" cy="219075"/>
            <a:chOff x="8105775" y="1819275"/>
            <a:chExt cx="219075" cy="21907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F54D985-CE0C-8B08-0FDA-A0C87FC7584A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025D5B7-ED1E-AEDF-8012-A9847BCD024F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42469F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5F3AA10-1BF8-C0FB-BA32-00A2B952E8DB}"/>
              </a:ext>
            </a:extLst>
          </p:cNvPr>
          <p:cNvGrpSpPr/>
          <p:nvPr/>
        </p:nvGrpSpPr>
        <p:grpSpPr>
          <a:xfrm>
            <a:off x="8440394" y="4364247"/>
            <a:ext cx="219075" cy="219075"/>
            <a:chOff x="8105775" y="1819275"/>
            <a:chExt cx="219075" cy="21907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4D48778-F712-25EE-3007-C0D78995E4E0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004E203-115A-24D1-9ADE-7D41AE847121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42469F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458A80-8BDC-CA9C-7D22-E02C42E81791}"/>
              </a:ext>
            </a:extLst>
          </p:cNvPr>
          <p:cNvSpPr/>
          <p:nvPr/>
        </p:nvSpPr>
        <p:spPr>
          <a:xfrm>
            <a:off x="1288095" y="4682982"/>
            <a:ext cx="244297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11007F-DF31-73D9-EE46-7EA38A168E17}"/>
              </a:ext>
            </a:extLst>
          </p:cNvPr>
          <p:cNvSpPr/>
          <p:nvPr/>
        </p:nvSpPr>
        <p:spPr>
          <a:xfrm>
            <a:off x="4883081" y="4678610"/>
            <a:ext cx="244297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4DE9DF-A900-954A-1FF9-FA62CB6D8DE2}"/>
              </a:ext>
            </a:extLst>
          </p:cNvPr>
          <p:cNvSpPr/>
          <p:nvPr/>
        </p:nvSpPr>
        <p:spPr>
          <a:xfrm>
            <a:off x="8350588" y="4678610"/>
            <a:ext cx="244297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3C483529-2DF8-F05A-E029-DAAF4A6F3246}"/>
              </a:ext>
            </a:extLst>
          </p:cNvPr>
          <p:cNvSpPr/>
          <p:nvPr/>
        </p:nvSpPr>
        <p:spPr>
          <a:xfrm>
            <a:off x="2732636" y="2332580"/>
            <a:ext cx="1828477" cy="1828477"/>
          </a:xfrm>
          <a:prstGeom prst="arc">
            <a:avLst/>
          </a:prstGeom>
          <a:noFill/>
          <a:ln w="25400">
            <a:solidFill>
              <a:srgbClr val="FF91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C261871A-A9CA-D1A6-8110-CAF9EDAB181A}"/>
              </a:ext>
            </a:extLst>
          </p:cNvPr>
          <p:cNvSpPr/>
          <p:nvPr/>
        </p:nvSpPr>
        <p:spPr>
          <a:xfrm>
            <a:off x="5181761" y="2332580"/>
            <a:ext cx="1828477" cy="1828477"/>
          </a:xfrm>
          <a:prstGeom prst="arc">
            <a:avLst>
              <a:gd name="adj1" fmla="val 16200000"/>
              <a:gd name="adj2" fmla="val 10718179"/>
            </a:avLst>
          </a:prstGeom>
          <a:noFill/>
          <a:ln w="25400">
            <a:solidFill>
              <a:srgbClr val="42469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D020FDAD-87C1-7F13-CE44-55C47E9B9FE8}"/>
              </a:ext>
            </a:extLst>
          </p:cNvPr>
          <p:cNvSpPr/>
          <p:nvPr/>
        </p:nvSpPr>
        <p:spPr>
          <a:xfrm>
            <a:off x="7635693" y="2343746"/>
            <a:ext cx="1828477" cy="1828477"/>
          </a:xfrm>
          <a:prstGeom prst="arc">
            <a:avLst>
              <a:gd name="adj1" fmla="val 16200000"/>
              <a:gd name="adj2" fmla="val 2832053"/>
            </a:avLst>
          </a:prstGeom>
          <a:noFill/>
          <a:ln w="25400">
            <a:solidFill>
              <a:srgbClr val="42469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56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1C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3F3CE8-CAA0-2E51-22D5-D0042EAD6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23FD5BD-38A1-6DAD-0BF3-357E3CE10FD0}"/>
              </a:ext>
            </a:extLst>
          </p:cNvPr>
          <p:cNvGrpSpPr/>
          <p:nvPr/>
        </p:nvGrpSpPr>
        <p:grpSpPr>
          <a:xfrm>
            <a:off x="133350" y="152400"/>
            <a:ext cx="11887200" cy="6705600"/>
            <a:chOff x="133350" y="152400"/>
            <a:chExt cx="11887200" cy="670560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ADFDFF7A-99C2-111F-4FEE-67932ABFC278}"/>
                </a:ext>
              </a:extLst>
            </p:cNvPr>
            <p:cNvSpPr/>
            <p:nvPr/>
          </p:nvSpPr>
          <p:spPr>
            <a:xfrm>
              <a:off x="361950" y="304800"/>
              <a:ext cx="11658600" cy="6553200"/>
            </a:xfrm>
            <a:prstGeom prst="round2SameRect">
              <a:avLst>
                <a:gd name="adj1" fmla="val 2569"/>
                <a:gd name="adj2" fmla="val 0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F32BDAC-44AB-D189-6534-C61A650A6D30}"/>
                </a:ext>
              </a:extLst>
            </p:cNvPr>
            <p:cNvSpPr/>
            <p:nvPr/>
          </p:nvSpPr>
          <p:spPr>
            <a:xfrm>
              <a:off x="133350" y="152400"/>
              <a:ext cx="11658600" cy="6705600"/>
            </a:xfrm>
            <a:prstGeom prst="round2SameRect">
              <a:avLst>
                <a:gd name="adj1" fmla="val 2639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algn="l" rotWithShape="0">
                <a:srgbClr val="F27FA0">
                  <a:alpha val="84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1DF6CA3-CB1F-4B09-4FD4-A23EE683468B}"/>
                </a:ext>
              </a:extLst>
            </p:cNvPr>
            <p:cNvSpPr/>
            <p:nvPr/>
          </p:nvSpPr>
          <p:spPr>
            <a:xfrm>
              <a:off x="11423650" y="342900"/>
              <a:ext cx="251144" cy="251144"/>
            </a:xfrm>
            <a:prstGeom prst="roundRect">
              <a:avLst/>
            </a:prstGeom>
            <a:solidFill>
              <a:srgbClr val="F27FA0"/>
            </a:solidFill>
            <a:ln>
              <a:noFill/>
            </a:ln>
            <a:effectLst>
              <a:outerShdw blurRad="152400" dist="38100" algn="l" rotWithShape="0">
                <a:srgbClr val="F27FA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AD4B437-5479-5FDE-5B10-D77D5804AB8F}"/>
                </a:ext>
              </a:extLst>
            </p:cNvPr>
            <p:cNvSpPr/>
            <p:nvPr/>
          </p:nvSpPr>
          <p:spPr>
            <a:xfrm>
              <a:off x="347663" y="348491"/>
              <a:ext cx="10958831" cy="468000"/>
            </a:xfrm>
            <a:prstGeom prst="roundRect">
              <a:avLst>
                <a:gd name="adj" fmla="val 17436"/>
              </a:avLst>
            </a:prstGeom>
            <a:solidFill>
              <a:srgbClr val="F1F4F9"/>
            </a:solidFill>
            <a:ln w="158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ko-KR" altLang="en-US" sz="20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</a:t>
              </a:r>
              <a:r>
                <a:rPr kumimoji="0" lang="en-US" altLang="ko-KR" sz="20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PRESENTATION </a:t>
              </a: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267093-16D7-9952-BB99-36653B22884F}"/>
              </a:ext>
            </a:extLst>
          </p:cNvPr>
          <p:cNvSpPr/>
          <p:nvPr/>
        </p:nvSpPr>
        <p:spPr>
          <a:xfrm>
            <a:off x="3082899" y="1730871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Microsoft Office PowerPoint is the presentation program used the most in the world.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777EF7-7A78-633B-7B1D-F19512343457}"/>
              </a:ext>
            </a:extLst>
          </p:cNvPr>
          <p:cNvSpPr/>
          <p:nvPr/>
        </p:nvSpPr>
        <p:spPr>
          <a:xfrm>
            <a:off x="1119373" y="4705104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65F6D06-B699-A376-9BCE-E42305E10EC2}"/>
              </a:ext>
            </a:extLst>
          </p:cNvPr>
          <p:cNvSpPr/>
          <p:nvPr/>
        </p:nvSpPr>
        <p:spPr>
          <a:xfrm>
            <a:off x="1035709" y="2956875"/>
            <a:ext cx="2851449" cy="1652636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127000" dir="2700000" algn="tl" rotWithShape="0">
              <a:srgbClr val="42469F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11C3E5C5-988B-8ACF-9813-744716A68EF7}"/>
              </a:ext>
            </a:extLst>
          </p:cNvPr>
          <p:cNvSpPr/>
          <p:nvPr/>
        </p:nvSpPr>
        <p:spPr>
          <a:xfrm flipH="1">
            <a:off x="3498625" y="4220979"/>
            <a:ext cx="388532" cy="388532"/>
          </a:xfrm>
          <a:prstGeom prst="rtTriangle">
            <a:avLst/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2EE362-F8EE-91CD-6021-A97C456732E9}"/>
              </a:ext>
            </a:extLst>
          </p:cNvPr>
          <p:cNvSpPr/>
          <p:nvPr/>
        </p:nvSpPr>
        <p:spPr>
          <a:xfrm>
            <a:off x="4646062" y="4705104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F6B8633-EA7A-A604-ED8B-650C4804F45A}"/>
              </a:ext>
            </a:extLst>
          </p:cNvPr>
          <p:cNvSpPr/>
          <p:nvPr/>
        </p:nvSpPr>
        <p:spPr>
          <a:xfrm>
            <a:off x="4562398" y="2956875"/>
            <a:ext cx="2851449" cy="1652636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127000" dir="2700000" algn="tl" rotWithShape="0">
              <a:srgbClr val="42469F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A72B4F33-47D6-6D1A-7497-81D9DE7B2BCD}"/>
              </a:ext>
            </a:extLst>
          </p:cNvPr>
          <p:cNvSpPr/>
          <p:nvPr/>
        </p:nvSpPr>
        <p:spPr>
          <a:xfrm flipH="1">
            <a:off x="7025314" y="4220979"/>
            <a:ext cx="388532" cy="388532"/>
          </a:xfrm>
          <a:prstGeom prst="rtTriangle">
            <a:avLst/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9F4CE2-B23C-0675-0F29-C96ACBBBA9AE}"/>
              </a:ext>
            </a:extLst>
          </p:cNvPr>
          <p:cNvSpPr/>
          <p:nvPr/>
        </p:nvSpPr>
        <p:spPr>
          <a:xfrm>
            <a:off x="8101644" y="4705104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66AA483-93C3-3B36-1D99-C0FD65153418}"/>
              </a:ext>
            </a:extLst>
          </p:cNvPr>
          <p:cNvSpPr/>
          <p:nvPr/>
        </p:nvSpPr>
        <p:spPr>
          <a:xfrm>
            <a:off x="8017980" y="2956875"/>
            <a:ext cx="2851449" cy="1652636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127000" dir="2700000" algn="tl" rotWithShape="0">
              <a:srgbClr val="42469F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BC9C5A81-8599-042C-0AB9-84434E447025}"/>
              </a:ext>
            </a:extLst>
          </p:cNvPr>
          <p:cNvSpPr/>
          <p:nvPr/>
        </p:nvSpPr>
        <p:spPr>
          <a:xfrm flipH="1">
            <a:off x="10480896" y="4220979"/>
            <a:ext cx="388532" cy="388532"/>
          </a:xfrm>
          <a:prstGeom prst="rtTriangle">
            <a:avLst/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21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1C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39394F-4D3C-9272-6B63-85460ECEC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F7E9161-5DD6-368B-0B4C-2F8ACB74DF33}"/>
              </a:ext>
            </a:extLst>
          </p:cNvPr>
          <p:cNvGrpSpPr/>
          <p:nvPr/>
        </p:nvGrpSpPr>
        <p:grpSpPr>
          <a:xfrm>
            <a:off x="133350" y="152400"/>
            <a:ext cx="11887200" cy="6705600"/>
            <a:chOff x="133350" y="152400"/>
            <a:chExt cx="11887200" cy="670560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7464A12F-51F8-5FB1-AB59-6CF6F7B0F24A}"/>
                </a:ext>
              </a:extLst>
            </p:cNvPr>
            <p:cNvSpPr/>
            <p:nvPr/>
          </p:nvSpPr>
          <p:spPr>
            <a:xfrm>
              <a:off x="361950" y="304800"/>
              <a:ext cx="11658600" cy="6553200"/>
            </a:xfrm>
            <a:prstGeom prst="round2SameRect">
              <a:avLst>
                <a:gd name="adj1" fmla="val 2569"/>
                <a:gd name="adj2" fmla="val 0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246E22D4-CC11-A740-25F3-6D90CC06A1AA}"/>
                </a:ext>
              </a:extLst>
            </p:cNvPr>
            <p:cNvSpPr/>
            <p:nvPr/>
          </p:nvSpPr>
          <p:spPr>
            <a:xfrm>
              <a:off x="133350" y="152400"/>
              <a:ext cx="11658600" cy="6705600"/>
            </a:xfrm>
            <a:prstGeom prst="round2SameRect">
              <a:avLst>
                <a:gd name="adj1" fmla="val 2639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algn="l" rotWithShape="0">
                <a:srgbClr val="F27FA0">
                  <a:alpha val="84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92194B-CC07-AC25-B581-9E576026B8CB}"/>
                </a:ext>
              </a:extLst>
            </p:cNvPr>
            <p:cNvSpPr/>
            <p:nvPr/>
          </p:nvSpPr>
          <p:spPr>
            <a:xfrm>
              <a:off x="11423650" y="342900"/>
              <a:ext cx="251144" cy="251144"/>
            </a:xfrm>
            <a:prstGeom prst="roundRect">
              <a:avLst/>
            </a:prstGeom>
            <a:solidFill>
              <a:srgbClr val="F27FA0"/>
            </a:solidFill>
            <a:ln>
              <a:noFill/>
            </a:ln>
            <a:effectLst>
              <a:outerShdw blurRad="152400" dist="38100" algn="l" rotWithShape="0">
                <a:srgbClr val="F27FA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975B14F-F036-10C0-E123-E78D0BB9D23F}"/>
                </a:ext>
              </a:extLst>
            </p:cNvPr>
            <p:cNvSpPr/>
            <p:nvPr/>
          </p:nvSpPr>
          <p:spPr>
            <a:xfrm>
              <a:off x="347663" y="348491"/>
              <a:ext cx="10958831" cy="468000"/>
            </a:xfrm>
            <a:prstGeom prst="roundRect">
              <a:avLst>
                <a:gd name="adj" fmla="val 17436"/>
              </a:avLst>
            </a:prstGeom>
            <a:solidFill>
              <a:srgbClr val="F1F4F9"/>
            </a:solidFill>
            <a:ln w="158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ko-KR" altLang="en-US" sz="20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</a:t>
              </a:r>
              <a:r>
                <a:rPr kumimoji="0" lang="en-US" altLang="ko-KR" sz="20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PRESENTATION </a:t>
              </a: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자유형 20">
            <a:extLst>
              <a:ext uri="{FF2B5EF4-FFF2-40B4-BE49-F238E27FC236}">
                <a16:creationId xmlns:a16="http://schemas.microsoft.com/office/drawing/2014/main" id="{0480FBA9-D670-5D17-7D6E-69F7CDEA16F9}"/>
              </a:ext>
            </a:extLst>
          </p:cNvPr>
          <p:cNvSpPr/>
          <p:nvPr/>
        </p:nvSpPr>
        <p:spPr>
          <a:xfrm>
            <a:off x="5014008" y="4988002"/>
            <a:ext cx="747021" cy="455659"/>
          </a:xfrm>
          <a:custGeom>
            <a:avLst/>
            <a:gdLst>
              <a:gd name="connsiteX0" fmla="*/ 287915 w 747021"/>
              <a:gd name="connsiteY0" fmla="*/ 23839 h 455659"/>
              <a:gd name="connsiteX1" fmla="*/ 46615 w 747021"/>
              <a:gd name="connsiteY1" fmla="*/ 30189 h 455659"/>
              <a:gd name="connsiteX2" fmla="*/ 8515 w 747021"/>
              <a:gd name="connsiteY2" fmla="*/ 296889 h 455659"/>
              <a:gd name="connsiteX3" fmla="*/ 154565 w 747021"/>
              <a:gd name="connsiteY3" fmla="*/ 436589 h 455659"/>
              <a:gd name="connsiteX4" fmla="*/ 694315 w 747021"/>
              <a:gd name="connsiteY4" fmla="*/ 411189 h 455659"/>
              <a:gd name="connsiteX5" fmla="*/ 700665 w 747021"/>
              <a:gd name="connsiteY5" fmla="*/ 42889 h 455659"/>
              <a:gd name="connsiteX6" fmla="*/ 465715 w 747021"/>
              <a:gd name="connsiteY6" fmla="*/ 4789 h 455659"/>
              <a:gd name="connsiteX7" fmla="*/ 287915 w 747021"/>
              <a:gd name="connsiteY7" fmla="*/ 23839 h 45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021" h="455659">
                <a:moveTo>
                  <a:pt x="287915" y="23839"/>
                </a:moveTo>
                <a:cubicBezTo>
                  <a:pt x="218065" y="28072"/>
                  <a:pt x="93182" y="-15319"/>
                  <a:pt x="46615" y="30189"/>
                </a:cubicBezTo>
                <a:cubicBezTo>
                  <a:pt x="48" y="75697"/>
                  <a:pt x="-9477" y="229156"/>
                  <a:pt x="8515" y="296889"/>
                </a:cubicBezTo>
                <a:cubicBezTo>
                  <a:pt x="26507" y="364622"/>
                  <a:pt x="40265" y="417539"/>
                  <a:pt x="154565" y="436589"/>
                </a:cubicBezTo>
                <a:cubicBezTo>
                  <a:pt x="268865" y="455639"/>
                  <a:pt x="603299" y="476806"/>
                  <a:pt x="694315" y="411189"/>
                </a:cubicBezTo>
                <a:cubicBezTo>
                  <a:pt x="785331" y="345572"/>
                  <a:pt x="738765" y="110622"/>
                  <a:pt x="700665" y="42889"/>
                </a:cubicBezTo>
                <a:cubicBezTo>
                  <a:pt x="662565" y="-24844"/>
                  <a:pt x="530273" y="9022"/>
                  <a:pt x="465715" y="4789"/>
                </a:cubicBezTo>
                <a:cubicBezTo>
                  <a:pt x="401157" y="556"/>
                  <a:pt x="357765" y="19606"/>
                  <a:pt x="287915" y="23839"/>
                </a:cubicBezTo>
                <a:close/>
              </a:path>
            </a:pathLst>
          </a:cu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229C935E-D2F1-23B2-B401-F888060A6BCC}"/>
              </a:ext>
            </a:extLst>
          </p:cNvPr>
          <p:cNvGraphicFramePr/>
          <p:nvPr/>
        </p:nvGraphicFramePr>
        <p:xfrm>
          <a:off x="884736" y="1734966"/>
          <a:ext cx="5346633" cy="420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20E568F-192B-9C51-D3CB-F51548A54446}"/>
              </a:ext>
            </a:extLst>
          </p:cNvPr>
          <p:cNvSpPr/>
          <p:nvPr/>
        </p:nvSpPr>
        <p:spPr>
          <a:xfrm>
            <a:off x="2866965" y="3630233"/>
            <a:ext cx="1382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Product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E10BD3-ADA0-CA39-777C-7C160CFD68C1}"/>
              </a:ext>
            </a:extLst>
          </p:cNvPr>
          <p:cNvSpPr/>
          <p:nvPr/>
        </p:nvSpPr>
        <p:spPr>
          <a:xfrm>
            <a:off x="5993179" y="4893000"/>
            <a:ext cx="4272459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5E0D0E3-DD5E-BB47-7557-3D0B00A9AC8F}"/>
              </a:ext>
            </a:extLst>
          </p:cNvPr>
          <p:cNvSpPr/>
          <p:nvPr/>
        </p:nvSpPr>
        <p:spPr>
          <a:xfrm>
            <a:off x="6573654" y="2336947"/>
            <a:ext cx="1738241" cy="1738241"/>
          </a:xfrm>
          <a:prstGeom prst="arc">
            <a:avLst>
              <a:gd name="adj1" fmla="val 16096352"/>
              <a:gd name="adj2" fmla="val 10914666"/>
            </a:avLst>
          </a:prstGeom>
          <a:ln w="38100">
            <a:solidFill>
              <a:srgbClr val="FF9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6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FCCF6-D0D6-B0F3-DAB3-93C22D01284D}"/>
              </a:ext>
            </a:extLst>
          </p:cNvPr>
          <p:cNvSpPr txBox="1"/>
          <p:nvPr/>
        </p:nvSpPr>
        <p:spPr>
          <a:xfrm>
            <a:off x="6573653" y="2121116"/>
            <a:ext cx="8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919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919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FF919C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76584E-FBAF-C925-A8FD-FEEB1F080AE0}"/>
              </a:ext>
            </a:extLst>
          </p:cNvPr>
          <p:cNvSpPr/>
          <p:nvPr/>
        </p:nvSpPr>
        <p:spPr>
          <a:xfrm>
            <a:off x="6710049" y="3048931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17DF3353-BE4E-9464-0AA9-FB8F74501A96}"/>
              </a:ext>
            </a:extLst>
          </p:cNvPr>
          <p:cNvSpPr/>
          <p:nvPr/>
        </p:nvSpPr>
        <p:spPr>
          <a:xfrm>
            <a:off x="9053617" y="2336947"/>
            <a:ext cx="1738241" cy="1738241"/>
          </a:xfrm>
          <a:prstGeom prst="arc">
            <a:avLst>
              <a:gd name="adj1" fmla="val 16096352"/>
              <a:gd name="adj2" fmla="val 5986050"/>
            </a:avLst>
          </a:prstGeom>
          <a:ln w="38100">
            <a:solidFill>
              <a:srgbClr val="FF9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6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8CEF6-BA8F-AD1F-3967-DD90BE57BD26}"/>
              </a:ext>
            </a:extLst>
          </p:cNvPr>
          <p:cNvSpPr txBox="1"/>
          <p:nvPr/>
        </p:nvSpPr>
        <p:spPr>
          <a:xfrm>
            <a:off x="9053616" y="2121116"/>
            <a:ext cx="8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919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52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919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FF919C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4E6A97-3027-8C9C-89D3-5A4345AB715E}"/>
              </a:ext>
            </a:extLst>
          </p:cNvPr>
          <p:cNvSpPr/>
          <p:nvPr/>
        </p:nvSpPr>
        <p:spPr>
          <a:xfrm>
            <a:off x="9190012" y="3048931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cxnSp>
        <p:nvCxnSpPr>
          <p:cNvPr id="17" name="구부러진 연결선 40">
            <a:extLst>
              <a:ext uri="{FF2B5EF4-FFF2-40B4-BE49-F238E27FC236}">
                <a16:creationId xmlns:a16="http://schemas.microsoft.com/office/drawing/2014/main" id="{CD689DE0-86A3-5C3A-4027-AA04707E7531}"/>
              </a:ext>
            </a:extLst>
          </p:cNvPr>
          <p:cNvCxnSpPr/>
          <p:nvPr/>
        </p:nvCxnSpPr>
        <p:spPr>
          <a:xfrm rot="16200000" flipV="1">
            <a:off x="4898843" y="4434335"/>
            <a:ext cx="668833" cy="43850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37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767</Words>
  <Application>Microsoft Office PowerPoint</Application>
  <PresentationFormat>와이드스크린</PresentationFormat>
  <Paragraphs>157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Tmon몬소리 Black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2</cp:revision>
  <dcterms:created xsi:type="dcterms:W3CDTF">2025-07-24T01:50:08Z</dcterms:created>
  <dcterms:modified xsi:type="dcterms:W3CDTF">2025-07-24T05:06:25Z</dcterms:modified>
</cp:coreProperties>
</file>