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076" r:id="rId2"/>
    <p:sldId id="2080" r:id="rId3"/>
    <p:sldId id="2077" r:id="rId4"/>
    <p:sldId id="2078" r:id="rId5"/>
    <p:sldId id="2079" r:id="rId6"/>
    <p:sldId id="257" r:id="rId7"/>
    <p:sldId id="258" r:id="rId8"/>
    <p:sldId id="309" r:id="rId9"/>
    <p:sldId id="260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ACF0"/>
    <a:srgbClr val="DEDDE2"/>
    <a:srgbClr val="8EA6D2"/>
    <a:srgbClr val="CFD3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>
        <p:scale>
          <a:sx n="66" d="100"/>
          <a:sy n="66" d="100"/>
        </p:scale>
        <p:origin x="792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2225">
              <a:solidFill>
                <a:srgbClr val="69ACF0"/>
              </a:solidFill>
            </a:ln>
            <a:effectLst/>
          </c:spPr>
          <c:marker>
            <c:symbol val="none"/>
          </c:marker>
          <c:cat>
            <c:strRef>
              <c:f>Sheet1!$A$2:$A$9</c:f>
              <c:strCache>
                <c:ptCount val="8"/>
                <c:pt idx="0">
                  <c:v>1월</c:v>
                </c:pt>
                <c:pt idx="1">
                  <c:v>2월</c:v>
                </c:pt>
                <c:pt idx="2">
                  <c:v>3월</c:v>
                </c:pt>
                <c:pt idx="3">
                  <c:v>4월</c:v>
                </c:pt>
                <c:pt idx="4">
                  <c:v>5월</c:v>
                </c:pt>
                <c:pt idx="5">
                  <c:v>6월</c:v>
                </c:pt>
                <c:pt idx="6">
                  <c:v>7월</c:v>
                </c:pt>
                <c:pt idx="7">
                  <c:v>8월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5</c:v>
                </c:pt>
                <c:pt idx="1">
                  <c:v>21</c:v>
                </c:pt>
                <c:pt idx="2">
                  <c:v>55</c:v>
                </c:pt>
                <c:pt idx="3">
                  <c:v>74</c:v>
                </c:pt>
                <c:pt idx="4">
                  <c:v>91</c:v>
                </c:pt>
                <c:pt idx="5">
                  <c:v>135</c:v>
                </c:pt>
                <c:pt idx="6">
                  <c:v>144</c:v>
                </c:pt>
                <c:pt idx="7">
                  <c:v>177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B359-43DD-87C6-D0C1C7339F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1571658608"/>
        <c:axId val="-1571644464"/>
      </c:lineChart>
      <c:catAx>
        <c:axId val="-15716586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>
            <a:solidFill>
              <a:schemeClr val="bg1">
                <a:lumMod val="50000"/>
              </a:schemeClr>
            </a:solidFill>
          </a:ln>
        </c:spPr>
        <c:txPr>
          <a:bodyPr/>
          <a:lstStyle/>
          <a:p>
            <a:pPr>
              <a:defRPr sz="900">
                <a:solidFill>
                  <a:srgbClr val="5D5270"/>
                </a:solidFill>
              </a:defRPr>
            </a:pPr>
            <a:endParaRPr lang="ko-KR"/>
          </a:p>
        </c:txPr>
        <c:crossAx val="-1571644464"/>
        <c:crosses val="autoZero"/>
        <c:auto val="1"/>
        <c:lblAlgn val="ctr"/>
        <c:lblOffset val="100"/>
        <c:noMultiLvlLbl val="0"/>
      </c:catAx>
      <c:valAx>
        <c:axId val="-1571644464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-157165860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966D5-03B7-45A5-BE06-B6C50259E4C8}" type="datetimeFigureOut">
              <a:rPr lang="ko-KR" altLang="en-US" smtClean="0"/>
              <a:t>2025-06-01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E411A4-98EE-4356-A6BA-320BB1AC43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249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https://noonnu.cc/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0685C8-D900-4E3F-ABCF-6430C28DE35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76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626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98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8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911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431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447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950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574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7281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810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56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2025-06-01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4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oonnu.cc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3D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B37608-2ADE-EEA7-8A81-C8D2B192C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676FA1AF-A34B-C7C5-4F90-53EDAE060C27}"/>
              </a:ext>
            </a:extLst>
          </p:cNvPr>
          <p:cNvSpPr/>
          <p:nvPr/>
        </p:nvSpPr>
        <p:spPr>
          <a:xfrm>
            <a:off x="2" y="0"/>
            <a:ext cx="12191999" cy="6858000"/>
          </a:xfrm>
          <a:custGeom>
            <a:avLst/>
            <a:gdLst>
              <a:gd name="connsiteX0" fmla="*/ 0 w 12191999"/>
              <a:gd name="connsiteY0" fmla="*/ 0 h 6858000"/>
              <a:gd name="connsiteX1" fmla="*/ 9804400 w 12191999"/>
              <a:gd name="connsiteY1" fmla="*/ 0 h 6858000"/>
              <a:gd name="connsiteX2" fmla="*/ 9804400 w 12191999"/>
              <a:gd name="connsiteY2" fmla="*/ 2576572 h 6858000"/>
              <a:gd name="connsiteX3" fmla="*/ 10149632 w 12191999"/>
              <a:gd name="connsiteY3" fmla="*/ 2921804 h 6858000"/>
              <a:gd name="connsiteX4" fmla="*/ 12191999 w 12191999"/>
              <a:gd name="connsiteY4" fmla="*/ 2921804 h 6858000"/>
              <a:gd name="connsiteX5" fmla="*/ 12191999 w 12191999"/>
              <a:gd name="connsiteY5" fmla="*/ 3892478 h 6858000"/>
              <a:gd name="connsiteX6" fmla="*/ 10149632 w 12191999"/>
              <a:gd name="connsiteY6" fmla="*/ 3892478 h 6858000"/>
              <a:gd name="connsiteX7" fmla="*/ 9804400 w 12191999"/>
              <a:gd name="connsiteY7" fmla="*/ 4237710 h 6858000"/>
              <a:gd name="connsiteX8" fmla="*/ 9804400 w 12191999"/>
              <a:gd name="connsiteY8" fmla="*/ 6858000 h 6858000"/>
              <a:gd name="connsiteX9" fmla="*/ 0 w 12191999"/>
              <a:gd name="connsiteY9" fmla="*/ 6858000 h 6858000"/>
              <a:gd name="connsiteX10" fmla="*/ 0 w 12191999"/>
              <a:gd name="connsiteY10" fmla="*/ 4222598 h 6858000"/>
              <a:gd name="connsiteX11" fmla="*/ 8718674 w 12191999"/>
              <a:gd name="connsiteY11" fmla="*/ 4222598 h 6858000"/>
              <a:gd name="connsiteX12" fmla="*/ 8769153 w 12191999"/>
              <a:gd name="connsiteY12" fmla="*/ 4217510 h 6858000"/>
              <a:gd name="connsiteX13" fmla="*/ 8770343 w 12191999"/>
              <a:gd name="connsiteY13" fmla="*/ 4217140 h 6858000"/>
              <a:gd name="connsiteX14" fmla="*/ 9342787 w 12191999"/>
              <a:gd name="connsiteY14" fmla="*/ 4217140 h 6858000"/>
              <a:gd name="connsiteX15" fmla="*/ 9593259 w 12191999"/>
              <a:gd name="connsiteY15" fmla="*/ 3966669 h 6858000"/>
              <a:gd name="connsiteX16" fmla="*/ 9593259 w 12191999"/>
              <a:gd name="connsiteY16" fmla="*/ 3962278 h 6858000"/>
              <a:gd name="connsiteX17" fmla="*/ 9594310 w 12191999"/>
              <a:gd name="connsiteY17" fmla="*/ 3962278 h 6858000"/>
              <a:gd name="connsiteX18" fmla="*/ 9593259 w 12191999"/>
              <a:gd name="connsiteY18" fmla="*/ 3957078 h 6858000"/>
              <a:gd name="connsiteX19" fmla="*/ 9593259 w 12191999"/>
              <a:gd name="connsiteY19" fmla="*/ 3957054 h 6858000"/>
              <a:gd name="connsiteX20" fmla="*/ 9609415 w 12191999"/>
              <a:gd name="connsiteY20" fmla="*/ 3850194 h 6858000"/>
              <a:gd name="connsiteX21" fmla="*/ 9812763 w 12191999"/>
              <a:gd name="connsiteY21" fmla="*/ 3625914 h 6858000"/>
              <a:gd name="connsiteX22" fmla="*/ 9907631 w 12191999"/>
              <a:gd name="connsiteY22" fmla="*/ 3606760 h 6858000"/>
              <a:gd name="connsiteX23" fmla="*/ 9593259 w 12191999"/>
              <a:gd name="connsiteY23" fmla="*/ 3606760 h 6858000"/>
              <a:gd name="connsiteX24" fmla="*/ 9593259 w 12191999"/>
              <a:gd name="connsiteY24" fmla="*/ 3606757 h 6858000"/>
              <a:gd name="connsiteX25" fmla="*/ 9907645 w 12191999"/>
              <a:gd name="connsiteY25" fmla="*/ 3606757 h 6858000"/>
              <a:gd name="connsiteX26" fmla="*/ 9952656 w 12191999"/>
              <a:gd name="connsiteY26" fmla="*/ 3597670 h 6858000"/>
              <a:gd name="connsiteX27" fmla="*/ 11493088 w 12191999"/>
              <a:gd name="connsiteY27" fmla="*/ 3597670 h 6858000"/>
              <a:gd name="connsiteX28" fmla="*/ 11517269 w 12191999"/>
              <a:gd name="connsiteY28" fmla="*/ 3592789 h 6858000"/>
              <a:gd name="connsiteX29" fmla="*/ 11625836 w 12191999"/>
              <a:gd name="connsiteY29" fmla="*/ 3428998 h 6858000"/>
              <a:gd name="connsiteX30" fmla="*/ 11448077 w 12191999"/>
              <a:gd name="connsiteY30" fmla="*/ 3251239 h 6858000"/>
              <a:gd name="connsiteX31" fmla="*/ 11467283 w 12191999"/>
              <a:gd name="connsiteY31" fmla="*/ 3247361 h 6858000"/>
              <a:gd name="connsiteX32" fmla="*/ 9952656 w 12191999"/>
              <a:gd name="connsiteY32" fmla="*/ 3247361 h 6858000"/>
              <a:gd name="connsiteX33" fmla="*/ 9621502 w 12191999"/>
              <a:gd name="connsiteY33" fmla="*/ 3027856 h 6858000"/>
              <a:gd name="connsiteX34" fmla="*/ 9594822 w 12191999"/>
              <a:gd name="connsiteY34" fmla="*/ 2895720 h 6858000"/>
              <a:gd name="connsiteX35" fmla="*/ 9593259 w 12191999"/>
              <a:gd name="connsiteY35" fmla="*/ 2895720 h 6858000"/>
              <a:gd name="connsiteX36" fmla="*/ 9593259 w 12191999"/>
              <a:gd name="connsiteY36" fmla="*/ 2891331 h 6858000"/>
              <a:gd name="connsiteX37" fmla="*/ 9342787 w 12191999"/>
              <a:gd name="connsiteY37" fmla="*/ 2640860 h 6858000"/>
              <a:gd name="connsiteX38" fmla="*/ 624112 w 12191999"/>
              <a:gd name="connsiteY38" fmla="*/ 2640860 h 6858000"/>
              <a:gd name="connsiteX39" fmla="*/ 624112 w 12191999"/>
              <a:gd name="connsiteY39" fmla="*/ 2646318 h 6858000"/>
              <a:gd name="connsiteX40" fmla="*/ 0 w 12191999"/>
              <a:gd name="connsiteY40" fmla="*/ 264631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2191999" h="6858000">
                <a:moveTo>
                  <a:pt x="0" y="0"/>
                </a:moveTo>
                <a:lnTo>
                  <a:pt x="9804400" y="0"/>
                </a:lnTo>
                <a:lnTo>
                  <a:pt x="9804400" y="2576572"/>
                </a:lnTo>
                <a:cubicBezTo>
                  <a:pt x="9804400" y="2767238"/>
                  <a:pt x="9958966" y="2921804"/>
                  <a:pt x="10149632" y="2921804"/>
                </a:cubicBezTo>
                <a:lnTo>
                  <a:pt x="12191999" y="2921804"/>
                </a:lnTo>
                <a:lnTo>
                  <a:pt x="12191999" y="3892478"/>
                </a:lnTo>
                <a:lnTo>
                  <a:pt x="10149632" y="3892478"/>
                </a:lnTo>
                <a:cubicBezTo>
                  <a:pt x="9958966" y="3892478"/>
                  <a:pt x="9804400" y="4047044"/>
                  <a:pt x="9804400" y="4237710"/>
                </a:cubicBezTo>
                <a:lnTo>
                  <a:pt x="9804400" y="6858000"/>
                </a:lnTo>
                <a:lnTo>
                  <a:pt x="0" y="6858000"/>
                </a:lnTo>
                <a:lnTo>
                  <a:pt x="0" y="4222598"/>
                </a:lnTo>
                <a:lnTo>
                  <a:pt x="8718674" y="4222598"/>
                </a:lnTo>
                <a:cubicBezTo>
                  <a:pt x="8735966" y="4222598"/>
                  <a:pt x="8752848" y="4220846"/>
                  <a:pt x="8769153" y="4217510"/>
                </a:cubicBezTo>
                <a:lnTo>
                  <a:pt x="8770343" y="4217140"/>
                </a:lnTo>
                <a:lnTo>
                  <a:pt x="9342787" y="4217140"/>
                </a:lnTo>
                <a:cubicBezTo>
                  <a:pt x="9481119" y="4217140"/>
                  <a:pt x="9593259" y="4105000"/>
                  <a:pt x="9593259" y="3966669"/>
                </a:cubicBezTo>
                <a:lnTo>
                  <a:pt x="9593259" y="3962278"/>
                </a:lnTo>
                <a:lnTo>
                  <a:pt x="9594310" y="3962278"/>
                </a:lnTo>
                <a:lnTo>
                  <a:pt x="9593259" y="3957078"/>
                </a:lnTo>
                <a:lnTo>
                  <a:pt x="9593259" y="3957054"/>
                </a:lnTo>
                <a:lnTo>
                  <a:pt x="9609415" y="3850194"/>
                </a:lnTo>
                <a:cubicBezTo>
                  <a:pt x="9640918" y="3748910"/>
                  <a:pt x="9716017" y="3666834"/>
                  <a:pt x="9812763" y="3625914"/>
                </a:cubicBezTo>
                <a:lnTo>
                  <a:pt x="9907631" y="3606760"/>
                </a:lnTo>
                <a:lnTo>
                  <a:pt x="9593259" y="3606760"/>
                </a:lnTo>
                <a:lnTo>
                  <a:pt x="9593259" y="3606757"/>
                </a:lnTo>
                <a:lnTo>
                  <a:pt x="9907645" y="3606757"/>
                </a:lnTo>
                <a:lnTo>
                  <a:pt x="9952656" y="3597670"/>
                </a:lnTo>
                <a:lnTo>
                  <a:pt x="11493088" y="3597670"/>
                </a:lnTo>
                <a:lnTo>
                  <a:pt x="11517269" y="3592789"/>
                </a:lnTo>
                <a:cubicBezTo>
                  <a:pt x="11581071" y="3565801"/>
                  <a:pt x="11625836" y="3502629"/>
                  <a:pt x="11625836" y="3428998"/>
                </a:cubicBezTo>
                <a:cubicBezTo>
                  <a:pt x="11625836" y="3330824"/>
                  <a:pt x="11546250" y="3251239"/>
                  <a:pt x="11448077" y="3251239"/>
                </a:cubicBezTo>
                <a:lnTo>
                  <a:pt x="11467283" y="3247361"/>
                </a:lnTo>
                <a:lnTo>
                  <a:pt x="9952656" y="3247361"/>
                </a:lnTo>
                <a:cubicBezTo>
                  <a:pt x="9803789" y="3247361"/>
                  <a:pt x="9676062" y="3156851"/>
                  <a:pt x="9621502" y="3027856"/>
                </a:cubicBezTo>
                <a:lnTo>
                  <a:pt x="9594822" y="2895720"/>
                </a:lnTo>
                <a:lnTo>
                  <a:pt x="9593259" y="2895720"/>
                </a:lnTo>
                <a:lnTo>
                  <a:pt x="9593259" y="2891331"/>
                </a:lnTo>
                <a:cubicBezTo>
                  <a:pt x="9593259" y="2753000"/>
                  <a:pt x="9481119" y="2640860"/>
                  <a:pt x="9342787" y="2640860"/>
                </a:cubicBezTo>
                <a:lnTo>
                  <a:pt x="624112" y="2640860"/>
                </a:lnTo>
                <a:lnTo>
                  <a:pt x="624112" y="2646318"/>
                </a:lnTo>
                <a:lnTo>
                  <a:pt x="0" y="2646318"/>
                </a:lnTo>
                <a:close/>
              </a:path>
            </a:pathLst>
          </a:custGeom>
          <a:solidFill>
            <a:srgbClr val="DEDDE2"/>
          </a:solidFill>
          <a:ln>
            <a:noFill/>
          </a:ln>
          <a:effectLst>
            <a:outerShdw blurRad="50800" dist="38100" dir="5400000" algn="t" rotWithShape="0">
              <a:schemeClr val="tx2">
                <a:lumMod val="50000"/>
                <a:alpha val="1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41EA4F52-C25C-2264-7074-96EDEE54CC81}"/>
              </a:ext>
            </a:extLst>
          </p:cNvPr>
          <p:cNvGrpSpPr/>
          <p:nvPr/>
        </p:nvGrpSpPr>
        <p:grpSpPr>
          <a:xfrm>
            <a:off x="0" y="2134408"/>
            <a:ext cx="2491740" cy="2555292"/>
            <a:chOff x="0" y="2134408"/>
            <a:chExt cx="2491740" cy="2555292"/>
          </a:xfrm>
        </p:grpSpPr>
        <p:sp>
          <p:nvSpPr>
            <p:cNvPr id="28" name="사각형: 둥근 위쪽 모서리 27">
              <a:extLst>
                <a:ext uri="{FF2B5EF4-FFF2-40B4-BE49-F238E27FC236}">
                  <a16:creationId xmlns:a16="http://schemas.microsoft.com/office/drawing/2014/main" id="{6BFFD681-2861-CB9A-A60E-689327C7C1C3}"/>
                </a:ext>
              </a:extLst>
            </p:cNvPr>
            <p:cNvSpPr/>
            <p:nvPr/>
          </p:nvSpPr>
          <p:spPr>
            <a:xfrm rot="5400000">
              <a:off x="713777" y="2208027"/>
              <a:ext cx="1064186" cy="2491740"/>
            </a:xfrm>
            <a:prstGeom prst="round2SameRect">
              <a:avLst>
                <a:gd name="adj1" fmla="val 17215"/>
                <a:gd name="adj2" fmla="val 0"/>
              </a:avLst>
            </a:prstGeom>
            <a:solidFill>
              <a:srgbClr val="31374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FA39A5BE-89B4-683C-AE2E-A3D0843C527C}"/>
                </a:ext>
              </a:extLst>
            </p:cNvPr>
            <p:cNvGrpSpPr/>
            <p:nvPr/>
          </p:nvGrpSpPr>
          <p:grpSpPr>
            <a:xfrm>
              <a:off x="67985" y="3142646"/>
              <a:ext cx="2145048" cy="636572"/>
              <a:chOff x="4090968" y="5514561"/>
              <a:chExt cx="3432608" cy="1018673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3F98BDC4-A561-15CC-344F-5EBA152F8C50}"/>
                  </a:ext>
                </a:extLst>
              </p:cNvPr>
              <p:cNvSpPr/>
              <p:nvPr/>
            </p:nvSpPr>
            <p:spPr>
              <a:xfrm>
                <a:off x="4179252" y="5729884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F76E4333-BF65-9D01-D884-06641AE2C75D}"/>
                  </a:ext>
                </a:extLst>
              </p:cNvPr>
              <p:cNvSpPr/>
              <p:nvPr/>
            </p:nvSpPr>
            <p:spPr>
              <a:xfrm>
                <a:off x="4413979" y="5729884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CD858B11-1C91-EB86-8CA4-E2B228F4306F}"/>
                  </a:ext>
                </a:extLst>
              </p:cNvPr>
              <p:cNvSpPr/>
              <p:nvPr/>
            </p:nvSpPr>
            <p:spPr>
              <a:xfrm>
                <a:off x="4648704" y="5729884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148BDC58-060D-19D3-E580-D02CFF30F099}"/>
                  </a:ext>
                </a:extLst>
              </p:cNvPr>
              <p:cNvSpPr/>
              <p:nvPr/>
            </p:nvSpPr>
            <p:spPr>
              <a:xfrm>
                <a:off x="4883431" y="5729884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C3949527-56D8-8115-38E9-0C066B41EB81}"/>
                  </a:ext>
                </a:extLst>
              </p:cNvPr>
              <p:cNvSpPr/>
              <p:nvPr/>
            </p:nvSpPr>
            <p:spPr>
              <a:xfrm>
                <a:off x="5118157" y="5729884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9DBF9E2E-D88F-640C-7232-554D01C1D647}"/>
                  </a:ext>
                </a:extLst>
              </p:cNvPr>
              <p:cNvSpPr/>
              <p:nvPr/>
            </p:nvSpPr>
            <p:spPr>
              <a:xfrm>
                <a:off x="5352884" y="5729884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C52FAA6F-79C6-B730-3309-D695A0332019}"/>
                  </a:ext>
                </a:extLst>
              </p:cNvPr>
              <p:cNvSpPr/>
              <p:nvPr/>
            </p:nvSpPr>
            <p:spPr>
              <a:xfrm>
                <a:off x="5587610" y="5729884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6" name="타원 105">
                <a:extLst>
                  <a:ext uri="{FF2B5EF4-FFF2-40B4-BE49-F238E27FC236}">
                    <a16:creationId xmlns:a16="http://schemas.microsoft.com/office/drawing/2014/main" id="{538925CF-D8D6-C6D3-6BB0-EF2B8ECEFFF4}"/>
                  </a:ext>
                </a:extLst>
              </p:cNvPr>
              <p:cNvSpPr/>
              <p:nvPr/>
            </p:nvSpPr>
            <p:spPr>
              <a:xfrm>
                <a:off x="5822336" y="5729883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7" name="타원 106">
                <a:extLst>
                  <a:ext uri="{FF2B5EF4-FFF2-40B4-BE49-F238E27FC236}">
                    <a16:creationId xmlns:a16="http://schemas.microsoft.com/office/drawing/2014/main" id="{A6FDB559-8FA3-48AD-26EF-C79F06566611}"/>
                  </a:ext>
                </a:extLst>
              </p:cNvPr>
              <p:cNvSpPr/>
              <p:nvPr/>
            </p:nvSpPr>
            <p:spPr>
              <a:xfrm>
                <a:off x="6057062" y="5729882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8" name="타원 107">
                <a:extLst>
                  <a:ext uri="{FF2B5EF4-FFF2-40B4-BE49-F238E27FC236}">
                    <a16:creationId xmlns:a16="http://schemas.microsoft.com/office/drawing/2014/main" id="{D56E25E1-5B28-617F-F7F3-91B4F59911D2}"/>
                  </a:ext>
                </a:extLst>
              </p:cNvPr>
              <p:cNvSpPr/>
              <p:nvPr/>
            </p:nvSpPr>
            <p:spPr>
              <a:xfrm>
                <a:off x="6291788" y="5729881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09" name="타원 108">
                <a:extLst>
                  <a:ext uri="{FF2B5EF4-FFF2-40B4-BE49-F238E27FC236}">
                    <a16:creationId xmlns:a16="http://schemas.microsoft.com/office/drawing/2014/main" id="{691600D1-3647-A661-7C76-E2ACA7B58DE5}"/>
                  </a:ext>
                </a:extLst>
              </p:cNvPr>
              <p:cNvSpPr/>
              <p:nvPr/>
            </p:nvSpPr>
            <p:spPr>
              <a:xfrm>
                <a:off x="6526514" y="5729880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0" name="타원 109">
                <a:extLst>
                  <a:ext uri="{FF2B5EF4-FFF2-40B4-BE49-F238E27FC236}">
                    <a16:creationId xmlns:a16="http://schemas.microsoft.com/office/drawing/2014/main" id="{3ACC513B-F39D-C749-E0C2-5975719A5EEF}"/>
                  </a:ext>
                </a:extLst>
              </p:cNvPr>
              <p:cNvSpPr/>
              <p:nvPr/>
            </p:nvSpPr>
            <p:spPr>
              <a:xfrm>
                <a:off x="6761240" y="5729879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1" name="타원 110">
                <a:extLst>
                  <a:ext uri="{FF2B5EF4-FFF2-40B4-BE49-F238E27FC236}">
                    <a16:creationId xmlns:a16="http://schemas.microsoft.com/office/drawing/2014/main" id="{FE37F77D-A8B2-2F81-CE32-76DA8F019E81}"/>
                  </a:ext>
                </a:extLst>
              </p:cNvPr>
              <p:cNvSpPr/>
              <p:nvPr/>
            </p:nvSpPr>
            <p:spPr>
              <a:xfrm>
                <a:off x="6995966" y="5729878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2" name="타원 111">
                <a:extLst>
                  <a:ext uri="{FF2B5EF4-FFF2-40B4-BE49-F238E27FC236}">
                    <a16:creationId xmlns:a16="http://schemas.microsoft.com/office/drawing/2014/main" id="{4575A8F1-1A4C-60C1-B59E-CC1CE987D489}"/>
                  </a:ext>
                </a:extLst>
              </p:cNvPr>
              <p:cNvSpPr/>
              <p:nvPr/>
            </p:nvSpPr>
            <p:spPr>
              <a:xfrm>
                <a:off x="7230692" y="5729877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3" name="타원 112">
                <a:extLst>
                  <a:ext uri="{FF2B5EF4-FFF2-40B4-BE49-F238E27FC236}">
                    <a16:creationId xmlns:a16="http://schemas.microsoft.com/office/drawing/2014/main" id="{DC977A6F-2F81-3035-37B6-44465120BC4C}"/>
                  </a:ext>
                </a:extLst>
              </p:cNvPr>
              <p:cNvSpPr/>
              <p:nvPr/>
            </p:nvSpPr>
            <p:spPr>
              <a:xfrm>
                <a:off x="4090968" y="5945193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4" name="타원 113">
                <a:extLst>
                  <a:ext uri="{FF2B5EF4-FFF2-40B4-BE49-F238E27FC236}">
                    <a16:creationId xmlns:a16="http://schemas.microsoft.com/office/drawing/2014/main" id="{825176C9-6B65-086A-E1BB-D0718E16C3E4}"/>
                  </a:ext>
                </a:extLst>
              </p:cNvPr>
              <p:cNvSpPr/>
              <p:nvPr/>
            </p:nvSpPr>
            <p:spPr>
              <a:xfrm>
                <a:off x="4325694" y="5945193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5" name="타원 114">
                <a:extLst>
                  <a:ext uri="{FF2B5EF4-FFF2-40B4-BE49-F238E27FC236}">
                    <a16:creationId xmlns:a16="http://schemas.microsoft.com/office/drawing/2014/main" id="{C3E02D07-6A61-AFD4-D41B-9B66C0D6CC02}"/>
                  </a:ext>
                </a:extLst>
              </p:cNvPr>
              <p:cNvSpPr/>
              <p:nvPr/>
            </p:nvSpPr>
            <p:spPr>
              <a:xfrm>
                <a:off x="4560421" y="5945193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6" name="타원 115">
                <a:extLst>
                  <a:ext uri="{FF2B5EF4-FFF2-40B4-BE49-F238E27FC236}">
                    <a16:creationId xmlns:a16="http://schemas.microsoft.com/office/drawing/2014/main" id="{0067FB55-497D-8589-C7AE-33C8C3570F70}"/>
                  </a:ext>
                </a:extLst>
              </p:cNvPr>
              <p:cNvSpPr/>
              <p:nvPr/>
            </p:nvSpPr>
            <p:spPr>
              <a:xfrm>
                <a:off x="4795146" y="5945193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7" name="타원 116">
                <a:extLst>
                  <a:ext uri="{FF2B5EF4-FFF2-40B4-BE49-F238E27FC236}">
                    <a16:creationId xmlns:a16="http://schemas.microsoft.com/office/drawing/2014/main" id="{B15F010E-7BD1-857F-4D08-E571E59E4B34}"/>
                  </a:ext>
                </a:extLst>
              </p:cNvPr>
              <p:cNvSpPr/>
              <p:nvPr/>
            </p:nvSpPr>
            <p:spPr>
              <a:xfrm>
                <a:off x="5029873" y="5945193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8" name="타원 117">
                <a:extLst>
                  <a:ext uri="{FF2B5EF4-FFF2-40B4-BE49-F238E27FC236}">
                    <a16:creationId xmlns:a16="http://schemas.microsoft.com/office/drawing/2014/main" id="{17776BE8-ABAA-291A-59ED-C0347C36E41E}"/>
                  </a:ext>
                </a:extLst>
              </p:cNvPr>
              <p:cNvSpPr/>
              <p:nvPr/>
            </p:nvSpPr>
            <p:spPr>
              <a:xfrm>
                <a:off x="5264599" y="5945193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19" name="타원 118">
                <a:extLst>
                  <a:ext uri="{FF2B5EF4-FFF2-40B4-BE49-F238E27FC236}">
                    <a16:creationId xmlns:a16="http://schemas.microsoft.com/office/drawing/2014/main" id="{449BD7A7-232D-6D9B-7539-924EFDF84F42}"/>
                  </a:ext>
                </a:extLst>
              </p:cNvPr>
              <p:cNvSpPr/>
              <p:nvPr/>
            </p:nvSpPr>
            <p:spPr>
              <a:xfrm>
                <a:off x="5499326" y="5945193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0" name="타원 119">
                <a:extLst>
                  <a:ext uri="{FF2B5EF4-FFF2-40B4-BE49-F238E27FC236}">
                    <a16:creationId xmlns:a16="http://schemas.microsoft.com/office/drawing/2014/main" id="{EEA6F81E-9B90-D541-9EBD-7A228B21DD1F}"/>
                  </a:ext>
                </a:extLst>
              </p:cNvPr>
              <p:cNvSpPr/>
              <p:nvPr/>
            </p:nvSpPr>
            <p:spPr>
              <a:xfrm>
                <a:off x="5734052" y="5945193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1" name="타원 120">
                <a:extLst>
                  <a:ext uri="{FF2B5EF4-FFF2-40B4-BE49-F238E27FC236}">
                    <a16:creationId xmlns:a16="http://schemas.microsoft.com/office/drawing/2014/main" id="{84CA2B5E-F8D2-B4B0-12B5-3840BFDA4D5F}"/>
                  </a:ext>
                </a:extLst>
              </p:cNvPr>
              <p:cNvSpPr/>
              <p:nvPr/>
            </p:nvSpPr>
            <p:spPr>
              <a:xfrm>
                <a:off x="5968778" y="5945192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2" name="타원 121">
                <a:extLst>
                  <a:ext uri="{FF2B5EF4-FFF2-40B4-BE49-F238E27FC236}">
                    <a16:creationId xmlns:a16="http://schemas.microsoft.com/office/drawing/2014/main" id="{ED156606-ADAE-75A8-0BB6-2BA6ACB2FA79}"/>
                  </a:ext>
                </a:extLst>
              </p:cNvPr>
              <p:cNvSpPr/>
              <p:nvPr/>
            </p:nvSpPr>
            <p:spPr>
              <a:xfrm>
                <a:off x="6203504" y="5945191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3" name="타원 122">
                <a:extLst>
                  <a:ext uri="{FF2B5EF4-FFF2-40B4-BE49-F238E27FC236}">
                    <a16:creationId xmlns:a16="http://schemas.microsoft.com/office/drawing/2014/main" id="{FC9D0E24-A613-395C-69C9-7D07A2AF0806}"/>
                  </a:ext>
                </a:extLst>
              </p:cNvPr>
              <p:cNvSpPr/>
              <p:nvPr/>
            </p:nvSpPr>
            <p:spPr>
              <a:xfrm>
                <a:off x="6438230" y="5945190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4" name="타원 123">
                <a:extLst>
                  <a:ext uri="{FF2B5EF4-FFF2-40B4-BE49-F238E27FC236}">
                    <a16:creationId xmlns:a16="http://schemas.microsoft.com/office/drawing/2014/main" id="{273489F7-C758-BF2F-22D5-6CBCD88DB501}"/>
                  </a:ext>
                </a:extLst>
              </p:cNvPr>
              <p:cNvSpPr/>
              <p:nvPr/>
            </p:nvSpPr>
            <p:spPr>
              <a:xfrm>
                <a:off x="6672956" y="5945189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5" name="타원 124">
                <a:extLst>
                  <a:ext uri="{FF2B5EF4-FFF2-40B4-BE49-F238E27FC236}">
                    <a16:creationId xmlns:a16="http://schemas.microsoft.com/office/drawing/2014/main" id="{541532E6-5EC6-96CB-DA06-C93DFEB94B09}"/>
                  </a:ext>
                </a:extLst>
              </p:cNvPr>
              <p:cNvSpPr/>
              <p:nvPr/>
            </p:nvSpPr>
            <p:spPr>
              <a:xfrm>
                <a:off x="6907682" y="5945188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6" name="타원 125">
                <a:extLst>
                  <a:ext uri="{FF2B5EF4-FFF2-40B4-BE49-F238E27FC236}">
                    <a16:creationId xmlns:a16="http://schemas.microsoft.com/office/drawing/2014/main" id="{008DBDBB-646A-CFE9-7254-C749CA96F76B}"/>
                  </a:ext>
                </a:extLst>
              </p:cNvPr>
              <p:cNvSpPr/>
              <p:nvPr/>
            </p:nvSpPr>
            <p:spPr>
              <a:xfrm>
                <a:off x="7142408" y="5945187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7" name="타원 126">
                <a:extLst>
                  <a:ext uri="{FF2B5EF4-FFF2-40B4-BE49-F238E27FC236}">
                    <a16:creationId xmlns:a16="http://schemas.microsoft.com/office/drawing/2014/main" id="{597C1D2F-3069-FDD4-E948-607594C5B5EC}"/>
                  </a:ext>
                </a:extLst>
              </p:cNvPr>
              <p:cNvSpPr/>
              <p:nvPr/>
            </p:nvSpPr>
            <p:spPr>
              <a:xfrm>
                <a:off x="7377134" y="5945186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29" name="타원 128">
                <a:extLst>
                  <a:ext uri="{FF2B5EF4-FFF2-40B4-BE49-F238E27FC236}">
                    <a16:creationId xmlns:a16="http://schemas.microsoft.com/office/drawing/2014/main" id="{8AE119D5-9376-C956-5B66-2817145AA826}"/>
                  </a:ext>
                </a:extLst>
              </p:cNvPr>
              <p:cNvSpPr/>
              <p:nvPr/>
            </p:nvSpPr>
            <p:spPr>
              <a:xfrm>
                <a:off x="4179252" y="6175649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0" name="타원 129">
                <a:extLst>
                  <a:ext uri="{FF2B5EF4-FFF2-40B4-BE49-F238E27FC236}">
                    <a16:creationId xmlns:a16="http://schemas.microsoft.com/office/drawing/2014/main" id="{43366E01-4FF6-F9A6-368B-A2B8C5E00901}"/>
                  </a:ext>
                </a:extLst>
              </p:cNvPr>
              <p:cNvSpPr/>
              <p:nvPr/>
            </p:nvSpPr>
            <p:spPr>
              <a:xfrm>
                <a:off x="4413979" y="6175649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1" name="타원 130">
                <a:extLst>
                  <a:ext uri="{FF2B5EF4-FFF2-40B4-BE49-F238E27FC236}">
                    <a16:creationId xmlns:a16="http://schemas.microsoft.com/office/drawing/2014/main" id="{FD97B552-DCB3-3563-5F2D-39DD70DC33D3}"/>
                  </a:ext>
                </a:extLst>
              </p:cNvPr>
              <p:cNvSpPr/>
              <p:nvPr/>
            </p:nvSpPr>
            <p:spPr>
              <a:xfrm>
                <a:off x="4648704" y="6175649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2" name="타원 131">
                <a:extLst>
                  <a:ext uri="{FF2B5EF4-FFF2-40B4-BE49-F238E27FC236}">
                    <a16:creationId xmlns:a16="http://schemas.microsoft.com/office/drawing/2014/main" id="{4C4ECF93-1A6C-3D28-263E-7030C0EE9D4A}"/>
                  </a:ext>
                </a:extLst>
              </p:cNvPr>
              <p:cNvSpPr/>
              <p:nvPr/>
            </p:nvSpPr>
            <p:spPr>
              <a:xfrm>
                <a:off x="4883431" y="6175649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3" name="타원 132">
                <a:extLst>
                  <a:ext uri="{FF2B5EF4-FFF2-40B4-BE49-F238E27FC236}">
                    <a16:creationId xmlns:a16="http://schemas.microsoft.com/office/drawing/2014/main" id="{F1533CB3-28F0-2892-A160-2529FBD3C086}"/>
                  </a:ext>
                </a:extLst>
              </p:cNvPr>
              <p:cNvSpPr/>
              <p:nvPr/>
            </p:nvSpPr>
            <p:spPr>
              <a:xfrm>
                <a:off x="5118157" y="6175649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4" name="타원 133">
                <a:extLst>
                  <a:ext uri="{FF2B5EF4-FFF2-40B4-BE49-F238E27FC236}">
                    <a16:creationId xmlns:a16="http://schemas.microsoft.com/office/drawing/2014/main" id="{7992800A-4323-CC85-27EC-F01D7009AE74}"/>
                  </a:ext>
                </a:extLst>
              </p:cNvPr>
              <p:cNvSpPr/>
              <p:nvPr/>
            </p:nvSpPr>
            <p:spPr>
              <a:xfrm>
                <a:off x="5352884" y="6175649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5" name="타원 134">
                <a:extLst>
                  <a:ext uri="{FF2B5EF4-FFF2-40B4-BE49-F238E27FC236}">
                    <a16:creationId xmlns:a16="http://schemas.microsoft.com/office/drawing/2014/main" id="{F1189CD2-2F95-1277-217F-ABFA8ED2E684}"/>
                  </a:ext>
                </a:extLst>
              </p:cNvPr>
              <p:cNvSpPr/>
              <p:nvPr/>
            </p:nvSpPr>
            <p:spPr>
              <a:xfrm>
                <a:off x="5587610" y="6175649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6" name="타원 135">
                <a:extLst>
                  <a:ext uri="{FF2B5EF4-FFF2-40B4-BE49-F238E27FC236}">
                    <a16:creationId xmlns:a16="http://schemas.microsoft.com/office/drawing/2014/main" id="{F2107D30-FF00-007B-FD17-EB14BB6E610A}"/>
                  </a:ext>
                </a:extLst>
              </p:cNvPr>
              <p:cNvSpPr/>
              <p:nvPr/>
            </p:nvSpPr>
            <p:spPr>
              <a:xfrm>
                <a:off x="5822336" y="6175648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7" name="타원 136">
                <a:extLst>
                  <a:ext uri="{FF2B5EF4-FFF2-40B4-BE49-F238E27FC236}">
                    <a16:creationId xmlns:a16="http://schemas.microsoft.com/office/drawing/2014/main" id="{D171D68B-3C85-8A15-E1B2-E69B814A9BB2}"/>
                  </a:ext>
                </a:extLst>
              </p:cNvPr>
              <p:cNvSpPr/>
              <p:nvPr/>
            </p:nvSpPr>
            <p:spPr>
              <a:xfrm>
                <a:off x="6057062" y="6175647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8" name="타원 137">
                <a:extLst>
                  <a:ext uri="{FF2B5EF4-FFF2-40B4-BE49-F238E27FC236}">
                    <a16:creationId xmlns:a16="http://schemas.microsoft.com/office/drawing/2014/main" id="{DFAA9665-85D3-17C2-DEF2-AB37FD959976}"/>
                  </a:ext>
                </a:extLst>
              </p:cNvPr>
              <p:cNvSpPr/>
              <p:nvPr/>
            </p:nvSpPr>
            <p:spPr>
              <a:xfrm>
                <a:off x="6291788" y="6175646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39" name="타원 138">
                <a:extLst>
                  <a:ext uri="{FF2B5EF4-FFF2-40B4-BE49-F238E27FC236}">
                    <a16:creationId xmlns:a16="http://schemas.microsoft.com/office/drawing/2014/main" id="{841BD182-4123-4B61-7B5D-0BD9CDB9B086}"/>
                  </a:ext>
                </a:extLst>
              </p:cNvPr>
              <p:cNvSpPr/>
              <p:nvPr/>
            </p:nvSpPr>
            <p:spPr>
              <a:xfrm>
                <a:off x="6526514" y="6175645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0" name="타원 139">
                <a:extLst>
                  <a:ext uri="{FF2B5EF4-FFF2-40B4-BE49-F238E27FC236}">
                    <a16:creationId xmlns:a16="http://schemas.microsoft.com/office/drawing/2014/main" id="{E703EB18-0CDC-C899-E727-0D8BA2F9DB2E}"/>
                  </a:ext>
                </a:extLst>
              </p:cNvPr>
              <p:cNvSpPr/>
              <p:nvPr/>
            </p:nvSpPr>
            <p:spPr>
              <a:xfrm>
                <a:off x="6761240" y="6175644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1" name="타원 140">
                <a:extLst>
                  <a:ext uri="{FF2B5EF4-FFF2-40B4-BE49-F238E27FC236}">
                    <a16:creationId xmlns:a16="http://schemas.microsoft.com/office/drawing/2014/main" id="{F90DA534-6F48-B495-2D4A-674539CB5C21}"/>
                  </a:ext>
                </a:extLst>
              </p:cNvPr>
              <p:cNvSpPr/>
              <p:nvPr/>
            </p:nvSpPr>
            <p:spPr>
              <a:xfrm>
                <a:off x="6995966" y="6175643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2" name="타원 141">
                <a:extLst>
                  <a:ext uri="{FF2B5EF4-FFF2-40B4-BE49-F238E27FC236}">
                    <a16:creationId xmlns:a16="http://schemas.microsoft.com/office/drawing/2014/main" id="{C74952B3-DB22-4C19-6F67-829A15DBE599}"/>
                  </a:ext>
                </a:extLst>
              </p:cNvPr>
              <p:cNvSpPr/>
              <p:nvPr/>
            </p:nvSpPr>
            <p:spPr>
              <a:xfrm>
                <a:off x="7230692" y="6175642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59" name="타원 158">
                <a:extLst>
                  <a:ext uri="{FF2B5EF4-FFF2-40B4-BE49-F238E27FC236}">
                    <a16:creationId xmlns:a16="http://schemas.microsoft.com/office/drawing/2014/main" id="{DDED01BE-D616-6E0A-CDF1-9D6053BEA509}"/>
                  </a:ext>
                </a:extLst>
              </p:cNvPr>
              <p:cNvSpPr/>
              <p:nvPr/>
            </p:nvSpPr>
            <p:spPr>
              <a:xfrm>
                <a:off x="4325694" y="5514567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E834536C-D191-387B-65C4-56288F06AE23}"/>
                  </a:ext>
                </a:extLst>
              </p:cNvPr>
              <p:cNvSpPr/>
              <p:nvPr/>
            </p:nvSpPr>
            <p:spPr>
              <a:xfrm>
                <a:off x="4560421" y="5514567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791AF1AA-3C2C-E63A-0282-4E527F911253}"/>
                  </a:ext>
                </a:extLst>
              </p:cNvPr>
              <p:cNvSpPr/>
              <p:nvPr/>
            </p:nvSpPr>
            <p:spPr>
              <a:xfrm>
                <a:off x="4795146" y="5514567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2" name="타원 161">
                <a:extLst>
                  <a:ext uri="{FF2B5EF4-FFF2-40B4-BE49-F238E27FC236}">
                    <a16:creationId xmlns:a16="http://schemas.microsoft.com/office/drawing/2014/main" id="{802511BD-0ECC-FBBE-A3D3-A01199CE71F5}"/>
                  </a:ext>
                </a:extLst>
              </p:cNvPr>
              <p:cNvSpPr/>
              <p:nvPr/>
            </p:nvSpPr>
            <p:spPr>
              <a:xfrm>
                <a:off x="5029873" y="5514567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76626B86-E2DA-F606-9F03-88857D7C4F04}"/>
                  </a:ext>
                </a:extLst>
              </p:cNvPr>
              <p:cNvSpPr/>
              <p:nvPr/>
            </p:nvSpPr>
            <p:spPr>
              <a:xfrm>
                <a:off x="5264599" y="5514567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A6CC3592-E923-3E3C-B68D-F8D070172E51}"/>
                  </a:ext>
                </a:extLst>
              </p:cNvPr>
              <p:cNvSpPr/>
              <p:nvPr/>
            </p:nvSpPr>
            <p:spPr>
              <a:xfrm>
                <a:off x="5499326" y="5514567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5" name="타원 164">
                <a:extLst>
                  <a:ext uri="{FF2B5EF4-FFF2-40B4-BE49-F238E27FC236}">
                    <a16:creationId xmlns:a16="http://schemas.microsoft.com/office/drawing/2014/main" id="{9A18449B-EF39-9052-4B91-233BE5E43EB2}"/>
                  </a:ext>
                </a:extLst>
              </p:cNvPr>
              <p:cNvSpPr/>
              <p:nvPr/>
            </p:nvSpPr>
            <p:spPr>
              <a:xfrm>
                <a:off x="5734052" y="5514567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BD272B48-3B68-BE79-40A8-F16EDEF88DB3}"/>
                  </a:ext>
                </a:extLst>
              </p:cNvPr>
              <p:cNvSpPr/>
              <p:nvPr/>
            </p:nvSpPr>
            <p:spPr>
              <a:xfrm>
                <a:off x="5968778" y="5514566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9091BB4A-91F7-30E0-84A6-5D7867DE9C64}"/>
                  </a:ext>
                </a:extLst>
              </p:cNvPr>
              <p:cNvSpPr/>
              <p:nvPr/>
            </p:nvSpPr>
            <p:spPr>
              <a:xfrm>
                <a:off x="6203504" y="5514565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8" name="타원 167">
                <a:extLst>
                  <a:ext uri="{FF2B5EF4-FFF2-40B4-BE49-F238E27FC236}">
                    <a16:creationId xmlns:a16="http://schemas.microsoft.com/office/drawing/2014/main" id="{B1F1CAF0-260C-3C52-4335-21531865CB68}"/>
                  </a:ext>
                </a:extLst>
              </p:cNvPr>
              <p:cNvSpPr/>
              <p:nvPr/>
            </p:nvSpPr>
            <p:spPr>
              <a:xfrm>
                <a:off x="6438230" y="5514564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74AC999D-8A47-FEC6-C549-ED23B543EA5D}"/>
                  </a:ext>
                </a:extLst>
              </p:cNvPr>
              <p:cNvSpPr/>
              <p:nvPr/>
            </p:nvSpPr>
            <p:spPr>
              <a:xfrm>
                <a:off x="6672956" y="5514563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24FF03B3-4736-E6A0-2C9D-F0E116D4A07B}"/>
                  </a:ext>
                </a:extLst>
              </p:cNvPr>
              <p:cNvSpPr/>
              <p:nvPr/>
            </p:nvSpPr>
            <p:spPr>
              <a:xfrm>
                <a:off x="6907682" y="5514562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1" name="타원 170">
                <a:extLst>
                  <a:ext uri="{FF2B5EF4-FFF2-40B4-BE49-F238E27FC236}">
                    <a16:creationId xmlns:a16="http://schemas.microsoft.com/office/drawing/2014/main" id="{13BF66B4-CFDD-24D3-1470-C6F118C13078}"/>
                  </a:ext>
                </a:extLst>
              </p:cNvPr>
              <p:cNvSpPr/>
              <p:nvPr/>
            </p:nvSpPr>
            <p:spPr>
              <a:xfrm>
                <a:off x="7142408" y="5514561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4" name="타원 173">
                <a:extLst>
                  <a:ext uri="{FF2B5EF4-FFF2-40B4-BE49-F238E27FC236}">
                    <a16:creationId xmlns:a16="http://schemas.microsoft.com/office/drawing/2014/main" id="{2264141E-D0D8-0F2B-EAE8-09CFC48F1A96}"/>
                  </a:ext>
                </a:extLst>
              </p:cNvPr>
              <p:cNvSpPr/>
              <p:nvPr/>
            </p:nvSpPr>
            <p:spPr>
              <a:xfrm>
                <a:off x="4325694" y="6386793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5" name="타원 174">
                <a:extLst>
                  <a:ext uri="{FF2B5EF4-FFF2-40B4-BE49-F238E27FC236}">
                    <a16:creationId xmlns:a16="http://schemas.microsoft.com/office/drawing/2014/main" id="{DC588479-1BD5-6B13-09BF-FE3DF738C293}"/>
                  </a:ext>
                </a:extLst>
              </p:cNvPr>
              <p:cNvSpPr/>
              <p:nvPr/>
            </p:nvSpPr>
            <p:spPr>
              <a:xfrm>
                <a:off x="4560421" y="6386793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6" name="타원 175">
                <a:extLst>
                  <a:ext uri="{FF2B5EF4-FFF2-40B4-BE49-F238E27FC236}">
                    <a16:creationId xmlns:a16="http://schemas.microsoft.com/office/drawing/2014/main" id="{917797AB-F746-EDAA-FBAB-38CD525682BB}"/>
                  </a:ext>
                </a:extLst>
              </p:cNvPr>
              <p:cNvSpPr/>
              <p:nvPr/>
            </p:nvSpPr>
            <p:spPr>
              <a:xfrm>
                <a:off x="4795146" y="6386793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7" name="타원 176">
                <a:extLst>
                  <a:ext uri="{FF2B5EF4-FFF2-40B4-BE49-F238E27FC236}">
                    <a16:creationId xmlns:a16="http://schemas.microsoft.com/office/drawing/2014/main" id="{24F7CB90-EB52-09E2-ABD2-D9756855DA9C}"/>
                  </a:ext>
                </a:extLst>
              </p:cNvPr>
              <p:cNvSpPr/>
              <p:nvPr/>
            </p:nvSpPr>
            <p:spPr>
              <a:xfrm>
                <a:off x="5029873" y="6386793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8" name="타원 177">
                <a:extLst>
                  <a:ext uri="{FF2B5EF4-FFF2-40B4-BE49-F238E27FC236}">
                    <a16:creationId xmlns:a16="http://schemas.microsoft.com/office/drawing/2014/main" id="{65EF4337-6724-F4D3-6021-5F1495462962}"/>
                  </a:ext>
                </a:extLst>
              </p:cNvPr>
              <p:cNvSpPr/>
              <p:nvPr/>
            </p:nvSpPr>
            <p:spPr>
              <a:xfrm>
                <a:off x="5264599" y="6386793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9" name="타원 178">
                <a:extLst>
                  <a:ext uri="{FF2B5EF4-FFF2-40B4-BE49-F238E27FC236}">
                    <a16:creationId xmlns:a16="http://schemas.microsoft.com/office/drawing/2014/main" id="{5AC99A01-39FE-7CC9-0EFD-1B52F6AFE60B}"/>
                  </a:ext>
                </a:extLst>
              </p:cNvPr>
              <p:cNvSpPr/>
              <p:nvPr/>
            </p:nvSpPr>
            <p:spPr>
              <a:xfrm>
                <a:off x="5499326" y="6386793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0" name="타원 179">
                <a:extLst>
                  <a:ext uri="{FF2B5EF4-FFF2-40B4-BE49-F238E27FC236}">
                    <a16:creationId xmlns:a16="http://schemas.microsoft.com/office/drawing/2014/main" id="{D9D46A16-4DE2-E07D-35CB-6438FD88FC4F}"/>
                  </a:ext>
                </a:extLst>
              </p:cNvPr>
              <p:cNvSpPr/>
              <p:nvPr/>
            </p:nvSpPr>
            <p:spPr>
              <a:xfrm>
                <a:off x="5734052" y="6386793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1" name="타원 180">
                <a:extLst>
                  <a:ext uri="{FF2B5EF4-FFF2-40B4-BE49-F238E27FC236}">
                    <a16:creationId xmlns:a16="http://schemas.microsoft.com/office/drawing/2014/main" id="{40E4F26B-1B8B-0FB7-71EE-01C7AFAE6452}"/>
                  </a:ext>
                </a:extLst>
              </p:cNvPr>
              <p:cNvSpPr/>
              <p:nvPr/>
            </p:nvSpPr>
            <p:spPr>
              <a:xfrm>
                <a:off x="5968778" y="6386792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2" name="타원 181">
                <a:extLst>
                  <a:ext uri="{FF2B5EF4-FFF2-40B4-BE49-F238E27FC236}">
                    <a16:creationId xmlns:a16="http://schemas.microsoft.com/office/drawing/2014/main" id="{F7111CCF-D54E-C09E-C231-213D2A460A2B}"/>
                  </a:ext>
                </a:extLst>
              </p:cNvPr>
              <p:cNvSpPr/>
              <p:nvPr/>
            </p:nvSpPr>
            <p:spPr>
              <a:xfrm>
                <a:off x="6203504" y="6386791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3" name="타원 182">
                <a:extLst>
                  <a:ext uri="{FF2B5EF4-FFF2-40B4-BE49-F238E27FC236}">
                    <a16:creationId xmlns:a16="http://schemas.microsoft.com/office/drawing/2014/main" id="{EDF26C2B-2668-D7AE-B6D6-F4A245F69AC3}"/>
                  </a:ext>
                </a:extLst>
              </p:cNvPr>
              <p:cNvSpPr/>
              <p:nvPr/>
            </p:nvSpPr>
            <p:spPr>
              <a:xfrm>
                <a:off x="6438230" y="6386790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5493E313-D1E2-4D19-E217-E3BF08CAAC0B}"/>
                  </a:ext>
                </a:extLst>
              </p:cNvPr>
              <p:cNvSpPr/>
              <p:nvPr/>
            </p:nvSpPr>
            <p:spPr>
              <a:xfrm>
                <a:off x="6672956" y="6386789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5" name="타원 184">
                <a:extLst>
                  <a:ext uri="{FF2B5EF4-FFF2-40B4-BE49-F238E27FC236}">
                    <a16:creationId xmlns:a16="http://schemas.microsoft.com/office/drawing/2014/main" id="{F6A76218-0524-4D40-874A-A068A96B8E57}"/>
                  </a:ext>
                </a:extLst>
              </p:cNvPr>
              <p:cNvSpPr/>
              <p:nvPr/>
            </p:nvSpPr>
            <p:spPr>
              <a:xfrm>
                <a:off x="6907682" y="6386788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86" name="타원 185">
                <a:extLst>
                  <a:ext uri="{FF2B5EF4-FFF2-40B4-BE49-F238E27FC236}">
                    <a16:creationId xmlns:a16="http://schemas.microsoft.com/office/drawing/2014/main" id="{6F1D308C-8838-ABAD-23A5-EB3ADFC7526F}"/>
                  </a:ext>
                </a:extLst>
              </p:cNvPr>
              <p:cNvSpPr/>
              <p:nvPr/>
            </p:nvSpPr>
            <p:spPr>
              <a:xfrm>
                <a:off x="7142408" y="6386787"/>
                <a:ext cx="146442" cy="146441"/>
              </a:xfrm>
              <a:prstGeom prst="ellipse">
                <a:avLst/>
              </a:prstGeom>
              <a:solidFill>
                <a:srgbClr val="31374D"/>
              </a:solidFill>
              <a:ln>
                <a:noFill/>
              </a:ln>
              <a:effectLst>
                <a:innerShdw blurRad="38100" dist="25400" dir="18900000">
                  <a:schemeClr val="tx1"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78D7A6EA-E760-A37F-AE14-6C7577454CD7}"/>
                </a:ext>
              </a:extLst>
            </p:cNvPr>
            <p:cNvGrpSpPr/>
            <p:nvPr/>
          </p:nvGrpSpPr>
          <p:grpSpPr>
            <a:xfrm>
              <a:off x="405332" y="2134408"/>
              <a:ext cx="1445355" cy="2555292"/>
              <a:chOff x="405332" y="2134408"/>
              <a:chExt cx="1445355" cy="2555292"/>
            </a:xfrm>
          </p:grpSpPr>
          <p:sp>
            <p:nvSpPr>
              <p:cNvPr id="91" name="사각형: 둥근 모서리 90">
                <a:extLst>
                  <a:ext uri="{FF2B5EF4-FFF2-40B4-BE49-F238E27FC236}">
                    <a16:creationId xmlns:a16="http://schemas.microsoft.com/office/drawing/2014/main" id="{6AE158EB-DCE6-5842-7BDE-EB0AC4A1C6A5}"/>
                  </a:ext>
                </a:extLst>
              </p:cNvPr>
              <p:cNvSpPr/>
              <p:nvPr/>
            </p:nvSpPr>
            <p:spPr>
              <a:xfrm>
                <a:off x="405332" y="2134408"/>
                <a:ext cx="1445355" cy="2555292"/>
              </a:xfrm>
              <a:prstGeom prst="roundRect">
                <a:avLst>
                  <a:gd name="adj" fmla="val 8975"/>
                </a:avLst>
              </a:prstGeom>
              <a:solidFill>
                <a:schemeClr val="bg1">
                  <a:alpha val="42000"/>
                </a:schemeClr>
              </a:solidFill>
              <a:ln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alpha val="38000"/>
                      </a:schemeClr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4DDB5384-E6DE-CF31-FD49-EF966727BBA2}"/>
                  </a:ext>
                </a:extLst>
              </p:cNvPr>
              <p:cNvGrpSpPr/>
              <p:nvPr/>
            </p:nvGrpSpPr>
            <p:grpSpPr>
              <a:xfrm>
                <a:off x="482159" y="2225564"/>
                <a:ext cx="309830" cy="309830"/>
                <a:chOff x="4752136" y="6864059"/>
                <a:chExt cx="193312" cy="193312"/>
              </a:xfrm>
            </p:grpSpPr>
            <p:sp>
              <p:nvSpPr>
                <p:cNvPr id="102" name="원형: 비어 있음 101">
                  <a:extLst>
                    <a:ext uri="{FF2B5EF4-FFF2-40B4-BE49-F238E27FC236}">
                      <a16:creationId xmlns:a16="http://schemas.microsoft.com/office/drawing/2014/main" id="{6C099F4C-DA8D-8248-BA80-A6D5D3925118}"/>
                    </a:ext>
                  </a:extLst>
                </p:cNvPr>
                <p:cNvSpPr/>
                <p:nvPr/>
              </p:nvSpPr>
              <p:spPr>
                <a:xfrm>
                  <a:off x="4752136" y="6864059"/>
                  <a:ext cx="193312" cy="193312"/>
                </a:xfrm>
                <a:prstGeom prst="donut">
                  <a:avLst>
                    <a:gd name="adj" fmla="val 24495"/>
                  </a:avLst>
                </a:prstGeom>
                <a:solidFill>
                  <a:srgbClr val="EEEDF0"/>
                </a:solidFill>
                <a:ln w="9525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2400000" scaled="0"/>
                  </a:gradFill>
                </a:ln>
                <a:effectLst>
                  <a:outerShdw blurRad="50800" dist="38100" dir="5400000" algn="t" rotWithShape="0">
                    <a:prstClr val="black">
                      <a:alpha val="19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03" name="타원 102">
                  <a:extLst>
                    <a:ext uri="{FF2B5EF4-FFF2-40B4-BE49-F238E27FC236}">
                      <a16:creationId xmlns:a16="http://schemas.microsoft.com/office/drawing/2014/main" id="{C5505FD2-1C35-FB2F-FDAF-405A2D252CBC}"/>
                    </a:ext>
                  </a:extLst>
                </p:cNvPr>
                <p:cNvSpPr/>
                <p:nvPr/>
              </p:nvSpPr>
              <p:spPr>
                <a:xfrm>
                  <a:off x="4797820" y="6909743"/>
                  <a:ext cx="101943" cy="101943"/>
                </a:xfrm>
                <a:prstGeom prst="ellipse">
                  <a:avLst/>
                </a:prstGeom>
                <a:solidFill>
                  <a:srgbClr val="CFD3DE"/>
                </a:solidFill>
                <a:ln>
                  <a:noFill/>
                </a:ln>
                <a:effectLst>
                  <a:innerShdw blurRad="12700" dist="12700" dir="18900000">
                    <a:prstClr val="black">
                      <a:alpha val="18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6058283A-2858-F6C2-BC5A-7802AC0C9859}"/>
                  </a:ext>
                </a:extLst>
              </p:cNvPr>
              <p:cNvGrpSpPr/>
              <p:nvPr/>
            </p:nvGrpSpPr>
            <p:grpSpPr>
              <a:xfrm>
                <a:off x="1476839" y="2206430"/>
                <a:ext cx="309830" cy="309830"/>
                <a:chOff x="4752136" y="6864059"/>
                <a:chExt cx="193312" cy="193312"/>
              </a:xfrm>
            </p:grpSpPr>
            <p:sp>
              <p:nvSpPr>
                <p:cNvPr id="100" name="원형: 비어 있음 99">
                  <a:extLst>
                    <a:ext uri="{FF2B5EF4-FFF2-40B4-BE49-F238E27FC236}">
                      <a16:creationId xmlns:a16="http://schemas.microsoft.com/office/drawing/2014/main" id="{A17CC22F-6788-D142-4F58-77781D64609A}"/>
                    </a:ext>
                  </a:extLst>
                </p:cNvPr>
                <p:cNvSpPr/>
                <p:nvPr/>
              </p:nvSpPr>
              <p:spPr>
                <a:xfrm>
                  <a:off x="4752136" y="6864059"/>
                  <a:ext cx="193312" cy="193312"/>
                </a:xfrm>
                <a:prstGeom prst="donut">
                  <a:avLst>
                    <a:gd name="adj" fmla="val 24495"/>
                  </a:avLst>
                </a:prstGeom>
                <a:solidFill>
                  <a:srgbClr val="EEEDF0"/>
                </a:solidFill>
                <a:ln w="9525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2400000" scaled="0"/>
                  </a:gradFill>
                </a:ln>
                <a:effectLst>
                  <a:outerShdw blurRad="50800" dist="38100" dir="5400000" algn="t" rotWithShape="0">
                    <a:prstClr val="black">
                      <a:alpha val="19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01" name="타원 100">
                  <a:extLst>
                    <a:ext uri="{FF2B5EF4-FFF2-40B4-BE49-F238E27FC236}">
                      <a16:creationId xmlns:a16="http://schemas.microsoft.com/office/drawing/2014/main" id="{CB696558-CE77-5B16-A819-619BD836ECB1}"/>
                    </a:ext>
                  </a:extLst>
                </p:cNvPr>
                <p:cNvSpPr/>
                <p:nvPr/>
              </p:nvSpPr>
              <p:spPr>
                <a:xfrm>
                  <a:off x="4797820" y="6909743"/>
                  <a:ext cx="101943" cy="101943"/>
                </a:xfrm>
                <a:prstGeom prst="ellipse">
                  <a:avLst/>
                </a:prstGeom>
                <a:solidFill>
                  <a:srgbClr val="CFD3DE"/>
                </a:solidFill>
                <a:ln>
                  <a:noFill/>
                </a:ln>
                <a:effectLst>
                  <a:innerShdw blurRad="12700" dist="12700" dir="18900000">
                    <a:prstClr val="black">
                      <a:alpha val="18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94" name="그룹 93">
                <a:extLst>
                  <a:ext uri="{FF2B5EF4-FFF2-40B4-BE49-F238E27FC236}">
                    <a16:creationId xmlns:a16="http://schemas.microsoft.com/office/drawing/2014/main" id="{185F8B28-9492-AE7A-54AC-5A94B47E2948}"/>
                  </a:ext>
                </a:extLst>
              </p:cNvPr>
              <p:cNvGrpSpPr/>
              <p:nvPr/>
            </p:nvGrpSpPr>
            <p:grpSpPr>
              <a:xfrm>
                <a:off x="482159" y="4297167"/>
                <a:ext cx="309830" cy="309830"/>
                <a:chOff x="4752136" y="6864059"/>
                <a:chExt cx="193312" cy="193312"/>
              </a:xfrm>
            </p:grpSpPr>
            <p:sp>
              <p:nvSpPr>
                <p:cNvPr id="98" name="원형: 비어 있음 97">
                  <a:extLst>
                    <a:ext uri="{FF2B5EF4-FFF2-40B4-BE49-F238E27FC236}">
                      <a16:creationId xmlns:a16="http://schemas.microsoft.com/office/drawing/2014/main" id="{2DC1029C-A2F2-C7D6-D075-DBC1ED34AF08}"/>
                    </a:ext>
                  </a:extLst>
                </p:cNvPr>
                <p:cNvSpPr/>
                <p:nvPr/>
              </p:nvSpPr>
              <p:spPr>
                <a:xfrm>
                  <a:off x="4752136" y="6864059"/>
                  <a:ext cx="193312" cy="193312"/>
                </a:xfrm>
                <a:prstGeom prst="donut">
                  <a:avLst>
                    <a:gd name="adj" fmla="val 24495"/>
                  </a:avLst>
                </a:prstGeom>
                <a:solidFill>
                  <a:srgbClr val="EEEDF0"/>
                </a:solidFill>
                <a:ln w="9525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2400000" scaled="0"/>
                  </a:gradFill>
                </a:ln>
                <a:effectLst>
                  <a:outerShdw blurRad="50800" dist="38100" dir="5400000" algn="t" rotWithShape="0">
                    <a:prstClr val="black">
                      <a:alpha val="19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99" name="타원 98">
                  <a:extLst>
                    <a:ext uri="{FF2B5EF4-FFF2-40B4-BE49-F238E27FC236}">
                      <a16:creationId xmlns:a16="http://schemas.microsoft.com/office/drawing/2014/main" id="{5B409CEA-E130-BDCF-2331-02348A4F0E4B}"/>
                    </a:ext>
                  </a:extLst>
                </p:cNvPr>
                <p:cNvSpPr/>
                <p:nvPr/>
              </p:nvSpPr>
              <p:spPr>
                <a:xfrm>
                  <a:off x="4797820" y="6909743"/>
                  <a:ext cx="101943" cy="101943"/>
                </a:xfrm>
                <a:prstGeom prst="ellipse">
                  <a:avLst/>
                </a:prstGeom>
                <a:solidFill>
                  <a:srgbClr val="CFD3DE"/>
                </a:solidFill>
                <a:ln>
                  <a:noFill/>
                </a:ln>
                <a:effectLst>
                  <a:innerShdw blurRad="12700" dist="12700" dir="18900000">
                    <a:prstClr val="black">
                      <a:alpha val="18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002FA721-7F72-6D35-AB6B-6BF76BA8D470}"/>
                  </a:ext>
                </a:extLst>
              </p:cNvPr>
              <p:cNvGrpSpPr/>
              <p:nvPr/>
            </p:nvGrpSpPr>
            <p:grpSpPr>
              <a:xfrm>
                <a:off x="1476839" y="4278033"/>
                <a:ext cx="309830" cy="309830"/>
                <a:chOff x="4752136" y="6864059"/>
                <a:chExt cx="193312" cy="193312"/>
              </a:xfrm>
            </p:grpSpPr>
            <p:sp>
              <p:nvSpPr>
                <p:cNvPr id="96" name="원형: 비어 있음 95">
                  <a:extLst>
                    <a:ext uri="{FF2B5EF4-FFF2-40B4-BE49-F238E27FC236}">
                      <a16:creationId xmlns:a16="http://schemas.microsoft.com/office/drawing/2014/main" id="{20A96B92-DB8A-8D65-A46F-20098346087F}"/>
                    </a:ext>
                  </a:extLst>
                </p:cNvPr>
                <p:cNvSpPr/>
                <p:nvPr/>
              </p:nvSpPr>
              <p:spPr>
                <a:xfrm>
                  <a:off x="4752136" y="6864059"/>
                  <a:ext cx="193312" cy="193312"/>
                </a:xfrm>
                <a:prstGeom prst="donut">
                  <a:avLst>
                    <a:gd name="adj" fmla="val 24495"/>
                  </a:avLst>
                </a:prstGeom>
                <a:solidFill>
                  <a:srgbClr val="EEEDF0"/>
                </a:solidFill>
                <a:ln w="9525"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alpha val="0"/>
                        </a:schemeClr>
                      </a:gs>
                    </a:gsLst>
                    <a:lin ang="2400000" scaled="0"/>
                  </a:gradFill>
                </a:ln>
                <a:effectLst>
                  <a:outerShdw blurRad="50800" dist="38100" dir="5400000" algn="t" rotWithShape="0">
                    <a:prstClr val="black">
                      <a:alpha val="19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97" name="타원 96">
                  <a:extLst>
                    <a:ext uri="{FF2B5EF4-FFF2-40B4-BE49-F238E27FC236}">
                      <a16:creationId xmlns:a16="http://schemas.microsoft.com/office/drawing/2014/main" id="{607EF7B5-98CE-18A3-505E-BA07DD8D0A6E}"/>
                    </a:ext>
                  </a:extLst>
                </p:cNvPr>
                <p:cNvSpPr/>
                <p:nvPr/>
              </p:nvSpPr>
              <p:spPr>
                <a:xfrm>
                  <a:off x="4797820" y="6909743"/>
                  <a:ext cx="101943" cy="101943"/>
                </a:xfrm>
                <a:prstGeom prst="ellipse">
                  <a:avLst/>
                </a:prstGeom>
                <a:solidFill>
                  <a:srgbClr val="CFD3DE"/>
                </a:solidFill>
                <a:ln>
                  <a:noFill/>
                </a:ln>
                <a:effectLst>
                  <a:innerShdw blurRad="12700" dist="12700" dir="18900000">
                    <a:prstClr val="black">
                      <a:alpha val="18000"/>
                    </a:prst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</p:grpSp>
      <p:sp>
        <p:nvSpPr>
          <p:cNvPr id="194" name="TextBox 193">
            <a:extLst>
              <a:ext uri="{FF2B5EF4-FFF2-40B4-BE49-F238E27FC236}">
                <a16:creationId xmlns:a16="http://schemas.microsoft.com/office/drawing/2014/main" id="{752629A1-6348-ECBA-2CAA-58DCBB9DA795}"/>
              </a:ext>
            </a:extLst>
          </p:cNvPr>
          <p:cNvSpPr txBox="1"/>
          <p:nvPr/>
        </p:nvSpPr>
        <p:spPr>
          <a:xfrm>
            <a:off x="2859315" y="3092259"/>
            <a:ext cx="6154056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3600" b="0" i="1" u="none" strike="noStrike" kern="0" cap="none" spc="0" normalizeH="0" baseline="0" noProof="0" dirty="0">
                <a:ln w="9525">
                  <a:noFill/>
                </a:ln>
                <a:solidFill>
                  <a:srgbClr val="31374D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en-US" altLang="ko-KR" sz="3600" b="0" i="1" u="none" strike="noStrike" kern="0" cap="none" spc="0" normalizeH="0" baseline="0" noProof="0" dirty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PRESENTATION </a:t>
            </a:r>
          </a:p>
          <a:p>
            <a:pPr marL="1778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2A5B963-DF58-F54F-7E11-6B8161A1139D}"/>
              </a:ext>
            </a:extLst>
          </p:cNvPr>
          <p:cNvGrpSpPr/>
          <p:nvPr/>
        </p:nvGrpSpPr>
        <p:grpSpPr>
          <a:xfrm>
            <a:off x="9870410" y="0"/>
            <a:ext cx="2321586" cy="6858000"/>
            <a:chOff x="9870410" y="0"/>
            <a:chExt cx="2321586" cy="6858000"/>
          </a:xfrm>
        </p:grpSpPr>
        <p:sp>
          <p:nvSpPr>
            <p:cNvPr id="11" name="사각형: 둥근 한쪽 모서리 10">
              <a:extLst>
                <a:ext uri="{FF2B5EF4-FFF2-40B4-BE49-F238E27FC236}">
                  <a16:creationId xmlns:a16="http://schemas.microsoft.com/office/drawing/2014/main" id="{B52ED9C1-FB5D-02CB-6F7B-E6CC80E05727}"/>
                </a:ext>
              </a:extLst>
            </p:cNvPr>
            <p:cNvSpPr/>
            <p:nvPr/>
          </p:nvSpPr>
          <p:spPr>
            <a:xfrm flipH="1">
              <a:off x="9944098" y="4064000"/>
              <a:ext cx="2247897" cy="2794000"/>
            </a:xfrm>
            <a:prstGeom prst="round1Rect">
              <a:avLst>
                <a:gd name="adj" fmla="val 12210"/>
              </a:avLst>
            </a:prstGeom>
            <a:solidFill>
              <a:srgbClr val="DEDDE2"/>
            </a:solidFill>
            <a:ln>
              <a:noFill/>
            </a:ln>
            <a:effectLst>
              <a:outerShdw blurRad="50800" dist="25400" dir="13500000" algn="br" rotWithShape="0">
                <a:schemeClr val="bg1">
                  <a:alpha val="82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0" name="사각형: 둥근 한쪽 모서리 9">
              <a:extLst>
                <a:ext uri="{FF2B5EF4-FFF2-40B4-BE49-F238E27FC236}">
                  <a16:creationId xmlns:a16="http://schemas.microsoft.com/office/drawing/2014/main" id="{64B862E5-BED4-73C1-8741-B01A068DD047}"/>
                </a:ext>
              </a:extLst>
            </p:cNvPr>
            <p:cNvSpPr/>
            <p:nvPr/>
          </p:nvSpPr>
          <p:spPr>
            <a:xfrm flipH="1" flipV="1">
              <a:off x="9944099" y="0"/>
              <a:ext cx="2247897" cy="2794000"/>
            </a:xfrm>
            <a:prstGeom prst="round1Rect">
              <a:avLst>
                <a:gd name="adj" fmla="val 12210"/>
              </a:avLst>
            </a:prstGeom>
            <a:solidFill>
              <a:srgbClr val="DEDDE2"/>
            </a:solidFill>
            <a:ln>
              <a:noFill/>
            </a:ln>
            <a:effectLst>
              <a:outerShdw blurRad="50800" dist="25400" dir="8100000" algn="tr" rotWithShape="0">
                <a:schemeClr val="bg1">
                  <a:alpha val="66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456B2527-9E93-FF0B-0B7A-3D6634D46FD9}"/>
                </a:ext>
              </a:extLst>
            </p:cNvPr>
            <p:cNvSpPr/>
            <p:nvPr/>
          </p:nvSpPr>
          <p:spPr>
            <a:xfrm rot="18457644">
              <a:off x="10660841" y="1907232"/>
              <a:ext cx="491888" cy="2063869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2000"/>
              </a:schemeClr>
            </a:solidFill>
            <a:ln>
              <a:gradFill>
                <a:gsLst>
                  <a:gs pos="0">
                    <a:schemeClr val="bg1"/>
                  </a:gs>
                  <a:gs pos="100000">
                    <a:schemeClr val="bg1">
                      <a:alpha val="38000"/>
                    </a:schemeClr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2B0B0D1-657E-150E-C1FE-60969D025123}"/>
                </a:ext>
              </a:extLst>
            </p:cNvPr>
            <p:cNvGrpSpPr/>
            <p:nvPr/>
          </p:nvGrpSpPr>
          <p:grpSpPr>
            <a:xfrm>
              <a:off x="10094783" y="2262464"/>
              <a:ext cx="394506" cy="394506"/>
              <a:chOff x="10098451" y="1602747"/>
              <a:chExt cx="193312" cy="193312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DAB4E844-6C50-8432-05FF-95B9788D6FE7}"/>
                  </a:ext>
                </a:extLst>
              </p:cNvPr>
              <p:cNvSpPr/>
              <p:nvPr/>
            </p:nvSpPr>
            <p:spPr>
              <a:xfrm>
                <a:off x="10098451" y="1602747"/>
                <a:ext cx="193312" cy="193312"/>
              </a:xfrm>
              <a:prstGeom prst="ellipse">
                <a:avLst/>
              </a:prstGeom>
              <a:solidFill>
                <a:srgbClr val="CFD3DE"/>
              </a:solidFill>
              <a:ln>
                <a:noFill/>
              </a:ln>
              <a:effectLst>
                <a:outerShdw blurRad="127000" dist="50800" dir="5400000" algn="tr" rotWithShape="0">
                  <a:schemeClr val="tx2">
                    <a:lumMod val="50000"/>
                    <a:alpha val="11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8211723E-DE19-41CE-324A-DAA0B1120627}"/>
                  </a:ext>
                </a:extLst>
              </p:cNvPr>
              <p:cNvSpPr/>
              <p:nvPr/>
            </p:nvSpPr>
            <p:spPr>
              <a:xfrm>
                <a:off x="10098451" y="1602747"/>
                <a:ext cx="193312" cy="193312"/>
              </a:xfrm>
              <a:custGeom>
                <a:avLst/>
                <a:gdLst>
                  <a:gd name="connsiteX0" fmla="*/ 98293 w 193312"/>
                  <a:gd name="connsiteY0" fmla="*/ 34827 h 193312"/>
                  <a:gd name="connsiteX1" fmla="*/ 89355 w 193312"/>
                  <a:gd name="connsiteY1" fmla="*/ 50978 h 193312"/>
                  <a:gd name="connsiteX2" fmla="*/ 74917 w 193312"/>
                  <a:gd name="connsiteY2" fmla="*/ 39477 h 193312"/>
                  <a:gd name="connsiteX3" fmla="*/ 72840 w 193312"/>
                  <a:gd name="connsiteY3" fmla="*/ 57819 h 193312"/>
                  <a:gd name="connsiteX4" fmla="*/ 55099 w 193312"/>
                  <a:gd name="connsiteY4" fmla="*/ 52718 h 193312"/>
                  <a:gd name="connsiteX5" fmla="*/ 60200 w 193312"/>
                  <a:gd name="connsiteY5" fmla="*/ 70459 h 193312"/>
                  <a:gd name="connsiteX6" fmla="*/ 41858 w 193312"/>
                  <a:gd name="connsiteY6" fmla="*/ 72536 h 193312"/>
                  <a:gd name="connsiteX7" fmla="*/ 53359 w 193312"/>
                  <a:gd name="connsiteY7" fmla="*/ 86974 h 193312"/>
                  <a:gd name="connsiteX8" fmla="*/ 37208 w 193312"/>
                  <a:gd name="connsiteY8" fmla="*/ 95912 h 193312"/>
                  <a:gd name="connsiteX9" fmla="*/ 53359 w 193312"/>
                  <a:gd name="connsiteY9" fmla="*/ 104850 h 193312"/>
                  <a:gd name="connsiteX10" fmla="*/ 41858 w 193312"/>
                  <a:gd name="connsiteY10" fmla="*/ 119288 h 193312"/>
                  <a:gd name="connsiteX11" fmla="*/ 60200 w 193312"/>
                  <a:gd name="connsiteY11" fmla="*/ 121365 h 193312"/>
                  <a:gd name="connsiteX12" fmla="*/ 55099 w 193312"/>
                  <a:gd name="connsiteY12" fmla="*/ 139106 h 193312"/>
                  <a:gd name="connsiteX13" fmla="*/ 72840 w 193312"/>
                  <a:gd name="connsiteY13" fmla="*/ 134005 h 193312"/>
                  <a:gd name="connsiteX14" fmla="*/ 74917 w 193312"/>
                  <a:gd name="connsiteY14" fmla="*/ 152347 h 193312"/>
                  <a:gd name="connsiteX15" fmla="*/ 89355 w 193312"/>
                  <a:gd name="connsiteY15" fmla="*/ 140846 h 193312"/>
                  <a:gd name="connsiteX16" fmla="*/ 98293 w 193312"/>
                  <a:gd name="connsiteY16" fmla="*/ 156997 h 193312"/>
                  <a:gd name="connsiteX17" fmla="*/ 107231 w 193312"/>
                  <a:gd name="connsiteY17" fmla="*/ 140846 h 193312"/>
                  <a:gd name="connsiteX18" fmla="*/ 121669 w 193312"/>
                  <a:gd name="connsiteY18" fmla="*/ 152347 h 193312"/>
                  <a:gd name="connsiteX19" fmla="*/ 123746 w 193312"/>
                  <a:gd name="connsiteY19" fmla="*/ 134005 h 193312"/>
                  <a:gd name="connsiteX20" fmla="*/ 141487 w 193312"/>
                  <a:gd name="connsiteY20" fmla="*/ 139106 h 193312"/>
                  <a:gd name="connsiteX21" fmla="*/ 136386 w 193312"/>
                  <a:gd name="connsiteY21" fmla="*/ 121365 h 193312"/>
                  <a:gd name="connsiteX22" fmla="*/ 154728 w 193312"/>
                  <a:gd name="connsiteY22" fmla="*/ 119288 h 193312"/>
                  <a:gd name="connsiteX23" fmla="*/ 143227 w 193312"/>
                  <a:gd name="connsiteY23" fmla="*/ 104850 h 193312"/>
                  <a:gd name="connsiteX24" fmla="*/ 159378 w 193312"/>
                  <a:gd name="connsiteY24" fmla="*/ 95912 h 193312"/>
                  <a:gd name="connsiteX25" fmla="*/ 143227 w 193312"/>
                  <a:gd name="connsiteY25" fmla="*/ 86974 h 193312"/>
                  <a:gd name="connsiteX26" fmla="*/ 154728 w 193312"/>
                  <a:gd name="connsiteY26" fmla="*/ 72536 h 193312"/>
                  <a:gd name="connsiteX27" fmla="*/ 136386 w 193312"/>
                  <a:gd name="connsiteY27" fmla="*/ 70459 h 193312"/>
                  <a:gd name="connsiteX28" fmla="*/ 141487 w 193312"/>
                  <a:gd name="connsiteY28" fmla="*/ 52718 h 193312"/>
                  <a:gd name="connsiteX29" fmla="*/ 123746 w 193312"/>
                  <a:gd name="connsiteY29" fmla="*/ 57819 h 193312"/>
                  <a:gd name="connsiteX30" fmla="*/ 121669 w 193312"/>
                  <a:gd name="connsiteY30" fmla="*/ 39477 h 193312"/>
                  <a:gd name="connsiteX31" fmla="*/ 107231 w 193312"/>
                  <a:gd name="connsiteY31" fmla="*/ 50978 h 193312"/>
                  <a:gd name="connsiteX32" fmla="*/ 96656 w 193312"/>
                  <a:gd name="connsiteY32" fmla="*/ 0 h 193312"/>
                  <a:gd name="connsiteX33" fmla="*/ 193312 w 193312"/>
                  <a:gd name="connsiteY33" fmla="*/ 96656 h 193312"/>
                  <a:gd name="connsiteX34" fmla="*/ 96656 w 193312"/>
                  <a:gd name="connsiteY34" fmla="*/ 193312 h 193312"/>
                  <a:gd name="connsiteX35" fmla="*/ 0 w 193312"/>
                  <a:gd name="connsiteY35" fmla="*/ 96656 h 193312"/>
                  <a:gd name="connsiteX36" fmla="*/ 96656 w 193312"/>
                  <a:gd name="connsiteY36" fmla="*/ 0 h 193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93312" h="193312">
                    <a:moveTo>
                      <a:pt x="98293" y="34827"/>
                    </a:moveTo>
                    <a:lnTo>
                      <a:pt x="89355" y="50978"/>
                    </a:lnTo>
                    <a:lnTo>
                      <a:pt x="74917" y="39477"/>
                    </a:lnTo>
                    <a:lnTo>
                      <a:pt x="72840" y="57819"/>
                    </a:lnTo>
                    <a:lnTo>
                      <a:pt x="55099" y="52718"/>
                    </a:lnTo>
                    <a:lnTo>
                      <a:pt x="60200" y="70459"/>
                    </a:lnTo>
                    <a:lnTo>
                      <a:pt x="41858" y="72536"/>
                    </a:lnTo>
                    <a:lnTo>
                      <a:pt x="53359" y="86974"/>
                    </a:lnTo>
                    <a:lnTo>
                      <a:pt x="37208" y="95912"/>
                    </a:lnTo>
                    <a:lnTo>
                      <a:pt x="53359" y="104850"/>
                    </a:lnTo>
                    <a:lnTo>
                      <a:pt x="41858" y="119288"/>
                    </a:lnTo>
                    <a:lnTo>
                      <a:pt x="60200" y="121365"/>
                    </a:lnTo>
                    <a:lnTo>
                      <a:pt x="55099" y="139106"/>
                    </a:lnTo>
                    <a:lnTo>
                      <a:pt x="72840" y="134005"/>
                    </a:lnTo>
                    <a:lnTo>
                      <a:pt x="74917" y="152347"/>
                    </a:lnTo>
                    <a:lnTo>
                      <a:pt x="89355" y="140846"/>
                    </a:lnTo>
                    <a:lnTo>
                      <a:pt x="98293" y="156997"/>
                    </a:lnTo>
                    <a:lnTo>
                      <a:pt x="107231" y="140846"/>
                    </a:lnTo>
                    <a:lnTo>
                      <a:pt x="121669" y="152347"/>
                    </a:lnTo>
                    <a:lnTo>
                      <a:pt x="123746" y="134005"/>
                    </a:lnTo>
                    <a:lnTo>
                      <a:pt x="141487" y="139106"/>
                    </a:lnTo>
                    <a:lnTo>
                      <a:pt x="136386" y="121365"/>
                    </a:lnTo>
                    <a:lnTo>
                      <a:pt x="154728" y="119288"/>
                    </a:lnTo>
                    <a:lnTo>
                      <a:pt x="143227" y="104850"/>
                    </a:lnTo>
                    <a:lnTo>
                      <a:pt x="159378" y="95912"/>
                    </a:lnTo>
                    <a:lnTo>
                      <a:pt x="143227" y="86974"/>
                    </a:lnTo>
                    <a:lnTo>
                      <a:pt x="154728" y="72536"/>
                    </a:lnTo>
                    <a:lnTo>
                      <a:pt x="136386" y="70459"/>
                    </a:lnTo>
                    <a:lnTo>
                      <a:pt x="141487" y="52718"/>
                    </a:lnTo>
                    <a:lnTo>
                      <a:pt x="123746" y="57819"/>
                    </a:lnTo>
                    <a:lnTo>
                      <a:pt x="121669" y="39477"/>
                    </a:lnTo>
                    <a:lnTo>
                      <a:pt x="107231" y="50978"/>
                    </a:lnTo>
                    <a:close/>
                    <a:moveTo>
                      <a:pt x="96656" y="0"/>
                    </a:moveTo>
                    <a:cubicBezTo>
                      <a:pt x="150038" y="0"/>
                      <a:pt x="193312" y="43274"/>
                      <a:pt x="193312" y="96656"/>
                    </a:cubicBezTo>
                    <a:cubicBezTo>
                      <a:pt x="193312" y="150038"/>
                      <a:pt x="150038" y="193312"/>
                      <a:pt x="96656" y="193312"/>
                    </a:cubicBezTo>
                    <a:cubicBezTo>
                      <a:pt x="43274" y="193312"/>
                      <a:pt x="0" y="150038"/>
                      <a:pt x="0" y="96656"/>
                    </a:cubicBezTo>
                    <a:cubicBezTo>
                      <a:pt x="0" y="43274"/>
                      <a:pt x="43274" y="0"/>
                      <a:pt x="96656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38100" dist="38100" dir="5400000" algn="tr" rotWithShape="0">
                  <a:schemeClr val="tx2">
                    <a:lumMod val="50000"/>
                    <a:alpha val="11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5C38E895-A197-5521-9905-1DAB6BB30801}"/>
                </a:ext>
              </a:extLst>
            </p:cNvPr>
            <p:cNvSpPr/>
            <p:nvPr/>
          </p:nvSpPr>
          <p:spPr>
            <a:xfrm rot="3157644">
              <a:off x="10656401" y="2860543"/>
              <a:ext cx="491888" cy="2063869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2000"/>
              </a:schemeClr>
            </a:solidFill>
            <a:ln>
              <a:gradFill>
                <a:gsLst>
                  <a:gs pos="0">
                    <a:schemeClr val="bg1"/>
                  </a:gs>
                  <a:gs pos="100000">
                    <a:schemeClr val="bg1">
                      <a:alpha val="38000"/>
                    </a:schemeClr>
                  </a:gs>
                </a:gsLst>
                <a:lin ang="2700000" scaled="0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EDB02D0-B26C-F4B1-1B27-34E009C0428F}"/>
                </a:ext>
              </a:extLst>
            </p:cNvPr>
            <p:cNvGrpSpPr/>
            <p:nvPr/>
          </p:nvGrpSpPr>
          <p:grpSpPr>
            <a:xfrm>
              <a:off x="11317159" y="3202718"/>
              <a:ext cx="394506" cy="394506"/>
              <a:chOff x="10098451" y="1602747"/>
              <a:chExt cx="193312" cy="193312"/>
            </a:xfrm>
          </p:grpSpPr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C0BA2C0F-DFD2-2424-8EF1-3D6FC38BF142}"/>
                  </a:ext>
                </a:extLst>
              </p:cNvPr>
              <p:cNvSpPr/>
              <p:nvPr/>
            </p:nvSpPr>
            <p:spPr>
              <a:xfrm>
                <a:off x="10098451" y="1602747"/>
                <a:ext cx="193312" cy="193312"/>
              </a:xfrm>
              <a:prstGeom prst="ellipse">
                <a:avLst/>
              </a:prstGeom>
              <a:solidFill>
                <a:srgbClr val="CFD3DE"/>
              </a:solidFill>
              <a:ln>
                <a:noFill/>
              </a:ln>
              <a:effectLst>
                <a:outerShdw blurRad="127000" dist="50800" dir="5400000" algn="tr" rotWithShape="0">
                  <a:schemeClr val="tx2">
                    <a:lumMod val="50000"/>
                    <a:alpha val="11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C0DE51D8-9461-79F2-DBAA-FEF0531D0459}"/>
                  </a:ext>
                </a:extLst>
              </p:cNvPr>
              <p:cNvSpPr/>
              <p:nvPr/>
            </p:nvSpPr>
            <p:spPr>
              <a:xfrm>
                <a:off x="10098451" y="1602747"/>
                <a:ext cx="193312" cy="193312"/>
              </a:xfrm>
              <a:custGeom>
                <a:avLst/>
                <a:gdLst>
                  <a:gd name="connsiteX0" fmla="*/ 98293 w 193312"/>
                  <a:gd name="connsiteY0" fmla="*/ 34827 h 193312"/>
                  <a:gd name="connsiteX1" fmla="*/ 89355 w 193312"/>
                  <a:gd name="connsiteY1" fmla="*/ 50978 h 193312"/>
                  <a:gd name="connsiteX2" fmla="*/ 74917 w 193312"/>
                  <a:gd name="connsiteY2" fmla="*/ 39477 h 193312"/>
                  <a:gd name="connsiteX3" fmla="*/ 72840 w 193312"/>
                  <a:gd name="connsiteY3" fmla="*/ 57819 h 193312"/>
                  <a:gd name="connsiteX4" fmla="*/ 55099 w 193312"/>
                  <a:gd name="connsiteY4" fmla="*/ 52718 h 193312"/>
                  <a:gd name="connsiteX5" fmla="*/ 60200 w 193312"/>
                  <a:gd name="connsiteY5" fmla="*/ 70459 h 193312"/>
                  <a:gd name="connsiteX6" fmla="*/ 41858 w 193312"/>
                  <a:gd name="connsiteY6" fmla="*/ 72536 h 193312"/>
                  <a:gd name="connsiteX7" fmla="*/ 53359 w 193312"/>
                  <a:gd name="connsiteY7" fmla="*/ 86974 h 193312"/>
                  <a:gd name="connsiteX8" fmla="*/ 37208 w 193312"/>
                  <a:gd name="connsiteY8" fmla="*/ 95912 h 193312"/>
                  <a:gd name="connsiteX9" fmla="*/ 53359 w 193312"/>
                  <a:gd name="connsiteY9" fmla="*/ 104850 h 193312"/>
                  <a:gd name="connsiteX10" fmla="*/ 41858 w 193312"/>
                  <a:gd name="connsiteY10" fmla="*/ 119288 h 193312"/>
                  <a:gd name="connsiteX11" fmla="*/ 60200 w 193312"/>
                  <a:gd name="connsiteY11" fmla="*/ 121365 h 193312"/>
                  <a:gd name="connsiteX12" fmla="*/ 55099 w 193312"/>
                  <a:gd name="connsiteY12" fmla="*/ 139106 h 193312"/>
                  <a:gd name="connsiteX13" fmla="*/ 72840 w 193312"/>
                  <a:gd name="connsiteY13" fmla="*/ 134005 h 193312"/>
                  <a:gd name="connsiteX14" fmla="*/ 74917 w 193312"/>
                  <a:gd name="connsiteY14" fmla="*/ 152347 h 193312"/>
                  <a:gd name="connsiteX15" fmla="*/ 89355 w 193312"/>
                  <a:gd name="connsiteY15" fmla="*/ 140846 h 193312"/>
                  <a:gd name="connsiteX16" fmla="*/ 98293 w 193312"/>
                  <a:gd name="connsiteY16" fmla="*/ 156997 h 193312"/>
                  <a:gd name="connsiteX17" fmla="*/ 107231 w 193312"/>
                  <a:gd name="connsiteY17" fmla="*/ 140846 h 193312"/>
                  <a:gd name="connsiteX18" fmla="*/ 121669 w 193312"/>
                  <a:gd name="connsiteY18" fmla="*/ 152347 h 193312"/>
                  <a:gd name="connsiteX19" fmla="*/ 123746 w 193312"/>
                  <a:gd name="connsiteY19" fmla="*/ 134005 h 193312"/>
                  <a:gd name="connsiteX20" fmla="*/ 141487 w 193312"/>
                  <a:gd name="connsiteY20" fmla="*/ 139106 h 193312"/>
                  <a:gd name="connsiteX21" fmla="*/ 136386 w 193312"/>
                  <a:gd name="connsiteY21" fmla="*/ 121365 h 193312"/>
                  <a:gd name="connsiteX22" fmla="*/ 154728 w 193312"/>
                  <a:gd name="connsiteY22" fmla="*/ 119288 h 193312"/>
                  <a:gd name="connsiteX23" fmla="*/ 143227 w 193312"/>
                  <a:gd name="connsiteY23" fmla="*/ 104850 h 193312"/>
                  <a:gd name="connsiteX24" fmla="*/ 159378 w 193312"/>
                  <a:gd name="connsiteY24" fmla="*/ 95912 h 193312"/>
                  <a:gd name="connsiteX25" fmla="*/ 143227 w 193312"/>
                  <a:gd name="connsiteY25" fmla="*/ 86974 h 193312"/>
                  <a:gd name="connsiteX26" fmla="*/ 154728 w 193312"/>
                  <a:gd name="connsiteY26" fmla="*/ 72536 h 193312"/>
                  <a:gd name="connsiteX27" fmla="*/ 136386 w 193312"/>
                  <a:gd name="connsiteY27" fmla="*/ 70459 h 193312"/>
                  <a:gd name="connsiteX28" fmla="*/ 141487 w 193312"/>
                  <a:gd name="connsiteY28" fmla="*/ 52718 h 193312"/>
                  <a:gd name="connsiteX29" fmla="*/ 123746 w 193312"/>
                  <a:gd name="connsiteY29" fmla="*/ 57819 h 193312"/>
                  <a:gd name="connsiteX30" fmla="*/ 121669 w 193312"/>
                  <a:gd name="connsiteY30" fmla="*/ 39477 h 193312"/>
                  <a:gd name="connsiteX31" fmla="*/ 107231 w 193312"/>
                  <a:gd name="connsiteY31" fmla="*/ 50978 h 193312"/>
                  <a:gd name="connsiteX32" fmla="*/ 96656 w 193312"/>
                  <a:gd name="connsiteY32" fmla="*/ 0 h 193312"/>
                  <a:gd name="connsiteX33" fmla="*/ 193312 w 193312"/>
                  <a:gd name="connsiteY33" fmla="*/ 96656 h 193312"/>
                  <a:gd name="connsiteX34" fmla="*/ 96656 w 193312"/>
                  <a:gd name="connsiteY34" fmla="*/ 193312 h 193312"/>
                  <a:gd name="connsiteX35" fmla="*/ 0 w 193312"/>
                  <a:gd name="connsiteY35" fmla="*/ 96656 h 193312"/>
                  <a:gd name="connsiteX36" fmla="*/ 96656 w 193312"/>
                  <a:gd name="connsiteY36" fmla="*/ 0 h 193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93312" h="193312">
                    <a:moveTo>
                      <a:pt x="98293" y="34827"/>
                    </a:moveTo>
                    <a:lnTo>
                      <a:pt x="89355" y="50978"/>
                    </a:lnTo>
                    <a:lnTo>
                      <a:pt x="74917" y="39477"/>
                    </a:lnTo>
                    <a:lnTo>
                      <a:pt x="72840" y="57819"/>
                    </a:lnTo>
                    <a:lnTo>
                      <a:pt x="55099" y="52718"/>
                    </a:lnTo>
                    <a:lnTo>
                      <a:pt x="60200" y="70459"/>
                    </a:lnTo>
                    <a:lnTo>
                      <a:pt x="41858" y="72536"/>
                    </a:lnTo>
                    <a:lnTo>
                      <a:pt x="53359" y="86974"/>
                    </a:lnTo>
                    <a:lnTo>
                      <a:pt x="37208" y="95912"/>
                    </a:lnTo>
                    <a:lnTo>
                      <a:pt x="53359" y="104850"/>
                    </a:lnTo>
                    <a:lnTo>
                      <a:pt x="41858" y="119288"/>
                    </a:lnTo>
                    <a:lnTo>
                      <a:pt x="60200" y="121365"/>
                    </a:lnTo>
                    <a:lnTo>
                      <a:pt x="55099" y="139106"/>
                    </a:lnTo>
                    <a:lnTo>
                      <a:pt x="72840" y="134005"/>
                    </a:lnTo>
                    <a:lnTo>
                      <a:pt x="74917" y="152347"/>
                    </a:lnTo>
                    <a:lnTo>
                      <a:pt x="89355" y="140846"/>
                    </a:lnTo>
                    <a:lnTo>
                      <a:pt x="98293" y="156997"/>
                    </a:lnTo>
                    <a:lnTo>
                      <a:pt x="107231" y="140846"/>
                    </a:lnTo>
                    <a:lnTo>
                      <a:pt x="121669" y="152347"/>
                    </a:lnTo>
                    <a:lnTo>
                      <a:pt x="123746" y="134005"/>
                    </a:lnTo>
                    <a:lnTo>
                      <a:pt x="141487" y="139106"/>
                    </a:lnTo>
                    <a:lnTo>
                      <a:pt x="136386" y="121365"/>
                    </a:lnTo>
                    <a:lnTo>
                      <a:pt x="154728" y="119288"/>
                    </a:lnTo>
                    <a:lnTo>
                      <a:pt x="143227" y="104850"/>
                    </a:lnTo>
                    <a:lnTo>
                      <a:pt x="159378" y="95912"/>
                    </a:lnTo>
                    <a:lnTo>
                      <a:pt x="143227" y="86974"/>
                    </a:lnTo>
                    <a:lnTo>
                      <a:pt x="154728" y="72536"/>
                    </a:lnTo>
                    <a:lnTo>
                      <a:pt x="136386" y="70459"/>
                    </a:lnTo>
                    <a:lnTo>
                      <a:pt x="141487" y="52718"/>
                    </a:lnTo>
                    <a:lnTo>
                      <a:pt x="123746" y="57819"/>
                    </a:lnTo>
                    <a:lnTo>
                      <a:pt x="121669" y="39477"/>
                    </a:lnTo>
                    <a:lnTo>
                      <a:pt x="107231" y="50978"/>
                    </a:lnTo>
                    <a:close/>
                    <a:moveTo>
                      <a:pt x="96656" y="0"/>
                    </a:moveTo>
                    <a:cubicBezTo>
                      <a:pt x="150038" y="0"/>
                      <a:pt x="193312" y="43274"/>
                      <a:pt x="193312" y="96656"/>
                    </a:cubicBezTo>
                    <a:cubicBezTo>
                      <a:pt x="193312" y="150038"/>
                      <a:pt x="150038" y="193312"/>
                      <a:pt x="96656" y="193312"/>
                    </a:cubicBezTo>
                    <a:cubicBezTo>
                      <a:pt x="43274" y="193312"/>
                      <a:pt x="0" y="150038"/>
                      <a:pt x="0" y="96656"/>
                    </a:cubicBezTo>
                    <a:cubicBezTo>
                      <a:pt x="0" y="43274"/>
                      <a:pt x="43274" y="0"/>
                      <a:pt x="96656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38100" dist="38100" dir="5400000" algn="tr" rotWithShape="0">
                  <a:schemeClr val="tx2">
                    <a:lumMod val="50000"/>
                    <a:alpha val="11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86485680-2D09-E4CF-AC9E-1E0463F0847A}"/>
                </a:ext>
              </a:extLst>
            </p:cNvPr>
            <p:cNvGrpSpPr/>
            <p:nvPr/>
          </p:nvGrpSpPr>
          <p:grpSpPr>
            <a:xfrm>
              <a:off x="10081291" y="4167124"/>
              <a:ext cx="394506" cy="394506"/>
              <a:chOff x="10098451" y="1602747"/>
              <a:chExt cx="193312" cy="193312"/>
            </a:xfrm>
          </p:grpSpPr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1A8E0957-E46A-EAAA-9FE6-CD36B7D05CB8}"/>
                  </a:ext>
                </a:extLst>
              </p:cNvPr>
              <p:cNvSpPr/>
              <p:nvPr/>
            </p:nvSpPr>
            <p:spPr>
              <a:xfrm>
                <a:off x="10098451" y="1602747"/>
                <a:ext cx="193312" cy="193312"/>
              </a:xfrm>
              <a:prstGeom prst="ellipse">
                <a:avLst/>
              </a:prstGeom>
              <a:solidFill>
                <a:srgbClr val="CFD3DE"/>
              </a:solidFill>
              <a:ln>
                <a:noFill/>
              </a:ln>
              <a:effectLst>
                <a:outerShdw blurRad="127000" dist="50800" dir="5400000" algn="tr" rotWithShape="0">
                  <a:schemeClr val="tx2">
                    <a:lumMod val="50000"/>
                    <a:alpha val="11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" name="자유형: 도형 5">
                <a:extLst>
                  <a:ext uri="{FF2B5EF4-FFF2-40B4-BE49-F238E27FC236}">
                    <a16:creationId xmlns:a16="http://schemas.microsoft.com/office/drawing/2014/main" id="{AAB766B7-09DF-2C0A-7433-17814C41716B}"/>
                  </a:ext>
                </a:extLst>
              </p:cNvPr>
              <p:cNvSpPr/>
              <p:nvPr/>
            </p:nvSpPr>
            <p:spPr>
              <a:xfrm>
                <a:off x="10098451" y="1602747"/>
                <a:ext cx="193312" cy="193312"/>
              </a:xfrm>
              <a:custGeom>
                <a:avLst/>
                <a:gdLst>
                  <a:gd name="connsiteX0" fmla="*/ 98293 w 193312"/>
                  <a:gd name="connsiteY0" fmla="*/ 34827 h 193312"/>
                  <a:gd name="connsiteX1" fmla="*/ 89355 w 193312"/>
                  <a:gd name="connsiteY1" fmla="*/ 50978 h 193312"/>
                  <a:gd name="connsiteX2" fmla="*/ 74917 w 193312"/>
                  <a:gd name="connsiteY2" fmla="*/ 39477 h 193312"/>
                  <a:gd name="connsiteX3" fmla="*/ 72840 w 193312"/>
                  <a:gd name="connsiteY3" fmla="*/ 57819 h 193312"/>
                  <a:gd name="connsiteX4" fmla="*/ 55099 w 193312"/>
                  <a:gd name="connsiteY4" fmla="*/ 52718 h 193312"/>
                  <a:gd name="connsiteX5" fmla="*/ 60200 w 193312"/>
                  <a:gd name="connsiteY5" fmla="*/ 70459 h 193312"/>
                  <a:gd name="connsiteX6" fmla="*/ 41858 w 193312"/>
                  <a:gd name="connsiteY6" fmla="*/ 72536 h 193312"/>
                  <a:gd name="connsiteX7" fmla="*/ 53359 w 193312"/>
                  <a:gd name="connsiteY7" fmla="*/ 86974 h 193312"/>
                  <a:gd name="connsiteX8" fmla="*/ 37208 w 193312"/>
                  <a:gd name="connsiteY8" fmla="*/ 95912 h 193312"/>
                  <a:gd name="connsiteX9" fmla="*/ 53359 w 193312"/>
                  <a:gd name="connsiteY9" fmla="*/ 104850 h 193312"/>
                  <a:gd name="connsiteX10" fmla="*/ 41858 w 193312"/>
                  <a:gd name="connsiteY10" fmla="*/ 119288 h 193312"/>
                  <a:gd name="connsiteX11" fmla="*/ 60200 w 193312"/>
                  <a:gd name="connsiteY11" fmla="*/ 121365 h 193312"/>
                  <a:gd name="connsiteX12" fmla="*/ 55099 w 193312"/>
                  <a:gd name="connsiteY12" fmla="*/ 139106 h 193312"/>
                  <a:gd name="connsiteX13" fmla="*/ 72840 w 193312"/>
                  <a:gd name="connsiteY13" fmla="*/ 134005 h 193312"/>
                  <a:gd name="connsiteX14" fmla="*/ 74917 w 193312"/>
                  <a:gd name="connsiteY14" fmla="*/ 152347 h 193312"/>
                  <a:gd name="connsiteX15" fmla="*/ 89355 w 193312"/>
                  <a:gd name="connsiteY15" fmla="*/ 140846 h 193312"/>
                  <a:gd name="connsiteX16" fmla="*/ 98293 w 193312"/>
                  <a:gd name="connsiteY16" fmla="*/ 156997 h 193312"/>
                  <a:gd name="connsiteX17" fmla="*/ 107231 w 193312"/>
                  <a:gd name="connsiteY17" fmla="*/ 140846 h 193312"/>
                  <a:gd name="connsiteX18" fmla="*/ 121669 w 193312"/>
                  <a:gd name="connsiteY18" fmla="*/ 152347 h 193312"/>
                  <a:gd name="connsiteX19" fmla="*/ 123746 w 193312"/>
                  <a:gd name="connsiteY19" fmla="*/ 134005 h 193312"/>
                  <a:gd name="connsiteX20" fmla="*/ 141487 w 193312"/>
                  <a:gd name="connsiteY20" fmla="*/ 139106 h 193312"/>
                  <a:gd name="connsiteX21" fmla="*/ 136386 w 193312"/>
                  <a:gd name="connsiteY21" fmla="*/ 121365 h 193312"/>
                  <a:gd name="connsiteX22" fmla="*/ 154728 w 193312"/>
                  <a:gd name="connsiteY22" fmla="*/ 119288 h 193312"/>
                  <a:gd name="connsiteX23" fmla="*/ 143227 w 193312"/>
                  <a:gd name="connsiteY23" fmla="*/ 104850 h 193312"/>
                  <a:gd name="connsiteX24" fmla="*/ 159378 w 193312"/>
                  <a:gd name="connsiteY24" fmla="*/ 95912 h 193312"/>
                  <a:gd name="connsiteX25" fmla="*/ 143227 w 193312"/>
                  <a:gd name="connsiteY25" fmla="*/ 86974 h 193312"/>
                  <a:gd name="connsiteX26" fmla="*/ 154728 w 193312"/>
                  <a:gd name="connsiteY26" fmla="*/ 72536 h 193312"/>
                  <a:gd name="connsiteX27" fmla="*/ 136386 w 193312"/>
                  <a:gd name="connsiteY27" fmla="*/ 70459 h 193312"/>
                  <a:gd name="connsiteX28" fmla="*/ 141487 w 193312"/>
                  <a:gd name="connsiteY28" fmla="*/ 52718 h 193312"/>
                  <a:gd name="connsiteX29" fmla="*/ 123746 w 193312"/>
                  <a:gd name="connsiteY29" fmla="*/ 57819 h 193312"/>
                  <a:gd name="connsiteX30" fmla="*/ 121669 w 193312"/>
                  <a:gd name="connsiteY30" fmla="*/ 39477 h 193312"/>
                  <a:gd name="connsiteX31" fmla="*/ 107231 w 193312"/>
                  <a:gd name="connsiteY31" fmla="*/ 50978 h 193312"/>
                  <a:gd name="connsiteX32" fmla="*/ 96656 w 193312"/>
                  <a:gd name="connsiteY32" fmla="*/ 0 h 193312"/>
                  <a:gd name="connsiteX33" fmla="*/ 193312 w 193312"/>
                  <a:gd name="connsiteY33" fmla="*/ 96656 h 193312"/>
                  <a:gd name="connsiteX34" fmla="*/ 96656 w 193312"/>
                  <a:gd name="connsiteY34" fmla="*/ 193312 h 193312"/>
                  <a:gd name="connsiteX35" fmla="*/ 0 w 193312"/>
                  <a:gd name="connsiteY35" fmla="*/ 96656 h 193312"/>
                  <a:gd name="connsiteX36" fmla="*/ 96656 w 193312"/>
                  <a:gd name="connsiteY36" fmla="*/ 0 h 193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93312" h="193312">
                    <a:moveTo>
                      <a:pt x="98293" y="34827"/>
                    </a:moveTo>
                    <a:lnTo>
                      <a:pt x="89355" y="50978"/>
                    </a:lnTo>
                    <a:lnTo>
                      <a:pt x="74917" y="39477"/>
                    </a:lnTo>
                    <a:lnTo>
                      <a:pt x="72840" y="57819"/>
                    </a:lnTo>
                    <a:lnTo>
                      <a:pt x="55099" y="52718"/>
                    </a:lnTo>
                    <a:lnTo>
                      <a:pt x="60200" y="70459"/>
                    </a:lnTo>
                    <a:lnTo>
                      <a:pt x="41858" y="72536"/>
                    </a:lnTo>
                    <a:lnTo>
                      <a:pt x="53359" y="86974"/>
                    </a:lnTo>
                    <a:lnTo>
                      <a:pt x="37208" y="95912"/>
                    </a:lnTo>
                    <a:lnTo>
                      <a:pt x="53359" y="104850"/>
                    </a:lnTo>
                    <a:lnTo>
                      <a:pt x="41858" y="119288"/>
                    </a:lnTo>
                    <a:lnTo>
                      <a:pt x="60200" y="121365"/>
                    </a:lnTo>
                    <a:lnTo>
                      <a:pt x="55099" y="139106"/>
                    </a:lnTo>
                    <a:lnTo>
                      <a:pt x="72840" y="134005"/>
                    </a:lnTo>
                    <a:lnTo>
                      <a:pt x="74917" y="152347"/>
                    </a:lnTo>
                    <a:lnTo>
                      <a:pt x="89355" y="140846"/>
                    </a:lnTo>
                    <a:lnTo>
                      <a:pt x="98293" y="156997"/>
                    </a:lnTo>
                    <a:lnTo>
                      <a:pt x="107231" y="140846"/>
                    </a:lnTo>
                    <a:lnTo>
                      <a:pt x="121669" y="152347"/>
                    </a:lnTo>
                    <a:lnTo>
                      <a:pt x="123746" y="134005"/>
                    </a:lnTo>
                    <a:lnTo>
                      <a:pt x="141487" y="139106"/>
                    </a:lnTo>
                    <a:lnTo>
                      <a:pt x="136386" y="121365"/>
                    </a:lnTo>
                    <a:lnTo>
                      <a:pt x="154728" y="119288"/>
                    </a:lnTo>
                    <a:lnTo>
                      <a:pt x="143227" y="104850"/>
                    </a:lnTo>
                    <a:lnTo>
                      <a:pt x="159378" y="95912"/>
                    </a:lnTo>
                    <a:lnTo>
                      <a:pt x="143227" y="86974"/>
                    </a:lnTo>
                    <a:lnTo>
                      <a:pt x="154728" y="72536"/>
                    </a:lnTo>
                    <a:lnTo>
                      <a:pt x="136386" y="70459"/>
                    </a:lnTo>
                    <a:lnTo>
                      <a:pt x="141487" y="52718"/>
                    </a:lnTo>
                    <a:lnTo>
                      <a:pt x="123746" y="57819"/>
                    </a:lnTo>
                    <a:lnTo>
                      <a:pt x="121669" y="39477"/>
                    </a:lnTo>
                    <a:lnTo>
                      <a:pt x="107231" y="50978"/>
                    </a:lnTo>
                    <a:close/>
                    <a:moveTo>
                      <a:pt x="96656" y="0"/>
                    </a:moveTo>
                    <a:cubicBezTo>
                      <a:pt x="150038" y="0"/>
                      <a:pt x="193312" y="43274"/>
                      <a:pt x="193312" y="96656"/>
                    </a:cubicBezTo>
                    <a:cubicBezTo>
                      <a:pt x="193312" y="150038"/>
                      <a:pt x="150038" y="193312"/>
                      <a:pt x="96656" y="193312"/>
                    </a:cubicBezTo>
                    <a:cubicBezTo>
                      <a:pt x="43274" y="193312"/>
                      <a:pt x="0" y="150038"/>
                      <a:pt x="0" y="96656"/>
                    </a:cubicBezTo>
                    <a:cubicBezTo>
                      <a:pt x="0" y="43274"/>
                      <a:pt x="43274" y="0"/>
                      <a:pt x="96656" y="0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  <a:effectLst>
                <a:outerShdw blurRad="38100" dist="38100" dir="5400000" algn="tr" rotWithShape="0">
                  <a:schemeClr val="tx2">
                    <a:lumMod val="50000"/>
                    <a:alpha val="11000"/>
                  </a:scheme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03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7918" y="306467"/>
            <a:ext cx="62239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주로 사용되는 폰트는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25233" y="1411899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티몬</a:t>
            </a: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몬소리체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굵은 고딕 계열 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보통 제목에 써요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325233" y="2833995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야놀자</a:t>
            </a:r>
            <a:r>
              <a:rPr kumimoji="0" lang="ko-KR" altLang="en-US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야체</a:t>
            </a:r>
            <a:r>
              <a:rPr kumimoji="0" lang="en-US" altLang="ko-KR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학교안심 나들이</a:t>
            </a:r>
            <a:endParaRPr kumimoji="0" lang="en-US" altLang="ko-KR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귀여운 타입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25233" y="4256091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맑은 고딕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주로 본문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B0C793-6882-4019-CA85-0A6CA6A2C72C}"/>
              </a:ext>
            </a:extLst>
          </p:cNvPr>
          <p:cNvSpPr/>
          <p:nvPr/>
        </p:nvSpPr>
        <p:spPr>
          <a:xfrm>
            <a:off x="947837" y="5854483"/>
            <a:ext cx="10424160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눈누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폰트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 이용해 폰트 파일 다운로드 받으시면 편합니다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3"/>
              </a:rPr>
              <a:t>https://noonnu.cc/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33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3D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136F1B-E8B2-AE95-735E-DCD9D492A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9DE10839-EAF9-4B4E-50FA-5EBAFFACA76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사각형: 둥근 한쪽 모서리 4">
              <a:extLst>
                <a:ext uri="{FF2B5EF4-FFF2-40B4-BE49-F238E27FC236}">
                  <a16:creationId xmlns:a16="http://schemas.microsoft.com/office/drawing/2014/main" id="{060E06E8-9F75-1B1C-54DC-32240938F5D8}"/>
                </a:ext>
              </a:extLst>
            </p:cNvPr>
            <p:cNvSpPr/>
            <p:nvPr/>
          </p:nvSpPr>
          <p:spPr>
            <a:xfrm flipH="1">
              <a:off x="127018" y="1015124"/>
              <a:ext cx="12064982" cy="5842876"/>
            </a:xfrm>
            <a:prstGeom prst="round1Rect">
              <a:avLst>
                <a:gd name="adj" fmla="val 2076"/>
              </a:avLst>
            </a:prstGeom>
            <a:solidFill>
              <a:srgbClr val="DEDDE2"/>
            </a:solidFill>
            <a:ln>
              <a:noFill/>
            </a:ln>
            <a:effectLst>
              <a:outerShdw blurRad="38100" dist="25400" dir="13500000" algn="br" rotWithShape="0">
                <a:schemeClr val="bg1">
                  <a:alpha val="8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9E4ADE0E-6790-2A36-8FD4-6710A0663420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11750525 w 12192000"/>
                <a:gd name="connsiteY0" fmla="*/ 635603 h 6858000"/>
                <a:gd name="connsiteX1" fmla="*/ 12031599 w 12192000"/>
                <a:gd name="connsiteY1" fmla="*/ 635603 h 6858000"/>
                <a:gd name="connsiteX2" fmla="*/ 12031599 w 12192000"/>
                <a:gd name="connsiteY2" fmla="*/ 637603 h 6858000"/>
                <a:gd name="connsiteX3" fmla="*/ 12192000 w 12192000"/>
                <a:gd name="connsiteY3" fmla="*/ 637603 h 6858000"/>
                <a:gd name="connsiteX4" fmla="*/ 12192000 w 12192000"/>
                <a:gd name="connsiteY4" fmla="*/ 746035 h 6858000"/>
                <a:gd name="connsiteX5" fmla="*/ 12192000 w 12192000"/>
                <a:gd name="connsiteY5" fmla="*/ 6858000 h 6858000"/>
                <a:gd name="connsiteX6" fmla="*/ 12191997 w 12192000"/>
                <a:gd name="connsiteY6" fmla="*/ 6858000 h 6858000"/>
                <a:gd name="connsiteX7" fmla="*/ 12191997 w 12192000"/>
                <a:gd name="connsiteY7" fmla="*/ 954120 h 6858000"/>
                <a:gd name="connsiteX8" fmla="*/ 187856 w 12192000"/>
                <a:gd name="connsiteY8" fmla="*/ 954120 h 6858000"/>
                <a:gd name="connsiteX9" fmla="*/ 64956 w 12192000"/>
                <a:gd name="connsiteY9" fmla="*/ 1077020 h 6858000"/>
                <a:gd name="connsiteX10" fmla="*/ 64956 w 12192000"/>
                <a:gd name="connsiteY10" fmla="*/ 6858000 h 6858000"/>
                <a:gd name="connsiteX11" fmla="*/ 0 w 12192000"/>
                <a:gd name="connsiteY11" fmla="*/ 6858000 h 6858000"/>
                <a:gd name="connsiteX12" fmla="*/ 0 w 12192000"/>
                <a:gd name="connsiteY12" fmla="*/ 865191 h 6858000"/>
                <a:gd name="connsiteX13" fmla="*/ 11524496 w 12192000"/>
                <a:gd name="connsiteY13" fmla="*/ 865191 h 6858000"/>
                <a:gd name="connsiteX14" fmla="*/ 11617325 w 12192000"/>
                <a:gd name="connsiteY14" fmla="*/ 772362 h 6858000"/>
                <a:gd name="connsiteX15" fmla="*/ 11617325 w 12192000"/>
                <a:gd name="connsiteY15" fmla="*/ 770734 h 6858000"/>
                <a:gd name="connsiteX16" fmla="*/ 11617715 w 12192000"/>
                <a:gd name="connsiteY16" fmla="*/ 770734 h 6858000"/>
                <a:gd name="connsiteX17" fmla="*/ 11617325 w 12192000"/>
                <a:gd name="connsiteY17" fmla="*/ 768803 h 6858000"/>
                <a:gd name="connsiteX18" fmla="*/ 11698678 w 12192000"/>
                <a:gd name="connsiteY18" fmla="*/ 646071 h 6858000"/>
                <a:gd name="connsiteX19" fmla="*/ 11733838 w 12192000"/>
                <a:gd name="connsiteY19" fmla="*/ 638972 h 6858000"/>
                <a:gd name="connsiteX20" fmla="*/ 11617325 w 12192000"/>
                <a:gd name="connsiteY20" fmla="*/ 638972 h 6858000"/>
                <a:gd name="connsiteX21" fmla="*/ 11617325 w 12192000"/>
                <a:gd name="connsiteY21" fmla="*/ 638971 h 6858000"/>
                <a:gd name="connsiteX22" fmla="*/ 11733843 w 12192000"/>
                <a:gd name="connsiteY22" fmla="*/ 638971 h 6858000"/>
                <a:gd name="connsiteX23" fmla="*/ 0 w 12192000"/>
                <a:gd name="connsiteY23" fmla="*/ 0 h 6858000"/>
                <a:gd name="connsiteX24" fmla="*/ 12192000 w 12192000"/>
                <a:gd name="connsiteY24" fmla="*/ 0 h 6858000"/>
                <a:gd name="connsiteX25" fmla="*/ 12192000 w 12192000"/>
                <a:gd name="connsiteY25" fmla="*/ 109541 h 6858000"/>
                <a:gd name="connsiteX26" fmla="*/ 12192000 w 12192000"/>
                <a:gd name="connsiteY26" fmla="*/ 211709 h 6858000"/>
                <a:gd name="connsiteX27" fmla="*/ 12192000 w 12192000"/>
                <a:gd name="connsiteY27" fmla="*/ 342623 h 6858000"/>
                <a:gd name="connsiteX28" fmla="*/ 12192000 w 12192000"/>
                <a:gd name="connsiteY28" fmla="*/ 504403 h 6858000"/>
                <a:gd name="connsiteX29" fmla="*/ 12031599 w 12192000"/>
                <a:gd name="connsiteY29" fmla="*/ 504403 h 6858000"/>
                <a:gd name="connsiteX30" fmla="*/ 12031599 w 12192000"/>
                <a:gd name="connsiteY30" fmla="*/ 505772 h 6858000"/>
                <a:gd name="connsiteX31" fmla="*/ 11750525 w 12192000"/>
                <a:gd name="connsiteY31" fmla="*/ 505772 h 6858000"/>
                <a:gd name="connsiteX32" fmla="*/ 11627793 w 12192000"/>
                <a:gd name="connsiteY32" fmla="*/ 424419 h 6858000"/>
                <a:gd name="connsiteX33" fmla="*/ 11617905 w 12192000"/>
                <a:gd name="connsiteY33" fmla="*/ 375447 h 6858000"/>
                <a:gd name="connsiteX34" fmla="*/ 11617325 w 12192000"/>
                <a:gd name="connsiteY34" fmla="*/ 375447 h 6858000"/>
                <a:gd name="connsiteX35" fmla="*/ 11617325 w 12192000"/>
                <a:gd name="connsiteY35" fmla="*/ 373820 h 6858000"/>
                <a:gd name="connsiteX36" fmla="*/ 11524496 w 12192000"/>
                <a:gd name="connsiteY36" fmla="*/ 280991 h 6858000"/>
                <a:gd name="connsiteX37" fmla="*/ 0 w 12192000"/>
                <a:gd name="connsiteY37" fmla="*/ 280991 h 6858000"/>
                <a:gd name="connsiteX38" fmla="*/ 0 w 12192000"/>
                <a:gd name="connsiteY38" fmla="*/ 211709 h 6858000"/>
                <a:gd name="connsiteX39" fmla="*/ 0 w 12192000"/>
                <a:gd name="connsiteY39" fmla="*/ 10954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2192000" h="6858000">
                  <a:moveTo>
                    <a:pt x="11750525" y="635603"/>
                  </a:moveTo>
                  <a:lnTo>
                    <a:pt x="12031599" y="635603"/>
                  </a:lnTo>
                  <a:lnTo>
                    <a:pt x="12031599" y="637603"/>
                  </a:lnTo>
                  <a:lnTo>
                    <a:pt x="12192000" y="637603"/>
                  </a:lnTo>
                  <a:lnTo>
                    <a:pt x="12192000" y="746035"/>
                  </a:lnTo>
                  <a:lnTo>
                    <a:pt x="12192000" y="6858000"/>
                  </a:lnTo>
                  <a:lnTo>
                    <a:pt x="12191997" y="6858000"/>
                  </a:lnTo>
                  <a:lnTo>
                    <a:pt x="12191997" y="954120"/>
                  </a:lnTo>
                  <a:lnTo>
                    <a:pt x="187856" y="954120"/>
                  </a:lnTo>
                  <a:cubicBezTo>
                    <a:pt x="119980" y="954120"/>
                    <a:pt x="64956" y="1009144"/>
                    <a:pt x="64956" y="1077020"/>
                  </a:cubicBezTo>
                  <a:lnTo>
                    <a:pt x="64956" y="6858000"/>
                  </a:lnTo>
                  <a:lnTo>
                    <a:pt x="0" y="6858000"/>
                  </a:lnTo>
                  <a:lnTo>
                    <a:pt x="0" y="865191"/>
                  </a:lnTo>
                  <a:lnTo>
                    <a:pt x="11524496" y="865191"/>
                  </a:lnTo>
                  <a:cubicBezTo>
                    <a:pt x="11575764" y="865191"/>
                    <a:pt x="11617325" y="823630"/>
                    <a:pt x="11617325" y="772362"/>
                  </a:cubicBezTo>
                  <a:lnTo>
                    <a:pt x="11617325" y="770734"/>
                  </a:lnTo>
                  <a:lnTo>
                    <a:pt x="11617715" y="770734"/>
                  </a:lnTo>
                  <a:lnTo>
                    <a:pt x="11617325" y="768803"/>
                  </a:lnTo>
                  <a:cubicBezTo>
                    <a:pt x="11617325" y="713630"/>
                    <a:pt x="11650870" y="666292"/>
                    <a:pt x="11698678" y="646071"/>
                  </a:cubicBezTo>
                  <a:lnTo>
                    <a:pt x="11733838" y="638972"/>
                  </a:lnTo>
                  <a:lnTo>
                    <a:pt x="11617325" y="638972"/>
                  </a:lnTo>
                  <a:lnTo>
                    <a:pt x="11617325" y="638971"/>
                  </a:lnTo>
                  <a:lnTo>
                    <a:pt x="11733843" y="638971"/>
                  </a:ln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109541"/>
                  </a:lnTo>
                  <a:lnTo>
                    <a:pt x="12192000" y="211709"/>
                  </a:lnTo>
                  <a:lnTo>
                    <a:pt x="12192000" y="342623"/>
                  </a:lnTo>
                  <a:lnTo>
                    <a:pt x="12192000" y="504403"/>
                  </a:lnTo>
                  <a:lnTo>
                    <a:pt x="12031599" y="504403"/>
                  </a:lnTo>
                  <a:lnTo>
                    <a:pt x="12031599" y="505772"/>
                  </a:lnTo>
                  <a:lnTo>
                    <a:pt x="11750525" y="505772"/>
                  </a:lnTo>
                  <a:cubicBezTo>
                    <a:pt x="11695352" y="505772"/>
                    <a:pt x="11648014" y="472227"/>
                    <a:pt x="11627793" y="424419"/>
                  </a:cubicBezTo>
                  <a:lnTo>
                    <a:pt x="11617905" y="375447"/>
                  </a:lnTo>
                  <a:lnTo>
                    <a:pt x="11617325" y="375447"/>
                  </a:lnTo>
                  <a:lnTo>
                    <a:pt x="11617325" y="373820"/>
                  </a:lnTo>
                  <a:cubicBezTo>
                    <a:pt x="11617325" y="322552"/>
                    <a:pt x="11575764" y="280991"/>
                    <a:pt x="11524496" y="280991"/>
                  </a:cubicBezTo>
                  <a:lnTo>
                    <a:pt x="0" y="280991"/>
                  </a:lnTo>
                  <a:lnTo>
                    <a:pt x="0" y="211709"/>
                  </a:lnTo>
                  <a:lnTo>
                    <a:pt x="0" y="109541"/>
                  </a:lnTo>
                  <a:close/>
                </a:path>
              </a:pathLst>
            </a:custGeom>
            <a:solidFill>
              <a:srgbClr val="DEDDE2"/>
            </a:solidFill>
            <a:ln>
              <a:noFill/>
            </a:ln>
            <a:effectLst>
              <a:outerShdw blurRad="127000" dist="50800" dir="5400000" algn="tr" rotWithShape="0">
                <a:schemeClr val="tx2">
                  <a:lumMod val="50000"/>
                  <a:alpha val="11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EB91FDBC-EBEE-B400-8001-D3DCB5DAA9F3}"/>
                </a:ext>
              </a:extLst>
            </p:cNvPr>
            <p:cNvGrpSpPr/>
            <p:nvPr/>
          </p:nvGrpSpPr>
          <p:grpSpPr>
            <a:xfrm>
              <a:off x="0" y="55468"/>
              <a:ext cx="1613016" cy="1197069"/>
              <a:chOff x="0" y="55468"/>
              <a:chExt cx="1613016" cy="1197069"/>
            </a:xfrm>
          </p:grpSpPr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F669AD61-9346-44A0-E615-BB67BFF88ACD}"/>
                  </a:ext>
                </a:extLst>
              </p:cNvPr>
              <p:cNvGrpSpPr/>
              <p:nvPr/>
            </p:nvGrpSpPr>
            <p:grpSpPr>
              <a:xfrm>
                <a:off x="0" y="348201"/>
                <a:ext cx="1613016" cy="435429"/>
                <a:chOff x="1025526" y="1139965"/>
                <a:chExt cx="1613016" cy="435429"/>
              </a:xfrm>
            </p:grpSpPr>
            <p:sp>
              <p:nvSpPr>
                <p:cNvPr id="48" name="사각형: 둥근 위쪽 모서리 47">
                  <a:extLst>
                    <a:ext uri="{FF2B5EF4-FFF2-40B4-BE49-F238E27FC236}">
                      <a16:creationId xmlns:a16="http://schemas.microsoft.com/office/drawing/2014/main" id="{B726C3A8-1749-4CD0-FF49-A57985C338AE}"/>
                    </a:ext>
                  </a:extLst>
                </p:cNvPr>
                <p:cNvSpPr/>
                <p:nvPr/>
              </p:nvSpPr>
              <p:spPr>
                <a:xfrm rot="5400000">
                  <a:off x="1614319" y="551172"/>
                  <a:ext cx="435429" cy="1613016"/>
                </a:xfrm>
                <a:prstGeom prst="round2SameRect">
                  <a:avLst>
                    <a:gd name="adj1" fmla="val 27240"/>
                    <a:gd name="adj2" fmla="val 0"/>
                  </a:avLst>
                </a:prstGeom>
                <a:solidFill>
                  <a:srgbClr val="31374D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0" name="타원 49">
                  <a:extLst>
                    <a:ext uri="{FF2B5EF4-FFF2-40B4-BE49-F238E27FC236}">
                      <a16:creationId xmlns:a16="http://schemas.microsoft.com/office/drawing/2014/main" id="{F67445C9-8842-7CFB-52E4-0FC7999E467B}"/>
                    </a:ext>
                  </a:extLst>
                </p:cNvPr>
                <p:cNvSpPr/>
                <p:nvPr/>
              </p:nvSpPr>
              <p:spPr>
                <a:xfrm>
                  <a:off x="1091635" y="1210608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FA946301-53D9-541B-B1E1-E6B26FA81E26}"/>
                    </a:ext>
                  </a:extLst>
                </p:cNvPr>
                <p:cNvSpPr/>
                <p:nvPr/>
              </p:nvSpPr>
              <p:spPr>
                <a:xfrm>
                  <a:off x="1198791" y="1210608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C475D7FB-FC9C-1138-72B5-190D5FA8B8EB}"/>
                    </a:ext>
                  </a:extLst>
                </p:cNvPr>
                <p:cNvSpPr/>
                <p:nvPr/>
              </p:nvSpPr>
              <p:spPr>
                <a:xfrm>
                  <a:off x="1305947" y="1210608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4" name="타원 53">
                  <a:extLst>
                    <a:ext uri="{FF2B5EF4-FFF2-40B4-BE49-F238E27FC236}">
                      <a16:creationId xmlns:a16="http://schemas.microsoft.com/office/drawing/2014/main" id="{8776FC7E-A03F-2504-968B-2B75A44D2768}"/>
                    </a:ext>
                  </a:extLst>
                </p:cNvPr>
                <p:cNvSpPr/>
                <p:nvPr/>
              </p:nvSpPr>
              <p:spPr>
                <a:xfrm>
                  <a:off x="1413103" y="1210608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EDFE3211-180C-7DE7-BBCA-665FCF3B0F89}"/>
                    </a:ext>
                  </a:extLst>
                </p:cNvPr>
                <p:cNvSpPr/>
                <p:nvPr/>
              </p:nvSpPr>
              <p:spPr>
                <a:xfrm>
                  <a:off x="1520259" y="1210608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99953D8F-0F2B-0FC8-38B1-220FDDF1E280}"/>
                    </a:ext>
                  </a:extLst>
                </p:cNvPr>
                <p:cNvSpPr/>
                <p:nvPr/>
              </p:nvSpPr>
              <p:spPr>
                <a:xfrm>
                  <a:off x="1627415" y="1210608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F33E595F-B20B-C9DC-4459-F238536A78D1}"/>
                    </a:ext>
                  </a:extLst>
                </p:cNvPr>
                <p:cNvSpPr/>
                <p:nvPr/>
              </p:nvSpPr>
              <p:spPr>
                <a:xfrm>
                  <a:off x="1734571" y="1210608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664EF1C5-D7F7-A74F-D531-AE8DECB5FBC0}"/>
                    </a:ext>
                  </a:extLst>
                </p:cNvPr>
                <p:cNvSpPr/>
                <p:nvPr/>
              </p:nvSpPr>
              <p:spPr>
                <a:xfrm>
                  <a:off x="1841727" y="1210608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B3731A03-D11E-44BD-D072-2192112376E4}"/>
                    </a:ext>
                  </a:extLst>
                </p:cNvPr>
                <p:cNvSpPr/>
                <p:nvPr/>
              </p:nvSpPr>
              <p:spPr>
                <a:xfrm>
                  <a:off x="1152544" y="1310454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C90BF5E8-1083-6981-8704-7F4BFDE1B95F}"/>
                    </a:ext>
                  </a:extLst>
                </p:cNvPr>
                <p:cNvSpPr/>
                <p:nvPr/>
              </p:nvSpPr>
              <p:spPr>
                <a:xfrm>
                  <a:off x="1259700" y="1310454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1" name="타원 60">
                  <a:extLst>
                    <a:ext uri="{FF2B5EF4-FFF2-40B4-BE49-F238E27FC236}">
                      <a16:creationId xmlns:a16="http://schemas.microsoft.com/office/drawing/2014/main" id="{EB15D26F-4A49-3949-C5DB-FCAB9B5E2C51}"/>
                    </a:ext>
                  </a:extLst>
                </p:cNvPr>
                <p:cNvSpPr/>
                <p:nvPr/>
              </p:nvSpPr>
              <p:spPr>
                <a:xfrm>
                  <a:off x="1366856" y="1310454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818ACFC3-33CD-7640-019B-E6CCF412BA09}"/>
                    </a:ext>
                  </a:extLst>
                </p:cNvPr>
                <p:cNvSpPr/>
                <p:nvPr/>
              </p:nvSpPr>
              <p:spPr>
                <a:xfrm>
                  <a:off x="1474012" y="1310454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E61C1D66-D6A4-7C77-2063-195CE7F000B9}"/>
                    </a:ext>
                  </a:extLst>
                </p:cNvPr>
                <p:cNvSpPr/>
                <p:nvPr/>
              </p:nvSpPr>
              <p:spPr>
                <a:xfrm>
                  <a:off x="1581168" y="1310454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4A392361-B632-F31D-743E-C0D9E9BA90E4}"/>
                    </a:ext>
                  </a:extLst>
                </p:cNvPr>
                <p:cNvSpPr/>
                <p:nvPr/>
              </p:nvSpPr>
              <p:spPr>
                <a:xfrm>
                  <a:off x="1688324" y="1310454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5" name="타원 64">
                  <a:extLst>
                    <a:ext uri="{FF2B5EF4-FFF2-40B4-BE49-F238E27FC236}">
                      <a16:creationId xmlns:a16="http://schemas.microsoft.com/office/drawing/2014/main" id="{28237ACC-03DA-E625-9F7C-C5B075F1137B}"/>
                    </a:ext>
                  </a:extLst>
                </p:cNvPr>
                <p:cNvSpPr/>
                <p:nvPr/>
              </p:nvSpPr>
              <p:spPr>
                <a:xfrm>
                  <a:off x="1795480" y="1310454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4D68F88F-751D-20BB-6776-74F00E67E053}"/>
                    </a:ext>
                  </a:extLst>
                </p:cNvPr>
                <p:cNvSpPr/>
                <p:nvPr/>
              </p:nvSpPr>
              <p:spPr>
                <a:xfrm>
                  <a:off x="1201368" y="1422197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1ECC4F3E-A4BB-621F-1D1E-11AADFBA0AC5}"/>
                    </a:ext>
                  </a:extLst>
                </p:cNvPr>
                <p:cNvSpPr/>
                <p:nvPr/>
              </p:nvSpPr>
              <p:spPr>
                <a:xfrm>
                  <a:off x="1308524" y="1422197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1709EF99-E7B0-557B-A6AD-EFAAC6D35D3D}"/>
                    </a:ext>
                  </a:extLst>
                </p:cNvPr>
                <p:cNvSpPr/>
                <p:nvPr/>
              </p:nvSpPr>
              <p:spPr>
                <a:xfrm>
                  <a:off x="1415680" y="1422197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0" name="타원 69">
                  <a:extLst>
                    <a:ext uri="{FF2B5EF4-FFF2-40B4-BE49-F238E27FC236}">
                      <a16:creationId xmlns:a16="http://schemas.microsoft.com/office/drawing/2014/main" id="{2DB9813F-1D35-E178-72A0-D1E2DF75AB0F}"/>
                    </a:ext>
                  </a:extLst>
                </p:cNvPr>
                <p:cNvSpPr/>
                <p:nvPr/>
              </p:nvSpPr>
              <p:spPr>
                <a:xfrm>
                  <a:off x="1522836" y="1422197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48576861-8DCA-C881-D18B-2B4A1F0CBE82}"/>
                    </a:ext>
                  </a:extLst>
                </p:cNvPr>
                <p:cNvSpPr/>
                <p:nvPr/>
              </p:nvSpPr>
              <p:spPr>
                <a:xfrm>
                  <a:off x="1629992" y="1422197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8FA11D6B-055D-F3D4-A305-0892174FDB44}"/>
                    </a:ext>
                  </a:extLst>
                </p:cNvPr>
                <p:cNvSpPr/>
                <p:nvPr/>
              </p:nvSpPr>
              <p:spPr>
                <a:xfrm>
                  <a:off x="1737148" y="1422197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3" name="타원 72">
                  <a:extLst>
                    <a:ext uri="{FF2B5EF4-FFF2-40B4-BE49-F238E27FC236}">
                      <a16:creationId xmlns:a16="http://schemas.microsoft.com/office/drawing/2014/main" id="{9C8D7999-3FB0-0396-3ACD-D2F437754C68}"/>
                    </a:ext>
                  </a:extLst>
                </p:cNvPr>
                <p:cNvSpPr/>
                <p:nvPr/>
              </p:nvSpPr>
              <p:spPr>
                <a:xfrm>
                  <a:off x="1844304" y="1422197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5303D170-C399-E26C-D511-F491F1A433EE}"/>
                    </a:ext>
                  </a:extLst>
                </p:cNvPr>
                <p:cNvSpPr/>
                <p:nvPr/>
              </p:nvSpPr>
              <p:spPr>
                <a:xfrm>
                  <a:off x="1090484" y="1422197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E4167AFA-68AC-7E3A-D980-76916760CCA1}"/>
                  </a:ext>
                </a:extLst>
              </p:cNvPr>
              <p:cNvGrpSpPr/>
              <p:nvPr/>
            </p:nvGrpSpPr>
            <p:grpSpPr>
              <a:xfrm>
                <a:off x="165848" y="55468"/>
                <a:ext cx="591390" cy="1197069"/>
                <a:chOff x="165848" y="55468"/>
                <a:chExt cx="591390" cy="1197069"/>
              </a:xfrm>
            </p:grpSpPr>
            <p:sp>
              <p:nvSpPr>
                <p:cNvPr id="27" name="사각형: 둥근 모서리 26">
                  <a:extLst>
                    <a:ext uri="{FF2B5EF4-FFF2-40B4-BE49-F238E27FC236}">
                      <a16:creationId xmlns:a16="http://schemas.microsoft.com/office/drawing/2014/main" id="{BAA0A3A6-1C80-5D6F-920D-67E73673D7C0}"/>
                    </a:ext>
                  </a:extLst>
                </p:cNvPr>
                <p:cNvSpPr/>
                <p:nvPr/>
              </p:nvSpPr>
              <p:spPr>
                <a:xfrm>
                  <a:off x="165848" y="55468"/>
                  <a:ext cx="591390" cy="1197069"/>
                </a:xfrm>
                <a:prstGeom prst="roundRect">
                  <a:avLst>
                    <a:gd name="adj" fmla="val 8975"/>
                  </a:avLst>
                </a:prstGeom>
                <a:solidFill>
                  <a:schemeClr val="bg1">
                    <a:alpha val="42000"/>
                  </a:schemeClr>
                </a:solidFill>
                <a:ln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alpha val="38000"/>
                        </a:schemeClr>
                      </a:gs>
                    </a:gsLst>
                    <a:lin ang="2700000" scaled="0"/>
                  </a:gra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id="{0877070F-D3BC-20D5-E56E-1FDDC626A0F8}"/>
                    </a:ext>
                  </a:extLst>
                </p:cNvPr>
                <p:cNvGrpSpPr/>
                <p:nvPr/>
              </p:nvGrpSpPr>
              <p:grpSpPr>
                <a:xfrm>
                  <a:off x="197283" y="92766"/>
                  <a:ext cx="126772" cy="126772"/>
                  <a:chOff x="4752136" y="6864059"/>
                  <a:chExt cx="193312" cy="193312"/>
                </a:xfrm>
              </p:grpSpPr>
              <p:sp>
                <p:nvSpPr>
                  <p:cNvPr id="33" name="원형: 비어 있음 32">
                    <a:extLst>
                      <a:ext uri="{FF2B5EF4-FFF2-40B4-BE49-F238E27FC236}">
                        <a16:creationId xmlns:a16="http://schemas.microsoft.com/office/drawing/2014/main" id="{4F73A1C3-C8AC-6A6C-D6F4-74E3ECC883E8}"/>
                      </a:ext>
                    </a:extLst>
                  </p:cNvPr>
                  <p:cNvSpPr/>
                  <p:nvPr/>
                </p:nvSpPr>
                <p:spPr>
                  <a:xfrm>
                    <a:off x="4752136" y="6864059"/>
                    <a:ext cx="193312" cy="193312"/>
                  </a:xfrm>
                  <a:prstGeom prst="donut">
                    <a:avLst>
                      <a:gd name="adj" fmla="val 24495"/>
                    </a:avLst>
                  </a:prstGeom>
                  <a:solidFill>
                    <a:srgbClr val="EEEDF0"/>
                  </a:solidFill>
                  <a:ln w="9525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alpha val="0"/>
                          </a:schemeClr>
                        </a:gs>
                      </a:gsLst>
                      <a:lin ang="2400000" scaled="0"/>
                    </a:gradFill>
                  </a:ln>
                  <a:effectLst>
                    <a:outerShdw blurRad="50800" dist="38100" dir="5400000" algn="t" rotWithShape="0">
                      <a:prstClr val="black">
                        <a:alpha val="19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4" name="타원 33">
                    <a:extLst>
                      <a:ext uri="{FF2B5EF4-FFF2-40B4-BE49-F238E27FC236}">
                        <a16:creationId xmlns:a16="http://schemas.microsoft.com/office/drawing/2014/main" id="{4B59FDDC-6E19-B854-7E68-238289CE1D4B}"/>
                      </a:ext>
                    </a:extLst>
                  </p:cNvPr>
                  <p:cNvSpPr/>
                  <p:nvPr/>
                </p:nvSpPr>
                <p:spPr>
                  <a:xfrm>
                    <a:off x="4797820" y="6909743"/>
                    <a:ext cx="101943" cy="101943"/>
                  </a:xfrm>
                  <a:prstGeom prst="ellipse">
                    <a:avLst/>
                  </a:prstGeom>
                  <a:solidFill>
                    <a:srgbClr val="CFD3DE"/>
                  </a:solidFill>
                  <a:ln>
                    <a:noFill/>
                  </a:ln>
                  <a:effectLst>
                    <a:innerShdw blurRad="12700" dist="12700" dir="18900000">
                      <a:prstClr val="black">
                        <a:alpha val="18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2F32CD6B-4CAA-4EEE-164D-33FAFFDCBA52}"/>
                    </a:ext>
                  </a:extLst>
                </p:cNvPr>
                <p:cNvGrpSpPr/>
                <p:nvPr/>
              </p:nvGrpSpPr>
              <p:grpSpPr>
                <a:xfrm>
                  <a:off x="604272" y="84937"/>
                  <a:ext cx="126772" cy="126772"/>
                  <a:chOff x="4752136" y="6864059"/>
                  <a:chExt cx="193312" cy="193312"/>
                </a:xfrm>
              </p:grpSpPr>
              <p:sp>
                <p:nvSpPr>
                  <p:cNvPr id="36" name="원형: 비어 있음 35">
                    <a:extLst>
                      <a:ext uri="{FF2B5EF4-FFF2-40B4-BE49-F238E27FC236}">
                        <a16:creationId xmlns:a16="http://schemas.microsoft.com/office/drawing/2014/main" id="{0B382D43-85FE-7D2C-FBD9-549A2260F02F}"/>
                      </a:ext>
                    </a:extLst>
                  </p:cNvPr>
                  <p:cNvSpPr/>
                  <p:nvPr/>
                </p:nvSpPr>
                <p:spPr>
                  <a:xfrm>
                    <a:off x="4752136" y="6864059"/>
                    <a:ext cx="193312" cy="193312"/>
                  </a:xfrm>
                  <a:prstGeom prst="donut">
                    <a:avLst>
                      <a:gd name="adj" fmla="val 24495"/>
                    </a:avLst>
                  </a:prstGeom>
                  <a:solidFill>
                    <a:srgbClr val="EEEDF0"/>
                  </a:solidFill>
                  <a:ln w="9525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alpha val="0"/>
                          </a:schemeClr>
                        </a:gs>
                      </a:gsLst>
                      <a:lin ang="2400000" scaled="0"/>
                    </a:gradFill>
                  </a:ln>
                  <a:effectLst>
                    <a:outerShdw blurRad="50800" dist="38100" dir="5400000" algn="t" rotWithShape="0">
                      <a:prstClr val="black">
                        <a:alpha val="19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7" name="타원 36">
                    <a:extLst>
                      <a:ext uri="{FF2B5EF4-FFF2-40B4-BE49-F238E27FC236}">
                        <a16:creationId xmlns:a16="http://schemas.microsoft.com/office/drawing/2014/main" id="{B34BF10A-3BCF-7DEF-A8EC-57C90F43BE89}"/>
                      </a:ext>
                    </a:extLst>
                  </p:cNvPr>
                  <p:cNvSpPr/>
                  <p:nvPr/>
                </p:nvSpPr>
                <p:spPr>
                  <a:xfrm>
                    <a:off x="4797820" y="6909743"/>
                    <a:ext cx="101943" cy="101943"/>
                  </a:xfrm>
                  <a:prstGeom prst="ellipse">
                    <a:avLst/>
                  </a:prstGeom>
                  <a:solidFill>
                    <a:srgbClr val="CFD3DE"/>
                  </a:solidFill>
                  <a:ln>
                    <a:noFill/>
                  </a:ln>
                  <a:effectLst>
                    <a:innerShdw blurRad="12700" dist="12700" dir="18900000">
                      <a:prstClr val="black">
                        <a:alpha val="18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81E976E1-DC6D-2EC5-EF5E-85303B9CBED8}"/>
                    </a:ext>
                  </a:extLst>
                </p:cNvPr>
                <p:cNvGrpSpPr/>
                <p:nvPr/>
              </p:nvGrpSpPr>
              <p:grpSpPr>
                <a:xfrm>
                  <a:off x="197283" y="1071048"/>
                  <a:ext cx="126772" cy="126772"/>
                  <a:chOff x="4752136" y="6864059"/>
                  <a:chExt cx="193312" cy="193312"/>
                </a:xfrm>
              </p:grpSpPr>
              <p:sp>
                <p:nvSpPr>
                  <p:cNvPr id="39" name="원형: 비어 있음 38">
                    <a:extLst>
                      <a:ext uri="{FF2B5EF4-FFF2-40B4-BE49-F238E27FC236}">
                        <a16:creationId xmlns:a16="http://schemas.microsoft.com/office/drawing/2014/main" id="{4E49E37E-2C93-A767-D559-EBF5E7690725}"/>
                      </a:ext>
                    </a:extLst>
                  </p:cNvPr>
                  <p:cNvSpPr/>
                  <p:nvPr/>
                </p:nvSpPr>
                <p:spPr>
                  <a:xfrm>
                    <a:off x="4752136" y="6864059"/>
                    <a:ext cx="193312" cy="193312"/>
                  </a:xfrm>
                  <a:prstGeom prst="donut">
                    <a:avLst>
                      <a:gd name="adj" fmla="val 24495"/>
                    </a:avLst>
                  </a:prstGeom>
                  <a:solidFill>
                    <a:srgbClr val="EEEDF0"/>
                  </a:solidFill>
                  <a:ln w="9525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alpha val="0"/>
                          </a:schemeClr>
                        </a:gs>
                      </a:gsLst>
                      <a:lin ang="2400000" scaled="0"/>
                    </a:gradFill>
                  </a:ln>
                  <a:effectLst>
                    <a:outerShdw blurRad="50800" dist="38100" dir="5400000" algn="t" rotWithShape="0">
                      <a:prstClr val="black">
                        <a:alpha val="19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40" name="타원 39">
                    <a:extLst>
                      <a:ext uri="{FF2B5EF4-FFF2-40B4-BE49-F238E27FC236}">
                        <a16:creationId xmlns:a16="http://schemas.microsoft.com/office/drawing/2014/main" id="{F9684CEF-A50A-BCAD-7035-FCB82C8AC80C}"/>
                      </a:ext>
                    </a:extLst>
                  </p:cNvPr>
                  <p:cNvSpPr/>
                  <p:nvPr/>
                </p:nvSpPr>
                <p:spPr>
                  <a:xfrm>
                    <a:off x="4797820" y="6909743"/>
                    <a:ext cx="101943" cy="101943"/>
                  </a:xfrm>
                  <a:prstGeom prst="ellipse">
                    <a:avLst/>
                  </a:prstGeom>
                  <a:solidFill>
                    <a:srgbClr val="CFD3DE"/>
                  </a:solidFill>
                  <a:ln>
                    <a:noFill/>
                  </a:ln>
                  <a:effectLst>
                    <a:innerShdw blurRad="12700" dist="12700" dir="18900000">
                      <a:prstClr val="black">
                        <a:alpha val="18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id="{FA466F52-2FED-34A3-3FA8-85503C0B55AF}"/>
                    </a:ext>
                  </a:extLst>
                </p:cNvPr>
                <p:cNvGrpSpPr/>
                <p:nvPr/>
              </p:nvGrpSpPr>
              <p:grpSpPr>
                <a:xfrm>
                  <a:off x="604272" y="1063219"/>
                  <a:ext cx="126772" cy="126772"/>
                  <a:chOff x="4752136" y="6864059"/>
                  <a:chExt cx="193312" cy="193312"/>
                </a:xfrm>
              </p:grpSpPr>
              <p:sp>
                <p:nvSpPr>
                  <p:cNvPr id="42" name="원형: 비어 있음 41">
                    <a:extLst>
                      <a:ext uri="{FF2B5EF4-FFF2-40B4-BE49-F238E27FC236}">
                        <a16:creationId xmlns:a16="http://schemas.microsoft.com/office/drawing/2014/main" id="{069861C8-3C14-2A59-8511-F008D210366A}"/>
                      </a:ext>
                    </a:extLst>
                  </p:cNvPr>
                  <p:cNvSpPr/>
                  <p:nvPr/>
                </p:nvSpPr>
                <p:spPr>
                  <a:xfrm>
                    <a:off x="4752136" y="6864059"/>
                    <a:ext cx="193312" cy="193312"/>
                  </a:xfrm>
                  <a:prstGeom prst="donut">
                    <a:avLst>
                      <a:gd name="adj" fmla="val 24495"/>
                    </a:avLst>
                  </a:prstGeom>
                  <a:solidFill>
                    <a:srgbClr val="EEEDF0"/>
                  </a:solidFill>
                  <a:ln w="9525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alpha val="0"/>
                          </a:schemeClr>
                        </a:gs>
                      </a:gsLst>
                      <a:lin ang="2400000" scaled="0"/>
                    </a:gradFill>
                  </a:ln>
                  <a:effectLst>
                    <a:outerShdw blurRad="50800" dist="38100" dir="5400000" algn="t" rotWithShape="0">
                      <a:prstClr val="black">
                        <a:alpha val="19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43" name="타원 42">
                    <a:extLst>
                      <a:ext uri="{FF2B5EF4-FFF2-40B4-BE49-F238E27FC236}">
                        <a16:creationId xmlns:a16="http://schemas.microsoft.com/office/drawing/2014/main" id="{75B5127D-2D73-AD56-5301-E88A333488F2}"/>
                      </a:ext>
                    </a:extLst>
                  </p:cNvPr>
                  <p:cNvSpPr/>
                  <p:nvPr/>
                </p:nvSpPr>
                <p:spPr>
                  <a:xfrm>
                    <a:off x="4797820" y="6909743"/>
                    <a:ext cx="101943" cy="101943"/>
                  </a:xfrm>
                  <a:prstGeom prst="ellipse">
                    <a:avLst/>
                  </a:prstGeom>
                  <a:solidFill>
                    <a:srgbClr val="CFD3DE"/>
                  </a:solidFill>
                  <a:ln>
                    <a:noFill/>
                  </a:ln>
                  <a:effectLst>
                    <a:innerShdw blurRad="12700" dist="12700" dir="18900000">
                      <a:prstClr val="black">
                        <a:alpha val="18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97634400-13C4-AA1A-6AA2-1FD30809795B}"/>
                </a:ext>
              </a:extLst>
            </p:cNvPr>
            <p:cNvGrpSpPr/>
            <p:nvPr/>
          </p:nvGrpSpPr>
          <p:grpSpPr>
            <a:xfrm>
              <a:off x="11812141" y="388978"/>
              <a:ext cx="279847" cy="930235"/>
              <a:chOff x="11812141" y="388978"/>
              <a:chExt cx="279847" cy="930235"/>
            </a:xfrm>
          </p:grpSpPr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768B17D7-8149-EBD6-FA87-CFE096255F0C}"/>
                  </a:ext>
                </a:extLst>
              </p:cNvPr>
              <p:cNvSpPr/>
              <p:nvPr/>
            </p:nvSpPr>
            <p:spPr>
              <a:xfrm>
                <a:off x="11812141" y="388978"/>
                <a:ext cx="279847" cy="93023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45000"/>
                </a:schemeClr>
              </a:solidFill>
              <a:ln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alpha val="38000"/>
                      </a:schemeClr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A3C5FFA0-CDC3-3A45-210D-EF54574D2EF1}"/>
                  </a:ext>
                </a:extLst>
              </p:cNvPr>
              <p:cNvGrpSpPr/>
              <p:nvPr/>
            </p:nvGrpSpPr>
            <p:grpSpPr>
              <a:xfrm>
                <a:off x="11861170" y="461885"/>
                <a:ext cx="193312" cy="193312"/>
                <a:chOff x="10098451" y="1602747"/>
                <a:chExt cx="193312" cy="193312"/>
              </a:xfrm>
            </p:grpSpPr>
            <p:sp>
              <p:nvSpPr>
                <p:cNvPr id="3" name="타원 2">
                  <a:extLst>
                    <a:ext uri="{FF2B5EF4-FFF2-40B4-BE49-F238E27FC236}">
                      <a16:creationId xmlns:a16="http://schemas.microsoft.com/office/drawing/2014/main" id="{66D4C3E7-33EC-0B44-8117-FE9DB37A36B0}"/>
                    </a:ext>
                  </a:extLst>
                </p:cNvPr>
                <p:cNvSpPr/>
                <p:nvPr/>
              </p:nvSpPr>
              <p:spPr>
                <a:xfrm>
                  <a:off x="10098451" y="1602747"/>
                  <a:ext cx="193312" cy="193312"/>
                </a:xfrm>
                <a:prstGeom prst="ellipse">
                  <a:avLst/>
                </a:prstGeom>
                <a:solidFill>
                  <a:srgbClr val="CFD3DE"/>
                </a:solidFill>
                <a:ln>
                  <a:noFill/>
                </a:ln>
                <a:effectLst>
                  <a:outerShdw blurRad="127000" dist="50800" dir="5400000" algn="tr" rotWithShape="0">
                    <a:schemeClr val="tx2">
                      <a:lumMod val="50000"/>
                      <a:alpha val="11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" name="자유형: 도형 7">
                  <a:extLst>
                    <a:ext uri="{FF2B5EF4-FFF2-40B4-BE49-F238E27FC236}">
                      <a16:creationId xmlns:a16="http://schemas.microsoft.com/office/drawing/2014/main" id="{BCE236BF-72C7-8D41-9342-328F4E2ED5B9}"/>
                    </a:ext>
                  </a:extLst>
                </p:cNvPr>
                <p:cNvSpPr/>
                <p:nvPr/>
              </p:nvSpPr>
              <p:spPr>
                <a:xfrm>
                  <a:off x="10098451" y="1602747"/>
                  <a:ext cx="193312" cy="193312"/>
                </a:xfrm>
                <a:custGeom>
                  <a:avLst/>
                  <a:gdLst>
                    <a:gd name="connsiteX0" fmla="*/ 98293 w 193312"/>
                    <a:gd name="connsiteY0" fmla="*/ 34827 h 193312"/>
                    <a:gd name="connsiteX1" fmla="*/ 89355 w 193312"/>
                    <a:gd name="connsiteY1" fmla="*/ 50978 h 193312"/>
                    <a:gd name="connsiteX2" fmla="*/ 74917 w 193312"/>
                    <a:gd name="connsiteY2" fmla="*/ 39477 h 193312"/>
                    <a:gd name="connsiteX3" fmla="*/ 72840 w 193312"/>
                    <a:gd name="connsiteY3" fmla="*/ 57819 h 193312"/>
                    <a:gd name="connsiteX4" fmla="*/ 55099 w 193312"/>
                    <a:gd name="connsiteY4" fmla="*/ 52718 h 193312"/>
                    <a:gd name="connsiteX5" fmla="*/ 60200 w 193312"/>
                    <a:gd name="connsiteY5" fmla="*/ 70459 h 193312"/>
                    <a:gd name="connsiteX6" fmla="*/ 41858 w 193312"/>
                    <a:gd name="connsiteY6" fmla="*/ 72536 h 193312"/>
                    <a:gd name="connsiteX7" fmla="*/ 53359 w 193312"/>
                    <a:gd name="connsiteY7" fmla="*/ 86974 h 193312"/>
                    <a:gd name="connsiteX8" fmla="*/ 37208 w 193312"/>
                    <a:gd name="connsiteY8" fmla="*/ 95912 h 193312"/>
                    <a:gd name="connsiteX9" fmla="*/ 53359 w 193312"/>
                    <a:gd name="connsiteY9" fmla="*/ 104850 h 193312"/>
                    <a:gd name="connsiteX10" fmla="*/ 41858 w 193312"/>
                    <a:gd name="connsiteY10" fmla="*/ 119288 h 193312"/>
                    <a:gd name="connsiteX11" fmla="*/ 60200 w 193312"/>
                    <a:gd name="connsiteY11" fmla="*/ 121365 h 193312"/>
                    <a:gd name="connsiteX12" fmla="*/ 55099 w 193312"/>
                    <a:gd name="connsiteY12" fmla="*/ 139106 h 193312"/>
                    <a:gd name="connsiteX13" fmla="*/ 72840 w 193312"/>
                    <a:gd name="connsiteY13" fmla="*/ 134005 h 193312"/>
                    <a:gd name="connsiteX14" fmla="*/ 74917 w 193312"/>
                    <a:gd name="connsiteY14" fmla="*/ 152347 h 193312"/>
                    <a:gd name="connsiteX15" fmla="*/ 89355 w 193312"/>
                    <a:gd name="connsiteY15" fmla="*/ 140846 h 193312"/>
                    <a:gd name="connsiteX16" fmla="*/ 98293 w 193312"/>
                    <a:gd name="connsiteY16" fmla="*/ 156997 h 193312"/>
                    <a:gd name="connsiteX17" fmla="*/ 107231 w 193312"/>
                    <a:gd name="connsiteY17" fmla="*/ 140846 h 193312"/>
                    <a:gd name="connsiteX18" fmla="*/ 121669 w 193312"/>
                    <a:gd name="connsiteY18" fmla="*/ 152347 h 193312"/>
                    <a:gd name="connsiteX19" fmla="*/ 123746 w 193312"/>
                    <a:gd name="connsiteY19" fmla="*/ 134005 h 193312"/>
                    <a:gd name="connsiteX20" fmla="*/ 141487 w 193312"/>
                    <a:gd name="connsiteY20" fmla="*/ 139106 h 193312"/>
                    <a:gd name="connsiteX21" fmla="*/ 136386 w 193312"/>
                    <a:gd name="connsiteY21" fmla="*/ 121365 h 193312"/>
                    <a:gd name="connsiteX22" fmla="*/ 154728 w 193312"/>
                    <a:gd name="connsiteY22" fmla="*/ 119288 h 193312"/>
                    <a:gd name="connsiteX23" fmla="*/ 143227 w 193312"/>
                    <a:gd name="connsiteY23" fmla="*/ 104850 h 193312"/>
                    <a:gd name="connsiteX24" fmla="*/ 159378 w 193312"/>
                    <a:gd name="connsiteY24" fmla="*/ 95912 h 193312"/>
                    <a:gd name="connsiteX25" fmla="*/ 143227 w 193312"/>
                    <a:gd name="connsiteY25" fmla="*/ 86974 h 193312"/>
                    <a:gd name="connsiteX26" fmla="*/ 154728 w 193312"/>
                    <a:gd name="connsiteY26" fmla="*/ 72536 h 193312"/>
                    <a:gd name="connsiteX27" fmla="*/ 136386 w 193312"/>
                    <a:gd name="connsiteY27" fmla="*/ 70459 h 193312"/>
                    <a:gd name="connsiteX28" fmla="*/ 141487 w 193312"/>
                    <a:gd name="connsiteY28" fmla="*/ 52718 h 193312"/>
                    <a:gd name="connsiteX29" fmla="*/ 123746 w 193312"/>
                    <a:gd name="connsiteY29" fmla="*/ 57819 h 193312"/>
                    <a:gd name="connsiteX30" fmla="*/ 121669 w 193312"/>
                    <a:gd name="connsiteY30" fmla="*/ 39477 h 193312"/>
                    <a:gd name="connsiteX31" fmla="*/ 107231 w 193312"/>
                    <a:gd name="connsiteY31" fmla="*/ 50978 h 193312"/>
                    <a:gd name="connsiteX32" fmla="*/ 96656 w 193312"/>
                    <a:gd name="connsiteY32" fmla="*/ 0 h 193312"/>
                    <a:gd name="connsiteX33" fmla="*/ 193312 w 193312"/>
                    <a:gd name="connsiteY33" fmla="*/ 96656 h 193312"/>
                    <a:gd name="connsiteX34" fmla="*/ 96656 w 193312"/>
                    <a:gd name="connsiteY34" fmla="*/ 193312 h 193312"/>
                    <a:gd name="connsiteX35" fmla="*/ 0 w 193312"/>
                    <a:gd name="connsiteY35" fmla="*/ 96656 h 193312"/>
                    <a:gd name="connsiteX36" fmla="*/ 96656 w 193312"/>
                    <a:gd name="connsiteY36" fmla="*/ 0 h 193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193312" h="193312">
                      <a:moveTo>
                        <a:pt x="98293" y="34827"/>
                      </a:moveTo>
                      <a:lnTo>
                        <a:pt x="89355" y="50978"/>
                      </a:lnTo>
                      <a:lnTo>
                        <a:pt x="74917" y="39477"/>
                      </a:lnTo>
                      <a:lnTo>
                        <a:pt x="72840" y="57819"/>
                      </a:lnTo>
                      <a:lnTo>
                        <a:pt x="55099" y="52718"/>
                      </a:lnTo>
                      <a:lnTo>
                        <a:pt x="60200" y="70459"/>
                      </a:lnTo>
                      <a:lnTo>
                        <a:pt x="41858" y="72536"/>
                      </a:lnTo>
                      <a:lnTo>
                        <a:pt x="53359" y="86974"/>
                      </a:lnTo>
                      <a:lnTo>
                        <a:pt x="37208" y="95912"/>
                      </a:lnTo>
                      <a:lnTo>
                        <a:pt x="53359" y="104850"/>
                      </a:lnTo>
                      <a:lnTo>
                        <a:pt x="41858" y="119288"/>
                      </a:lnTo>
                      <a:lnTo>
                        <a:pt x="60200" y="121365"/>
                      </a:lnTo>
                      <a:lnTo>
                        <a:pt x="55099" y="139106"/>
                      </a:lnTo>
                      <a:lnTo>
                        <a:pt x="72840" y="134005"/>
                      </a:lnTo>
                      <a:lnTo>
                        <a:pt x="74917" y="152347"/>
                      </a:lnTo>
                      <a:lnTo>
                        <a:pt x="89355" y="140846"/>
                      </a:lnTo>
                      <a:lnTo>
                        <a:pt x="98293" y="156997"/>
                      </a:lnTo>
                      <a:lnTo>
                        <a:pt x="107231" y="140846"/>
                      </a:lnTo>
                      <a:lnTo>
                        <a:pt x="121669" y="152347"/>
                      </a:lnTo>
                      <a:lnTo>
                        <a:pt x="123746" y="134005"/>
                      </a:lnTo>
                      <a:lnTo>
                        <a:pt x="141487" y="139106"/>
                      </a:lnTo>
                      <a:lnTo>
                        <a:pt x="136386" y="121365"/>
                      </a:lnTo>
                      <a:lnTo>
                        <a:pt x="154728" y="119288"/>
                      </a:lnTo>
                      <a:lnTo>
                        <a:pt x="143227" y="104850"/>
                      </a:lnTo>
                      <a:lnTo>
                        <a:pt x="159378" y="95912"/>
                      </a:lnTo>
                      <a:lnTo>
                        <a:pt x="143227" y="86974"/>
                      </a:lnTo>
                      <a:lnTo>
                        <a:pt x="154728" y="72536"/>
                      </a:lnTo>
                      <a:lnTo>
                        <a:pt x="136386" y="70459"/>
                      </a:lnTo>
                      <a:lnTo>
                        <a:pt x="141487" y="52718"/>
                      </a:lnTo>
                      <a:lnTo>
                        <a:pt x="123746" y="57819"/>
                      </a:lnTo>
                      <a:lnTo>
                        <a:pt x="121669" y="39477"/>
                      </a:lnTo>
                      <a:lnTo>
                        <a:pt x="107231" y="50978"/>
                      </a:lnTo>
                      <a:close/>
                      <a:moveTo>
                        <a:pt x="96656" y="0"/>
                      </a:moveTo>
                      <a:cubicBezTo>
                        <a:pt x="150038" y="0"/>
                        <a:pt x="193312" y="43274"/>
                        <a:pt x="193312" y="96656"/>
                      </a:cubicBezTo>
                      <a:cubicBezTo>
                        <a:pt x="193312" y="150038"/>
                        <a:pt x="150038" y="193312"/>
                        <a:pt x="96656" y="193312"/>
                      </a:cubicBezTo>
                      <a:cubicBezTo>
                        <a:pt x="43274" y="193312"/>
                        <a:pt x="0" y="150038"/>
                        <a:pt x="0" y="96656"/>
                      </a:cubicBezTo>
                      <a:cubicBezTo>
                        <a:pt x="0" y="43274"/>
                        <a:pt x="43274" y="0"/>
                        <a:pt x="96656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38100" dist="38100" dir="5400000" algn="tr" rotWithShape="0">
                    <a:schemeClr val="tx2">
                      <a:lumMod val="50000"/>
                      <a:alpha val="11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3657A29C-E4FE-6B7D-43CD-79B5748434EF}"/>
                  </a:ext>
                </a:extLst>
              </p:cNvPr>
              <p:cNvGrpSpPr/>
              <p:nvPr/>
            </p:nvGrpSpPr>
            <p:grpSpPr>
              <a:xfrm>
                <a:off x="11855100" y="1055332"/>
                <a:ext cx="193312" cy="193312"/>
                <a:chOff x="10098451" y="1602747"/>
                <a:chExt cx="193312" cy="193312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2EC0F364-A12E-8F39-2FF8-32A114FFBDD8}"/>
                    </a:ext>
                  </a:extLst>
                </p:cNvPr>
                <p:cNvSpPr/>
                <p:nvPr/>
              </p:nvSpPr>
              <p:spPr>
                <a:xfrm>
                  <a:off x="10098451" y="1602747"/>
                  <a:ext cx="193312" cy="193312"/>
                </a:xfrm>
                <a:prstGeom prst="ellipse">
                  <a:avLst/>
                </a:prstGeom>
                <a:solidFill>
                  <a:srgbClr val="CFD3DE"/>
                </a:solidFill>
                <a:ln>
                  <a:noFill/>
                </a:ln>
                <a:effectLst>
                  <a:outerShdw blurRad="127000" dist="50800" dir="5400000" algn="tr" rotWithShape="0">
                    <a:schemeClr val="tx2">
                      <a:lumMod val="50000"/>
                      <a:alpha val="11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9" name="자유형: 도형 18">
                  <a:extLst>
                    <a:ext uri="{FF2B5EF4-FFF2-40B4-BE49-F238E27FC236}">
                      <a16:creationId xmlns:a16="http://schemas.microsoft.com/office/drawing/2014/main" id="{07277C35-4EB8-20A9-747F-C1B5E50204C9}"/>
                    </a:ext>
                  </a:extLst>
                </p:cNvPr>
                <p:cNvSpPr/>
                <p:nvPr/>
              </p:nvSpPr>
              <p:spPr>
                <a:xfrm>
                  <a:off x="10098451" y="1602747"/>
                  <a:ext cx="193312" cy="193312"/>
                </a:xfrm>
                <a:custGeom>
                  <a:avLst/>
                  <a:gdLst>
                    <a:gd name="connsiteX0" fmla="*/ 98293 w 193312"/>
                    <a:gd name="connsiteY0" fmla="*/ 34827 h 193312"/>
                    <a:gd name="connsiteX1" fmla="*/ 89355 w 193312"/>
                    <a:gd name="connsiteY1" fmla="*/ 50978 h 193312"/>
                    <a:gd name="connsiteX2" fmla="*/ 74917 w 193312"/>
                    <a:gd name="connsiteY2" fmla="*/ 39477 h 193312"/>
                    <a:gd name="connsiteX3" fmla="*/ 72840 w 193312"/>
                    <a:gd name="connsiteY3" fmla="*/ 57819 h 193312"/>
                    <a:gd name="connsiteX4" fmla="*/ 55099 w 193312"/>
                    <a:gd name="connsiteY4" fmla="*/ 52718 h 193312"/>
                    <a:gd name="connsiteX5" fmla="*/ 60200 w 193312"/>
                    <a:gd name="connsiteY5" fmla="*/ 70459 h 193312"/>
                    <a:gd name="connsiteX6" fmla="*/ 41858 w 193312"/>
                    <a:gd name="connsiteY6" fmla="*/ 72536 h 193312"/>
                    <a:gd name="connsiteX7" fmla="*/ 53359 w 193312"/>
                    <a:gd name="connsiteY7" fmla="*/ 86974 h 193312"/>
                    <a:gd name="connsiteX8" fmla="*/ 37208 w 193312"/>
                    <a:gd name="connsiteY8" fmla="*/ 95912 h 193312"/>
                    <a:gd name="connsiteX9" fmla="*/ 53359 w 193312"/>
                    <a:gd name="connsiteY9" fmla="*/ 104850 h 193312"/>
                    <a:gd name="connsiteX10" fmla="*/ 41858 w 193312"/>
                    <a:gd name="connsiteY10" fmla="*/ 119288 h 193312"/>
                    <a:gd name="connsiteX11" fmla="*/ 60200 w 193312"/>
                    <a:gd name="connsiteY11" fmla="*/ 121365 h 193312"/>
                    <a:gd name="connsiteX12" fmla="*/ 55099 w 193312"/>
                    <a:gd name="connsiteY12" fmla="*/ 139106 h 193312"/>
                    <a:gd name="connsiteX13" fmla="*/ 72840 w 193312"/>
                    <a:gd name="connsiteY13" fmla="*/ 134005 h 193312"/>
                    <a:gd name="connsiteX14" fmla="*/ 74917 w 193312"/>
                    <a:gd name="connsiteY14" fmla="*/ 152347 h 193312"/>
                    <a:gd name="connsiteX15" fmla="*/ 89355 w 193312"/>
                    <a:gd name="connsiteY15" fmla="*/ 140846 h 193312"/>
                    <a:gd name="connsiteX16" fmla="*/ 98293 w 193312"/>
                    <a:gd name="connsiteY16" fmla="*/ 156997 h 193312"/>
                    <a:gd name="connsiteX17" fmla="*/ 107231 w 193312"/>
                    <a:gd name="connsiteY17" fmla="*/ 140846 h 193312"/>
                    <a:gd name="connsiteX18" fmla="*/ 121669 w 193312"/>
                    <a:gd name="connsiteY18" fmla="*/ 152347 h 193312"/>
                    <a:gd name="connsiteX19" fmla="*/ 123746 w 193312"/>
                    <a:gd name="connsiteY19" fmla="*/ 134005 h 193312"/>
                    <a:gd name="connsiteX20" fmla="*/ 141487 w 193312"/>
                    <a:gd name="connsiteY20" fmla="*/ 139106 h 193312"/>
                    <a:gd name="connsiteX21" fmla="*/ 136386 w 193312"/>
                    <a:gd name="connsiteY21" fmla="*/ 121365 h 193312"/>
                    <a:gd name="connsiteX22" fmla="*/ 154728 w 193312"/>
                    <a:gd name="connsiteY22" fmla="*/ 119288 h 193312"/>
                    <a:gd name="connsiteX23" fmla="*/ 143227 w 193312"/>
                    <a:gd name="connsiteY23" fmla="*/ 104850 h 193312"/>
                    <a:gd name="connsiteX24" fmla="*/ 159378 w 193312"/>
                    <a:gd name="connsiteY24" fmla="*/ 95912 h 193312"/>
                    <a:gd name="connsiteX25" fmla="*/ 143227 w 193312"/>
                    <a:gd name="connsiteY25" fmla="*/ 86974 h 193312"/>
                    <a:gd name="connsiteX26" fmla="*/ 154728 w 193312"/>
                    <a:gd name="connsiteY26" fmla="*/ 72536 h 193312"/>
                    <a:gd name="connsiteX27" fmla="*/ 136386 w 193312"/>
                    <a:gd name="connsiteY27" fmla="*/ 70459 h 193312"/>
                    <a:gd name="connsiteX28" fmla="*/ 141487 w 193312"/>
                    <a:gd name="connsiteY28" fmla="*/ 52718 h 193312"/>
                    <a:gd name="connsiteX29" fmla="*/ 123746 w 193312"/>
                    <a:gd name="connsiteY29" fmla="*/ 57819 h 193312"/>
                    <a:gd name="connsiteX30" fmla="*/ 121669 w 193312"/>
                    <a:gd name="connsiteY30" fmla="*/ 39477 h 193312"/>
                    <a:gd name="connsiteX31" fmla="*/ 107231 w 193312"/>
                    <a:gd name="connsiteY31" fmla="*/ 50978 h 193312"/>
                    <a:gd name="connsiteX32" fmla="*/ 96656 w 193312"/>
                    <a:gd name="connsiteY32" fmla="*/ 0 h 193312"/>
                    <a:gd name="connsiteX33" fmla="*/ 193312 w 193312"/>
                    <a:gd name="connsiteY33" fmla="*/ 96656 h 193312"/>
                    <a:gd name="connsiteX34" fmla="*/ 96656 w 193312"/>
                    <a:gd name="connsiteY34" fmla="*/ 193312 h 193312"/>
                    <a:gd name="connsiteX35" fmla="*/ 0 w 193312"/>
                    <a:gd name="connsiteY35" fmla="*/ 96656 h 193312"/>
                    <a:gd name="connsiteX36" fmla="*/ 96656 w 193312"/>
                    <a:gd name="connsiteY36" fmla="*/ 0 h 193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193312" h="193312">
                      <a:moveTo>
                        <a:pt x="98293" y="34827"/>
                      </a:moveTo>
                      <a:lnTo>
                        <a:pt x="89355" y="50978"/>
                      </a:lnTo>
                      <a:lnTo>
                        <a:pt x="74917" y="39477"/>
                      </a:lnTo>
                      <a:lnTo>
                        <a:pt x="72840" y="57819"/>
                      </a:lnTo>
                      <a:lnTo>
                        <a:pt x="55099" y="52718"/>
                      </a:lnTo>
                      <a:lnTo>
                        <a:pt x="60200" y="70459"/>
                      </a:lnTo>
                      <a:lnTo>
                        <a:pt x="41858" y="72536"/>
                      </a:lnTo>
                      <a:lnTo>
                        <a:pt x="53359" y="86974"/>
                      </a:lnTo>
                      <a:lnTo>
                        <a:pt x="37208" y="95912"/>
                      </a:lnTo>
                      <a:lnTo>
                        <a:pt x="53359" y="104850"/>
                      </a:lnTo>
                      <a:lnTo>
                        <a:pt x="41858" y="119288"/>
                      </a:lnTo>
                      <a:lnTo>
                        <a:pt x="60200" y="121365"/>
                      </a:lnTo>
                      <a:lnTo>
                        <a:pt x="55099" y="139106"/>
                      </a:lnTo>
                      <a:lnTo>
                        <a:pt x="72840" y="134005"/>
                      </a:lnTo>
                      <a:lnTo>
                        <a:pt x="74917" y="152347"/>
                      </a:lnTo>
                      <a:lnTo>
                        <a:pt x="89355" y="140846"/>
                      </a:lnTo>
                      <a:lnTo>
                        <a:pt x="98293" y="156997"/>
                      </a:lnTo>
                      <a:lnTo>
                        <a:pt x="107231" y="140846"/>
                      </a:lnTo>
                      <a:lnTo>
                        <a:pt x="121669" y="152347"/>
                      </a:lnTo>
                      <a:lnTo>
                        <a:pt x="123746" y="134005"/>
                      </a:lnTo>
                      <a:lnTo>
                        <a:pt x="141487" y="139106"/>
                      </a:lnTo>
                      <a:lnTo>
                        <a:pt x="136386" y="121365"/>
                      </a:lnTo>
                      <a:lnTo>
                        <a:pt x="154728" y="119288"/>
                      </a:lnTo>
                      <a:lnTo>
                        <a:pt x="143227" y="104850"/>
                      </a:lnTo>
                      <a:lnTo>
                        <a:pt x="159378" y="95912"/>
                      </a:lnTo>
                      <a:lnTo>
                        <a:pt x="143227" y="86974"/>
                      </a:lnTo>
                      <a:lnTo>
                        <a:pt x="154728" y="72536"/>
                      </a:lnTo>
                      <a:lnTo>
                        <a:pt x="136386" y="70459"/>
                      </a:lnTo>
                      <a:lnTo>
                        <a:pt x="141487" y="52718"/>
                      </a:lnTo>
                      <a:lnTo>
                        <a:pt x="123746" y="57819"/>
                      </a:lnTo>
                      <a:lnTo>
                        <a:pt x="121669" y="39477"/>
                      </a:lnTo>
                      <a:lnTo>
                        <a:pt x="107231" y="50978"/>
                      </a:lnTo>
                      <a:close/>
                      <a:moveTo>
                        <a:pt x="96656" y="0"/>
                      </a:moveTo>
                      <a:cubicBezTo>
                        <a:pt x="150038" y="0"/>
                        <a:pt x="193312" y="43274"/>
                        <a:pt x="193312" y="96656"/>
                      </a:cubicBezTo>
                      <a:cubicBezTo>
                        <a:pt x="193312" y="150038"/>
                        <a:pt x="150038" y="193312"/>
                        <a:pt x="96656" y="193312"/>
                      </a:cubicBezTo>
                      <a:cubicBezTo>
                        <a:pt x="43274" y="193312"/>
                        <a:pt x="0" y="150038"/>
                        <a:pt x="0" y="96656"/>
                      </a:cubicBezTo>
                      <a:cubicBezTo>
                        <a:pt x="0" y="43274"/>
                        <a:pt x="43274" y="0"/>
                        <a:pt x="96656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38100" dist="38100" dir="5400000" algn="tr" rotWithShape="0">
                    <a:schemeClr val="tx2">
                      <a:lumMod val="50000"/>
                      <a:alpha val="11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D6A8C6-FF0B-70FD-5994-6C0087821323}"/>
                </a:ext>
              </a:extLst>
            </p:cNvPr>
            <p:cNvSpPr txBox="1"/>
            <p:nvPr/>
          </p:nvSpPr>
          <p:spPr>
            <a:xfrm>
              <a:off x="882032" y="388979"/>
              <a:ext cx="623047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603500" algn="l"/>
                </a:tabLst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 w="9525"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</a:t>
              </a:r>
              <a:r>
                <a:rPr kumimoji="0" lang="en-US" altLang="ko-KR" sz="2000" b="0" i="1" u="none" strike="noStrike" kern="0" cap="none" spc="0" normalizeH="0" baseline="0" noProof="0" dirty="0">
                  <a:ln w="9525"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   PRESENTATION </a:t>
              </a:r>
              <a:r>
                <a:rPr kumimoji="0" lang="en-US" altLang="ko-KR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6" name="한쪽 모서리가 잘린 사각형 13">
            <a:extLst>
              <a:ext uri="{FF2B5EF4-FFF2-40B4-BE49-F238E27FC236}">
                <a16:creationId xmlns:a16="http://schemas.microsoft.com/office/drawing/2014/main" id="{6157FAF4-9788-A202-D29F-4C34432ECE92}"/>
              </a:ext>
            </a:extLst>
          </p:cNvPr>
          <p:cNvSpPr/>
          <p:nvPr/>
        </p:nvSpPr>
        <p:spPr>
          <a:xfrm flipH="1">
            <a:off x="988441" y="2846257"/>
            <a:ext cx="2859314" cy="1596571"/>
          </a:xfrm>
          <a:prstGeom prst="snip1Rect">
            <a:avLst>
              <a:gd name="adj" fmla="val 34813"/>
            </a:avLst>
          </a:prstGeom>
          <a:solidFill>
            <a:schemeClr val="bg1"/>
          </a:solidFill>
          <a:ln>
            <a:solidFill>
              <a:srgbClr val="69AC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79C00ED-000C-8FC4-451C-66E7237586D3}"/>
              </a:ext>
            </a:extLst>
          </p:cNvPr>
          <p:cNvSpPr/>
          <p:nvPr/>
        </p:nvSpPr>
        <p:spPr>
          <a:xfrm>
            <a:off x="1157527" y="4763488"/>
            <a:ext cx="252114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2" name="한쪽 모서리가 잘린 사각형 15">
            <a:extLst>
              <a:ext uri="{FF2B5EF4-FFF2-40B4-BE49-F238E27FC236}">
                <a16:creationId xmlns:a16="http://schemas.microsoft.com/office/drawing/2014/main" id="{CA67D171-F0F1-C245-B5C8-48E7C63B153B}"/>
              </a:ext>
            </a:extLst>
          </p:cNvPr>
          <p:cNvSpPr/>
          <p:nvPr/>
        </p:nvSpPr>
        <p:spPr>
          <a:xfrm flipH="1">
            <a:off x="4711944" y="2855783"/>
            <a:ext cx="2859314" cy="1596571"/>
          </a:xfrm>
          <a:prstGeom prst="snip1Rect">
            <a:avLst>
              <a:gd name="adj" fmla="val 34813"/>
            </a:avLst>
          </a:prstGeom>
          <a:solidFill>
            <a:schemeClr val="bg1"/>
          </a:solidFill>
          <a:ln>
            <a:solidFill>
              <a:srgbClr val="69AC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5B59EEE-0628-F89A-79F2-DA0BE0604CEA}"/>
              </a:ext>
            </a:extLst>
          </p:cNvPr>
          <p:cNvSpPr/>
          <p:nvPr/>
        </p:nvSpPr>
        <p:spPr>
          <a:xfrm>
            <a:off x="4881030" y="4773014"/>
            <a:ext cx="252114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4" name="한쪽 모서리가 잘린 사각형 17">
            <a:extLst>
              <a:ext uri="{FF2B5EF4-FFF2-40B4-BE49-F238E27FC236}">
                <a16:creationId xmlns:a16="http://schemas.microsoft.com/office/drawing/2014/main" id="{8F1985E5-D979-A83D-970A-77203CE4A119}"/>
              </a:ext>
            </a:extLst>
          </p:cNvPr>
          <p:cNvSpPr/>
          <p:nvPr/>
        </p:nvSpPr>
        <p:spPr>
          <a:xfrm flipH="1">
            <a:off x="8435447" y="2865309"/>
            <a:ext cx="2859314" cy="1596571"/>
          </a:xfrm>
          <a:prstGeom prst="snip1Rect">
            <a:avLst>
              <a:gd name="adj" fmla="val 34246"/>
            </a:avLst>
          </a:prstGeom>
          <a:solidFill>
            <a:schemeClr val="bg1"/>
          </a:solidFill>
          <a:ln>
            <a:solidFill>
              <a:srgbClr val="69AC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FD326D6-C3E5-C983-3294-6DC269F49C38}"/>
              </a:ext>
            </a:extLst>
          </p:cNvPr>
          <p:cNvSpPr/>
          <p:nvPr/>
        </p:nvSpPr>
        <p:spPr>
          <a:xfrm>
            <a:off x="8604533" y="4782540"/>
            <a:ext cx="252114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D844411-0193-226A-1529-AEAD17A59B01}"/>
              </a:ext>
            </a:extLst>
          </p:cNvPr>
          <p:cNvSpPr/>
          <p:nvPr/>
        </p:nvSpPr>
        <p:spPr>
          <a:xfrm>
            <a:off x="3184499" y="1595159"/>
            <a:ext cx="582300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PowerPoint is a computer program created by Microsoft Office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Microsoft Office PowerPoint is the presentation program used the most in the world.</a:t>
            </a:r>
          </a:p>
        </p:txBody>
      </p:sp>
      <p:sp>
        <p:nvSpPr>
          <p:cNvPr id="28" name="자유형 20">
            <a:extLst>
              <a:ext uri="{FF2B5EF4-FFF2-40B4-BE49-F238E27FC236}">
                <a16:creationId xmlns:a16="http://schemas.microsoft.com/office/drawing/2014/main" id="{E85C107B-5B96-2248-5A90-FDA01142BD47}"/>
              </a:ext>
            </a:extLst>
          </p:cNvPr>
          <p:cNvSpPr/>
          <p:nvPr/>
        </p:nvSpPr>
        <p:spPr>
          <a:xfrm>
            <a:off x="988441" y="2846257"/>
            <a:ext cx="468085" cy="468085"/>
          </a:xfrm>
          <a:custGeom>
            <a:avLst/>
            <a:gdLst>
              <a:gd name="connsiteX0" fmla="*/ 0 w 468085"/>
              <a:gd name="connsiteY0" fmla="*/ 0 h 468085"/>
              <a:gd name="connsiteX1" fmla="*/ 468085 w 468085"/>
              <a:gd name="connsiteY1" fmla="*/ 0 h 468085"/>
              <a:gd name="connsiteX2" fmla="*/ 0 w 468085"/>
              <a:gd name="connsiteY2" fmla="*/ 468085 h 46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085" h="468085">
                <a:moveTo>
                  <a:pt x="0" y="0"/>
                </a:moveTo>
                <a:lnTo>
                  <a:pt x="468085" y="0"/>
                </a:lnTo>
                <a:lnTo>
                  <a:pt x="0" y="468085"/>
                </a:lnTo>
                <a:close/>
              </a:path>
            </a:pathLst>
          </a:custGeom>
          <a:solidFill>
            <a:srgbClr val="69ACF0"/>
          </a:solidFill>
          <a:ln>
            <a:solidFill>
              <a:srgbClr val="69AC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216000" bIns="288000" rtlCol="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자유형 21">
            <a:extLst>
              <a:ext uri="{FF2B5EF4-FFF2-40B4-BE49-F238E27FC236}">
                <a16:creationId xmlns:a16="http://schemas.microsoft.com/office/drawing/2014/main" id="{50293A2C-9046-0866-9C99-FC65564F2FD3}"/>
              </a:ext>
            </a:extLst>
          </p:cNvPr>
          <p:cNvSpPr/>
          <p:nvPr/>
        </p:nvSpPr>
        <p:spPr>
          <a:xfrm>
            <a:off x="4711944" y="2855783"/>
            <a:ext cx="468085" cy="468085"/>
          </a:xfrm>
          <a:custGeom>
            <a:avLst/>
            <a:gdLst>
              <a:gd name="connsiteX0" fmla="*/ 0 w 468085"/>
              <a:gd name="connsiteY0" fmla="*/ 0 h 468085"/>
              <a:gd name="connsiteX1" fmla="*/ 468085 w 468085"/>
              <a:gd name="connsiteY1" fmla="*/ 0 h 468085"/>
              <a:gd name="connsiteX2" fmla="*/ 0 w 468085"/>
              <a:gd name="connsiteY2" fmla="*/ 468085 h 46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085" h="468085">
                <a:moveTo>
                  <a:pt x="0" y="0"/>
                </a:moveTo>
                <a:lnTo>
                  <a:pt x="468085" y="0"/>
                </a:lnTo>
                <a:lnTo>
                  <a:pt x="0" y="468085"/>
                </a:lnTo>
                <a:close/>
              </a:path>
            </a:pathLst>
          </a:custGeom>
          <a:solidFill>
            <a:srgbClr val="69ACF0"/>
          </a:solidFill>
          <a:ln>
            <a:solidFill>
              <a:srgbClr val="69AC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216000" bIns="288000" rtlCol="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자유형 22">
            <a:extLst>
              <a:ext uri="{FF2B5EF4-FFF2-40B4-BE49-F238E27FC236}">
                <a16:creationId xmlns:a16="http://schemas.microsoft.com/office/drawing/2014/main" id="{C4AAEB2D-2CCC-EB71-8BD2-A5BFFCEE2445}"/>
              </a:ext>
            </a:extLst>
          </p:cNvPr>
          <p:cNvSpPr/>
          <p:nvPr/>
        </p:nvSpPr>
        <p:spPr>
          <a:xfrm>
            <a:off x="8435447" y="2865309"/>
            <a:ext cx="468085" cy="468085"/>
          </a:xfrm>
          <a:custGeom>
            <a:avLst/>
            <a:gdLst>
              <a:gd name="connsiteX0" fmla="*/ 0 w 468085"/>
              <a:gd name="connsiteY0" fmla="*/ 0 h 468085"/>
              <a:gd name="connsiteX1" fmla="*/ 468085 w 468085"/>
              <a:gd name="connsiteY1" fmla="*/ 0 h 468085"/>
              <a:gd name="connsiteX2" fmla="*/ 0 w 468085"/>
              <a:gd name="connsiteY2" fmla="*/ 468085 h 468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085" h="468085">
                <a:moveTo>
                  <a:pt x="0" y="0"/>
                </a:moveTo>
                <a:lnTo>
                  <a:pt x="468085" y="0"/>
                </a:lnTo>
                <a:lnTo>
                  <a:pt x="0" y="468085"/>
                </a:lnTo>
                <a:close/>
              </a:path>
            </a:pathLst>
          </a:custGeom>
          <a:solidFill>
            <a:srgbClr val="69ACF0"/>
          </a:solidFill>
          <a:ln>
            <a:solidFill>
              <a:srgbClr val="69AC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216000" bIns="288000" rtlCol="0" anchor="t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323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3D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91C1D8-40FC-6BF7-B5F4-F970A689C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0A021E78-4A2B-41E8-B609-BD3C6D13F24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사각형: 둥근 한쪽 모서리 4">
              <a:extLst>
                <a:ext uri="{FF2B5EF4-FFF2-40B4-BE49-F238E27FC236}">
                  <a16:creationId xmlns:a16="http://schemas.microsoft.com/office/drawing/2014/main" id="{EFF02A6D-125C-64C3-17D4-7A06B15AA2D8}"/>
                </a:ext>
              </a:extLst>
            </p:cNvPr>
            <p:cNvSpPr/>
            <p:nvPr/>
          </p:nvSpPr>
          <p:spPr>
            <a:xfrm flipH="1">
              <a:off x="127018" y="1015124"/>
              <a:ext cx="12064982" cy="5842876"/>
            </a:xfrm>
            <a:prstGeom prst="round1Rect">
              <a:avLst>
                <a:gd name="adj" fmla="val 2076"/>
              </a:avLst>
            </a:prstGeom>
            <a:solidFill>
              <a:srgbClr val="DEDDE2"/>
            </a:solidFill>
            <a:ln>
              <a:noFill/>
            </a:ln>
            <a:effectLst>
              <a:outerShdw blurRad="38100" dist="25400" dir="13500000" algn="br" rotWithShape="0">
                <a:schemeClr val="bg1">
                  <a:alpha val="8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741900BF-ACBE-AEFF-2CCE-1C50CD3989D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11750525 w 12192000"/>
                <a:gd name="connsiteY0" fmla="*/ 635603 h 6858000"/>
                <a:gd name="connsiteX1" fmla="*/ 12031599 w 12192000"/>
                <a:gd name="connsiteY1" fmla="*/ 635603 h 6858000"/>
                <a:gd name="connsiteX2" fmla="*/ 12031599 w 12192000"/>
                <a:gd name="connsiteY2" fmla="*/ 637603 h 6858000"/>
                <a:gd name="connsiteX3" fmla="*/ 12192000 w 12192000"/>
                <a:gd name="connsiteY3" fmla="*/ 637603 h 6858000"/>
                <a:gd name="connsiteX4" fmla="*/ 12192000 w 12192000"/>
                <a:gd name="connsiteY4" fmla="*/ 746035 h 6858000"/>
                <a:gd name="connsiteX5" fmla="*/ 12192000 w 12192000"/>
                <a:gd name="connsiteY5" fmla="*/ 6858000 h 6858000"/>
                <a:gd name="connsiteX6" fmla="*/ 12191997 w 12192000"/>
                <a:gd name="connsiteY6" fmla="*/ 6858000 h 6858000"/>
                <a:gd name="connsiteX7" fmla="*/ 12191997 w 12192000"/>
                <a:gd name="connsiteY7" fmla="*/ 954120 h 6858000"/>
                <a:gd name="connsiteX8" fmla="*/ 187856 w 12192000"/>
                <a:gd name="connsiteY8" fmla="*/ 954120 h 6858000"/>
                <a:gd name="connsiteX9" fmla="*/ 64956 w 12192000"/>
                <a:gd name="connsiteY9" fmla="*/ 1077020 h 6858000"/>
                <a:gd name="connsiteX10" fmla="*/ 64956 w 12192000"/>
                <a:gd name="connsiteY10" fmla="*/ 6858000 h 6858000"/>
                <a:gd name="connsiteX11" fmla="*/ 0 w 12192000"/>
                <a:gd name="connsiteY11" fmla="*/ 6858000 h 6858000"/>
                <a:gd name="connsiteX12" fmla="*/ 0 w 12192000"/>
                <a:gd name="connsiteY12" fmla="*/ 865191 h 6858000"/>
                <a:gd name="connsiteX13" fmla="*/ 11524496 w 12192000"/>
                <a:gd name="connsiteY13" fmla="*/ 865191 h 6858000"/>
                <a:gd name="connsiteX14" fmla="*/ 11617325 w 12192000"/>
                <a:gd name="connsiteY14" fmla="*/ 772362 h 6858000"/>
                <a:gd name="connsiteX15" fmla="*/ 11617325 w 12192000"/>
                <a:gd name="connsiteY15" fmla="*/ 770734 h 6858000"/>
                <a:gd name="connsiteX16" fmla="*/ 11617715 w 12192000"/>
                <a:gd name="connsiteY16" fmla="*/ 770734 h 6858000"/>
                <a:gd name="connsiteX17" fmla="*/ 11617325 w 12192000"/>
                <a:gd name="connsiteY17" fmla="*/ 768803 h 6858000"/>
                <a:gd name="connsiteX18" fmla="*/ 11698678 w 12192000"/>
                <a:gd name="connsiteY18" fmla="*/ 646071 h 6858000"/>
                <a:gd name="connsiteX19" fmla="*/ 11733838 w 12192000"/>
                <a:gd name="connsiteY19" fmla="*/ 638972 h 6858000"/>
                <a:gd name="connsiteX20" fmla="*/ 11617325 w 12192000"/>
                <a:gd name="connsiteY20" fmla="*/ 638972 h 6858000"/>
                <a:gd name="connsiteX21" fmla="*/ 11617325 w 12192000"/>
                <a:gd name="connsiteY21" fmla="*/ 638971 h 6858000"/>
                <a:gd name="connsiteX22" fmla="*/ 11733843 w 12192000"/>
                <a:gd name="connsiteY22" fmla="*/ 638971 h 6858000"/>
                <a:gd name="connsiteX23" fmla="*/ 0 w 12192000"/>
                <a:gd name="connsiteY23" fmla="*/ 0 h 6858000"/>
                <a:gd name="connsiteX24" fmla="*/ 12192000 w 12192000"/>
                <a:gd name="connsiteY24" fmla="*/ 0 h 6858000"/>
                <a:gd name="connsiteX25" fmla="*/ 12192000 w 12192000"/>
                <a:gd name="connsiteY25" fmla="*/ 109541 h 6858000"/>
                <a:gd name="connsiteX26" fmla="*/ 12192000 w 12192000"/>
                <a:gd name="connsiteY26" fmla="*/ 211709 h 6858000"/>
                <a:gd name="connsiteX27" fmla="*/ 12192000 w 12192000"/>
                <a:gd name="connsiteY27" fmla="*/ 342623 h 6858000"/>
                <a:gd name="connsiteX28" fmla="*/ 12192000 w 12192000"/>
                <a:gd name="connsiteY28" fmla="*/ 504403 h 6858000"/>
                <a:gd name="connsiteX29" fmla="*/ 12031599 w 12192000"/>
                <a:gd name="connsiteY29" fmla="*/ 504403 h 6858000"/>
                <a:gd name="connsiteX30" fmla="*/ 12031599 w 12192000"/>
                <a:gd name="connsiteY30" fmla="*/ 505772 h 6858000"/>
                <a:gd name="connsiteX31" fmla="*/ 11750525 w 12192000"/>
                <a:gd name="connsiteY31" fmla="*/ 505772 h 6858000"/>
                <a:gd name="connsiteX32" fmla="*/ 11627793 w 12192000"/>
                <a:gd name="connsiteY32" fmla="*/ 424419 h 6858000"/>
                <a:gd name="connsiteX33" fmla="*/ 11617905 w 12192000"/>
                <a:gd name="connsiteY33" fmla="*/ 375447 h 6858000"/>
                <a:gd name="connsiteX34" fmla="*/ 11617325 w 12192000"/>
                <a:gd name="connsiteY34" fmla="*/ 375447 h 6858000"/>
                <a:gd name="connsiteX35" fmla="*/ 11617325 w 12192000"/>
                <a:gd name="connsiteY35" fmla="*/ 373820 h 6858000"/>
                <a:gd name="connsiteX36" fmla="*/ 11524496 w 12192000"/>
                <a:gd name="connsiteY36" fmla="*/ 280991 h 6858000"/>
                <a:gd name="connsiteX37" fmla="*/ 0 w 12192000"/>
                <a:gd name="connsiteY37" fmla="*/ 280991 h 6858000"/>
                <a:gd name="connsiteX38" fmla="*/ 0 w 12192000"/>
                <a:gd name="connsiteY38" fmla="*/ 211709 h 6858000"/>
                <a:gd name="connsiteX39" fmla="*/ 0 w 12192000"/>
                <a:gd name="connsiteY39" fmla="*/ 10954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2192000" h="6858000">
                  <a:moveTo>
                    <a:pt x="11750525" y="635603"/>
                  </a:moveTo>
                  <a:lnTo>
                    <a:pt x="12031599" y="635603"/>
                  </a:lnTo>
                  <a:lnTo>
                    <a:pt x="12031599" y="637603"/>
                  </a:lnTo>
                  <a:lnTo>
                    <a:pt x="12192000" y="637603"/>
                  </a:lnTo>
                  <a:lnTo>
                    <a:pt x="12192000" y="746035"/>
                  </a:lnTo>
                  <a:lnTo>
                    <a:pt x="12192000" y="6858000"/>
                  </a:lnTo>
                  <a:lnTo>
                    <a:pt x="12191997" y="6858000"/>
                  </a:lnTo>
                  <a:lnTo>
                    <a:pt x="12191997" y="954120"/>
                  </a:lnTo>
                  <a:lnTo>
                    <a:pt x="187856" y="954120"/>
                  </a:lnTo>
                  <a:cubicBezTo>
                    <a:pt x="119980" y="954120"/>
                    <a:pt x="64956" y="1009144"/>
                    <a:pt x="64956" y="1077020"/>
                  </a:cubicBezTo>
                  <a:lnTo>
                    <a:pt x="64956" y="6858000"/>
                  </a:lnTo>
                  <a:lnTo>
                    <a:pt x="0" y="6858000"/>
                  </a:lnTo>
                  <a:lnTo>
                    <a:pt x="0" y="865191"/>
                  </a:lnTo>
                  <a:lnTo>
                    <a:pt x="11524496" y="865191"/>
                  </a:lnTo>
                  <a:cubicBezTo>
                    <a:pt x="11575764" y="865191"/>
                    <a:pt x="11617325" y="823630"/>
                    <a:pt x="11617325" y="772362"/>
                  </a:cubicBezTo>
                  <a:lnTo>
                    <a:pt x="11617325" y="770734"/>
                  </a:lnTo>
                  <a:lnTo>
                    <a:pt x="11617715" y="770734"/>
                  </a:lnTo>
                  <a:lnTo>
                    <a:pt x="11617325" y="768803"/>
                  </a:lnTo>
                  <a:cubicBezTo>
                    <a:pt x="11617325" y="713630"/>
                    <a:pt x="11650870" y="666292"/>
                    <a:pt x="11698678" y="646071"/>
                  </a:cubicBezTo>
                  <a:lnTo>
                    <a:pt x="11733838" y="638972"/>
                  </a:lnTo>
                  <a:lnTo>
                    <a:pt x="11617325" y="638972"/>
                  </a:lnTo>
                  <a:lnTo>
                    <a:pt x="11617325" y="638971"/>
                  </a:lnTo>
                  <a:lnTo>
                    <a:pt x="11733843" y="638971"/>
                  </a:ln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109541"/>
                  </a:lnTo>
                  <a:lnTo>
                    <a:pt x="12192000" y="211709"/>
                  </a:lnTo>
                  <a:lnTo>
                    <a:pt x="12192000" y="342623"/>
                  </a:lnTo>
                  <a:lnTo>
                    <a:pt x="12192000" y="504403"/>
                  </a:lnTo>
                  <a:lnTo>
                    <a:pt x="12031599" y="504403"/>
                  </a:lnTo>
                  <a:lnTo>
                    <a:pt x="12031599" y="505772"/>
                  </a:lnTo>
                  <a:lnTo>
                    <a:pt x="11750525" y="505772"/>
                  </a:lnTo>
                  <a:cubicBezTo>
                    <a:pt x="11695352" y="505772"/>
                    <a:pt x="11648014" y="472227"/>
                    <a:pt x="11627793" y="424419"/>
                  </a:cubicBezTo>
                  <a:lnTo>
                    <a:pt x="11617905" y="375447"/>
                  </a:lnTo>
                  <a:lnTo>
                    <a:pt x="11617325" y="375447"/>
                  </a:lnTo>
                  <a:lnTo>
                    <a:pt x="11617325" y="373820"/>
                  </a:lnTo>
                  <a:cubicBezTo>
                    <a:pt x="11617325" y="322552"/>
                    <a:pt x="11575764" y="280991"/>
                    <a:pt x="11524496" y="280991"/>
                  </a:cubicBezTo>
                  <a:lnTo>
                    <a:pt x="0" y="280991"/>
                  </a:lnTo>
                  <a:lnTo>
                    <a:pt x="0" y="211709"/>
                  </a:lnTo>
                  <a:lnTo>
                    <a:pt x="0" y="109541"/>
                  </a:lnTo>
                  <a:close/>
                </a:path>
              </a:pathLst>
            </a:custGeom>
            <a:solidFill>
              <a:srgbClr val="DEDDE2"/>
            </a:solidFill>
            <a:ln>
              <a:noFill/>
            </a:ln>
            <a:effectLst>
              <a:outerShdw blurRad="127000" dist="50800" dir="5400000" algn="tr" rotWithShape="0">
                <a:schemeClr val="tx2">
                  <a:lumMod val="50000"/>
                  <a:alpha val="11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F8CC912-BCC0-85E8-D4F9-1A4F030B720C}"/>
                </a:ext>
              </a:extLst>
            </p:cNvPr>
            <p:cNvGrpSpPr/>
            <p:nvPr/>
          </p:nvGrpSpPr>
          <p:grpSpPr>
            <a:xfrm>
              <a:off x="0" y="55468"/>
              <a:ext cx="1613016" cy="1197069"/>
              <a:chOff x="0" y="55468"/>
              <a:chExt cx="1613016" cy="1197069"/>
            </a:xfrm>
          </p:grpSpPr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2952CC01-B1BF-E0C6-25C8-C8E2E33A58CA}"/>
                  </a:ext>
                </a:extLst>
              </p:cNvPr>
              <p:cNvGrpSpPr/>
              <p:nvPr/>
            </p:nvGrpSpPr>
            <p:grpSpPr>
              <a:xfrm>
                <a:off x="0" y="348201"/>
                <a:ext cx="1613016" cy="435429"/>
                <a:chOff x="1025526" y="1139965"/>
                <a:chExt cx="1613016" cy="435429"/>
              </a:xfrm>
            </p:grpSpPr>
            <p:sp>
              <p:nvSpPr>
                <p:cNvPr id="48" name="사각형: 둥근 위쪽 모서리 47">
                  <a:extLst>
                    <a:ext uri="{FF2B5EF4-FFF2-40B4-BE49-F238E27FC236}">
                      <a16:creationId xmlns:a16="http://schemas.microsoft.com/office/drawing/2014/main" id="{6E206C72-996F-88C1-86A1-9D54F221AACC}"/>
                    </a:ext>
                  </a:extLst>
                </p:cNvPr>
                <p:cNvSpPr/>
                <p:nvPr/>
              </p:nvSpPr>
              <p:spPr>
                <a:xfrm rot="5400000">
                  <a:off x="1614319" y="551172"/>
                  <a:ext cx="435429" cy="1613016"/>
                </a:xfrm>
                <a:prstGeom prst="round2SameRect">
                  <a:avLst>
                    <a:gd name="adj1" fmla="val 27240"/>
                    <a:gd name="adj2" fmla="val 0"/>
                  </a:avLst>
                </a:prstGeom>
                <a:solidFill>
                  <a:srgbClr val="31374D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0" name="타원 49">
                  <a:extLst>
                    <a:ext uri="{FF2B5EF4-FFF2-40B4-BE49-F238E27FC236}">
                      <a16:creationId xmlns:a16="http://schemas.microsoft.com/office/drawing/2014/main" id="{440E3092-4896-CD99-4D9B-494DC884FAA3}"/>
                    </a:ext>
                  </a:extLst>
                </p:cNvPr>
                <p:cNvSpPr/>
                <p:nvPr/>
              </p:nvSpPr>
              <p:spPr>
                <a:xfrm>
                  <a:off x="1091635" y="1210608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9583F26D-997F-7C08-EC74-93DC54EB01D6}"/>
                    </a:ext>
                  </a:extLst>
                </p:cNvPr>
                <p:cNvSpPr/>
                <p:nvPr/>
              </p:nvSpPr>
              <p:spPr>
                <a:xfrm>
                  <a:off x="1198791" y="1210608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ECCD26DC-B2B3-18B5-DA7B-ECAE97DDA455}"/>
                    </a:ext>
                  </a:extLst>
                </p:cNvPr>
                <p:cNvSpPr/>
                <p:nvPr/>
              </p:nvSpPr>
              <p:spPr>
                <a:xfrm>
                  <a:off x="1305947" y="1210608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4" name="타원 53">
                  <a:extLst>
                    <a:ext uri="{FF2B5EF4-FFF2-40B4-BE49-F238E27FC236}">
                      <a16:creationId xmlns:a16="http://schemas.microsoft.com/office/drawing/2014/main" id="{08DB6EE2-8561-0F8F-64BC-39BECBF706C1}"/>
                    </a:ext>
                  </a:extLst>
                </p:cNvPr>
                <p:cNvSpPr/>
                <p:nvPr/>
              </p:nvSpPr>
              <p:spPr>
                <a:xfrm>
                  <a:off x="1413103" y="1210608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6C0C0D72-09E9-D662-EDE7-1B0DAFD71501}"/>
                    </a:ext>
                  </a:extLst>
                </p:cNvPr>
                <p:cNvSpPr/>
                <p:nvPr/>
              </p:nvSpPr>
              <p:spPr>
                <a:xfrm>
                  <a:off x="1520259" y="1210608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779351FA-D9DC-13A1-8FF3-0575964DDE95}"/>
                    </a:ext>
                  </a:extLst>
                </p:cNvPr>
                <p:cNvSpPr/>
                <p:nvPr/>
              </p:nvSpPr>
              <p:spPr>
                <a:xfrm>
                  <a:off x="1627415" y="1210608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6CE23B51-4929-7D4F-B9D9-EA44345A4224}"/>
                    </a:ext>
                  </a:extLst>
                </p:cNvPr>
                <p:cNvSpPr/>
                <p:nvPr/>
              </p:nvSpPr>
              <p:spPr>
                <a:xfrm>
                  <a:off x="1734571" y="1210608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5F4C1C6D-E20F-F175-2017-FBD97B2A59C6}"/>
                    </a:ext>
                  </a:extLst>
                </p:cNvPr>
                <p:cNvSpPr/>
                <p:nvPr/>
              </p:nvSpPr>
              <p:spPr>
                <a:xfrm>
                  <a:off x="1841727" y="1210608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0D9F6EED-ED63-A52F-531B-7509BD010618}"/>
                    </a:ext>
                  </a:extLst>
                </p:cNvPr>
                <p:cNvSpPr/>
                <p:nvPr/>
              </p:nvSpPr>
              <p:spPr>
                <a:xfrm>
                  <a:off x="1152544" y="1310454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A1447182-A8A4-DFBB-B826-64E1388C2623}"/>
                    </a:ext>
                  </a:extLst>
                </p:cNvPr>
                <p:cNvSpPr/>
                <p:nvPr/>
              </p:nvSpPr>
              <p:spPr>
                <a:xfrm>
                  <a:off x="1259700" y="1310454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1" name="타원 60">
                  <a:extLst>
                    <a:ext uri="{FF2B5EF4-FFF2-40B4-BE49-F238E27FC236}">
                      <a16:creationId xmlns:a16="http://schemas.microsoft.com/office/drawing/2014/main" id="{C0C7E439-A7DD-2ACC-E451-304B3FD9B290}"/>
                    </a:ext>
                  </a:extLst>
                </p:cNvPr>
                <p:cNvSpPr/>
                <p:nvPr/>
              </p:nvSpPr>
              <p:spPr>
                <a:xfrm>
                  <a:off x="1366856" y="1310454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8B5AE246-46DB-8B95-0FF0-8E4E63449720}"/>
                    </a:ext>
                  </a:extLst>
                </p:cNvPr>
                <p:cNvSpPr/>
                <p:nvPr/>
              </p:nvSpPr>
              <p:spPr>
                <a:xfrm>
                  <a:off x="1474012" y="1310454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1577B644-6696-BA0C-6AFC-E0AA40004EE1}"/>
                    </a:ext>
                  </a:extLst>
                </p:cNvPr>
                <p:cNvSpPr/>
                <p:nvPr/>
              </p:nvSpPr>
              <p:spPr>
                <a:xfrm>
                  <a:off x="1581168" y="1310454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DA87B373-D156-0B51-570A-749E49C03C20}"/>
                    </a:ext>
                  </a:extLst>
                </p:cNvPr>
                <p:cNvSpPr/>
                <p:nvPr/>
              </p:nvSpPr>
              <p:spPr>
                <a:xfrm>
                  <a:off x="1688324" y="1310454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5" name="타원 64">
                  <a:extLst>
                    <a:ext uri="{FF2B5EF4-FFF2-40B4-BE49-F238E27FC236}">
                      <a16:creationId xmlns:a16="http://schemas.microsoft.com/office/drawing/2014/main" id="{BD5E0057-A334-0F42-ED41-E78F71C97A28}"/>
                    </a:ext>
                  </a:extLst>
                </p:cNvPr>
                <p:cNvSpPr/>
                <p:nvPr/>
              </p:nvSpPr>
              <p:spPr>
                <a:xfrm>
                  <a:off x="1795480" y="1310454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11348D6C-D7FE-07AD-0EB8-7E91A0F8A2E4}"/>
                    </a:ext>
                  </a:extLst>
                </p:cNvPr>
                <p:cNvSpPr/>
                <p:nvPr/>
              </p:nvSpPr>
              <p:spPr>
                <a:xfrm>
                  <a:off x="1201368" y="1422197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9276243A-2FCF-25A4-7FE4-D0BD57E08E43}"/>
                    </a:ext>
                  </a:extLst>
                </p:cNvPr>
                <p:cNvSpPr/>
                <p:nvPr/>
              </p:nvSpPr>
              <p:spPr>
                <a:xfrm>
                  <a:off x="1308524" y="1422197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F17005ED-C6EE-2819-86EE-AB3828DECA3B}"/>
                    </a:ext>
                  </a:extLst>
                </p:cNvPr>
                <p:cNvSpPr/>
                <p:nvPr/>
              </p:nvSpPr>
              <p:spPr>
                <a:xfrm>
                  <a:off x="1415680" y="1422197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0" name="타원 69">
                  <a:extLst>
                    <a:ext uri="{FF2B5EF4-FFF2-40B4-BE49-F238E27FC236}">
                      <a16:creationId xmlns:a16="http://schemas.microsoft.com/office/drawing/2014/main" id="{F69353F8-DD5F-D2DA-5B4C-2AD3AD313E6F}"/>
                    </a:ext>
                  </a:extLst>
                </p:cNvPr>
                <p:cNvSpPr/>
                <p:nvPr/>
              </p:nvSpPr>
              <p:spPr>
                <a:xfrm>
                  <a:off x="1522836" y="1422197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C883B294-E9DF-0D85-EE73-6E8A8278E478}"/>
                    </a:ext>
                  </a:extLst>
                </p:cNvPr>
                <p:cNvSpPr/>
                <p:nvPr/>
              </p:nvSpPr>
              <p:spPr>
                <a:xfrm>
                  <a:off x="1629992" y="1422197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F3E350AD-2249-3F9D-BF21-16EC298B85CD}"/>
                    </a:ext>
                  </a:extLst>
                </p:cNvPr>
                <p:cNvSpPr/>
                <p:nvPr/>
              </p:nvSpPr>
              <p:spPr>
                <a:xfrm>
                  <a:off x="1737148" y="1422197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3" name="타원 72">
                  <a:extLst>
                    <a:ext uri="{FF2B5EF4-FFF2-40B4-BE49-F238E27FC236}">
                      <a16:creationId xmlns:a16="http://schemas.microsoft.com/office/drawing/2014/main" id="{C0CA172F-C348-02BD-0773-F145B241B406}"/>
                    </a:ext>
                  </a:extLst>
                </p:cNvPr>
                <p:cNvSpPr/>
                <p:nvPr/>
              </p:nvSpPr>
              <p:spPr>
                <a:xfrm>
                  <a:off x="1844304" y="1422197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E0A1AFC0-1969-8517-C51B-43EECA209DC2}"/>
                    </a:ext>
                  </a:extLst>
                </p:cNvPr>
                <p:cNvSpPr/>
                <p:nvPr/>
              </p:nvSpPr>
              <p:spPr>
                <a:xfrm>
                  <a:off x="1090484" y="1422197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C4B3CA80-AE11-5731-A85C-20A29838441A}"/>
                  </a:ext>
                </a:extLst>
              </p:cNvPr>
              <p:cNvGrpSpPr/>
              <p:nvPr/>
            </p:nvGrpSpPr>
            <p:grpSpPr>
              <a:xfrm>
                <a:off x="165848" y="55468"/>
                <a:ext cx="591390" cy="1197069"/>
                <a:chOff x="165848" y="55468"/>
                <a:chExt cx="591390" cy="1197069"/>
              </a:xfrm>
            </p:grpSpPr>
            <p:sp>
              <p:nvSpPr>
                <p:cNvPr id="27" name="사각형: 둥근 모서리 26">
                  <a:extLst>
                    <a:ext uri="{FF2B5EF4-FFF2-40B4-BE49-F238E27FC236}">
                      <a16:creationId xmlns:a16="http://schemas.microsoft.com/office/drawing/2014/main" id="{47E770FD-B63A-6362-03E2-EBAC6A0F014F}"/>
                    </a:ext>
                  </a:extLst>
                </p:cNvPr>
                <p:cNvSpPr/>
                <p:nvPr/>
              </p:nvSpPr>
              <p:spPr>
                <a:xfrm>
                  <a:off x="165848" y="55468"/>
                  <a:ext cx="591390" cy="1197069"/>
                </a:xfrm>
                <a:prstGeom prst="roundRect">
                  <a:avLst>
                    <a:gd name="adj" fmla="val 8975"/>
                  </a:avLst>
                </a:prstGeom>
                <a:solidFill>
                  <a:schemeClr val="bg1">
                    <a:alpha val="42000"/>
                  </a:schemeClr>
                </a:solidFill>
                <a:ln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alpha val="38000"/>
                        </a:schemeClr>
                      </a:gs>
                    </a:gsLst>
                    <a:lin ang="2700000" scaled="0"/>
                  </a:gra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id="{1ADC58BA-AA72-2447-5046-736A0A0E2127}"/>
                    </a:ext>
                  </a:extLst>
                </p:cNvPr>
                <p:cNvGrpSpPr/>
                <p:nvPr/>
              </p:nvGrpSpPr>
              <p:grpSpPr>
                <a:xfrm>
                  <a:off x="197283" y="92766"/>
                  <a:ext cx="126772" cy="126772"/>
                  <a:chOff x="4752136" y="6864059"/>
                  <a:chExt cx="193312" cy="193312"/>
                </a:xfrm>
              </p:grpSpPr>
              <p:sp>
                <p:nvSpPr>
                  <p:cNvPr id="33" name="원형: 비어 있음 32">
                    <a:extLst>
                      <a:ext uri="{FF2B5EF4-FFF2-40B4-BE49-F238E27FC236}">
                        <a16:creationId xmlns:a16="http://schemas.microsoft.com/office/drawing/2014/main" id="{DA1626FF-206D-51C2-4CB7-5759478D970E}"/>
                      </a:ext>
                    </a:extLst>
                  </p:cNvPr>
                  <p:cNvSpPr/>
                  <p:nvPr/>
                </p:nvSpPr>
                <p:spPr>
                  <a:xfrm>
                    <a:off x="4752136" y="6864059"/>
                    <a:ext cx="193312" cy="193312"/>
                  </a:xfrm>
                  <a:prstGeom prst="donut">
                    <a:avLst>
                      <a:gd name="adj" fmla="val 24495"/>
                    </a:avLst>
                  </a:prstGeom>
                  <a:solidFill>
                    <a:srgbClr val="EEEDF0"/>
                  </a:solidFill>
                  <a:ln w="9525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alpha val="0"/>
                          </a:schemeClr>
                        </a:gs>
                      </a:gsLst>
                      <a:lin ang="2400000" scaled="0"/>
                    </a:gradFill>
                  </a:ln>
                  <a:effectLst>
                    <a:outerShdw blurRad="50800" dist="38100" dir="5400000" algn="t" rotWithShape="0">
                      <a:prstClr val="black">
                        <a:alpha val="19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4" name="타원 33">
                    <a:extLst>
                      <a:ext uri="{FF2B5EF4-FFF2-40B4-BE49-F238E27FC236}">
                        <a16:creationId xmlns:a16="http://schemas.microsoft.com/office/drawing/2014/main" id="{404BF4F7-AEFC-BA42-7C86-23A893E12F03}"/>
                      </a:ext>
                    </a:extLst>
                  </p:cNvPr>
                  <p:cNvSpPr/>
                  <p:nvPr/>
                </p:nvSpPr>
                <p:spPr>
                  <a:xfrm>
                    <a:off x="4797820" y="6909743"/>
                    <a:ext cx="101943" cy="101943"/>
                  </a:xfrm>
                  <a:prstGeom prst="ellipse">
                    <a:avLst/>
                  </a:prstGeom>
                  <a:solidFill>
                    <a:srgbClr val="CFD3DE"/>
                  </a:solidFill>
                  <a:ln>
                    <a:noFill/>
                  </a:ln>
                  <a:effectLst>
                    <a:innerShdw blurRad="12700" dist="12700" dir="18900000">
                      <a:prstClr val="black">
                        <a:alpha val="18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A1D5EB75-E888-A1C0-FD35-F561F3FE492D}"/>
                    </a:ext>
                  </a:extLst>
                </p:cNvPr>
                <p:cNvGrpSpPr/>
                <p:nvPr/>
              </p:nvGrpSpPr>
              <p:grpSpPr>
                <a:xfrm>
                  <a:off x="604272" y="84937"/>
                  <a:ext cx="126772" cy="126772"/>
                  <a:chOff x="4752136" y="6864059"/>
                  <a:chExt cx="193312" cy="193312"/>
                </a:xfrm>
              </p:grpSpPr>
              <p:sp>
                <p:nvSpPr>
                  <p:cNvPr id="36" name="원형: 비어 있음 35">
                    <a:extLst>
                      <a:ext uri="{FF2B5EF4-FFF2-40B4-BE49-F238E27FC236}">
                        <a16:creationId xmlns:a16="http://schemas.microsoft.com/office/drawing/2014/main" id="{8556067F-AF29-1303-3F5B-C46A612FCA86}"/>
                      </a:ext>
                    </a:extLst>
                  </p:cNvPr>
                  <p:cNvSpPr/>
                  <p:nvPr/>
                </p:nvSpPr>
                <p:spPr>
                  <a:xfrm>
                    <a:off x="4752136" y="6864059"/>
                    <a:ext cx="193312" cy="193312"/>
                  </a:xfrm>
                  <a:prstGeom prst="donut">
                    <a:avLst>
                      <a:gd name="adj" fmla="val 24495"/>
                    </a:avLst>
                  </a:prstGeom>
                  <a:solidFill>
                    <a:srgbClr val="EEEDF0"/>
                  </a:solidFill>
                  <a:ln w="9525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alpha val="0"/>
                          </a:schemeClr>
                        </a:gs>
                      </a:gsLst>
                      <a:lin ang="2400000" scaled="0"/>
                    </a:gradFill>
                  </a:ln>
                  <a:effectLst>
                    <a:outerShdw blurRad="50800" dist="38100" dir="5400000" algn="t" rotWithShape="0">
                      <a:prstClr val="black">
                        <a:alpha val="19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7" name="타원 36">
                    <a:extLst>
                      <a:ext uri="{FF2B5EF4-FFF2-40B4-BE49-F238E27FC236}">
                        <a16:creationId xmlns:a16="http://schemas.microsoft.com/office/drawing/2014/main" id="{4344285C-6A09-3BC4-CB0D-DB89FB662CBE}"/>
                      </a:ext>
                    </a:extLst>
                  </p:cNvPr>
                  <p:cNvSpPr/>
                  <p:nvPr/>
                </p:nvSpPr>
                <p:spPr>
                  <a:xfrm>
                    <a:off x="4797820" y="6909743"/>
                    <a:ext cx="101943" cy="101943"/>
                  </a:xfrm>
                  <a:prstGeom prst="ellipse">
                    <a:avLst/>
                  </a:prstGeom>
                  <a:solidFill>
                    <a:srgbClr val="CFD3DE"/>
                  </a:solidFill>
                  <a:ln>
                    <a:noFill/>
                  </a:ln>
                  <a:effectLst>
                    <a:innerShdw blurRad="12700" dist="12700" dir="18900000">
                      <a:prstClr val="black">
                        <a:alpha val="18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8BC841EE-E712-A390-453F-4927F6FA78AA}"/>
                    </a:ext>
                  </a:extLst>
                </p:cNvPr>
                <p:cNvGrpSpPr/>
                <p:nvPr/>
              </p:nvGrpSpPr>
              <p:grpSpPr>
                <a:xfrm>
                  <a:off x="197283" y="1071048"/>
                  <a:ext cx="126772" cy="126772"/>
                  <a:chOff x="4752136" y="6864059"/>
                  <a:chExt cx="193312" cy="193312"/>
                </a:xfrm>
              </p:grpSpPr>
              <p:sp>
                <p:nvSpPr>
                  <p:cNvPr id="39" name="원형: 비어 있음 38">
                    <a:extLst>
                      <a:ext uri="{FF2B5EF4-FFF2-40B4-BE49-F238E27FC236}">
                        <a16:creationId xmlns:a16="http://schemas.microsoft.com/office/drawing/2014/main" id="{F6C06338-19A3-E7BB-1DB5-CB21BBE589D8}"/>
                      </a:ext>
                    </a:extLst>
                  </p:cNvPr>
                  <p:cNvSpPr/>
                  <p:nvPr/>
                </p:nvSpPr>
                <p:spPr>
                  <a:xfrm>
                    <a:off x="4752136" y="6864059"/>
                    <a:ext cx="193312" cy="193312"/>
                  </a:xfrm>
                  <a:prstGeom prst="donut">
                    <a:avLst>
                      <a:gd name="adj" fmla="val 24495"/>
                    </a:avLst>
                  </a:prstGeom>
                  <a:solidFill>
                    <a:srgbClr val="EEEDF0"/>
                  </a:solidFill>
                  <a:ln w="9525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alpha val="0"/>
                          </a:schemeClr>
                        </a:gs>
                      </a:gsLst>
                      <a:lin ang="2400000" scaled="0"/>
                    </a:gradFill>
                  </a:ln>
                  <a:effectLst>
                    <a:outerShdw blurRad="50800" dist="38100" dir="5400000" algn="t" rotWithShape="0">
                      <a:prstClr val="black">
                        <a:alpha val="19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40" name="타원 39">
                    <a:extLst>
                      <a:ext uri="{FF2B5EF4-FFF2-40B4-BE49-F238E27FC236}">
                        <a16:creationId xmlns:a16="http://schemas.microsoft.com/office/drawing/2014/main" id="{5672CED5-5DFE-1B16-6855-840AA030A0B1}"/>
                      </a:ext>
                    </a:extLst>
                  </p:cNvPr>
                  <p:cNvSpPr/>
                  <p:nvPr/>
                </p:nvSpPr>
                <p:spPr>
                  <a:xfrm>
                    <a:off x="4797820" y="6909743"/>
                    <a:ext cx="101943" cy="101943"/>
                  </a:xfrm>
                  <a:prstGeom prst="ellipse">
                    <a:avLst/>
                  </a:prstGeom>
                  <a:solidFill>
                    <a:srgbClr val="CFD3DE"/>
                  </a:solidFill>
                  <a:ln>
                    <a:noFill/>
                  </a:ln>
                  <a:effectLst>
                    <a:innerShdw blurRad="12700" dist="12700" dir="18900000">
                      <a:prstClr val="black">
                        <a:alpha val="18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id="{173018C8-2B8A-0313-A4A2-F7E2F60746C6}"/>
                    </a:ext>
                  </a:extLst>
                </p:cNvPr>
                <p:cNvGrpSpPr/>
                <p:nvPr/>
              </p:nvGrpSpPr>
              <p:grpSpPr>
                <a:xfrm>
                  <a:off x="604272" y="1063219"/>
                  <a:ext cx="126772" cy="126772"/>
                  <a:chOff x="4752136" y="6864059"/>
                  <a:chExt cx="193312" cy="193312"/>
                </a:xfrm>
              </p:grpSpPr>
              <p:sp>
                <p:nvSpPr>
                  <p:cNvPr id="42" name="원형: 비어 있음 41">
                    <a:extLst>
                      <a:ext uri="{FF2B5EF4-FFF2-40B4-BE49-F238E27FC236}">
                        <a16:creationId xmlns:a16="http://schemas.microsoft.com/office/drawing/2014/main" id="{F792F66C-BC09-D142-B2F4-BA25853EDE19}"/>
                      </a:ext>
                    </a:extLst>
                  </p:cNvPr>
                  <p:cNvSpPr/>
                  <p:nvPr/>
                </p:nvSpPr>
                <p:spPr>
                  <a:xfrm>
                    <a:off x="4752136" y="6864059"/>
                    <a:ext cx="193312" cy="193312"/>
                  </a:xfrm>
                  <a:prstGeom prst="donut">
                    <a:avLst>
                      <a:gd name="adj" fmla="val 24495"/>
                    </a:avLst>
                  </a:prstGeom>
                  <a:solidFill>
                    <a:srgbClr val="EEEDF0"/>
                  </a:solidFill>
                  <a:ln w="9525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alpha val="0"/>
                          </a:schemeClr>
                        </a:gs>
                      </a:gsLst>
                      <a:lin ang="2400000" scaled="0"/>
                    </a:gradFill>
                  </a:ln>
                  <a:effectLst>
                    <a:outerShdw blurRad="50800" dist="38100" dir="5400000" algn="t" rotWithShape="0">
                      <a:prstClr val="black">
                        <a:alpha val="19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43" name="타원 42">
                    <a:extLst>
                      <a:ext uri="{FF2B5EF4-FFF2-40B4-BE49-F238E27FC236}">
                        <a16:creationId xmlns:a16="http://schemas.microsoft.com/office/drawing/2014/main" id="{809D33F9-187C-0981-B92C-A22123575AE7}"/>
                      </a:ext>
                    </a:extLst>
                  </p:cNvPr>
                  <p:cNvSpPr/>
                  <p:nvPr/>
                </p:nvSpPr>
                <p:spPr>
                  <a:xfrm>
                    <a:off x="4797820" y="6909743"/>
                    <a:ext cx="101943" cy="101943"/>
                  </a:xfrm>
                  <a:prstGeom prst="ellipse">
                    <a:avLst/>
                  </a:prstGeom>
                  <a:solidFill>
                    <a:srgbClr val="CFD3DE"/>
                  </a:solidFill>
                  <a:ln>
                    <a:noFill/>
                  </a:ln>
                  <a:effectLst>
                    <a:innerShdw blurRad="12700" dist="12700" dir="18900000">
                      <a:prstClr val="black">
                        <a:alpha val="18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F56FF27-3296-7226-3DEC-DF49EA504E82}"/>
                </a:ext>
              </a:extLst>
            </p:cNvPr>
            <p:cNvGrpSpPr/>
            <p:nvPr/>
          </p:nvGrpSpPr>
          <p:grpSpPr>
            <a:xfrm>
              <a:off x="11812141" y="388978"/>
              <a:ext cx="279847" cy="930235"/>
              <a:chOff x="11812141" y="388978"/>
              <a:chExt cx="279847" cy="930235"/>
            </a:xfrm>
          </p:grpSpPr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B8499180-E049-93D8-F1AF-BAA12F86BB21}"/>
                  </a:ext>
                </a:extLst>
              </p:cNvPr>
              <p:cNvSpPr/>
              <p:nvPr/>
            </p:nvSpPr>
            <p:spPr>
              <a:xfrm>
                <a:off x="11812141" y="388978"/>
                <a:ext cx="279847" cy="93023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45000"/>
                </a:schemeClr>
              </a:solidFill>
              <a:ln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alpha val="38000"/>
                      </a:schemeClr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14B9861B-2655-6D68-66A4-25799CADC7F8}"/>
                  </a:ext>
                </a:extLst>
              </p:cNvPr>
              <p:cNvGrpSpPr/>
              <p:nvPr/>
            </p:nvGrpSpPr>
            <p:grpSpPr>
              <a:xfrm>
                <a:off x="11861170" y="461885"/>
                <a:ext cx="193312" cy="193312"/>
                <a:chOff x="10098451" y="1602747"/>
                <a:chExt cx="193312" cy="193312"/>
              </a:xfrm>
            </p:grpSpPr>
            <p:sp>
              <p:nvSpPr>
                <p:cNvPr id="3" name="타원 2">
                  <a:extLst>
                    <a:ext uri="{FF2B5EF4-FFF2-40B4-BE49-F238E27FC236}">
                      <a16:creationId xmlns:a16="http://schemas.microsoft.com/office/drawing/2014/main" id="{1924514C-9B54-5B53-A9B5-A4B5D41062B1}"/>
                    </a:ext>
                  </a:extLst>
                </p:cNvPr>
                <p:cNvSpPr/>
                <p:nvPr/>
              </p:nvSpPr>
              <p:spPr>
                <a:xfrm>
                  <a:off x="10098451" y="1602747"/>
                  <a:ext cx="193312" cy="193312"/>
                </a:xfrm>
                <a:prstGeom prst="ellipse">
                  <a:avLst/>
                </a:prstGeom>
                <a:solidFill>
                  <a:srgbClr val="CFD3DE"/>
                </a:solidFill>
                <a:ln>
                  <a:noFill/>
                </a:ln>
                <a:effectLst>
                  <a:outerShdw blurRad="127000" dist="50800" dir="5400000" algn="tr" rotWithShape="0">
                    <a:schemeClr val="tx2">
                      <a:lumMod val="50000"/>
                      <a:alpha val="11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" name="자유형: 도형 7">
                  <a:extLst>
                    <a:ext uri="{FF2B5EF4-FFF2-40B4-BE49-F238E27FC236}">
                      <a16:creationId xmlns:a16="http://schemas.microsoft.com/office/drawing/2014/main" id="{35090426-4274-09ED-0AAE-76F05C82D5F4}"/>
                    </a:ext>
                  </a:extLst>
                </p:cNvPr>
                <p:cNvSpPr/>
                <p:nvPr/>
              </p:nvSpPr>
              <p:spPr>
                <a:xfrm>
                  <a:off x="10098451" y="1602747"/>
                  <a:ext cx="193312" cy="193312"/>
                </a:xfrm>
                <a:custGeom>
                  <a:avLst/>
                  <a:gdLst>
                    <a:gd name="connsiteX0" fmla="*/ 98293 w 193312"/>
                    <a:gd name="connsiteY0" fmla="*/ 34827 h 193312"/>
                    <a:gd name="connsiteX1" fmla="*/ 89355 w 193312"/>
                    <a:gd name="connsiteY1" fmla="*/ 50978 h 193312"/>
                    <a:gd name="connsiteX2" fmla="*/ 74917 w 193312"/>
                    <a:gd name="connsiteY2" fmla="*/ 39477 h 193312"/>
                    <a:gd name="connsiteX3" fmla="*/ 72840 w 193312"/>
                    <a:gd name="connsiteY3" fmla="*/ 57819 h 193312"/>
                    <a:gd name="connsiteX4" fmla="*/ 55099 w 193312"/>
                    <a:gd name="connsiteY4" fmla="*/ 52718 h 193312"/>
                    <a:gd name="connsiteX5" fmla="*/ 60200 w 193312"/>
                    <a:gd name="connsiteY5" fmla="*/ 70459 h 193312"/>
                    <a:gd name="connsiteX6" fmla="*/ 41858 w 193312"/>
                    <a:gd name="connsiteY6" fmla="*/ 72536 h 193312"/>
                    <a:gd name="connsiteX7" fmla="*/ 53359 w 193312"/>
                    <a:gd name="connsiteY7" fmla="*/ 86974 h 193312"/>
                    <a:gd name="connsiteX8" fmla="*/ 37208 w 193312"/>
                    <a:gd name="connsiteY8" fmla="*/ 95912 h 193312"/>
                    <a:gd name="connsiteX9" fmla="*/ 53359 w 193312"/>
                    <a:gd name="connsiteY9" fmla="*/ 104850 h 193312"/>
                    <a:gd name="connsiteX10" fmla="*/ 41858 w 193312"/>
                    <a:gd name="connsiteY10" fmla="*/ 119288 h 193312"/>
                    <a:gd name="connsiteX11" fmla="*/ 60200 w 193312"/>
                    <a:gd name="connsiteY11" fmla="*/ 121365 h 193312"/>
                    <a:gd name="connsiteX12" fmla="*/ 55099 w 193312"/>
                    <a:gd name="connsiteY12" fmla="*/ 139106 h 193312"/>
                    <a:gd name="connsiteX13" fmla="*/ 72840 w 193312"/>
                    <a:gd name="connsiteY13" fmla="*/ 134005 h 193312"/>
                    <a:gd name="connsiteX14" fmla="*/ 74917 w 193312"/>
                    <a:gd name="connsiteY14" fmla="*/ 152347 h 193312"/>
                    <a:gd name="connsiteX15" fmla="*/ 89355 w 193312"/>
                    <a:gd name="connsiteY15" fmla="*/ 140846 h 193312"/>
                    <a:gd name="connsiteX16" fmla="*/ 98293 w 193312"/>
                    <a:gd name="connsiteY16" fmla="*/ 156997 h 193312"/>
                    <a:gd name="connsiteX17" fmla="*/ 107231 w 193312"/>
                    <a:gd name="connsiteY17" fmla="*/ 140846 h 193312"/>
                    <a:gd name="connsiteX18" fmla="*/ 121669 w 193312"/>
                    <a:gd name="connsiteY18" fmla="*/ 152347 h 193312"/>
                    <a:gd name="connsiteX19" fmla="*/ 123746 w 193312"/>
                    <a:gd name="connsiteY19" fmla="*/ 134005 h 193312"/>
                    <a:gd name="connsiteX20" fmla="*/ 141487 w 193312"/>
                    <a:gd name="connsiteY20" fmla="*/ 139106 h 193312"/>
                    <a:gd name="connsiteX21" fmla="*/ 136386 w 193312"/>
                    <a:gd name="connsiteY21" fmla="*/ 121365 h 193312"/>
                    <a:gd name="connsiteX22" fmla="*/ 154728 w 193312"/>
                    <a:gd name="connsiteY22" fmla="*/ 119288 h 193312"/>
                    <a:gd name="connsiteX23" fmla="*/ 143227 w 193312"/>
                    <a:gd name="connsiteY23" fmla="*/ 104850 h 193312"/>
                    <a:gd name="connsiteX24" fmla="*/ 159378 w 193312"/>
                    <a:gd name="connsiteY24" fmla="*/ 95912 h 193312"/>
                    <a:gd name="connsiteX25" fmla="*/ 143227 w 193312"/>
                    <a:gd name="connsiteY25" fmla="*/ 86974 h 193312"/>
                    <a:gd name="connsiteX26" fmla="*/ 154728 w 193312"/>
                    <a:gd name="connsiteY26" fmla="*/ 72536 h 193312"/>
                    <a:gd name="connsiteX27" fmla="*/ 136386 w 193312"/>
                    <a:gd name="connsiteY27" fmla="*/ 70459 h 193312"/>
                    <a:gd name="connsiteX28" fmla="*/ 141487 w 193312"/>
                    <a:gd name="connsiteY28" fmla="*/ 52718 h 193312"/>
                    <a:gd name="connsiteX29" fmla="*/ 123746 w 193312"/>
                    <a:gd name="connsiteY29" fmla="*/ 57819 h 193312"/>
                    <a:gd name="connsiteX30" fmla="*/ 121669 w 193312"/>
                    <a:gd name="connsiteY30" fmla="*/ 39477 h 193312"/>
                    <a:gd name="connsiteX31" fmla="*/ 107231 w 193312"/>
                    <a:gd name="connsiteY31" fmla="*/ 50978 h 193312"/>
                    <a:gd name="connsiteX32" fmla="*/ 96656 w 193312"/>
                    <a:gd name="connsiteY32" fmla="*/ 0 h 193312"/>
                    <a:gd name="connsiteX33" fmla="*/ 193312 w 193312"/>
                    <a:gd name="connsiteY33" fmla="*/ 96656 h 193312"/>
                    <a:gd name="connsiteX34" fmla="*/ 96656 w 193312"/>
                    <a:gd name="connsiteY34" fmla="*/ 193312 h 193312"/>
                    <a:gd name="connsiteX35" fmla="*/ 0 w 193312"/>
                    <a:gd name="connsiteY35" fmla="*/ 96656 h 193312"/>
                    <a:gd name="connsiteX36" fmla="*/ 96656 w 193312"/>
                    <a:gd name="connsiteY36" fmla="*/ 0 h 193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193312" h="193312">
                      <a:moveTo>
                        <a:pt x="98293" y="34827"/>
                      </a:moveTo>
                      <a:lnTo>
                        <a:pt x="89355" y="50978"/>
                      </a:lnTo>
                      <a:lnTo>
                        <a:pt x="74917" y="39477"/>
                      </a:lnTo>
                      <a:lnTo>
                        <a:pt x="72840" y="57819"/>
                      </a:lnTo>
                      <a:lnTo>
                        <a:pt x="55099" y="52718"/>
                      </a:lnTo>
                      <a:lnTo>
                        <a:pt x="60200" y="70459"/>
                      </a:lnTo>
                      <a:lnTo>
                        <a:pt x="41858" y="72536"/>
                      </a:lnTo>
                      <a:lnTo>
                        <a:pt x="53359" y="86974"/>
                      </a:lnTo>
                      <a:lnTo>
                        <a:pt x="37208" y="95912"/>
                      </a:lnTo>
                      <a:lnTo>
                        <a:pt x="53359" y="104850"/>
                      </a:lnTo>
                      <a:lnTo>
                        <a:pt x="41858" y="119288"/>
                      </a:lnTo>
                      <a:lnTo>
                        <a:pt x="60200" y="121365"/>
                      </a:lnTo>
                      <a:lnTo>
                        <a:pt x="55099" y="139106"/>
                      </a:lnTo>
                      <a:lnTo>
                        <a:pt x="72840" y="134005"/>
                      </a:lnTo>
                      <a:lnTo>
                        <a:pt x="74917" y="152347"/>
                      </a:lnTo>
                      <a:lnTo>
                        <a:pt x="89355" y="140846"/>
                      </a:lnTo>
                      <a:lnTo>
                        <a:pt x="98293" y="156997"/>
                      </a:lnTo>
                      <a:lnTo>
                        <a:pt x="107231" y="140846"/>
                      </a:lnTo>
                      <a:lnTo>
                        <a:pt x="121669" y="152347"/>
                      </a:lnTo>
                      <a:lnTo>
                        <a:pt x="123746" y="134005"/>
                      </a:lnTo>
                      <a:lnTo>
                        <a:pt x="141487" y="139106"/>
                      </a:lnTo>
                      <a:lnTo>
                        <a:pt x="136386" y="121365"/>
                      </a:lnTo>
                      <a:lnTo>
                        <a:pt x="154728" y="119288"/>
                      </a:lnTo>
                      <a:lnTo>
                        <a:pt x="143227" y="104850"/>
                      </a:lnTo>
                      <a:lnTo>
                        <a:pt x="159378" y="95912"/>
                      </a:lnTo>
                      <a:lnTo>
                        <a:pt x="143227" y="86974"/>
                      </a:lnTo>
                      <a:lnTo>
                        <a:pt x="154728" y="72536"/>
                      </a:lnTo>
                      <a:lnTo>
                        <a:pt x="136386" y="70459"/>
                      </a:lnTo>
                      <a:lnTo>
                        <a:pt x="141487" y="52718"/>
                      </a:lnTo>
                      <a:lnTo>
                        <a:pt x="123746" y="57819"/>
                      </a:lnTo>
                      <a:lnTo>
                        <a:pt x="121669" y="39477"/>
                      </a:lnTo>
                      <a:lnTo>
                        <a:pt x="107231" y="50978"/>
                      </a:lnTo>
                      <a:close/>
                      <a:moveTo>
                        <a:pt x="96656" y="0"/>
                      </a:moveTo>
                      <a:cubicBezTo>
                        <a:pt x="150038" y="0"/>
                        <a:pt x="193312" y="43274"/>
                        <a:pt x="193312" y="96656"/>
                      </a:cubicBezTo>
                      <a:cubicBezTo>
                        <a:pt x="193312" y="150038"/>
                        <a:pt x="150038" y="193312"/>
                        <a:pt x="96656" y="193312"/>
                      </a:cubicBezTo>
                      <a:cubicBezTo>
                        <a:pt x="43274" y="193312"/>
                        <a:pt x="0" y="150038"/>
                        <a:pt x="0" y="96656"/>
                      </a:cubicBezTo>
                      <a:cubicBezTo>
                        <a:pt x="0" y="43274"/>
                        <a:pt x="43274" y="0"/>
                        <a:pt x="96656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38100" dist="38100" dir="5400000" algn="tr" rotWithShape="0">
                    <a:schemeClr val="tx2">
                      <a:lumMod val="50000"/>
                      <a:alpha val="11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28711AC-DFAF-22BA-1855-51A486FEFC18}"/>
                  </a:ext>
                </a:extLst>
              </p:cNvPr>
              <p:cNvGrpSpPr/>
              <p:nvPr/>
            </p:nvGrpSpPr>
            <p:grpSpPr>
              <a:xfrm>
                <a:off x="11855100" y="1055332"/>
                <a:ext cx="193312" cy="193312"/>
                <a:chOff x="10098451" y="1602747"/>
                <a:chExt cx="193312" cy="193312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AC836EB9-277D-0443-B0B7-2B952192DC18}"/>
                    </a:ext>
                  </a:extLst>
                </p:cNvPr>
                <p:cNvSpPr/>
                <p:nvPr/>
              </p:nvSpPr>
              <p:spPr>
                <a:xfrm>
                  <a:off x="10098451" y="1602747"/>
                  <a:ext cx="193312" cy="193312"/>
                </a:xfrm>
                <a:prstGeom prst="ellipse">
                  <a:avLst/>
                </a:prstGeom>
                <a:solidFill>
                  <a:srgbClr val="CFD3DE"/>
                </a:solidFill>
                <a:ln>
                  <a:noFill/>
                </a:ln>
                <a:effectLst>
                  <a:outerShdw blurRad="127000" dist="50800" dir="5400000" algn="tr" rotWithShape="0">
                    <a:schemeClr val="tx2">
                      <a:lumMod val="50000"/>
                      <a:alpha val="11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9" name="자유형: 도형 18">
                  <a:extLst>
                    <a:ext uri="{FF2B5EF4-FFF2-40B4-BE49-F238E27FC236}">
                      <a16:creationId xmlns:a16="http://schemas.microsoft.com/office/drawing/2014/main" id="{482C44B7-0ADA-A5BB-B644-DB9C1D0EDFF7}"/>
                    </a:ext>
                  </a:extLst>
                </p:cNvPr>
                <p:cNvSpPr/>
                <p:nvPr/>
              </p:nvSpPr>
              <p:spPr>
                <a:xfrm>
                  <a:off x="10098451" y="1602747"/>
                  <a:ext cx="193312" cy="193312"/>
                </a:xfrm>
                <a:custGeom>
                  <a:avLst/>
                  <a:gdLst>
                    <a:gd name="connsiteX0" fmla="*/ 98293 w 193312"/>
                    <a:gd name="connsiteY0" fmla="*/ 34827 h 193312"/>
                    <a:gd name="connsiteX1" fmla="*/ 89355 w 193312"/>
                    <a:gd name="connsiteY1" fmla="*/ 50978 h 193312"/>
                    <a:gd name="connsiteX2" fmla="*/ 74917 w 193312"/>
                    <a:gd name="connsiteY2" fmla="*/ 39477 h 193312"/>
                    <a:gd name="connsiteX3" fmla="*/ 72840 w 193312"/>
                    <a:gd name="connsiteY3" fmla="*/ 57819 h 193312"/>
                    <a:gd name="connsiteX4" fmla="*/ 55099 w 193312"/>
                    <a:gd name="connsiteY4" fmla="*/ 52718 h 193312"/>
                    <a:gd name="connsiteX5" fmla="*/ 60200 w 193312"/>
                    <a:gd name="connsiteY5" fmla="*/ 70459 h 193312"/>
                    <a:gd name="connsiteX6" fmla="*/ 41858 w 193312"/>
                    <a:gd name="connsiteY6" fmla="*/ 72536 h 193312"/>
                    <a:gd name="connsiteX7" fmla="*/ 53359 w 193312"/>
                    <a:gd name="connsiteY7" fmla="*/ 86974 h 193312"/>
                    <a:gd name="connsiteX8" fmla="*/ 37208 w 193312"/>
                    <a:gd name="connsiteY8" fmla="*/ 95912 h 193312"/>
                    <a:gd name="connsiteX9" fmla="*/ 53359 w 193312"/>
                    <a:gd name="connsiteY9" fmla="*/ 104850 h 193312"/>
                    <a:gd name="connsiteX10" fmla="*/ 41858 w 193312"/>
                    <a:gd name="connsiteY10" fmla="*/ 119288 h 193312"/>
                    <a:gd name="connsiteX11" fmla="*/ 60200 w 193312"/>
                    <a:gd name="connsiteY11" fmla="*/ 121365 h 193312"/>
                    <a:gd name="connsiteX12" fmla="*/ 55099 w 193312"/>
                    <a:gd name="connsiteY12" fmla="*/ 139106 h 193312"/>
                    <a:gd name="connsiteX13" fmla="*/ 72840 w 193312"/>
                    <a:gd name="connsiteY13" fmla="*/ 134005 h 193312"/>
                    <a:gd name="connsiteX14" fmla="*/ 74917 w 193312"/>
                    <a:gd name="connsiteY14" fmla="*/ 152347 h 193312"/>
                    <a:gd name="connsiteX15" fmla="*/ 89355 w 193312"/>
                    <a:gd name="connsiteY15" fmla="*/ 140846 h 193312"/>
                    <a:gd name="connsiteX16" fmla="*/ 98293 w 193312"/>
                    <a:gd name="connsiteY16" fmla="*/ 156997 h 193312"/>
                    <a:gd name="connsiteX17" fmla="*/ 107231 w 193312"/>
                    <a:gd name="connsiteY17" fmla="*/ 140846 h 193312"/>
                    <a:gd name="connsiteX18" fmla="*/ 121669 w 193312"/>
                    <a:gd name="connsiteY18" fmla="*/ 152347 h 193312"/>
                    <a:gd name="connsiteX19" fmla="*/ 123746 w 193312"/>
                    <a:gd name="connsiteY19" fmla="*/ 134005 h 193312"/>
                    <a:gd name="connsiteX20" fmla="*/ 141487 w 193312"/>
                    <a:gd name="connsiteY20" fmla="*/ 139106 h 193312"/>
                    <a:gd name="connsiteX21" fmla="*/ 136386 w 193312"/>
                    <a:gd name="connsiteY21" fmla="*/ 121365 h 193312"/>
                    <a:gd name="connsiteX22" fmla="*/ 154728 w 193312"/>
                    <a:gd name="connsiteY22" fmla="*/ 119288 h 193312"/>
                    <a:gd name="connsiteX23" fmla="*/ 143227 w 193312"/>
                    <a:gd name="connsiteY23" fmla="*/ 104850 h 193312"/>
                    <a:gd name="connsiteX24" fmla="*/ 159378 w 193312"/>
                    <a:gd name="connsiteY24" fmla="*/ 95912 h 193312"/>
                    <a:gd name="connsiteX25" fmla="*/ 143227 w 193312"/>
                    <a:gd name="connsiteY25" fmla="*/ 86974 h 193312"/>
                    <a:gd name="connsiteX26" fmla="*/ 154728 w 193312"/>
                    <a:gd name="connsiteY26" fmla="*/ 72536 h 193312"/>
                    <a:gd name="connsiteX27" fmla="*/ 136386 w 193312"/>
                    <a:gd name="connsiteY27" fmla="*/ 70459 h 193312"/>
                    <a:gd name="connsiteX28" fmla="*/ 141487 w 193312"/>
                    <a:gd name="connsiteY28" fmla="*/ 52718 h 193312"/>
                    <a:gd name="connsiteX29" fmla="*/ 123746 w 193312"/>
                    <a:gd name="connsiteY29" fmla="*/ 57819 h 193312"/>
                    <a:gd name="connsiteX30" fmla="*/ 121669 w 193312"/>
                    <a:gd name="connsiteY30" fmla="*/ 39477 h 193312"/>
                    <a:gd name="connsiteX31" fmla="*/ 107231 w 193312"/>
                    <a:gd name="connsiteY31" fmla="*/ 50978 h 193312"/>
                    <a:gd name="connsiteX32" fmla="*/ 96656 w 193312"/>
                    <a:gd name="connsiteY32" fmla="*/ 0 h 193312"/>
                    <a:gd name="connsiteX33" fmla="*/ 193312 w 193312"/>
                    <a:gd name="connsiteY33" fmla="*/ 96656 h 193312"/>
                    <a:gd name="connsiteX34" fmla="*/ 96656 w 193312"/>
                    <a:gd name="connsiteY34" fmla="*/ 193312 h 193312"/>
                    <a:gd name="connsiteX35" fmla="*/ 0 w 193312"/>
                    <a:gd name="connsiteY35" fmla="*/ 96656 h 193312"/>
                    <a:gd name="connsiteX36" fmla="*/ 96656 w 193312"/>
                    <a:gd name="connsiteY36" fmla="*/ 0 h 193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193312" h="193312">
                      <a:moveTo>
                        <a:pt x="98293" y="34827"/>
                      </a:moveTo>
                      <a:lnTo>
                        <a:pt x="89355" y="50978"/>
                      </a:lnTo>
                      <a:lnTo>
                        <a:pt x="74917" y="39477"/>
                      </a:lnTo>
                      <a:lnTo>
                        <a:pt x="72840" y="57819"/>
                      </a:lnTo>
                      <a:lnTo>
                        <a:pt x="55099" y="52718"/>
                      </a:lnTo>
                      <a:lnTo>
                        <a:pt x="60200" y="70459"/>
                      </a:lnTo>
                      <a:lnTo>
                        <a:pt x="41858" y="72536"/>
                      </a:lnTo>
                      <a:lnTo>
                        <a:pt x="53359" y="86974"/>
                      </a:lnTo>
                      <a:lnTo>
                        <a:pt x="37208" y="95912"/>
                      </a:lnTo>
                      <a:lnTo>
                        <a:pt x="53359" y="104850"/>
                      </a:lnTo>
                      <a:lnTo>
                        <a:pt x="41858" y="119288"/>
                      </a:lnTo>
                      <a:lnTo>
                        <a:pt x="60200" y="121365"/>
                      </a:lnTo>
                      <a:lnTo>
                        <a:pt x="55099" y="139106"/>
                      </a:lnTo>
                      <a:lnTo>
                        <a:pt x="72840" y="134005"/>
                      </a:lnTo>
                      <a:lnTo>
                        <a:pt x="74917" y="152347"/>
                      </a:lnTo>
                      <a:lnTo>
                        <a:pt x="89355" y="140846"/>
                      </a:lnTo>
                      <a:lnTo>
                        <a:pt x="98293" y="156997"/>
                      </a:lnTo>
                      <a:lnTo>
                        <a:pt x="107231" y="140846"/>
                      </a:lnTo>
                      <a:lnTo>
                        <a:pt x="121669" y="152347"/>
                      </a:lnTo>
                      <a:lnTo>
                        <a:pt x="123746" y="134005"/>
                      </a:lnTo>
                      <a:lnTo>
                        <a:pt x="141487" y="139106"/>
                      </a:lnTo>
                      <a:lnTo>
                        <a:pt x="136386" y="121365"/>
                      </a:lnTo>
                      <a:lnTo>
                        <a:pt x="154728" y="119288"/>
                      </a:lnTo>
                      <a:lnTo>
                        <a:pt x="143227" y="104850"/>
                      </a:lnTo>
                      <a:lnTo>
                        <a:pt x="159378" y="95912"/>
                      </a:lnTo>
                      <a:lnTo>
                        <a:pt x="143227" y="86974"/>
                      </a:lnTo>
                      <a:lnTo>
                        <a:pt x="154728" y="72536"/>
                      </a:lnTo>
                      <a:lnTo>
                        <a:pt x="136386" y="70459"/>
                      </a:lnTo>
                      <a:lnTo>
                        <a:pt x="141487" y="52718"/>
                      </a:lnTo>
                      <a:lnTo>
                        <a:pt x="123746" y="57819"/>
                      </a:lnTo>
                      <a:lnTo>
                        <a:pt x="121669" y="39477"/>
                      </a:lnTo>
                      <a:lnTo>
                        <a:pt x="107231" y="50978"/>
                      </a:lnTo>
                      <a:close/>
                      <a:moveTo>
                        <a:pt x="96656" y="0"/>
                      </a:moveTo>
                      <a:cubicBezTo>
                        <a:pt x="150038" y="0"/>
                        <a:pt x="193312" y="43274"/>
                        <a:pt x="193312" y="96656"/>
                      </a:cubicBezTo>
                      <a:cubicBezTo>
                        <a:pt x="193312" y="150038"/>
                        <a:pt x="150038" y="193312"/>
                        <a:pt x="96656" y="193312"/>
                      </a:cubicBezTo>
                      <a:cubicBezTo>
                        <a:pt x="43274" y="193312"/>
                        <a:pt x="0" y="150038"/>
                        <a:pt x="0" y="96656"/>
                      </a:cubicBezTo>
                      <a:cubicBezTo>
                        <a:pt x="0" y="43274"/>
                        <a:pt x="43274" y="0"/>
                        <a:pt x="96656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38100" dist="38100" dir="5400000" algn="tr" rotWithShape="0">
                    <a:schemeClr val="tx2">
                      <a:lumMod val="50000"/>
                      <a:alpha val="11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165060-A93D-21C9-2C95-D62789B9A9C5}"/>
                </a:ext>
              </a:extLst>
            </p:cNvPr>
            <p:cNvSpPr txBox="1"/>
            <p:nvPr/>
          </p:nvSpPr>
          <p:spPr>
            <a:xfrm>
              <a:off x="882032" y="388979"/>
              <a:ext cx="623047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603500" algn="l"/>
                </a:tabLst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 w="9525"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</a:t>
              </a:r>
              <a:r>
                <a:rPr kumimoji="0" lang="en-US" altLang="ko-KR" sz="2000" b="0" i="1" u="none" strike="noStrike" kern="0" cap="none" spc="0" normalizeH="0" baseline="0" noProof="0" dirty="0">
                  <a:ln w="9525"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   PRESENTATION </a:t>
              </a:r>
              <a:r>
                <a:rPr kumimoji="0" lang="en-US" altLang="ko-KR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1" name="타원 10">
            <a:extLst>
              <a:ext uri="{FF2B5EF4-FFF2-40B4-BE49-F238E27FC236}">
                <a16:creationId xmlns:a16="http://schemas.microsoft.com/office/drawing/2014/main" id="{D56DC940-D7DD-A9E0-3EF4-C7A6525B5344}"/>
              </a:ext>
            </a:extLst>
          </p:cNvPr>
          <p:cNvSpPr/>
          <p:nvPr/>
        </p:nvSpPr>
        <p:spPr>
          <a:xfrm>
            <a:off x="1860640" y="3037016"/>
            <a:ext cx="1604513" cy="1604513"/>
          </a:xfrm>
          <a:prstGeom prst="ellipse">
            <a:avLst/>
          </a:prstGeom>
          <a:solidFill>
            <a:schemeClr val="bg1"/>
          </a:solidFill>
          <a:ln>
            <a:solidFill>
              <a:srgbClr val="69ACF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07EA8ACB-C9A7-061E-CA3B-936E0B93437A}"/>
              </a:ext>
            </a:extLst>
          </p:cNvPr>
          <p:cNvSpPr/>
          <p:nvPr/>
        </p:nvSpPr>
        <p:spPr>
          <a:xfrm>
            <a:off x="4753936" y="1626581"/>
            <a:ext cx="1063565" cy="106356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25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%</a:t>
            </a:r>
            <a:endParaRPr kumimoji="0" lang="en-US" altLang="ko-KR" sz="3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14B23AD-FA86-D03C-1E63-202C1A0DC95E}"/>
              </a:ext>
            </a:extLst>
          </p:cNvPr>
          <p:cNvGrpSpPr/>
          <p:nvPr/>
        </p:nvGrpSpPr>
        <p:grpSpPr>
          <a:xfrm>
            <a:off x="3465153" y="1536272"/>
            <a:ext cx="2442656" cy="2260134"/>
            <a:chOff x="3458260" y="1120889"/>
            <a:chExt cx="2442656" cy="2260134"/>
          </a:xfrm>
        </p:grpSpPr>
        <p:sp>
          <p:nvSpPr>
            <p:cNvPr id="16" name="원호 15">
              <a:extLst>
                <a:ext uri="{FF2B5EF4-FFF2-40B4-BE49-F238E27FC236}">
                  <a16:creationId xmlns:a16="http://schemas.microsoft.com/office/drawing/2014/main" id="{B7C3DBEF-6472-AEF3-8209-04C41A974115}"/>
                </a:ext>
              </a:extLst>
            </p:cNvPr>
            <p:cNvSpPr/>
            <p:nvPr/>
          </p:nvSpPr>
          <p:spPr>
            <a:xfrm>
              <a:off x="4656734" y="1120889"/>
              <a:ext cx="1244182" cy="1244182"/>
            </a:xfrm>
            <a:prstGeom prst="arc">
              <a:avLst>
                <a:gd name="adj1" fmla="val 5814299"/>
                <a:gd name="adj2" fmla="val 4370025"/>
              </a:avLst>
            </a:prstGeom>
            <a:noFill/>
            <a:ln w="19050">
              <a:solidFill>
                <a:schemeClr val="bg1"/>
              </a:solidFill>
              <a:prstDash val="sysDot"/>
              <a:tailEnd type="oval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원호 19">
              <a:extLst>
                <a:ext uri="{FF2B5EF4-FFF2-40B4-BE49-F238E27FC236}">
                  <a16:creationId xmlns:a16="http://schemas.microsoft.com/office/drawing/2014/main" id="{DE4172A6-05AD-7C1C-B60D-639A5F2B1D19}"/>
                </a:ext>
              </a:extLst>
            </p:cNvPr>
            <p:cNvSpPr/>
            <p:nvPr/>
          </p:nvSpPr>
          <p:spPr>
            <a:xfrm>
              <a:off x="5079098" y="2361896"/>
              <a:ext cx="253404" cy="253404"/>
            </a:xfrm>
            <a:prstGeom prst="arc">
              <a:avLst>
                <a:gd name="adj1" fmla="val 16096826"/>
                <a:gd name="adj2" fmla="val 0"/>
              </a:avLst>
            </a:prstGeom>
            <a:noFill/>
            <a:ln w="19050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66BE5FF2-E440-66CD-B697-B746BA65F59F}"/>
                </a:ext>
              </a:extLst>
            </p:cNvPr>
            <p:cNvCxnSpPr>
              <a:cxnSpLocks/>
              <a:endCxn id="23" idx="0"/>
            </p:cNvCxnSpPr>
            <p:nvPr/>
          </p:nvCxnSpPr>
          <p:spPr>
            <a:xfrm flipH="1">
              <a:off x="5332445" y="2488598"/>
              <a:ext cx="58" cy="761623"/>
            </a:xfrm>
            <a:prstGeom prst="line">
              <a:avLst/>
            </a:prstGeom>
            <a:ln w="190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원호 22">
              <a:extLst>
                <a:ext uri="{FF2B5EF4-FFF2-40B4-BE49-F238E27FC236}">
                  <a16:creationId xmlns:a16="http://schemas.microsoft.com/office/drawing/2014/main" id="{99BD9A6C-19F7-6B5E-9E11-5FD53D8662D2}"/>
                </a:ext>
              </a:extLst>
            </p:cNvPr>
            <p:cNvSpPr/>
            <p:nvPr/>
          </p:nvSpPr>
          <p:spPr>
            <a:xfrm rot="5400000">
              <a:off x="5079098" y="3127321"/>
              <a:ext cx="253404" cy="253404"/>
            </a:xfrm>
            <a:prstGeom prst="arc">
              <a:avLst>
                <a:gd name="adj1" fmla="val 16096826"/>
                <a:gd name="adj2" fmla="val 0"/>
              </a:avLst>
            </a:prstGeom>
            <a:noFill/>
            <a:ln w="19050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2F59C881-D2C3-A5E4-DF64-AE42CDE9ABAA}"/>
                </a:ext>
              </a:extLst>
            </p:cNvPr>
            <p:cNvCxnSpPr>
              <a:cxnSpLocks/>
              <a:stCxn id="23" idx="2"/>
            </p:cNvCxnSpPr>
            <p:nvPr/>
          </p:nvCxnSpPr>
          <p:spPr>
            <a:xfrm flipH="1">
              <a:off x="3458260" y="3380725"/>
              <a:ext cx="1747540" cy="298"/>
            </a:xfrm>
            <a:prstGeom prst="line">
              <a:avLst/>
            </a:prstGeom>
            <a:ln w="190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타원 24">
            <a:extLst>
              <a:ext uri="{FF2B5EF4-FFF2-40B4-BE49-F238E27FC236}">
                <a16:creationId xmlns:a16="http://schemas.microsoft.com/office/drawing/2014/main" id="{FB707649-5EC4-3C5C-5675-41E68652BB82}"/>
              </a:ext>
            </a:extLst>
          </p:cNvPr>
          <p:cNvSpPr/>
          <p:nvPr/>
        </p:nvSpPr>
        <p:spPr>
          <a:xfrm>
            <a:off x="6175425" y="2365435"/>
            <a:ext cx="1063565" cy="106356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25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%</a:t>
            </a:r>
            <a:endParaRPr kumimoji="0" lang="en-US" altLang="ko-KR" sz="3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46A6EDBD-68F6-D405-6D26-B9F30C64FAE8}"/>
              </a:ext>
            </a:extLst>
          </p:cNvPr>
          <p:cNvGrpSpPr/>
          <p:nvPr/>
        </p:nvGrpSpPr>
        <p:grpSpPr>
          <a:xfrm>
            <a:off x="3465153" y="2354072"/>
            <a:ext cx="3881741" cy="1521735"/>
            <a:chOff x="3458260" y="1938689"/>
            <a:chExt cx="3881741" cy="1521735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97F38067-589E-12DC-85C7-7EFA9FC3440C}"/>
                </a:ext>
              </a:extLst>
            </p:cNvPr>
            <p:cNvGrpSpPr/>
            <p:nvPr/>
          </p:nvGrpSpPr>
          <p:grpSpPr>
            <a:xfrm rot="3600000">
              <a:off x="5970705" y="1813574"/>
              <a:ext cx="1244182" cy="1494411"/>
              <a:chOff x="6154263" y="1782671"/>
              <a:chExt cx="1244182" cy="1494411"/>
            </a:xfrm>
          </p:grpSpPr>
          <p:sp>
            <p:nvSpPr>
              <p:cNvPr id="44" name="원호 43">
                <a:extLst>
                  <a:ext uri="{FF2B5EF4-FFF2-40B4-BE49-F238E27FC236}">
                    <a16:creationId xmlns:a16="http://schemas.microsoft.com/office/drawing/2014/main" id="{5287A29A-F8C7-B7FC-856F-39E24C4C66B3}"/>
                  </a:ext>
                </a:extLst>
              </p:cNvPr>
              <p:cNvSpPr/>
              <p:nvPr/>
            </p:nvSpPr>
            <p:spPr>
              <a:xfrm>
                <a:off x="6154263" y="1782671"/>
                <a:ext cx="1244182" cy="1244182"/>
              </a:xfrm>
              <a:prstGeom prst="arc">
                <a:avLst>
                  <a:gd name="adj1" fmla="val 5814299"/>
                  <a:gd name="adj2" fmla="val 4370025"/>
                </a:avLst>
              </a:prstGeom>
              <a:noFill/>
              <a:ln w="19050">
                <a:solidFill>
                  <a:schemeClr val="bg1"/>
                </a:solidFill>
                <a:prstDash val="sysDot"/>
                <a:tailEnd type="oval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5" name="원호 44">
                <a:extLst>
                  <a:ext uri="{FF2B5EF4-FFF2-40B4-BE49-F238E27FC236}">
                    <a16:creationId xmlns:a16="http://schemas.microsoft.com/office/drawing/2014/main" id="{D5ABF2E8-ED70-50E0-BE72-156A037A5BC0}"/>
                  </a:ext>
                </a:extLst>
              </p:cNvPr>
              <p:cNvSpPr/>
              <p:nvPr/>
            </p:nvSpPr>
            <p:spPr>
              <a:xfrm>
                <a:off x="6576627" y="3023678"/>
                <a:ext cx="253404" cy="253404"/>
              </a:xfrm>
              <a:prstGeom prst="arc">
                <a:avLst>
                  <a:gd name="adj1" fmla="val 16096826"/>
                  <a:gd name="adj2" fmla="val 20958490"/>
                </a:avLst>
              </a:prstGeom>
              <a:noFill/>
              <a:ln w="19050">
                <a:solidFill>
                  <a:schemeClr val="bg1"/>
                </a:solidFill>
                <a:prstDash val="sysDot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A33C5D60-B172-061F-F2FB-09D2DF50C01C}"/>
                </a:ext>
              </a:extLst>
            </p:cNvPr>
            <p:cNvCxnSpPr>
              <a:cxnSpLocks/>
              <a:stCxn id="45" idx="2"/>
              <a:endCxn id="30" idx="0"/>
            </p:cNvCxnSpPr>
            <p:nvPr/>
          </p:nvCxnSpPr>
          <p:spPr>
            <a:xfrm flipH="1">
              <a:off x="5558050" y="2903858"/>
              <a:ext cx="543471" cy="520612"/>
            </a:xfrm>
            <a:prstGeom prst="line">
              <a:avLst/>
            </a:prstGeom>
            <a:ln w="190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원호 29">
              <a:extLst>
                <a:ext uri="{FF2B5EF4-FFF2-40B4-BE49-F238E27FC236}">
                  <a16:creationId xmlns:a16="http://schemas.microsoft.com/office/drawing/2014/main" id="{2FCE1022-1DFB-1CDE-DF27-2C4905F45911}"/>
                </a:ext>
              </a:extLst>
            </p:cNvPr>
            <p:cNvSpPr/>
            <p:nvPr/>
          </p:nvSpPr>
          <p:spPr>
            <a:xfrm rot="5400000">
              <a:off x="5344061" y="3205929"/>
              <a:ext cx="253404" cy="253404"/>
            </a:xfrm>
            <a:prstGeom prst="arc">
              <a:avLst>
                <a:gd name="adj1" fmla="val 18987328"/>
                <a:gd name="adj2" fmla="val 0"/>
              </a:avLst>
            </a:prstGeom>
            <a:noFill/>
            <a:ln w="19050">
              <a:solidFill>
                <a:schemeClr val="bg1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557F9999-6867-9433-DDAC-1DD7975B79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8260" y="3460126"/>
              <a:ext cx="2016000" cy="298"/>
            </a:xfrm>
            <a:prstGeom prst="line">
              <a:avLst/>
            </a:prstGeom>
            <a:ln w="1905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타원 45">
            <a:extLst>
              <a:ext uri="{FF2B5EF4-FFF2-40B4-BE49-F238E27FC236}">
                <a16:creationId xmlns:a16="http://schemas.microsoft.com/office/drawing/2014/main" id="{FFC4C210-9863-BE93-2AD0-9BD0A9771D47}"/>
              </a:ext>
            </a:extLst>
          </p:cNvPr>
          <p:cNvSpPr/>
          <p:nvPr/>
        </p:nvSpPr>
        <p:spPr>
          <a:xfrm rot="10800000" flipV="1">
            <a:off x="4753936" y="5196753"/>
            <a:ext cx="1063565" cy="1063565"/>
          </a:xfrm>
          <a:prstGeom prst="ellipse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25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%</a:t>
            </a:r>
            <a:endParaRPr kumimoji="0" lang="en-US" altLang="ko-KR" sz="3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7E09B8FE-B587-4BC7-9388-842EC3F636B9}"/>
              </a:ext>
            </a:extLst>
          </p:cNvPr>
          <p:cNvGrpSpPr/>
          <p:nvPr/>
        </p:nvGrpSpPr>
        <p:grpSpPr>
          <a:xfrm>
            <a:off x="3465153" y="4090493"/>
            <a:ext cx="2442656" cy="2260134"/>
            <a:chOff x="3458260" y="3675110"/>
            <a:chExt cx="2442656" cy="2260134"/>
          </a:xfrm>
        </p:grpSpPr>
        <p:sp>
          <p:nvSpPr>
            <p:cNvPr id="49" name="원호 48">
              <a:extLst>
                <a:ext uri="{FF2B5EF4-FFF2-40B4-BE49-F238E27FC236}">
                  <a16:creationId xmlns:a16="http://schemas.microsoft.com/office/drawing/2014/main" id="{D0EB9CB2-7F6F-AC66-870A-7A284E324928}"/>
                </a:ext>
              </a:extLst>
            </p:cNvPr>
            <p:cNvSpPr/>
            <p:nvPr/>
          </p:nvSpPr>
          <p:spPr>
            <a:xfrm flipV="1">
              <a:off x="4656734" y="4691062"/>
              <a:ext cx="1244182" cy="1244182"/>
            </a:xfrm>
            <a:prstGeom prst="arc">
              <a:avLst>
                <a:gd name="adj1" fmla="val 5814299"/>
                <a:gd name="adj2" fmla="val 4370025"/>
              </a:avLst>
            </a:prstGeom>
            <a:noFill/>
            <a:ln w="19050">
              <a:solidFill>
                <a:schemeClr val="bg1">
                  <a:lumMod val="85000"/>
                </a:schemeClr>
              </a:solidFill>
              <a:prstDash val="sysDot"/>
              <a:tailEnd type="oval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원호 50">
              <a:extLst>
                <a:ext uri="{FF2B5EF4-FFF2-40B4-BE49-F238E27FC236}">
                  <a16:creationId xmlns:a16="http://schemas.microsoft.com/office/drawing/2014/main" id="{AA57AA0A-0DCA-B0C6-1C02-3BF5221D78AF}"/>
                </a:ext>
              </a:extLst>
            </p:cNvPr>
            <p:cNvSpPr/>
            <p:nvPr/>
          </p:nvSpPr>
          <p:spPr>
            <a:xfrm flipV="1">
              <a:off x="5079098" y="4440833"/>
              <a:ext cx="253404" cy="253404"/>
            </a:xfrm>
            <a:prstGeom prst="arc">
              <a:avLst>
                <a:gd name="adj1" fmla="val 16096826"/>
                <a:gd name="adj2" fmla="val 0"/>
              </a:avLst>
            </a:prstGeom>
            <a:noFill/>
            <a:ln w="19050">
              <a:solidFill>
                <a:schemeClr val="bg1">
                  <a:lumMod val="85000"/>
                </a:schemeClr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1CE278AC-23CF-1F0D-5EB0-306966BFAAB9}"/>
                </a:ext>
              </a:extLst>
            </p:cNvPr>
            <p:cNvCxnSpPr>
              <a:cxnSpLocks/>
              <a:endCxn id="76" idx="0"/>
            </p:cNvCxnSpPr>
            <p:nvPr/>
          </p:nvCxnSpPr>
          <p:spPr>
            <a:xfrm flipH="1" flipV="1">
              <a:off x="5332445" y="3805912"/>
              <a:ext cx="58" cy="761623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원호 75">
              <a:extLst>
                <a:ext uri="{FF2B5EF4-FFF2-40B4-BE49-F238E27FC236}">
                  <a16:creationId xmlns:a16="http://schemas.microsoft.com/office/drawing/2014/main" id="{008923F5-2626-4F50-C75A-706B432E5342}"/>
                </a:ext>
              </a:extLst>
            </p:cNvPr>
            <p:cNvSpPr/>
            <p:nvPr/>
          </p:nvSpPr>
          <p:spPr>
            <a:xfrm rot="16200000" flipV="1">
              <a:off x="5079098" y="3675408"/>
              <a:ext cx="253404" cy="253404"/>
            </a:xfrm>
            <a:prstGeom prst="arc">
              <a:avLst>
                <a:gd name="adj1" fmla="val 16096826"/>
                <a:gd name="adj2" fmla="val 0"/>
              </a:avLst>
            </a:prstGeom>
            <a:noFill/>
            <a:ln w="19050">
              <a:solidFill>
                <a:schemeClr val="bg1">
                  <a:lumMod val="85000"/>
                </a:schemeClr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DFBE41C3-2220-1313-CC3A-EC63973F3E2C}"/>
                </a:ext>
              </a:extLst>
            </p:cNvPr>
            <p:cNvCxnSpPr>
              <a:cxnSpLocks/>
              <a:stCxn id="76" idx="2"/>
            </p:cNvCxnSpPr>
            <p:nvPr/>
          </p:nvCxnSpPr>
          <p:spPr>
            <a:xfrm flipH="1" flipV="1">
              <a:off x="3458260" y="3675110"/>
              <a:ext cx="1747540" cy="298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타원 77">
            <a:extLst>
              <a:ext uri="{FF2B5EF4-FFF2-40B4-BE49-F238E27FC236}">
                <a16:creationId xmlns:a16="http://schemas.microsoft.com/office/drawing/2014/main" id="{E82874BF-C678-D2F6-8F14-D79769DBF848}"/>
              </a:ext>
            </a:extLst>
          </p:cNvPr>
          <p:cNvSpPr/>
          <p:nvPr/>
        </p:nvSpPr>
        <p:spPr>
          <a:xfrm rot="10800000" flipV="1">
            <a:off x="6165900" y="4451135"/>
            <a:ext cx="1063565" cy="1063565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25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%</a:t>
            </a:r>
            <a:endParaRPr kumimoji="0" lang="en-US" altLang="ko-KR" sz="3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4ABD4897-E9DB-FABB-79E6-60AADB95FC8F}"/>
              </a:ext>
            </a:extLst>
          </p:cNvPr>
          <p:cNvGrpSpPr/>
          <p:nvPr/>
        </p:nvGrpSpPr>
        <p:grpSpPr>
          <a:xfrm>
            <a:off x="3465153" y="4019034"/>
            <a:ext cx="3881741" cy="1521736"/>
            <a:chOff x="3458260" y="3603651"/>
            <a:chExt cx="3881741" cy="1521736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14F0DBD3-41C0-3FBC-BD8E-2D95CB1341E9}"/>
                </a:ext>
              </a:extLst>
            </p:cNvPr>
            <p:cNvGrpSpPr/>
            <p:nvPr/>
          </p:nvGrpSpPr>
          <p:grpSpPr>
            <a:xfrm rot="18000000" flipV="1">
              <a:off x="5970705" y="3756090"/>
              <a:ext cx="1244182" cy="1494411"/>
              <a:chOff x="6154263" y="1782671"/>
              <a:chExt cx="1244182" cy="1494411"/>
            </a:xfrm>
          </p:grpSpPr>
          <p:sp>
            <p:nvSpPr>
              <p:cNvPr id="84" name="원호 83">
                <a:extLst>
                  <a:ext uri="{FF2B5EF4-FFF2-40B4-BE49-F238E27FC236}">
                    <a16:creationId xmlns:a16="http://schemas.microsoft.com/office/drawing/2014/main" id="{143ECE54-020D-CB5D-4A35-1D883FC4C916}"/>
                  </a:ext>
                </a:extLst>
              </p:cNvPr>
              <p:cNvSpPr/>
              <p:nvPr/>
            </p:nvSpPr>
            <p:spPr>
              <a:xfrm>
                <a:off x="6154263" y="1782671"/>
                <a:ext cx="1244182" cy="1244182"/>
              </a:xfrm>
              <a:prstGeom prst="arc">
                <a:avLst>
                  <a:gd name="adj1" fmla="val 5814299"/>
                  <a:gd name="adj2" fmla="val 4370025"/>
                </a:avLst>
              </a:prstGeom>
              <a:noFill/>
              <a:ln w="19050">
                <a:solidFill>
                  <a:srgbClr val="FFC000"/>
                </a:solidFill>
                <a:prstDash val="sysDot"/>
                <a:tailEnd type="oval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85" name="원호 84">
                <a:extLst>
                  <a:ext uri="{FF2B5EF4-FFF2-40B4-BE49-F238E27FC236}">
                    <a16:creationId xmlns:a16="http://schemas.microsoft.com/office/drawing/2014/main" id="{8FB76DF2-0CB0-CDD7-DD5F-D2B85E78DA35}"/>
                  </a:ext>
                </a:extLst>
              </p:cNvPr>
              <p:cNvSpPr/>
              <p:nvPr/>
            </p:nvSpPr>
            <p:spPr>
              <a:xfrm>
                <a:off x="6576627" y="3023678"/>
                <a:ext cx="253404" cy="253404"/>
              </a:xfrm>
              <a:prstGeom prst="arc">
                <a:avLst>
                  <a:gd name="adj1" fmla="val 16096826"/>
                  <a:gd name="adj2" fmla="val 20721612"/>
                </a:avLst>
              </a:prstGeom>
              <a:noFill/>
              <a:ln w="19050">
                <a:solidFill>
                  <a:srgbClr val="FFC000"/>
                </a:solidFill>
                <a:prstDash val="sysDot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cxnSp>
          <p:nvCxnSpPr>
            <p:cNvPr id="81" name="직선 연결선 80">
              <a:extLst>
                <a:ext uri="{FF2B5EF4-FFF2-40B4-BE49-F238E27FC236}">
                  <a16:creationId xmlns:a16="http://schemas.microsoft.com/office/drawing/2014/main" id="{3DD4F36A-3E93-9D48-590F-14C634C13F40}"/>
                </a:ext>
              </a:extLst>
            </p:cNvPr>
            <p:cNvCxnSpPr>
              <a:cxnSpLocks/>
              <a:stCxn id="85" idx="2"/>
              <a:endCxn id="82" idx="0"/>
            </p:cNvCxnSpPr>
            <p:nvPr/>
          </p:nvCxnSpPr>
          <p:spPr>
            <a:xfrm flipH="1" flipV="1">
              <a:off x="5547590" y="3629601"/>
              <a:ext cx="560349" cy="536531"/>
            </a:xfrm>
            <a:prstGeom prst="line">
              <a:avLst/>
            </a:prstGeom>
            <a:ln w="1905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원호 81">
              <a:extLst>
                <a:ext uri="{FF2B5EF4-FFF2-40B4-BE49-F238E27FC236}">
                  <a16:creationId xmlns:a16="http://schemas.microsoft.com/office/drawing/2014/main" id="{6C141D17-1A47-3795-8EC6-76853F8D2A5E}"/>
                </a:ext>
              </a:extLst>
            </p:cNvPr>
            <p:cNvSpPr/>
            <p:nvPr/>
          </p:nvSpPr>
          <p:spPr>
            <a:xfrm rot="16200000" flipV="1">
              <a:off x="5344061" y="3603651"/>
              <a:ext cx="253404" cy="253404"/>
            </a:xfrm>
            <a:prstGeom prst="arc">
              <a:avLst>
                <a:gd name="adj1" fmla="val 19360392"/>
                <a:gd name="adj2" fmla="val 0"/>
              </a:avLst>
            </a:prstGeom>
            <a:noFill/>
            <a:ln w="19050">
              <a:solidFill>
                <a:srgbClr val="FFC000"/>
              </a:solidFill>
              <a:prstDash val="sysDot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6605BE3F-B03A-1C7B-70B3-E91EA842B3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58260" y="3603651"/>
              <a:ext cx="2016000" cy="298"/>
            </a:xfrm>
            <a:prstGeom prst="line">
              <a:avLst/>
            </a:prstGeom>
            <a:ln w="19050">
              <a:solidFill>
                <a:srgbClr val="FFC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타원 85">
            <a:extLst>
              <a:ext uri="{FF2B5EF4-FFF2-40B4-BE49-F238E27FC236}">
                <a16:creationId xmlns:a16="http://schemas.microsoft.com/office/drawing/2014/main" id="{0C157D96-A972-1F70-F838-05259F0EFA16}"/>
              </a:ext>
            </a:extLst>
          </p:cNvPr>
          <p:cNvSpPr/>
          <p:nvPr/>
        </p:nvSpPr>
        <p:spPr>
          <a:xfrm>
            <a:off x="7627887" y="3417968"/>
            <a:ext cx="1063565" cy="1063565"/>
          </a:xfrm>
          <a:prstGeom prst="ellipse">
            <a:avLst/>
          </a:prstGeom>
          <a:solidFill>
            <a:srgbClr val="69ACF0"/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25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%</a:t>
            </a:r>
            <a:endParaRPr kumimoji="0" lang="en-US" altLang="ko-KR" sz="3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6F79F5B7-D57F-186B-46E0-B193D2B875E6}"/>
              </a:ext>
            </a:extLst>
          </p:cNvPr>
          <p:cNvGrpSpPr/>
          <p:nvPr/>
        </p:nvGrpSpPr>
        <p:grpSpPr>
          <a:xfrm>
            <a:off x="3465153" y="3327659"/>
            <a:ext cx="5316607" cy="1244182"/>
            <a:chOff x="3458260" y="2912276"/>
            <a:chExt cx="5316607" cy="1244182"/>
          </a:xfrm>
        </p:grpSpPr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3924AF41-EEAA-BF72-8EED-FEC64EE86C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8260" y="3533000"/>
              <a:ext cx="3960000" cy="298"/>
            </a:xfrm>
            <a:prstGeom prst="line">
              <a:avLst/>
            </a:prstGeom>
            <a:ln w="19050">
              <a:solidFill>
                <a:srgbClr val="69ACF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원호 88">
              <a:extLst>
                <a:ext uri="{FF2B5EF4-FFF2-40B4-BE49-F238E27FC236}">
                  <a16:creationId xmlns:a16="http://schemas.microsoft.com/office/drawing/2014/main" id="{04285531-FB55-F4B2-0403-F22BAAF0C1F1}"/>
                </a:ext>
              </a:extLst>
            </p:cNvPr>
            <p:cNvSpPr/>
            <p:nvPr/>
          </p:nvSpPr>
          <p:spPr>
            <a:xfrm>
              <a:off x="7530685" y="2912276"/>
              <a:ext cx="1244182" cy="1244182"/>
            </a:xfrm>
            <a:prstGeom prst="arc">
              <a:avLst>
                <a:gd name="adj1" fmla="val 11509260"/>
                <a:gd name="adj2" fmla="val 9524419"/>
              </a:avLst>
            </a:prstGeom>
            <a:noFill/>
            <a:ln w="19050">
              <a:solidFill>
                <a:srgbClr val="69ACF0"/>
              </a:solidFill>
              <a:prstDash val="solid"/>
              <a:tailEnd type="oval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90" name="원호 89">
              <a:extLst>
                <a:ext uri="{FF2B5EF4-FFF2-40B4-BE49-F238E27FC236}">
                  <a16:creationId xmlns:a16="http://schemas.microsoft.com/office/drawing/2014/main" id="{6D7FC537-7C71-E417-2F59-5EE8EAF6425B}"/>
                </a:ext>
              </a:extLst>
            </p:cNvPr>
            <p:cNvSpPr/>
            <p:nvPr/>
          </p:nvSpPr>
          <p:spPr>
            <a:xfrm rot="5400000">
              <a:off x="7290281" y="3279596"/>
              <a:ext cx="253404" cy="253404"/>
            </a:xfrm>
            <a:prstGeom prst="arc">
              <a:avLst>
                <a:gd name="adj1" fmla="val 16096826"/>
                <a:gd name="adj2" fmla="val 0"/>
              </a:avLst>
            </a:prstGeom>
            <a:noFill/>
            <a:ln w="19050">
              <a:solidFill>
                <a:srgbClr val="69ACF0"/>
              </a:solidFill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8A43D650-88A6-273E-1DF4-CF4D9BB6F823}"/>
              </a:ext>
            </a:extLst>
          </p:cNvPr>
          <p:cNvSpPr/>
          <p:nvPr/>
        </p:nvSpPr>
        <p:spPr>
          <a:xfrm>
            <a:off x="8963306" y="3304442"/>
            <a:ext cx="2515075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F1186206-A8C1-7CC1-9936-C4FD5BF6B4FC}"/>
              </a:ext>
            </a:extLst>
          </p:cNvPr>
          <p:cNvSpPr/>
          <p:nvPr/>
        </p:nvSpPr>
        <p:spPr>
          <a:xfrm>
            <a:off x="1641550" y="1581683"/>
            <a:ext cx="2515075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C8596307-F88A-9A3A-7D14-AE622AE4A324}"/>
              </a:ext>
            </a:extLst>
          </p:cNvPr>
          <p:cNvSpPr/>
          <p:nvPr/>
        </p:nvSpPr>
        <p:spPr>
          <a:xfrm>
            <a:off x="1493224" y="5152552"/>
            <a:ext cx="2515075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D5E8A625-D8D2-34A3-025E-8DCB6FE4E170}"/>
              </a:ext>
            </a:extLst>
          </p:cNvPr>
          <p:cNvSpPr/>
          <p:nvPr/>
        </p:nvSpPr>
        <p:spPr>
          <a:xfrm>
            <a:off x="7537578" y="1920885"/>
            <a:ext cx="2515075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BF37428-5B0C-D4E8-F010-66BC3CEB4B9F}"/>
              </a:ext>
            </a:extLst>
          </p:cNvPr>
          <p:cNvSpPr/>
          <p:nvPr/>
        </p:nvSpPr>
        <p:spPr>
          <a:xfrm>
            <a:off x="7494917" y="4857066"/>
            <a:ext cx="2515075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E6FBF9BA-158B-8DF9-D743-A45B0B547403}"/>
              </a:ext>
            </a:extLst>
          </p:cNvPr>
          <p:cNvGrpSpPr/>
          <p:nvPr/>
        </p:nvGrpSpPr>
        <p:grpSpPr>
          <a:xfrm>
            <a:off x="2367765" y="3552403"/>
            <a:ext cx="593332" cy="593332"/>
            <a:chOff x="1651388" y="2172798"/>
            <a:chExt cx="1083168" cy="1083168"/>
          </a:xfrm>
        </p:grpSpPr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7C4DEEB7-55B2-B946-5EE8-2B23C6292A3B}"/>
                </a:ext>
              </a:extLst>
            </p:cNvPr>
            <p:cNvSpPr/>
            <p:nvPr/>
          </p:nvSpPr>
          <p:spPr>
            <a:xfrm>
              <a:off x="1651388" y="2172798"/>
              <a:ext cx="1083168" cy="108316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69AC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AA33BCC3-E4D7-A4F1-C66C-FBDDD31F1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9711" y="2321121"/>
              <a:ext cx="786521" cy="786521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052125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3D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0E49B7-1470-44FD-4B60-7CE527041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C98831C4-7A17-B6F6-EDE3-08F1EE28CAA3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사각형: 둥근 한쪽 모서리 4">
              <a:extLst>
                <a:ext uri="{FF2B5EF4-FFF2-40B4-BE49-F238E27FC236}">
                  <a16:creationId xmlns:a16="http://schemas.microsoft.com/office/drawing/2014/main" id="{842FF62A-79C8-1F2F-0AA8-73CFA7636EAA}"/>
                </a:ext>
              </a:extLst>
            </p:cNvPr>
            <p:cNvSpPr/>
            <p:nvPr/>
          </p:nvSpPr>
          <p:spPr>
            <a:xfrm flipH="1">
              <a:off x="127018" y="1015124"/>
              <a:ext cx="12064982" cy="5842876"/>
            </a:xfrm>
            <a:prstGeom prst="round1Rect">
              <a:avLst>
                <a:gd name="adj" fmla="val 2076"/>
              </a:avLst>
            </a:prstGeom>
            <a:solidFill>
              <a:srgbClr val="DEDDE2"/>
            </a:solidFill>
            <a:ln>
              <a:noFill/>
            </a:ln>
            <a:effectLst>
              <a:outerShdw blurRad="38100" dist="25400" dir="13500000" algn="br" rotWithShape="0">
                <a:schemeClr val="bg1">
                  <a:alpha val="8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9CF6C158-3781-8176-661E-5AED37AC02A8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11750525 w 12192000"/>
                <a:gd name="connsiteY0" fmla="*/ 635603 h 6858000"/>
                <a:gd name="connsiteX1" fmla="*/ 12031599 w 12192000"/>
                <a:gd name="connsiteY1" fmla="*/ 635603 h 6858000"/>
                <a:gd name="connsiteX2" fmla="*/ 12031599 w 12192000"/>
                <a:gd name="connsiteY2" fmla="*/ 637603 h 6858000"/>
                <a:gd name="connsiteX3" fmla="*/ 12192000 w 12192000"/>
                <a:gd name="connsiteY3" fmla="*/ 637603 h 6858000"/>
                <a:gd name="connsiteX4" fmla="*/ 12192000 w 12192000"/>
                <a:gd name="connsiteY4" fmla="*/ 746035 h 6858000"/>
                <a:gd name="connsiteX5" fmla="*/ 12192000 w 12192000"/>
                <a:gd name="connsiteY5" fmla="*/ 6858000 h 6858000"/>
                <a:gd name="connsiteX6" fmla="*/ 12191997 w 12192000"/>
                <a:gd name="connsiteY6" fmla="*/ 6858000 h 6858000"/>
                <a:gd name="connsiteX7" fmla="*/ 12191997 w 12192000"/>
                <a:gd name="connsiteY7" fmla="*/ 954120 h 6858000"/>
                <a:gd name="connsiteX8" fmla="*/ 187856 w 12192000"/>
                <a:gd name="connsiteY8" fmla="*/ 954120 h 6858000"/>
                <a:gd name="connsiteX9" fmla="*/ 64956 w 12192000"/>
                <a:gd name="connsiteY9" fmla="*/ 1077020 h 6858000"/>
                <a:gd name="connsiteX10" fmla="*/ 64956 w 12192000"/>
                <a:gd name="connsiteY10" fmla="*/ 6858000 h 6858000"/>
                <a:gd name="connsiteX11" fmla="*/ 0 w 12192000"/>
                <a:gd name="connsiteY11" fmla="*/ 6858000 h 6858000"/>
                <a:gd name="connsiteX12" fmla="*/ 0 w 12192000"/>
                <a:gd name="connsiteY12" fmla="*/ 865191 h 6858000"/>
                <a:gd name="connsiteX13" fmla="*/ 11524496 w 12192000"/>
                <a:gd name="connsiteY13" fmla="*/ 865191 h 6858000"/>
                <a:gd name="connsiteX14" fmla="*/ 11617325 w 12192000"/>
                <a:gd name="connsiteY14" fmla="*/ 772362 h 6858000"/>
                <a:gd name="connsiteX15" fmla="*/ 11617325 w 12192000"/>
                <a:gd name="connsiteY15" fmla="*/ 770734 h 6858000"/>
                <a:gd name="connsiteX16" fmla="*/ 11617715 w 12192000"/>
                <a:gd name="connsiteY16" fmla="*/ 770734 h 6858000"/>
                <a:gd name="connsiteX17" fmla="*/ 11617325 w 12192000"/>
                <a:gd name="connsiteY17" fmla="*/ 768803 h 6858000"/>
                <a:gd name="connsiteX18" fmla="*/ 11698678 w 12192000"/>
                <a:gd name="connsiteY18" fmla="*/ 646071 h 6858000"/>
                <a:gd name="connsiteX19" fmla="*/ 11733838 w 12192000"/>
                <a:gd name="connsiteY19" fmla="*/ 638972 h 6858000"/>
                <a:gd name="connsiteX20" fmla="*/ 11617325 w 12192000"/>
                <a:gd name="connsiteY20" fmla="*/ 638972 h 6858000"/>
                <a:gd name="connsiteX21" fmla="*/ 11617325 w 12192000"/>
                <a:gd name="connsiteY21" fmla="*/ 638971 h 6858000"/>
                <a:gd name="connsiteX22" fmla="*/ 11733843 w 12192000"/>
                <a:gd name="connsiteY22" fmla="*/ 638971 h 6858000"/>
                <a:gd name="connsiteX23" fmla="*/ 0 w 12192000"/>
                <a:gd name="connsiteY23" fmla="*/ 0 h 6858000"/>
                <a:gd name="connsiteX24" fmla="*/ 12192000 w 12192000"/>
                <a:gd name="connsiteY24" fmla="*/ 0 h 6858000"/>
                <a:gd name="connsiteX25" fmla="*/ 12192000 w 12192000"/>
                <a:gd name="connsiteY25" fmla="*/ 109541 h 6858000"/>
                <a:gd name="connsiteX26" fmla="*/ 12192000 w 12192000"/>
                <a:gd name="connsiteY26" fmla="*/ 211709 h 6858000"/>
                <a:gd name="connsiteX27" fmla="*/ 12192000 w 12192000"/>
                <a:gd name="connsiteY27" fmla="*/ 342623 h 6858000"/>
                <a:gd name="connsiteX28" fmla="*/ 12192000 w 12192000"/>
                <a:gd name="connsiteY28" fmla="*/ 504403 h 6858000"/>
                <a:gd name="connsiteX29" fmla="*/ 12031599 w 12192000"/>
                <a:gd name="connsiteY29" fmla="*/ 504403 h 6858000"/>
                <a:gd name="connsiteX30" fmla="*/ 12031599 w 12192000"/>
                <a:gd name="connsiteY30" fmla="*/ 505772 h 6858000"/>
                <a:gd name="connsiteX31" fmla="*/ 11750525 w 12192000"/>
                <a:gd name="connsiteY31" fmla="*/ 505772 h 6858000"/>
                <a:gd name="connsiteX32" fmla="*/ 11627793 w 12192000"/>
                <a:gd name="connsiteY32" fmla="*/ 424419 h 6858000"/>
                <a:gd name="connsiteX33" fmla="*/ 11617905 w 12192000"/>
                <a:gd name="connsiteY33" fmla="*/ 375447 h 6858000"/>
                <a:gd name="connsiteX34" fmla="*/ 11617325 w 12192000"/>
                <a:gd name="connsiteY34" fmla="*/ 375447 h 6858000"/>
                <a:gd name="connsiteX35" fmla="*/ 11617325 w 12192000"/>
                <a:gd name="connsiteY35" fmla="*/ 373820 h 6858000"/>
                <a:gd name="connsiteX36" fmla="*/ 11524496 w 12192000"/>
                <a:gd name="connsiteY36" fmla="*/ 280991 h 6858000"/>
                <a:gd name="connsiteX37" fmla="*/ 0 w 12192000"/>
                <a:gd name="connsiteY37" fmla="*/ 280991 h 6858000"/>
                <a:gd name="connsiteX38" fmla="*/ 0 w 12192000"/>
                <a:gd name="connsiteY38" fmla="*/ 211709 h 6858000"/>
                <a:gd name="connsiteX39" fmla="*/ 0 w 12192000"/>
                <a:gd name="connsiteY39" fmla="*/ 10954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2192000" h="6858000">
                  <a:moveTo>
                    <a:pt x="11750525" y="635603"/>
                  </a:moveTo>
                  <a:lnTo>
                    <a:pt x="12031599" y="635603"/>
                  </a:lnTo>
                  <a:lnTo>
                    <a:pt x="12031599" y="637603"/>
                  </a:lnTo>
                  <a:lnTo>
                    <a:pt x="12192000" y="637603"/>
                  </a:lnTo>
                  <a:lnTo>
                    <a:pt x="12192000" y="746035"/>
                  </a:lnTo>
                  <a:lnTo>
                    <a:pt x="12192000" y="6858000"/>
                  </a:lnTo>
                  <a:lnTo>
                    <a:pt x="12191997" y="6858000"/>
                  </a:lnTo>
                  <a:lnTo>
                    <a:pt x="12191997" y="954120"/>
                  </a:lnTo>
                  <a:lnTo>
                    <a:pt x="187856" y="954120"/>
                  </a:lnTo>
                  <a:cubicBezTo>
                    <a:pt x="119980" y="954120"/>
                    <a:pt x="64956" y="1009144"/>
                    <a:pt x="64956" y="1077020"/>
                  </a:cubicBezTo>
                  <a:lnTo>
                    <a:pt x="64956" y="6858000"/>
                  </a:lnTo>
                  <a:lnTo>
                    <a:pt x="0" y="6858000"/>
                  </a:lnTo>
                  <a:lnTo>
                    <a:pt x="0" y="865191"/>
                  </a:lnTo>
                  <a:lnTo>
                    <a:pt x="11524496" y="865191"/>
                  </a:lnTo>
                  <a:cubicBezTo>
                    <a:pt x="11575764" y="865191"/>
                    <a:pt x="11617325" y="823630"/>
                    <a:pt x="11617325" y="772362"/>
                  </a:cubicBezTo>
                  <a:lnTo>
                    <a:pt x="11617325" y="770734"/>
                  </a:lnTo>
                  <a:lnTo>
                    <a:pt x="11617715" y="770734"/>
                  </a:lnTo>
                  <a:lnTo>
                    <a:pt x="11617325" y="768803"/>
                  </a:lnTo>
                  <a:cubicBezTo>
                    <a:pt x="11617325" y="713630"/>
                    <a:pt x="11650870" y="666292"/>
                    <a:pt x="11698678" y="646071"/>
                  </a:cubicBezTo>
                  <a:lnTo>
                    <a:pt x="11733838" y="638972"/>
                  </a:lnTo>
                  <a:lnTo>
                    <a:pt x="11617325" y="638972"/>
                  </a:lnTo>
                  <a:lnTo>
                    <a:pt x="11617325" y="638971"/>
                  </a:lnTo>
                  <a:lnTo>
                    <a:pt x="11733843" y="638971"/>
                  </a:ln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109541"/>
                  </a:lnTo>
                  <a:lnTo>
                    <a:pt x="12192000" y="211709"/>
                  </a:lnTo>
                  <a:lnTo>
                    <a:pt x="12192000" y="342623"/>
                  </a:lnTo>
                  <a:lnTo>
                    <a:pt x="12192000" y="504403"/>
                  </a:lnTo>
                  <a:lnTo>
                    <a:pt x="12031599" y="504403"/>
                  </a:lnTo>
                  <a:lnTo>
                    <a:pt x="12031599" y="505772"/>
                  </a:lnTo>
                  <a:lnTo>
                    <a:pt x="11750525" y="505772"/>
                  </a:lnTo>
                  <a:cubicBezTo>
                    <a:pt x="11695352" y="505772"/>
                    <a:pt x="11648014" y="472227"/>
                    <a:pt x="11627793" y="424419"/>
                  </a:cubicBezTo>
                  <a:lnTo>
                    <a:pt x="11617905" y="375447"/>
                  </a:lnTo>
                  <a:lnTo>
                    <a:pt x="11617325" y="375447"/>
                  </a:lnTo>
                  <a:lnTo>
                    <a:pt x="11617325" y="373820"/>
                  </a:lnTo>
                  <a:cubicBezTo>
                    <a:pt x="11617325" y="322552"/>
                    <a:pt x="11575764" y="280991"/>
                    <a:pt x="11524496" y="280991"/>
                  </a:cubicBezTo>
                  <a:lnTo>
                    <a:pt x="0" y="280991"/>
                  </a:lnTo>
                  <a:lnTo>
                    <a:pt x="0" y="211709"/>
                  </a:lnTo>
                  <a:lnTo>
                    <a:pt x="0" y="109541"/>
                  </a:lnTo>
                  <a:close/>
                </a:path>
              </a:pathLst>
            </a:custGeom>
            <a:solidFill>
              <a:srgbClr val="DEDDE2"/>
            </a:solidFill>
            <a:ln>
              <a:noFill/>
            </a:ln>
            <a:effectLst>
              <a:outerShdw blurRad="127000" dist="50800" dir="5400000" algn="tr" rotWithShape="0">
                <a:schemeClr val="tx2">
                  <a:lumMod val="50000"/>
                  <a:alpha val="11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FE1D2AE0-0445-2E39-5C0A-D5FB40D87639}"/>
                </a:ext>
              </a:extLst>
            </p:cNvPr>
            <p:cNvGrpSpPr/>
            <p:nvPr/>
          </p:nvGrpSpPr>
          <p:grpSpPr>
            <a:xfrm>
              <a:off x="0" y="55468"/>
              <a:ext cx="1613016" cy="1197069"/>
              <a:chOff x="0" y="55468"/>
              <a:chExt cx="1613016" cy="1197069"/>
            </a:xfrm>
          </p:grpSpPr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C8E49CD7-15AE-D762-0A0D-4EA514E74013}"/>
                  </a:ext>
                </a:extLst>
              </p:cNvPr>
              <p:cNvGrpSpPr/>
              <p:nvPr/>
            </p:nvGrpSpPr>
            <p:grpSpPr>
              <a:xfrm>
                <a:off x="0" y="348201"/>
                <a:ext cx="1613016" cy="435429"/>
                <a:chOff x="1025526" y="1139965"/>
                <a:chExt cx="1613016" cy="435429"/>
              </a:xfrm>
            </p:grpSpPr>
            <p:sp>
              <p:nvSpPr>
                <p:cNvPr id="48" name="사각형: 둥근 위쪽 모서리 47">
                  <a:extLst>
                    <a:ext uri="{FF2B5EF4-FFF2-40B4-BE49-F238E27FC236}">
                      <a16:creationId xmlns:a16="http://schemas.microsoft.com/office/drawing/2014/main" id="{3FD29D5E-BE28-FF6B-C675-ABA20099398B}"/>
                    </a:ext>
                  </a:extLst>
                </p:cNvPr>
                <p:cNvSpPr/>
                <p:nvPr/>
              </p:nvSpPr>
              <p:spPr>
                <a:xfrm rot="5400000">
                  <a:off x="1614319" y="551172"/>
                  <a:ext cx="435429" cy="1613016"/>
                </a:xfrm>
                <a:prstGeom prst="round2SameRect">
                  <a:avLst>
                    <a:gd name="adj1" fmla="val 27240"/>
                    <a:gd name="adj2" fmla="val 0"/>
                  </a:avLst>
                </a:prstGeom>
                <a:solidFill>
                  <a:srgbClr val="31374D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0" name="타원 49">
                  <a:extLst>
                    <a:ext uri="{FF2B5EF4-FFF2-40B4-BE49-F238E27FC236}">
                      <a16:creationId xmlns:a16="http://schemas.microsoft.com/office/drawing/2014/main" id="{0BE55CE1-D45B-7F52-03AF-9C87E9F5AB65}"/>
                    </a:ext>
                  </a:extLst>
                </p:cNvPr>
                <p:cNvSpPr/>
                <p:nvPr/>
              </p:nvSpPr>
              <p:spPr>
                <a:xfrm>
                  <a:off x="1091635" y="1210608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186952BC-4441-EC98-9CF9-1534646635C6}"/>
                    </a:ext>
                  </a:extLst>
                </p:cNvPr>
                <p:cNvSpPr/>
                <p:nvPr/>
              </p:nvSpPr>
              <p:spPr>
                <a:xfrm>
                  <a:off x="1198791" y="1210608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CC544AE6-A253-FA33-40D5-220A62D06971}"/>
                    </a:ext>
                  </a:extLst>
                </p:cNvPr>
                <p:cNvSpPr/>
                <p:nvPr/>
              </p:nvSpPr>
              <p:spPr>
                <a:xfrm>
                  <a:off x="1305947" y="1210608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4" name="타원 53">
                  <a:extLst>
                    <a:ext uri="{FF2B5EF4-FFF2-40B4-BE49-F238E27FC236}">
                      <a16:creationId xmlns:a16="http://schemas.microsoft.com/office/drawing/2014/main" id="{9C34B602-F1AD-7071-3AD4-8B67C5F22271}"/>
                    </a:ext>
                  </a:extLst>
                </p:cNvPr>
                <p:cNvSpPr/>
                <p:nvPr/>
              </p:nvSpPr>
              <p:spPr>
                <a:xfrm>
                  <a:off x="1413103" y="1210608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B2A47327-68C8-6918-CA96-B968ED4FBAA0}"/>
                    </a:ext>
                  </a:extLst>
                </p:cNvPr>
                <p:cNvSpPr/>
                <p:nvPr/>
              </p:nvSpPr>
              <p:spPr>
                <a:xfrm>
                  <a:off x="1520259" y="1210608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03398D56-E708-3D4A-2862-DC464DC2005E}"/>
                    </a:ext>
                  </a:extLst>
                </p:cNvPr>
                <p:cNvSpPr/>
                <p:nvPr/>
              </p:nvSpPr>
              <p:spPr>
                <a:xfrm>
                  <a:off x="1627415" y="1210608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126C8A2C-F70A-0EC9-3DE2-495C26C45137}"/>
                    </a:ext>
                  </a:extLst>
                </p:cNvPr>
                <p:cNvSpPr/>
                <p:nvPr/>
              </p:nvSpPr>
              <p:spPr>
                <a:xfrm>
                  <a:off x="1734571" y="1210608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8DFB9227-B524-3C64-4821-0D0C2B0B66B8}"/>
                    </a:ext>
                  </a:extLst>
                </p:cNvPr>
                <p:cNvSpPr/>
                <p:nvPr/>
              </p:nvSpPr>
              <p:spPr>
                <a:xfrm>
                  <a:off x="1841727" y="1210608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AFF95407-6C86-3F22-9F7A-37060AB72A73}"/>
                    </a:ext>
                  </a:extLst>
                </p:cNvPr>
                <p:cNvSpPr/>
                <p:nvPr/>
              </p:nvSpPr>
              <p:spPr>
                <a:xfrm>
                  <a:off x="1152544" y="1310454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D3485524-8540-8516-F65B-EBE7FD9DEE24}"/>
                    </a:ext>
                  </a:extLst>
                </p:cNvPr>
                <p:cNvSpPr/>
                <p:nvPr/>
              </p:nvSpPr>
              <p:spPr>
                <a:xfrm>
                  <a:off x="1259700" y="1310454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1" name="타원 60">
                  <a:extLst>
                    <a:ext uri="{FF2B5EF4-FFF2-40B4-BE49-F238E27FC236}">
                      <a16:creationId xmlns:a16="http://schemas.microsoft.com/office/drawing/2014/main" id="{05967DD6-5F59-5246-1CEE-AE89E35C6763}"/>
                    </a:ext>
                  </a:extLst>
                </p:cNvPr>
                <p:cNvSpPr/>
                <p:nvPr/>
              </p:nvSpPr>
              <p:spPr>
                <a:xfrm>
                  <a:off x="1366856" y="1310454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60EB7317-965C-D83D-8C5C-62AFDF84BA9A}"/>
                    </a:ext>
                  </a:extLst>
                </p:cNvPr>
                <p:cNvSpPr/>
                <p:nvPr/>
              </p:nvSpPr>
              <p:spPr>
                <a:xfrm>
                  <a:off x="1474012" y="1310454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F82D1AE9-AB05-643F-A7AF-253384818C69}"/>
                    </a:ext>
                  </a:extLst>
                </p:cNvPr>
                <p:cNvSpPr/>
                <p:nvPr/>
              </p:nvSpPr>
              <p:spPr>
                <a:xfrm>
                  <a:off x="1581168" y="1310454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E16993B3-CDA9-65DE-85B2-D14418EAD7A9}"/>
                    </a:ext>
                  </a:extLst>
                </p:cNvPr>
                <p:cNvSpPr/>
                <p:nvPr/>
              </p:nvSpPr>
              <p:spPr>
                <a:xfrm>
                  <a:off x="1688324" y="1310454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5" name="타원 64">
                  <a:extLst>
                    <a:ext uri="{FF2B5EF4-FFF2-40B4-BE49-F238E27FC236}">
                      <a16:creationId xmlns:a16="http://schemas.microsoft.com/office/drawing/2014/main" id="{F9220D68-A390-C669-4882-907143944ED0}"/>
                    </a:ext>
                  </a:extLst>
                </p:cNvPr>
                <p:cNvSpPr/>
                <p:nvPr/>
              </p:nvSpPr>
              <p:spPr>
                <a:xfrm>
                  <a:off x="1795480" y="1310454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F3C45242-D877-B680-A3E9-73A2964584F6}"/>
                    </a:ext>
                  </a:extLst>
                </p:cNvPr>
                <p:cNvSpPr/>
                <p:nvPr/>
              </p:nvSpPr>
              <p:spPr>
                <a:xfrm>
                  <a:off x="1201368" y="1422197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56F73B22-BD78-9769-D422-B8C4E2BE7186}"/>
                    </a:ext>
                  </a:extLst>
                </p:cNvPr>
                <p:cNvSpPr/>
                <p:nvPr/>
              </p:nvSpPr>
              <p:spPr>
                <a:xfrm>
                  <a:off x="1308524" y="1422197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CD7DEFA8-915F-FE32-3BAD-27B64A0AD6C6}"/>
                    </a:ext>
                  </a:extLst>
                </p:cNvPr>
                <p:cNvSpPr/>
                <p:nvPr/>
              </p:nvSpPr>
              <p:spPr>
                <a:xfrm>
                  <a:off x="1415680" y="1422197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0" name="타원 69">
                  <a:extLst>
                    <a:ext uri="{FF2B5EF4-FFF2-40B4-BE49-F238E27FC236}">
                      <a16:creationId xmlns:a16="http://schemas.microsoft.com/office/drawing/2014/main" id="{39685321-1976-0B1F-349A-528C401B2B1C}"/>
                    </a:ext>
                  </a:extLst>
                </p:cNvPr>
                <p:cNvSpPr/>
                <p:nvPr/>
              </p:nvSpPr>
              <p:spPr>
                <a:xfrm>
                  <a:off x="1522836" y="1422197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E9853B05-275A-C5FB-79EB-1DE6CCE10485}"/>
                    </a:ext>
                  </a:extLst>
                </p:cNvPr>
                <p:cNvSpPr/>
                <p:nvPr/>
              </p:nvSpPr>
              <p:spPr>
                <a:xfrm>
                  <a:off x="1629992" y="1422197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DC26D259-5D40-7CD3-E91A-0FB2F604EF8D}"/>
                    </a:ext>
                  </a:extLst>
                </p:cNvPr>
                <p:cNvSpPr/>
                <p:nvPr/>
              </p:nvSpPr>
              <p:spPr>
                <a:xfrm>
                  <a:off x="1737148" y="1422197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3" name="타원 72">
                  <a:extLst>
                    <a:ext uri="{FF2B5EF4-FFF2-40B4-BE49-F238E27FC236}">
                      <a16:creationId xmlns:a16="http://schemas.microsoft.com/office/drawing/2014/main" id="{E8C31249-0B12-2E00-EA09-8D7FC80B7230}"/>
                    </a:ext>
                  </a:extLst>
                </p:cNvPr>
                <p:cNvSpPr/>
                <p:nvPr/>
              </p:nvSpPr>
              <p:spPr>
                <a:xfrm>
                  <a:off x="1844304" y="1422197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2E54BD00-14DD-99B7-1487-66317C2E326E}"/>
                    </a:ext>
                  </a:extLst>
                </p:cNvPr>
                <p:cNvSpPr/>
                <p:nvPr/>
              </p:nvSpPr>
              <p:spPr>
                <a:xfrm>
                  <a:off x="1090484" y="1422197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86BD86C2-BBFA-39B0-5131-CC8CE1CFD5C2}"/>
                  </a:ext>
                </a:extLst>
              </p:cNvPr>
              <p:cNvGrpSpPr/>
              <p:nvPr/>
            </p:nvGrpSpPr>
            <p:grpSpPr>
              <a:xfrm>
                <a:off x="165848" y="55468"/>
                <a:ext cx="591390" cy="1197069"/>
                <a:chOff x="165848" y="55468"/>
                <a:chExt cx="591390" cy="1197069"/>
              </a:xfrm>
            </p:grpSpPr>
            <p:sp>
              <p:nvSpPr>
                <p:cNvPr id="27" name="사각형: 둥근 모서리 26">
                  <a:extLst>
                    <a:ext uri="{FF2B5EF4-FFF2-40B4-BE49-F238E27FC236}">
                      <a16:creationId xmlns:a16="http://schemas.microsoft.com/office/drawing/2014/main" id="{0528FE2C-957E-A4A8-A649-40928745236C}"/>
                    </a:ext>
                  </a:extLst>
                </p:cNvPr>
                <p:cNvSpPr/>
                <p:nvPr/>
              </p:nvSpPr>
              <p:spPr>
                <a:xfrm>
                  <a:off x="165848" y="55468"/>
                  <a:ext cx="591390" cy="1197069"/>
                </a:xfrm>
                <a:prstGeom prst="roundRect">
                  <a:avLst>
                    <a:gd name="adj" fmla="val 8975"/>
                  </a:avLst>
                </a:prstGeom>
                <a:solidFill>
                  <a:schemeClr val="bg1">
                    <a:alpha val="42000"/>
                  </a:schemeClr>
                </a:solidFill>
                <a:ln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alpha val="38000"/>
                        </a:schemeClr>
                      </a:gs>
                    </a:gsLst>
                    <a:lin ang="2700000" scaled="0"/>
                  </a:gra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id="{A8CB77BA-21FA-71E1-BCA5-EB97A4503671}"/>
                    </a:ext>
                  </a:extLst>
                </p:cNvPr>
                <p:cNvGrpSpPr/>
                <p:nvPr/>
              </p:nvGrpSpPr>
              <p:grpSpPr>
                <a:xfrm>
                  <a:off x="197283" y="92766"/>
                  <a:ext cx="126772" cy="126772"/>
                  <a:chOff x="4752136" y="6864059"/>
                  <a:chExt cx="193312" cy="193312"/>
                </a:xfrm>
              </p:grpSpPr>
              <p:sp>
                <p:nvSpPr>
                  <p:cNvPr id="33" name="원형: 비어 있음 32">
                    <a:extLst>
                      <a:ext uri="{FF2B5EF4-FFF2-40B4-BE49-F238E27FC236}">
                        <a16:creationId xmlns:a16="http://schemas.microsoft.com/office/drawing/2014/main" id="{E0C7B6BD-CE6E-715F-8588-8449E566546C}"/>
                      </a:ext>
                    </a:extLst>
                  </p:cNvPr>
                  <p:cNvSpPr/>
                  <p:nvPr/>
                </p:nvSpPr>
                <p:spPr>
                  <a:xfrm>
                    <a:off x="4752136" y="6864059"/>
                    <a:ext cx="193312" cy="193312"/>
                  </a:xfrm>
                  <a:prstGeom prst="donut">
                    <a:avLst>
                      <a:gd name="adj" fmla="val 24495"/>
                    </a:avLst>
                  </a:prstGeom>
                  <a:solidFill>
                    <a:srgbClr val="EEEDF0"/>
                  </a:solidFill>
                  <a:ln w="9525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alpha val="0"/>
                          </a:schemeClr>
                        </a:gs>
                      </a:gsLst>
                      <a:lin ang="2400000" scaled="0"/>
                    </a:gradFill>
                  </a:ln>
                  <a:effectLst>
                    <a:outerShdw blurRad="50800" dist="38100" dir="5400000" algn="t" rotWithShape="0">
                      <a:prstClr val="black">
                        <a:alpha val="19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4" name="타원 33">
                    <a:extLst>
                      <a:ext uri="{FF2B5EF4-FFF2-40B4-BE49-F238E27FC236}">
                        <a16:creationId xmlns:a16="http://schemas.microsoft.com/office/drawing/2014/main" id="{F95F571A-FCFD-D7D0-387B-427F59169F2B}"/>
                      </a:ext>
                    </a:extLst>
                  </p:cNvPr>
                  <p:cNvSpPr/>
                  <p:nvPr/>
                </p:nvSpPr>
                <p:spPr>
                  <a:xfrm>
                    <a:off x="4797820" y="6909743"/>
                    <a:ext cx="101943" cy="101943"/>
                  </a:xfrm>
                  <a:prstGeom prst="ellipse">
                    <a:avLst/>
                  </a:prstGeom>
                  <a:solidFill>
                    <a:srgbClr val="CFD3DE"/>
                  </a:solidFill>
                  <a:ln>
                    <a:noFill/>
                  </a:ln>
                  <a:effectLst>
                    <a:innerShdw blurRad="12700" dist="12700" dir="18900000">
                      <a:prstClr val="black">
                        <a:alpha val="18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998630E4-D0D1-7AE6-45BA-9B479DC6304C}"/>
                    </a:ext>
                  </a:extLst>
                </p:cNvPr>
                <p:cNvGrpSpPr/>
                <p:nvPr/>
              </p:nvGrpSpPr>
              <p:grpSpPr>
                <a:xfrm>
                  <a:off x="604272" y="84937"/>
                  <a:ext cx="126772" cy="126772"/>
                  <a:chOff x="4752136" y="6864059"/>
                  <a:chExt cx="193312" cy="193312"/>
                </a:xfrm>
              </p:grpSpPr>
              <p:sp>
                <p:nvSpPr>
                  <p:cNvPr id="36" name="원형: 비어 있음 35">
                    <a:extLst>
                      <a:ext uri="{FF2B5EF4-FFF2-40B4-BE49-F238E27FC236}">
                        <a16:creationId xmlns:a16="http://schemas.microsoft.com/office/drawing/2014/main" id="{45C4605C-865F-E384-CBD7-DA4A2CEF5BB0}"/>
                      </a:ext>
                    </a:extLst>
                  </p:cNvPr>
                  <p:cNvSpPr/>
                  <p:nvPr/>
                </p:nvSpPr>
                <p:spPr>
                  <a:xfrm>
                    <a:off x="4752136" y="6864059"/>
                    <a:ext cx="193312" cy="193312"/>
                  </a:xfrm>
                  <a:prstGeom prst="donut">
                    <a:avLst>
                      <a:gd name="adj" fmla="val 24495"/>
                    </a:avLst>
                  </a:prstGeom>
                  <a:solidFill>
                    <a:srgbClr val="EEEDF0"/>
                  </a:solidFill>
                  <a:ln w="9525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alpha val="0"/>
                          </a:schemeClr>
                        </a:gs>
                      </a:gsLst>
                      <a:lin ang="2400000" scaled="0"/>
                    </a:gradFill>
                  </a:ln>
                  <a:effectLst>
                    <a:outerShdw blurRad="50800" dist="38100" dir="5400000" algn="t" rotWithShape="0">
                      <a:prstClr val="black">
                        <a:alpha val="19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7" name="타원 36">
                    <a:extLst>
                      <a:ext uri="{FF2B5EF4-FFF2-40B4-BE49-F238E27FC236}">
                        <a16:creationId xmlns:a16="http://schemas.microsoft.com/office/drawing/2014/main" id="{6B73C36E-CD0A-2715-295B-8DCB9FEE5DAC}"/>
                      </a:ext>
                    </a:extLst>
                  </p:cNvPr>
                  <p:cNvSpPr/>
                  <p:nvPr/>
                </p:nvSpPr>
                <p:spPr>
                  <a:xfrm>
                    <a:off x="4797820" y="6909743"/>
                    <a:ext cx="101943" cy="101943"/>
                  </a:xfrm>
                  <a:prstGeom prst="ellipse">
                    <a:avLst/>
                  </a:prstGeom>
                  <a:solidFill>
                    <a:srgbClr val="CFD3DE"/>
                  </a:solidFill>
                  <a:ln>
                    <a:noFill/>
                  </a:ln>
                  <a:effectLst>
                    <a:innerShdw blurRad="12700" dist="12700" dir="18900000">
                      <a:prstClr val="black">
                        <a:alpha val="18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A5789873-AD02-5F09-FA5E-C3451250F9E1}"/>
                    </a:ext>
                  </a:extLst>
                </p:cNvPr>
                <p:cNvGrpSpPr/>
                <p:nvPr/>
              </p:nvGrpSpPr>
              <p:grpSpPr>
                <a:xfrm>
                  <a:off x="197283" y="1071048"/>
                  <a:ext cx="126772" cy="126772"/>
                  <a:chOff x="4752136" y="6864059"/>
                  <a:chExt cx="193312" cy="193312"/>
                </a:xfrm>
              </p:grpSpPr>
              <p:sp>
                <p:nvSpPr>
                  <p:cNvPr id="39" name="원형: 비어 있음 38">
                    <a:extLst>
                      <a:ext uri="{FF2B5EF4-FFF2-40B4-BE49-F238E27FC236}">
                        <a16:creationId xmlns:a16="http://schemas.microsoft.com/office/drawing/2014/main" id="{BF036703-0D85-400E-D368-A6E6790B16D4}"/>
                      </a:ext>
                    </a:extLst>
                  </p:cNvPr>
                  <p:cNvSpPr/>
                  <p:nvPr/>
                </p:nvSpPr>
                <p:spPr>
                  <a:xfrm>
                    <a:off x="4752136" y="6864059"/>
                    <a:ext cx="193312" cy="193312"/>
                  </a:xfrm>
                  <a:prstGeom prst="donut">
                    <a:avLst>
                      <a:gd name="adj" fmla="val 24495"/>
                    </a:avLst>
                  </a:prstGeom>
                  <a:solidFill>
                    <a:srgbClr val="EEEDF0"/>
                  </a:solidFill>
                  <a:ln w="9525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alpha val="0"/>
                          </a:schemeClr>
                        </a:gs>
                      </a:gsLst>
                      <a:lin ang="2400000" scaled="0"/>
                    </a:gradFill>
                  </a:ln>
                  <a:effectLst>
                    <a:outerShdw blurRad="50800" dist="38100" dir="5400000" algn="t" rotWithShape="0">
                      <a:prstClr val="black">
                        <a:alpha val="19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40" name="타원 39">
                    <a:extLst>
                      <a:ext uri="{FF2B5EF4-FFF2-40B4-BE49-F238E27FC236}">
                        <a16:creationId xmlns:a16="http://schemas.microsoft.com/office/drawing/2014/main" id="{42323419-CC3B-341E-33C6-0F604E51783A}"/>
                      </a:ext>
                    </a:extLst>
                  </p:cNvPr>
                  <p:cNvSpPr/>
                  <p:nvPr/>
                </p:nvSpPr>
                <p:spPr>
                  <a:xfrm>
                    <a:off x="4797820" y="6909743"/>
                    <a:ext cx="101943" cy="101943"/>
                  </a:xfrm>
                  <a:prstGeom prst="ellipse">
                    <a:avLst/>
                  </a:prstGeom>
                  <a:solidFill>
                    <a:srgbClr val="CFD3DE"/>
                  </a:solidFill>
                  <a:ln>
                    <a:noFill/>
                  </a:ln>
                  <a:effectLst>
                    <a:innerShdw blurRad="12700" dist="12700" dir="18900000">
                      <a:prstClr val="black">
                        <a:alpha val="18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id="{C9EB2501-C419-932C-788D-978E6B79BD46}"/>
                    </a:ext>
                  </a:extLst>
                </p:cNvPr>
                <p:cNvGrpSpPr/>
                <p:nvPr/>
              </p:nvGrpSpPr>
              <p:grpSpPr>
                <a:xfrm>
                  <a:off x="604272" y="1063219"/>
                  <a:ext cx="126772" cy="126772"/>
                  <a:chOff x="4752136" y="6864059"/>
                  <a:chExt cx="193312" cy="193312"/>
                </a:xfrm>
              </p:grpSpPr>
              <p:sp>
                <p:nvSpPr>
                  <p:cNvPr id="42" name="원형: 비어 있음 41">
                    <a:extLst>
                      <a:ext uri="{FF2B5EF4-FFF2-40B4-BE49-F238E27FC236}">
                        <a16:creationId xmlns:a16="http://schemas.microsoft.com/office/drawing/2014/main" id="{5F6E663B-E9BA-A540-CEEB-CEBB8DAE6229}"/>
                      </a:ext>
                    </a:extLst>
                  </p:cNvPr>
                  <p:cNvSpPr/>
                  <p:nvPr/>
                </p:nvSpPr>
                <p:spPr>
                  <a:xfrm>
                    <a:off x="4752136" y="6864059"/>
                    <a:ext cx="193312" cy="193312"/>
                  </a:xfrm>
                  <a:prstGeom prst="donut">
                    <a:avLst>
                      <a:gd name="adj" fmla="val 24495"/>
                    </a:avLst>
                  </a:prstGeom>
                  <a:solidFill>
                    <a:srgbClr val="EEEDF0"/>
                  </a:solidFill>
                  <a:ln w="9525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alpha val="0"/>
                          </a:schemeClr>
                        </a:gs>
                      </a:gsLst>
                      <a:lin ang="2400000" scaled="0"/>
                    </a:gradFill>
                  </a:ln>
                  <a:effectLst>
                    <a:outerShdw blurRad="50800" dist="38100" dir="5400000" algn="t" rotWithShape="0">
                      <a:prstClr val="black">
                        <a:alpha val="19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43" name="타원 42">
                    <a:extLst>
                      <a:ext uri="{FF2B5EF4-FFF2-40B4-BE49-F238E27FC236}">
                        <a16:creationId xmlns:a16="http://schemas.microsoft.com/office/drawing/2014/main" id="{7B278568-A8C0-92C4-AE4C-CEF8D658189C}"/>
                      </a:ext>
                    </a:extLst>
                  </p:cNvPr>
                  <p:cNvSpPr/>
                  <p:nvPr/>
                </p:nvSpPr>
                <p:spPr>
                  <a:xfrm>
                    <a:off x="4797820" y="6909743"/>
                    <a:ext cx="101943" cy="101943"/>
                  </a:xfrm>
                  <a:prstGeom prst="ellipse">
                    <a:avLst/>
                  </a:prstGeom>
                  <a:solidFill>
                    <a:srgbClr val="CFD3DE"/>
                  </a:solidFill>
                  <a:ln>
                    <a:noFill/>
                  </a:ln>
                  <a:effectLst>
                    <a:innerShdw blurRad="12700" dist="12700" dir="18900000">
                      <a:prstClr val="black">
                        <a:alpha val="18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42F8767F-719D-FF99-E734-CBE8F2D80C6C}"/>
                </a:ext>
              </a:extLst>
            </p:cNvPr>
            <p:cNvGrpSpPr/>
            <p:nvPr/>
          </p:nvGrpSpPr>
          <p:grpSpPr>
            <a:xfrm>
              <a:off x="11812141" y="388978"/>
              <a:ext cx="279847" cy="930235"/>
              <a:chOff x="11812141" y="388978"/>
              <a:chExt cx="279847" cy="930235"/>
            </a:xfrm>
          </p:grpSpPr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B8BD08A7-B607-8888-20F5-868477EC5CA2}"/>
                  </a:ext>
                </a:extLst>
              </p:cNvPr>
              <p:cNvSpPr/>
              <p:nvPr/>
            </p:nvSpPr>
            <p:spPr>
              <a:xfrm>
                <a:off x="11812141" y="388978"/>
                <a:ext cx="279847" cy="93023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45000"/>
                </a:schemeClr>
              </a:solidFill>
              <a:ln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alpha val="38000"/>
                      </a:schemeClr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C966DDF1-EA3E-F47D-6CE7-134C57A63AAA}"/>
                  </a:ext>
                </a:extLst>
              </p:cNvPr>
              <p:cNvGrpSpPr/>
              <p:nvPr/>
            </p:nvGrpSpPr>
            <p:grpSpPr>
              <a:xfrm>
                <a:off x="11861170" y="461885"/>
                <a:ext cx="193312" cy="193312"/>
                <a:chOff x="10098451" y="1602747"/>
                <a:chExt cx="193312" cy="193312"/>
              </a:xfrm>
            </p:grpSpPr>
            <p:sp>
              <p:nvSpPr>
                <p:cNvPr id="3" name="타원 2">
                  <a:extLst>
                    <a:ext uri="{FF2B5EF4-FFF2-40B4-BE49-F238E27FC236}">
                      <a16:creationId xmlns:a16="http://schemas.microsoft.com/office/drawing/2014/main" id="{6C343204-8A20-9368-C916-969D9530653F}"/>
                    </a:ext>
                  </a:extLst>
                </p:cNvPr>
                <p:cNvSpPr/>
                <p:nvPr/>
              </p:nvSpPr>
              <p:spPr>
                <a:xfrm>
                  <a:off x="10098451" y="1602747"/>
                  <a:ext cx="193312" cy="193312"/>
                </a:xfrm>
                <a:prstGeom prst="ellipse">
                  <a:avLst/>
                </a:prstGeom>
                <a:solidFill>
                  <a:srgbClr val="CFD3DE"/>
                </a:solidFill>
                <a:ln>
                  <a:noFill/>
                </a:ln>
                <a:effectLst>
                  <a:outerShdw blurRad="127000" dist="50800" dir="5400000" algn="tr" rotWithShape="0">
                    <a:schemeClr val="tx2">
                      <a:lumMod val="50000"/>
                      <a:alpha val="11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" name="자유형: 도형 7">
                  <a:extLst>
                    <a:ext uri="{FF2B5EF4-FFF2-40B4-BE49-F238E27FC236}">
                      <a16:creationId xmlns:a16="http://schemas.microsoft.com/office/drawing/2014/main" id="{476614F6-EAB1-FAC4-EABA-3EB3D5275CCF}"/>
                    </a:ext>
                  </a:extLst>
                </p:cNvPr>
                <p:cNvSpPr/>
                <p:nvPr/>
              </p:nvSpPr>
              <p:spPr>
                <a:xfrm>
                  <a:off x="10098451" y="1602747"/>
                  <a:ext cx="193312" cy="193312"/>
                </a:xfrm>
                <a:custGeom>
                  <a:avLst/>
                  <a:gdLst>
                    <a:gd name="connsiteX0" fmla="*/ 98293 w 193312"/>
                    <a:gd name="connsiteY0" fmla="*/ 34827 h 193312"/>
                    <a:gd name="connsiteX1" fmla="*/ 89355 w 193312"/>
                    <a:gd name="connsiteY1" fmla="*/ 50978 h 193312"/>
                    <a:gd name="connsiteX2" fmla="*/ 74917 w 193312"/>
                    <a:gd name="connsiteY2" fmla="*/ 39477 h 193312"/>
                    <a:gd name="connsiteX3" fmla="*/ 72840 w 193312"/>
                    <a:gd name="connsiteY3" fmla="*/ 57819 h 193312"/>
                    <a:gd name="connsiteX4" fmla="*/ 55099 w 193312"/>
                    <a:gd name="connsiteY4" fmla="*/ 52718 h 193312"/>
                    <a:gd name="connsiteX5" fmla="*/ 60200 w 193312"/>
                    <a:gd name="connsiteY5" fmla="*/ 70459 h 193312"/>
                    <a:gd name="connsiteX6" fmla="*/ 41858 w 193312"/>
                    <a:gd name="connsiteY6" fmla="*/ 72536 h 193312"/>
                    <a:gd name="connsiteX7" fmla="*/ 53359 w 193312"/>
                    <a:gd name="connsiteY7" fmla="*/ 86974 h 193312"/>
                    <a:gd name="connsiteX8" fmla="*/ 37208 w 193312"/>
                    <a:gd name="connsiteY8" fmla="*/ 95912 h 193312"/>
                    <a:gd name="connsiteX9" fmla="*/ 53359 w 193312"/>
                    <a:gd name="connsiteY9" fmla="*/ 104850 h 193312"/>
                    <a:gd name="connsiteX10" fmla="*/ 41858 w 193312"/>
                    <a:gd name="connsiteY10" fmla="*/ 119288 h 193312"/>
                    <a:gd name="connsiteX11" fmla="*/ 60200 w 193312"/>
                    <a:gd name="connsiteY11" fmla="*/ 121365 h 193312"/>
                    <a:gd name="connsiteX12" fmla="*/ 55099 w 193312"/>
                    <a:gd name="connsiteY12" fmla="*/ 139106 h 193312"/>
                    <a:gd name="connsiteX13" fmla="*/ 72840 w 193312"/>
                    <a:gd name="connsiteY13" fmla="*/ 134005 h 193312"/>
                    <a:gd name="connsiteX14" fmla="*/ 74917 w 193312"/>
                    <a:gd name="connsiteY14" fmla="*/ 152347 h 193312"/>
                    <a:gd name="connsiteX15" fmla="*/ 89355 w 193312"/>
                    <a:gd name="connsiteY15" fmla="*/ 140846 h 193312"/>
                    <a:gd name="connsiteX16" fmla="*/ 98293 w 193312"/>
                    <a:gd name="connsiteY16" fmla="*/ 156997 h 193312"/>
                    <a:gd name="connsiteX17" fmla="*/ 107231 w 193312"/>
                    <a:gd name="connsiteY17" fmla="*/ 140846 h 193312"/>
                    <a:gd name="connsiteX18" fmla="*/ 121669 w 193312"/>
                    <a:gd name="connsiteY18" fmla="*/ 152347 h 193312"/>
                    <a:gd name="connsiteX19" fmla="*/ 123746 w 193312"/>
                    <a:gd name="connsiteY19" fmla="*/ 134005 h 193312"/>
                    <a:gd name="connsiteX20" fmla="*/ 141487 w 193312"/>
                    <a:gd name="connsiteY20" fmla="*/ 139106 h 193312"/>
                    <a:gd name="connsiteX21" fmla="*/ 136386 w 193312"/>
                    <a:gd name="connsiteY21" fmla="*/ 121365 h 193312"/>
                    <a:gd name="connsiteX22" fmla="*/ 154728 w 193312"/>
                    <a:gd name="connsiteY22" fmla="*/ 119288 h 193312"/>
                    <a:gd name="connsiteX23" fmla="*/ 143227 w 193312"/>
                    <a:gd name="connsiteY23" fmla="*/ 104850 h 193312"/>
                    <a:gd name="connsiteX24" fmla="*/ 159378 w 193312"/>
                    <a:gd name="connsiteY24" fmla="*/ 95912 h 193312"/>
                    <a:gd name="connsiteX25" fmla="*/ 143227 w 193312"/>
                    <a:gd name="connsiteY25" fmla="*/ 86974 h 193312"/>
                    <a:gd name="connsiteX26" fmla="*/ 154728 w 193312"/>
                    <a:gd name="connsiteY26" fmla="*/ 72536 h 193312"/>
                    <a:gd name="connsiteX27" fmla="*/ 136386 w 193312"/>
                    <a:gd name="connsiteY27" fmla="*/ 70459 h 193312"/>
                    <a:gd name="connsiteX28" fmla="*/ 141487 w 193312"/>
                    <a:gd name="connsiteY28" fmla="*/ 52718 h 193312"/>
                    <a:gd name="connsiteX29" fmla="*/ 123746 w 193312"/>
                    <a:gd name="connsiteY29" fmla="*/ 57819 h 193312"/>
                    <a:gd name="connsiteX30" fmla="*/ 121669 w 193312"/>
                    <a:gd name="connsiteY30" fmla="*/ 39477 h 193312"/>
                    <a:gd name="connsiteX31" fmla="*/ 107231 w 193312"/>
                    <a:gd name="connsiteY31" fmla="*/ 50978 h 193312"/>
                    <a:gd name="connsiteX32" fmla="*/ 96656 w 193312"/>
                    <a:gd name="connsiteY32" fmla="*/ 0 h 193312"/>
                    <a:gd name="connsiteX33" fmla="*/ 193312 w 193312"/>
                    <a:gd name="connsiteY33" fmla="*/ 96656 h 193312"/>
                    <a:gd name="connsiteX34" fmla="*/ 96656 w 193312"/>
                    <a:gd name="connsiteY34" fmla="*/ 193312 h 193312"/>
                    <a:gd name="connsiteX35" fmla="*/ 0 w 193312"/>
                    <a:gd name="connsiteY35" fmla="*/ 96656 h 193312"/>
                    <a:gd name="connsiteX36" fmla="*/ 96656 w 193312"/>
                    <a:gd name="connsiteY36" fmla="*/ 0 h 193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193312" h="193312">
                      <a:moveTo>
                        <a:pt x="98293" y="34827"/>
                      </a:moveTo>
                      <a:lnTo>
                        <a:pt x="89355" y="50978"/>
                      </a:lnTo>
                      <a:lnTo>
                        <a:pt x="74917" y="39477"/>
                      </a:lnTo>
                      <a:lnTo>
                        <a:pt x="72840" y="57819"/>
                      </a:lnTo>
                      <a:lnTo>
                        <a:pt x="55099" y="52718"/>
                      </a:lnTo>
                      <a:lnTo>
                        <a:pt x="60200" y="70459"/>
                      </a:lnTo>
                      <a:lnTo>
                        <a:pt x="41858" y="72536"/>
                      </a:lnTo>
                      <a:lnTo>
                        <a:pt x="53359" y="86974"/>
                      </a:lnTo>
                      <a:lnTo>
                        <a:pt x="37208" y="95912"/>
                      </a:lnTo>
                      <a:lnTo>
                        <a:pt x="53359" y="104850"/>
                      </a:lnTo>
                      <a:lnTo>
                        <a:pt x="41858" y="119288"/>
                      </a:lnTo>
                      <a:lnTo>
                        <a:pt x="60200" y="121365"/>
                      </a:lnTo>
                      <a:lnTo>
                        <a:pt x="55099" y="139106"/>
                      </a:lnTo>
                      <a:lnTo>
                        <a:pt x="72840" y="134005"/>
                      </a:lnTo>
                      <a:lnTo>
                        <a:pt x="74917" y="152347"/>
                      </a:lnTo>
                      <a:lnTo>
                        <a:pt x="89355" y="140846"/>
                      </a:lnTo>
                      <a:lnTo>
                        <a:pt x="98293" y="156997"/>
                      </a:lnTo>
                      <a:lnTo>
                        <a:pt x="107231" y="140846"/>
                      </a:lnTo>
                      <a:lnTo>
                        <a:pt x="121669" y="152347"/>
                      </a:lnTo>
                      <a:lnTo>
                        <a:pt x="123746" y="134005"/>
                      </a:lnTo>
                      <a:lnTo>
                        <a:pt x="141487" y="139106"/>
                      </a:lnTo>
                      <a:lnTo>
                        <a:pt x="136386" y="121365"/>
                      </a:lnTo>
                      <a:lnTo>
                        <a:pt x="154728" y="119288"/>
                      </a:lnTo>
                      <a:lnTo>
                        <a:pt x="143227" y="104850"/>
                      </a:lnTo>
                      <a:lnTo>
                        <a:pt x="159378" y="95912"/>
                      </a:lnTo>
                      <a:lnTo>
                        <a:pt x="143227" y="86974"/>
                      </a:lnTo>
                      <a:lnTo>
                        <a:pt x="154728" y="72536"/>
                      </a:lnTo>
                      <a:lnTo>
                        <a:pt x="136386" y="70459"/>
                      </a:lnTo>
                      <a:lnTo>
                        <a:pt x="141487" y="52718"/>
                      </a:lnTo>
                      <a:lnTo>
                        <a:pt x="123746" y="57819"/>
                      </a:lnTo>
                      <a:lnTo>
                        <a:pt x="121669" y="39477"/>
                      </a:lnTo>
                      <a:lnTo>
                        <a:pt x="107231" y="50978"/>
                      </a:lnTo>
                      <a:close/>
                      <a:moveTo>
                        <a:pt x="96656" y="0"/>
                      </a:moveTo>
                      <a:cubicBezTo>
                        <a:pt x="150038" y="0"/>
                        <a:pt x="193312" y="43274"/>
                        <a:pt x="193312" y="96656"/>
                      </a:cubicBezTo>
                      <a:cubicBezTo>
                        <a:pt x="193312" y="150038"/>
                        <a:pt x="150038" y="193312"/>
                        <a:pt x="96656" y="193312"/>
                      </a:cubicBezTo>
                      <a:cubicBezTo>
                        <a:pt x="43274" y="193312"/>
                        <a:pt x="0" y="150038"/>
                        <a:pt x="0" y="96656"/>
                      </a:cubicBezTo>
                      <a:cubicBezTo>
                        <a:pt x="0" y="43274"/>
                        <a:pt x="43274" y="0"/>
                        <a:pt x="96656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38100" dist="38100" dir="5400000" algn="tr" rotWithShape="0">
                    <a:schemeClr val="tx2">
                      <a:lumMod val="50000"/>
                      <a:alpha val="11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FD4C453F-F201-875B-44C2-B16FD53E11AE}"/>
                  </a:ext>
                </a:extLst>
              </p:cNvPr>
              <p:cNvGrpSpPr/>
              <p:nvPr/>
            </p:nvGrpSpPr>
            <p:grpSpPr>
              <a:xfrm>
                <a:off x="11855100" y="1055332"/>
                <a:ext cx="193312" cy="193312"/>
                <a:chOff x="10098451" y="1602747"/>
                <a:chExt cx="193312" cy="193312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DB161BB0-B688-0378-0C39-AD5D404D88CA}"/>
                    </a:ext>
                  </a:extLst>
                </p:cNvPr>
                <p:cNvSpPr/>
                <p:nvPr/>
              </p:nvSpPr>
              <p:spPr>
                <a:xfrm>
                  <a:off x="10098451" y="1602747"/>
                  <a:ext cx="193312" cy="193312"/>
                </a:xfrm>
                <a:prstGeom prst="ellipse">
                  <a:avLst/>
                </a:prstGeom>
                <a:solidFill>
                  <a:srgbClr val="CFD3DE"/>
                </a:solidFill>
                <a:ln>
                  <a:noFill/>
                </a:ln>
                <a:effectLst>
                  <a:outerShdw blurRad="127000" dist="50800" dir="5400000" algn="tr" rotWithShape="0">
                    <a:schemeClr val="tx2">
                      <a:lumMod val="50000"/>
                      <a:alpha val="11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9" name="자유형: 도형 18">
                  <a:extLst>
                    <a:ext uri="{FF2B5EF4-FFF2-40B4-BE49-F238E27FC236}">
                      <a16:creationId xmlns:a16="http://schemas.microsoft.com/office/drawing/2014/main" id="{E15EDB14-5E91-F22E-499B-F66DCAB6CF96}"/>
                    </a:ext>
                  </a:extLst>
                </p:cNvPr>
                <p:cNvSpPr/>
                <p:nvPr/>
              </p:nvSpPr>
              <p:spPr>
                <a:xfrm>
                  <a:off x="10098451" y="1602747"/>
                  <a:ext cx="193312" cy="193312"/>
                </a:xfrm>
                <a:custGeom>
                  <a:avLst/>
                  <a:gdLst>
                    <a:gd name="connsiteX0" fmla="*/ 98293 w 193312"/>
                    <a:gd name="connsiteY0" fmla="*/ 34827 h 193312"/>
                    <a:gd name="connsiteX1" fmla="*/ 89355 w 193312"/>
                    <a:gd name="connsiteY1" fmla="*/ 50978 h 193312"/>
                    <a:gd name="connsiteX2" fmla="*/ 74917 w 193312"/>
                    <a:gd name="connsiteY2" fmla="*/ 39477 h 193312"/>
                    <a:gd name="connsiteX3" fmla="*/ 72840 w 193312"/>
                    <a:gd name="connsiteY3" fmla="*/ 57819 h 193312"/>
                    <a:gd name="connsiteX4" fmla="*/ 55099 w 193312"/>
                    <a:gd name="connsiteY4" fmla="*/ 52718 h 193312"/>
                    <a:gd name="connsiteX5" fmla="*/ 60200 w 193312"/>
                    <a:gd name="connsiteY5" fmla="*/ 70459 h 193312"/>
                    <a:gd name="connsiteX6" fmla="*/ 41858 w 193312"/>
                    <a:gd name="connsiteY6" fmla="*/ 72536 h 193312"/>
                    <a:gd name="connsiteX7" fmla="*/ 53359 w 193312"/>
                    <a:gd name="connsiteY7" fmla="*/ 86974 h 193312"/>
                    <a:gd name="connsiteX8" fmla="*/ 37208 w 193312"/>
                    <a:gd name="connsiteY8" fmla="*/ 95912 h 193312"/>
                    <a:gd name="connsiteX9" fmla="*/ 53359 w 193312"/>
                    <a:gd name="connsiteY9" fmla="*/ 104850 h 193312"/>
                    <a:gd name="connsiteX10" fmla="*/ 41858 w 193312"/>
                    <a:gd name="connsiteY10" fmla="*/ 119288 h 193312"/>
                    <a:gd name="connsiteX11" fmla="*/ 60200 w 193312"/>
                    <a:gd name="connsiteY11" fmla="*/ 121365 h 193312"/>
                    <a:gd name="connsiteX12" fmla="*/ 55099 w 193312"/>
                    <a:gd name="connsiteY12" fmla="*/ 139106 h 193312"/>
                    <a:gd name="connsiteX13" fmla="*/ 72840 w 193312"/>
                    <a:gd name="connsiteY13" fmla="*/ 134005 h 193312"/>
                    <a:gd name="connsiteX14" fmla="*/ 74917 w 193312"/>
                    <a:gd name="connsiteY14" fmla="*/ 152347 h 193312"/>
                    <a:gd name="connsiteX15" fmla="*/ 89355 w 193312"/>
                    <a:gd name="connsiteY15" fmla="*/ 140846 h 193312"/>
                    <a:gd name="connsiteX16" fmla="*/ 98293 w 193312"/>
                    <a:gd name="connsiteY16" fmla="*/ 156997 h 193312"/>
                    <a:gd name="connsiteX17" fmla="*/ 107231 w 193312"/>
                    <a:gd name="connsiteY17" fmla="*/ 140846 h 193312"/>
                    <a:gd name="connsiteX18" fmla="*/ 121669 w 193312"/>
                    <a:gd name="connsiteY18" fmla="*/ 152347 h 193312"/>
                    <a:gd name="connsiteX19" fmla="*/ 123746 w 193312"/>
                    <a:gd name="connsiteY19" fmla="*/ 134005 h 193312"/>
                    <a:gd name="connsiteX20" fmla="*/ 141487 w 193312"/>
                    <a:gd name="connsiteY20" fmla="*/ 139106 h 193312"/>
                    <a:gd name="connsiteX21" fmla="*/ 136386 w 193312"/>
                    <a:gd name="connsiteY21" fmla="*/ 121365 h 193312"/>
                    <a:gd name="connsiteX22" fmla="*/ 154728 w 193312"/>
                    <a:gd name="connsiteY22" fmla="*/ 119288 h 193312"/>
                    <a:gd name="connsiteX23" fmla="*/ 143227 w 193312"/>
                    <a:gd name="connsiteY23" fmla="*/ 104850 h 193312"/>
                    <a:gd name="connsiteX24" fmla="*/ 159378 w 193312"/>
                    <a:gd name="connsiteY24" fmla="*/ 95912 h 193312"/>
                    <a:gd name="connsiteX25" fmla="*/ 143227 w 193312"/>
                    <a:gd name="connsiteY25" fmla="*/ 86974 h 193312"/>
                    <a:gd name="connsiteX26" fmla="*/ 154728 w 193312"/>
                    <a:gd name="connsiteY26" fmla="*/ 72536 h 193312"/>
                    <a:gd name="connsiteX27" fmla="*/ 136386 w 193312"/>
                    <a:gd name="connsiteY27" fmla="*/ 70459 h 193312"/>
                    <a:gd name="connsiteX28" fmla="*/ 141487 w 193312"/>
                    <a:gd name="connsiteY28" fmla="*/ 52718 h 193312"/>
                    <a:gd name="connsiteX29" fmla="*/ 123746 w 193312"/>
                    <a:gd name="connsiteY29" fmla="*/ 57819 h 193312"/>
                    <a:gd name="connsiteX30" fmla="*/ 121669 w 193312"/>
                    <a:gd name="connsiteY30" fmla="*/ 39477 h 193312"/>
                    <a:gd name="connsiteX31" fmla="*/ 107231 w 193312"/>
                    <a:gd name="connsiteY31" fmla="*/ 50978 h 193312"/>
                    <a:gd name="connsiteX32" fmla="*/ 96656 w 193312"/>
                    <a:gd name="connsiteY32" fmla="*/ 0 h 193312"/>
                    <a:gd name="connsiteX33" fmla="*/ 193312 w 193312"/>
                    <a:gd name="connsiteY33" fmla="*/ 96656 h 193312"/>
                    <a:gd name="connsiteX34" fmla="*/ 96656 w 193312"/>
                    <a:gd name="connsiteY34" fmla="*/ 193312 h 193312"/>
                    <a:gd name="connsiteX35" fmla="*/ 0 w 193312"/>
                    <a:gd name="connsiteY35" fmla="*/ 96656 h 193312"/>
                    <a:gd name="connsiteX36" fmla="*/ 96656 w 193312"/>
                    <a:gd name="connsiteY36" fmla="*/ 0 h 193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193312" h="193312">
                      <a:moveTo>
                        <a:pt x="98293" y="34827"/>
                      </a:moveTo>
                      <a:lnTo>
                        <a:pt x="89355" y="50978"/>
                      </a:lnTo>
                      <a:lnTo>
                        <a:pt x="74917" y="39477"/>
                      </a:lnTo>
                      <a:lnTo>
                        <a:pt x="72840" y="57819"/>
                      </a:lnTo>
                      <a:lnTo>
                        <a:pt x="55099" y="52718"/>
                      </a:lnTo>
                      <a:lnTo>
                        <a:pt x="60200" y="70459"/>
                      </a:lnTo>
                      <a:lnTo>
                        <a:pt x="41858" y="72536"/>
                      </a:lnTo>
                      <a:lnTo>
                        <a:pt x="53359" y="86974"/>
                      </a:lnTo>
                      <a:lnTo>
                        <a:pt x="37208" y="95912"/>
                      </a:lnTo>
                      <a:lnTo>
                        <a:pt x="53359" y="104850"/>
                      </a:lnTo>
                      <a:lnTo>
                        <a:pt x="41858" y="119288"/>
                      </a:lnTo>
                      <a:lnTo>
                        <a:pt x="60200" y="121365"/>
                      </a:lnTo>
                      <a:lnTo>
                        <a:pt x="55099" y="139106"/>
                      </a:lnTo>
                      <a:lnTo>
                        <a:pt x="72840" y="134005"/>
                      </a:lnTo>
                      <a:lnTo>
                        <a:pt x="74917" y="152347"/>
                      </a:lnTo>
                      <a:lnTo>
                        <a:pt x="89355" y="140846"/>
                      </a:lnTo>
                      <a:lnTo>
                        <a:pt x="98293" y="156997"/>
                      </a:lnTo>
                      <a:lnTo>
                        <a:pt x="107231" y="140846"/>
                      </a:lnTo>
                      <a:lnTo>
                        <a:pt x="121669" y="152347"/>
                      </a:lnTo>
                      <a:lnTo>
                        <a:pt x="123746" y="134005"/>
                      </a:lnTo>
                      <a:lnTo>
                        <a:pt x="141487" y="139106"/>
                      </a:lnTo>
                      <a:lnTo>
                        <a:pt x="136386" y="121365"/>
                      </a:lnTo>
                      <a:lnTo>
                        <a:pt x="154728" y="119288"/>
                      </a:lnTo>
                      <a:lnTo>
                        <a:pt x="143227" y="104850"/>
                      </a:lnTo>
                      <a:lnTo>
                        <a:pt x="159378" y="95912"/>
                      </a:lnTo>
                      <a:lnTo>
                        <a:pt x="143227" y="86974"/>
                      </a:lnTo>
                      <a:lnTo>
                        <a:pt x="154728" y="72536"/>
                      </a:lnTo>
                      <a:lnTo>
                        <a:pt x="136386" y="70459"/>
                      </a:lnTo>
                      <a:lnTo>
                        <a:pt x="141487" y="52718"/>
                      </a:lnTo>
                      <a:lnTo>
                        <a:pt x="123746" y="57819"/>
                      </a:lnTo>
                      <a:lnTo>
                        <a:pt x="121669" y="39477"/>
                      </a:lnTo>
                      <a:lnTo>
                        <a:pt x="107231" y="50978"/>
                      </a:lnTo>
                      <a:close/>
                      <a:moveTo>
                        <a:pt x="96656" y="0"/>
                      </a:moveTo>
                      <a:cubicBezTo>
                        <a:pt x="150038" y="0"/>
                        <a:pt x="193312" y="43274"/>
                        <a:pt x="193312" y="96656"/>
                      </a:cubicBezTo>
                      <a:cubicBezTo>
                        <a:pt x="193312" y="150038"/>
                        <a:pt x="150038" y="193312"/>
                        <a:pt x="96656" y="193312"/>
                      </a:cubicBezTo>
                      <a:cubicBezTo>
                        <a:pt x="43274" y="193312"/>
                        <a:pt x="0" y="150038"/>
                        <a:pt x="0" y="96656"/>
                      </a:cubicBezTo>
                      <a:cubicBezTo>
                        <a:pt x="0" y="43274"/>
                        <a:pt x="43274" y="0"/>
                        <a:pt x="96656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38100" dist="38100" dir="5400000" algn="tr" rotWithShape="0">
                    <a:schemeClr val="tx2">
                      <a:lumMod val="50000"/>
                      <a:alpha val="11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B2911C4-B3AC-F25A-ACD2-AD747704D55C}"/>
                </a:ext>
              </a:extLst>
            </p:cNvPr>
            <p:cNvSpPr txBox="1"/>
            <p:nvPr/>
          </p:nvSpPr>
          <p:spPr>
            <a:xfrm>
              <a:off x="882032" y="388979"/>
              <a:ext cx="623047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603500" algn="l"/>
                </a:tabLst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 w="9525"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</a:t>
              </a:r>
              <a:r>
                <a:rPr kumimoji="0" lang="en-US" altLang="ko-KR" sz="2000" b="0" i="1" u="none" strike="noStrike" kern="0" cap="none" spc="0" normalizeH="0" baseline="0" noProof="0" dirty="0">
                  <a:ln w="9525"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   PRESENTATION </a:t>
              </a:r>
              <a:r>
                <a:rPr kumimoji="0" lang="en-US" altLang="ko-KR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E2BC317C-9A4D-765A-A492-096771D0D4D3}"/>
              </a:ext>
            </a:extLst>
          </p:cNvPr>
          <p:cNvCxnSpPr>
            <a:cxnSpLocks/>
          </p:cNvCxnSpPr>
          <p:nvPr/>
        </p:nvCxnSpPr>
        <p:spPr>
          <a:xfrm>
            <a:off x="1329070" y="2336734"/>
            <a:ext cx="5411019" cy="0"/>
          </a:xfrm>
          <a:prstGeom prst="line">
            <a:avLst/>
          </a:prstGeom>
          <a:ln w="69850" cap="rnd">
            <a:solidFill>
              <a:srgbClr val="69ACF0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0E2FFD03-0B7F-1659-AFFD-11F177546641}"/>
              </a:ext>
            </a:extLst>
          </p:cNvPr>
          <p:cNvCxnSpPr>
            <a:cxnSpLocks/>
            <a:endCxn id="103" idx="2"/>
          </p:cNvCxnSpPr>
          <p:nvPr/>
        </p:nvCxnSpPr>
        <p:spPr>
          <a:xfrm>
            <a:off x="1329070" y="2323747"/>
            <a:ext cx="3737023" cy="0"/>
          </a:xfrm>
          <a:prstGeom prst="line">
            <a:avLst/>
          </a:prstGeom>
          <a:ln w="69850" cap="rnd">
            <a:solidFill>
              <a:srgbClr val="69A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>
            <a:extLst>
              <a:ext uri="{FF2B5EF4-FFF2-40B4-BE49-F238E27FC236}">
                <a16:creationId xmlns:a16="http://schemas.microsoft.com/office/drawing/2014/main" id="{E2EB1659-DE0F-C463-7F19-48E1BB77D4B5}"/>
              </a:ext>
            </a:extLst>
          </p:cNvPr>
          <p:cNvSpPr/>
          <p:nvPr/>
        </p:nvSpPr>
        <p:spPr>
          <a:xfrm>
            <a:off x="5066093" y="2231608"/>
            <a:ext cx="184278" cy="184278"/>
          </a:xfrm>
          <a:prstGeom prst="ellipse">
            <a:avLst/>
          </a:prstGeom>
          <a:solidFill>
            <a:schemeClr val="bg1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EAF86C27-2F8B-9AA6-B63D-B680094E11B4}"/>
              </a:ext>
            </a:extLst>
          </p:cNvPr>
          <p:cNvGrpSpPr/>
          <p:nvPr/>
        </p:nvGrpSpPr>
        <p:grpSpPr>
          <a:xfrm>
            <a:off x="4891402" y="1744243"/>
            <a:ext cx="621792" cy="384395"/>
            <a:chOff x="6592824" y="1214752"/>
            <a:chExt cx="621792" cy="384395"/>
          </a:xfrm>
          <a:solidFill>
            <a:srgbClr val="011B3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5" name="이등변 삼각형 104">
              <a:extLst>
                <a:ext uri="{FF2B5EF4-FFF2-40B4-BE49-F238E27FC236}">
                  <a16:creationId xmlns:a16="http://schemas.microsoft.com/office/drawing/2014/main" id="{2615517A-2F11-FEB1-EBF1-58F841CC4A82}"/>
                </a:ext>
              </a:extLst>
            </p:cNvPr>
            <p:cNvSpPr/>
            <p:nvPr/>
          </p:nvSpPr>
          <p:spPr>
            <a:xfrm flipV="1">
              <a:off x="6811581" y="1452142"/>
              <a:ext cx="184278" cy="1470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6" name="사각형: 둥근 모서리 36">
              <a:extLst>
                <a:ext uri="{FF2B5EF4-FFF2-40B4-BE49-F238E27FC236}">
                  <a16:creationId xmlns:a16="http://schemas.microsoft.com/office/drawing/2014/main" id="{0EE5FE43-01B3-B1E7-F996-B0AA5E94C57E}"/>
                </a:ext>
              </a:extLst>
            </p:cNvPr>
            <p:cNvSpPr/>
            <p:nvPr/>
          </p:nvSpPr>
          <p:spPr>
            <a:xfrm>
              <a:off x="6592824" y="1214752"/>
              <a:ext cx="621792" cy="31089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70</a:t>
              </a:r>
              <a:r>
                <a:rPr lang="en-US" altLang="ko-KR" sz="1200" dirty="0">
                  <a:solidFill>
                    <a:prstClr val="white"/>
                  </a:solidFill>
                </a:rPr>
                <a:t>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FC46990-488D-40F3-B7D9-8A11D8AD3398}"/>
              </a:ext>
            </a:extLst>
          </p:cNvPr>
          <p:cNvSpPr/>
          <p:nvPr/>
        </p:nvSpPr>
        <p:spPr>
          <a:xfrm>
            <a:off x="7215606" y="1675889"/>
            <a:ext cx="395218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D87C847F-662C-6134-EB65-91C29059BEE7}"/>
              </a:ext>
            </a:extLst>
          </p:cNvPr>
          <p:cNvCxnSpPr>
            <a:cxnSpLocks/>
          </p:cNvCxnSpPr>
          <p:nvPr/>
        </p:nvCxnSpPr>
        <p:spPr>
          <a:xfrm>
            <a:off x="1329070" y="4041452"/>
            <a:ext cx="5411019" cy="0"/>
          </a:xfrm>
          <a:prstGeom prst="line">
            <a:avLst/>
          </a:prstGeom>
          <a:ln w="69850" cap="rnd">
            <a:solidFill>
              <a:srgbClr val="69ACF0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>
            <a:extLst>
              <a:ext uri="{FF2B5EF4-FFF2-40B4-BE49-F238E27FC236}">
                <a16:creationId xmlns:a16="http://schemas.microsoft.com/office/drawing/2014/main" id="{CEA1B068-949C-6CF1-961B-B9980198868A}"/>
              </a:ext>
            </a:extLst>
          </p:cNvPr>
          <p:cNvCxnSpPr>
            <a:cxnSpLocks/>
            <a:endCxn id="110" idx="2"/>
          </p:cNvCxnSpPr>
          <p:nvPr/>
        </p:nvCxnSpPr>
        <p:spPr>
          <a:xfrm>
            <a:off x="1329070" y="4028465"/>
            <a:ext cx="3737023" cy="0"/>
          </a:xfrm>
          <a:prstGeom prst="line">
            <a:avLst/>
          </a:prstGeom>
          <a:ln w="69850" cap="rnd">
            <a:solidFill>
              <a:srgbClr val="69A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타원 109">
            <a:extLst>
              <a:ext uri="{FF2B5EF4-FFF2-40B4-BE49-F238E27FC236}">
                <a16:creationId xmlns:a16="http://schemas.microsoft.com/office/drawing/2014/main" id="{E9A38F6C-208A-5C0A-AD97-663A25FE2C8D}"/>
              </a:ext>
            </a:extLst>
          </p:cNvPr>
          <p:cNvSpPr/>
          <p:nvPr/>
        </p:nvSpPr>
        <p:spPr>
          <a:xfrm>
            <a:off x="5066093" y="3936326"/>
            <a:ext cx="184278" cy="184278"/>
          </a:xfrm>
          <a:prstGeom prst="ellipse">
            <a:avLst/>
          </a:prstGeom>
          <a:solidFill>
            <a:schemeClr val="bg1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3A82C4CE-F16A-28A2-3424-DC36715B0990}"/>
              </a:ext>
            </a:extLst>
          </p:cNvPr>
          <p:cNvGrpSpPr/>
          <p:nvPr/>
        </p:nvGrpSpPr>
        <p:grpSpPr>
          <a:xfrm>
            <a:off x="4891402" y="3448961"/>
            <a:ext cx="621792" cy="384395"/>
            <a:chOff x="6592824" y="1214752"/>
            <a:chExt cx="621792" cy="384395"/>
          </a:xfrm>
          <a:solidFill>
            <a:srgbClr val="011B3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2" name="이등변 삼각형 111">
              <a:extLst>
                <a:ext uri="{FF2B5EF4-FFF2-40B4-BE49-F238E27FC236}">
                  <a16:creationId xmlns:a16="http://schemas.microsoft.com/office/drawing/2014/main" id="{A9E502C5-C255-DE88-6FF2-288C3E93C7B6}"/>
                </a:ext>
              </a:extLst>
            </p:cNvPr>
            <p:cNvSpPr/>
            <p:nvPr/>
          </p:nvSpPr>
          <p:spPr>
            <a:xfrm flipV="1">
              <a:off x="6811581" y="1452142"/>
              <a:ext cx="184278" cy="1470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13" name="사각형: 둥근 모서리 12">
              <a:extLst>
                <a:ext uri="{FF2B5EF4-FFF2-40B4-BE49-F238E27FC236}">
                  <a16:creationId xmlns:a16="http://schemas.microsoft.com/office/drawing/2014/main" id="{997B7AD6-833F-8CD8-1907-6A10BE8134BB}"/>
                </a:ext>
              </a:extLst>
            </p:cNvPr>
            <p:cNvSpPr/>
            <p:nvPr/>
          </p:nvSpPr>
          <p:spPr>
            <a:xfrm>
              <a:off x="6592824" y="1214752"/>
              <a:ext cx="621792" cy="31089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70</a:t>
              </a:r>
              <a:r>
                <a:rPr lang="en-US" altLang="ko-KR" sz="1200" dirty="0">
                  <a:solidFill>
                    <a:prstClr val="white"/>
                  </a:solidFill>
                </a:rPr>
                <a:t>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71FE771A-E11F-6DF4-40F3-228FA6E12DF9}"/>
              </a:ext>
            </a:extLst>
          </p:cNvPr>
          <p:cNvSpPr/>
          <p:nvPr/>
        </p:nvSpPr>
        <p:spPr>
          <a:xfrm>
            <a:off x="7215606" y="3380607"/>
            <a:ext cx="395218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BE7224B0-5AC1-E55C-D193-FEBAF86F148E}"/>
              </a:ext>
            </a:extLst>
          </p:cNvPr>
          <p:cNvCxnSpPr>
            <a:cxnSpLocks/>
          </p:cNvCxnSpPr>
          <p:nvPr/>
        </p:nvCxnSpPr>
        <p:spPr>
          <a:xfrm>
            <a:off x="1329070" y="5746170"/>
            <a:ext cx="5411019" cy="0"/>
          </a:xfrm>
          <a:prstGeom prst="line">
            <a:avLst/>
          </a:prstGeom>
          <a:ln w="69850" cap="rnd">
            <a:solidFill>
              <a:srgbClr val="69ACF0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>
            <a:extLst>
              <a:ext uri="{FF2B5EF4-FFF2-40B4-BE49-F238E27FC236}">
                <a16:creationId xmlns:a16="http://schemas.microsoft.com/office/drawing/2014/main" id="{3EFB0180-7490-66D8-00DF-1A8C7FE9F214}"/>
              </a:ext>
            </a:extLst>
          </p:cNvPr>
          <p:cNvCxnSpPr>
            <a:cxnSpLocks/>
            <a:endCxn id="117" idx="2"/>
          </p:cNvCxnSpPr>
          <p:nvPr/>
        </p:nvCxnSpPr>
        <p:spPr>
          <a:xfrm>
            <a:off x="1329070" y="5733183"/>
            <a:ext cx="3737023" cy="0"/>
          </a:xfrm>
          <a:prstGeom prst="line">
            <a:avLst/>
          </a:prstGeom>
          <a:ln w="69850" cap="rnd">
            <a:solidFill>
              <a:srgbClr val="69AC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>
            <a:extLst>
              <a:ext uri="{FF2B5EF4-FFF2-40B4-BE49-F238E27FC236}">
                <a16:creationId xmlns:a16="http://schemas.microsoft.com/office/drawing/2014/main" id="{F26DA3CF-8CA8-CE6E-3BAB-EED9223D1B2C}"/>
              </a:ext>
            </a:extLst>
          </p:cNvPr>
          <p:cNvSpPr/>
          <p:nvPr/>
        </p:nvSpPr>
        <p:spPr>
          <a:xfrm>
            <a:off x="5066093" y="5641044"/>
            <a:ext cx="184278" cy="184278"/>
          </a:xfrm>
          <a:prstGeom prst="ellipse">
            <a:avLst/>
          </a:prstGeom>
          <a:solidFill>
            <a:schemeClr val="bg1"/>
          </a:solidFill>
          <a:ln w="317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81A44ADC-1C52-B971-192F-93E9C1F913E1}"/>
              </a:ext>
            </a:extLst>
          </p:cNvPr>
          <p:cNvGrpSpPr/>
          <p:nvPr/>
        </p:nvGrpSpPr>
        <p:grpSpPr>
          <a:xfrm>
            <a:off x="4891402" y="5153679"/>
            <a:ext cx="621792" cy="384395"/>
            <a:chOff x="6592824" y="1214752"/>
            <a:chExt cx="621792" cy="384395"/>
          </a:xfrm>
          <a:solidFill>
            <a:srgbClr val="011B36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9" name="이등변 삼각형 118">
              <a:extLst>
                <a:ext uri="{FF2B5EF4-FFF2-40B4-BE49-F238E27FC236}">
                  <a16:creationId xmlns:a16="http://schemas.microsoft.com/office/drawing/2014/main" id="{CAA7F303-31C2-08F0-84BE-7219BBEFC9CD}"/>
                </a:ext>
              </a:extLst>
            </p:cNvPr>
            <p:cNvSpPr/>
            <p:nvPr/>
          </p:nvSpPr>
          <p:spPr>
            <a:xfrm flipV="1">
              <a:off x="6811581" y="1452142"/>
              <a:ext cx="184278" cy="1470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0" name="사각형: 둥근 모서리 12">
              <a:extLst>
                <a:ext uri="{FF2B5EF4-FFF2-40B4-BE49-F238E27FC236}">
                  <a16:creationId xmlns:a16="http://schemas.microsoft.com/office/drawing/2014/main" id="{F680D865-855D-519A-163D-A43F6C304F8A}"/>
                </a:ext>
              </a:extLst>
            </p:cNvPr>
            <p:cNvSpPr/>
            <p:nvPr/>
          </p:nvSpPr>
          <p:spPr>
            <a:xfrm>
              <a:off x="6592824" y="1214752"/>
              <a:ext cx="621792" cy="31089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70</a:t>
              </a:r>
              <a:r>
                <a:rPr lang="en-US" altLang="ko-KR" sz="1200" dirty="0">
                  <a:solidFill>
                    <a:prstClr val="white"/>
                  </a:solidFill>
                </a:rPr>
                <a:t>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99A23476-821B-7CBB-0FE8-2E627E710F3B}"/>
              </a:ext>
            </a:extLst>
          </p:cNvPr>
          <p:cNvSpPr/>
          <p:nvPr/>
        </p:nvSpPr>
        <p:spPr>
          <a:xfrm>
            <a:off x="7215606" y="5085325"/>
            <a:ext cx="395218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614736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D3D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A23D08-BAFC-1FD4-06A1-40BE17D4C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DBABC238-EC3C-3F03-B759-1C1146A4EBD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" name="사각형: 둥근 한쪽 모서리 4">
              <a:extLst>
                <a:ext uri="{FF2B5EF4-FFF2-40B4-BE49-F238E27FC236}">
                  <a16:creationId xmlns:a16="http://schemas.microsoft.com/office/drawing/2014/main" id="{D8AFF2F4-40DA-FE68-CFA3-446B9B0D02FC}"/>
                </a:ext>
              </a:extLst>
            </p:cNvPr>
            <p:cNvSpPr/>
            <p:nvPr/>
          </p:nvSpPr>
          <p:spPr>
            <a:xfrm flipH="1">
              <a:off x="127018" y="1015124"/>
              <a:ext cx="12064982" cy="5842876"/>
            </a:xfrm>
            <a:prstGeom prst="round1Rect">
              <a:avLst>
                <a:gd name="adj" fmla="val 2076"/>
              </a:avLst>
            </a:prstGeom>
            <a:solidFill>
              <a:srgbClr val="DEDDE2"/>
            </a:solidFill>
            <a:ln>
              <a:noFill/>
            </a:ln>
            <a:effectLst>
              <a:outerShdw blurRad="38100" dist="25400" dir="13500000" algn="br" rotWithShape="0">
                <a:schemeClr val="bg1">
                  <a:alpha val="85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8B5D3361-5865-D6CF-BDC4-CBB6843AF9B6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>
                <a:gd name="connsiteX0" fmla="*/ 11750525 w 12192000"/>
                <a:gd name="connsiteY0" fmla="*/ 635603 h 6858000"/>
                <a:gd name="connsiteX1" fmla="*/ 12031599 w 12192000"/>
                <a:gd name="connsiteY1" fmla="*/ 635603 h 6858000"/>
                <a:gd name="connsiteX2" fmla="*/ 12031599 w 12192000"/>
                <a:gd name="connsiteY2" fmla="*/ 637603 h 6858000"/>
                <a:gd name="connsiteX3" fmla="*/ 12192000 w 12192000"/>
                <a:gd name="connsiteY3" fmla="*/ 637603 h 6858000"/>
                <a:gd name="connsiteX4" fmla="*/ 12192000 w 12192000"/>
                <a:gd name="connsiteY4" fmla="*/ 746035 h 6858000"/>
                <a:gd name="connsiteX5" fmla="*/ 12192000 w 12192000"/>
                <a:gd name="connsiteY5" fmla="*/ 6858000 h 6858000"/>
                <a:gd name="connsiteX6" fmla="*/ 12191997 w 12192000"/>
                <a:gd name="connsiteY6" fmla="*/ 6858000 h 6858000"/>
                <a:gd name="connsiteX7" fmla="*/ 12191997 w 12192000"/>
                <a:gd name="connsiteY7" fmla="*/ 954120 h 6858000"/>
                <a:gd name="connsiteX8" fmla="*/ 187856 w 12192000"/>
                <a:gd name="connsiteY8" fmla="*/ 954120 h 6858000"/>
                <a:gd name="connsiteX9" fmla="*/ 64956 w 12192000"/>
                <a:gd name="connsiteY9" fmla="*/ 1077020 h 6858000"/>
                <a:gd name="connsiteX10" fmla="*/ 64956 w 12192000"/>
                <a:gd name="connsiteY10" fmla="*/ 6858000 h 6858000"/>
                <a:gd name="connsiteX11" fmla="*/ 0 w 12192000"/>
                <a:gd name="connsiteY11" fmla="*/ 6858000 h 6858000"/>
                <a:gd name="connsiteX12" fmla="*/ 0 w 12192000"/>
                <a:gd name="connsiteY12" fmla="*/ 865191 h 6858000"/>
                <a:gd name="connsiteX13" fmla="*/ 11524496 w 12192000"/>
                <a:gd name="connsiteY13" fmla="*/ 865191 h 6858000"/>
                <a:gd name="connsiteX14" fmla="*/ 11617325 w 12192000"/>
                <a:gd name="connsiteY14" fmla="*/ 772362 h 6858000"/>
                <a:gd name="connsiteX15" fmla="*/ 11617325 w 12192000"/>
                <a:gd name="connsiteY15" fmla="*/ 770734 h 6858000"/>
                <a:gd name="connsiteX16" fmla="*/ 11617715 w 12192000"/>
                <a:gd name="connsiteY16" fmla="*/ 770734 h 6858000"/>
                <a:gd name="connsiteX17" fmla="*/ 11617325 w 12192000"/>
                <a:gd name="connsiteY17" fmla="*/ 768803 h 6858000"/>
                <a:gd name="connsiteX18" fmla="*/ 11698678 w 12192000"/>
                <a:gd name="connsiteY18" fmla="*/ 646071 h 6858000"/>
                <a:gd name="connsiteX19" fmla="*/ 11733838 w 12192000"/>
                <a:gd name="connsiteY19" fmla="*/ 638972 h 6858000"/>
                <a:gd name="connsiteX20" fmla="*/ 11617325 w 12192000"/>
                <a:gd name="connsiteY20" fmla="*/ 638972 h 6858000"/>
                <a:gd name="connsiteX21" fmla="*/ 11617325 w 12192000"/>
                <a:gd name="connsiteY21" fmla="*/ 638971 h 6858000"/>
                <a:gd name="connsiteX22" fmla="*/ 11733843 w 12192000"/>
                <a:gd name="connsiteY22" fmla="*/ 638971 h 6858000"/>
                <a:gd name="connsiteX23" fmla="*/ 0 w 12192000"/>
                <a:gd name="connsiteY23" fmla="*/ 0 h 6858000"/>
                <a:gd name="connsiteX24" fmla="*/ 12192000 w 12192000"/>
                <a:gd name="connsiteY24" fmla="*/ 0 h 6858000"/>
                <a:gd name="connsiteX25" fmla="*/ 12192000 w 12192000"/>
                <a:gd name="connsiteY25" fmla="*/ 109541 h 6858000"/>
                <a:gd name="connsiteX26" fmla="*/ 12192000 w 12192000"/>
                <a:gd name="connsiteY26" fmla="*/ 211709 h 6858000"/>
                <a:gd name="connsiteX27" fmla="*/ 12192000 w 12192000"/>
                <a:gd name="connsiteY27" fmla="*/ 342623 h 6858000"/>
                <a:gd name="connsiteX28" fmla="*/ 12192000 w 12192000"/>
                <a:gd name="connsiteY28" fmla="*/ 504403 h 6858000"/>
                <a:gd name="connsiteX29" fmla="*/ 12031599 w 12192000"/>
                <a:gd name="connsiteY29" fmla="*/ 504403 h 6858000"/>
                <a:gd name="connsiteX30" fmla="*/ 12031599 w 12192000"/>
                <a:gd name="connsiteY30" fmla="*/ 505772 h 6858000"/>
                <a:gd name="connsiteX31" fmla="*/ 11750525 w 12192000"/>
                <a:gd name="connsiteY31" fmla="*/ 505772 h 6858000"/>
                <a:gd name="connsiteX32" fmla="*/ 11627793 w 12192000"/>
                <a:gd name="connsiteY32" fmla="*/ 424419 h 6858000"/>
                <a:gd name="connsiteX33" fmla="*/ 11617905 w 12192000"/>
                <a:gd name="connsiteY33" fmla="*/ 375447 h 6858000"/>
                <a:gd name="connsiteX34" fmla="*/ 11617325 w 12192000"/>
                <a:gd name="connsiteY34" fmla="*/ 375447 h 6858000"/>
                <a:gd name="connsiteX35" fmla="*/ 11617325 w 12192000"/>
                <a:gd name="connsiteY35" fmla="*/ 373820 h 6858000"/>
                <a:gd name="connsiteX36" fmla="*/ 11524496 w 12192000"/>
                <a:gd name="connsiteY36" fmla="*/ 280991 h 6858000"/>
                <a:gd name="connsiteX37" fmla="*/ 0 w 12192000"/>
                <a:gd name="connsiteY37" fmla="*/ 280991 h 6858000"/>
                <a:gd name="connsiteX38" fmla="*/ 0 w 12192000"/>
                <a:gd name="connsiteY38" fmla="*/ 211709 h 6858000"/>
                <a:gd name="connsiteX39" fmla="*/ 0 w 12192000"/>
                <a:gd name="connsiteY39" fmla="*/ 109541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2192000" h="6858000">
                  <a:moveTo>
                    <a:pt x="11750525" y="635603"/>
                  </a:moveTo>
                  <a:lnTo>
                    <a:pt x="12031599" y="635603"/>
                  </a:lnTo>
                  <a:lnTo>
                    <a:pt x="12031599" y="637603"/>
                  </a:lnTo>
                  <a:lnTo>
                    <a:pt x="12192000" y="637603"/>
                  </a:lnTo>
                  <a:lnTo>
                    <a:pt x="12192000" y="746035"/>
                  </a:lnTo>
                  <a:lnTo>
                    <a:pt x="12192000" y="6858000"/>
                  </a:lnTo>
                  <a:lnTo>
                    <a:pt x="12191997" y="6858000"/>
                  </a:lnTo>
                  <a:lnTo>
                    <a:pt x="12191997" y="954120"/>
                  </a:lnTo>
                  <a:lnTo>
                    <a:pt x="187856" y="954120"/>
                  </a:lnTo>
                  <a:cubicBezTo>
                    <a:pt x="119980" y="954120"/>
                    <a:pt x="64956" y="1009144"/>
                    <a:pt x="64956" y="1077020"/>
                  </a:cubicBezTo>
                  <a:lnTo>
                    <a:pt x="64956" y="6858000"/>
                  </a:lnTo>
                  <a:lnTo>
                    <a:pt x="0" y="6858000"/>
                  </a:lnTo>
                  <a:lnTo>
                    <a:pt x="0" y="865191"/>
                  </a:lnTo>
                  <a:lnTo>
                    <a:pt x="11524496" y="865191"/>
                  </a:lnTo>
                  <a:cubicBezTo>
                    <a:pt x="11575764" y="865191"/>
                    <a:pt x="11617325" y="823630"/>
                    <a:pt x="11617325" y="772362"/>
                  </a:cubicBezTo>
                  <a:lnTo>
                    <a:pt x="11617325" y="770734"/>
                  </a:lnTo>
                  <a:lnTo>
                    <a:pt x="11617715" y="770734"/>
                  </a:lnTo>
                  <a:lnTo>
                    <a:pt x="11617325" y="768803"/>
                  </a:lnTo>
                  <a:cubicBezTo>
                    <a:pt x="11617325" y="713630"/>
                    <a:pt x="11650870" y="666292"/>
                    <a:pt x="11698678" y="646071"/>
                  </a:cubicBezTo>
                  <a:lnTo>
                    <a:pt x="11733838" y="638972"/>
                  </a:lnTo>
                  <a:lnTo>
                    <a:pt x="11617325" y="638972"/>
                  </a:lnTo>
                  <a:lnTo>
                    <a:pt x="11617325" y="638971"/>
                  </a:lnTo>
                  <a:lnTo>
                    <a:pt x="11733843" y="638971"/>
                  </a:lnTo>
                  <a:close/>
                  <a:moveTo>
                    <a:pt x="0" y="0"/>
                  </a:moveTo>
                  <a:lnTo>
                    <a:pt x="12192000" y="0"/>
                  </a:lnTo>
                  <a:lnTo>
                    <a:pt x="12192000" y="109541"/>
                  </a:lnTo>
                  <a:lnTo>
                    <a:pt x="12192000" y="211709"/>
                  </a:lnTo>
                  <a:lnTo>
                    <a:pt x="12192000" y="342623"/>
                  </a:lnTo>
                  <a:lnTo>
                    <a:pt x="12192000" y="504403"/>
                  </a:lnTo>
                  <a:lnTo>
                    <a:pt x="12031599" y="504403"/>
                  </a:lnTo>
                  <a:lnTo>
                    <a:pt x="12031599" y="505772"/>
                  </a:lnTo>
                  <a:lnTo>
                    <a:pt x="11750525" y="505772"/>
                  </a:lnTo>
                  <a:cubicBezTo>
                    <a:pt x="11695352" y="505772"/>
                    <a:pt x="11648014" y="472227"/>
                    <a:pt x="11627793" y="424419"/>
                  </a:cubicBezTo>
                  <a:lnTo>
                    <a:pt x="11617905" y="375447"/>
                  </a:lnTo>
                  <a:lnTo>
                    <a:pt x="11617325" y="375447"/>
                  </a:lnTo>
                  <a:lnTo>
                    <a:pt x="11617325" y="373820"/>
                  </a:lnTo>
                  <a:cubicBezTo>
                    <a:pt x="11617325" y="322552"/>
                    <a:pt x="11575764" y="280991"/>
                    <a:pt x="11524496" y="280991"/>
                  </a:cubicBezTo>
                  <a:lnTo>
                    <a:pt x="0" y="280991"/>
                  </a:lnTo>
                  <a:lnTo>
                    <a:pt x="0" y="211709"/>
                  </a:lnTo>
                  <a:lnTo>
                    <a:pt x="0" y="109541"/>
                  </a:lnTo>
                  <a:close/>
                </a:path>
              </a:pathLst>
            </a:custGeom>
            <a:solidFill>
              <a:srgbClr val="DEDDE2"/>
            </a:solidFill>
            <a:ln>
              <a:noFill/>
            </a:ln>
            <a:effectLst>
              <a:outerShdw blurRad="127000" dist="50800" dir="5400000" algn="tr" rotWithShape="0">
                <a:schemeClr val="tx2">
                  <a:lumMod val="50000"/>
                  <a:alpha val="11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B4546B5E-69C1-5818-F4F6-EE315326C3A6}"/>
                </a:ext>
              </a:extLst>
            </p:cNvPr>
            <p:cNvGrpSpPr/>
            <p:nvPr/>
          </p:nvGrpSpPr>
          <p:grpSpPr>
            <a:xfrm>
              <a:off x="0" y="55468"/>
              <a:ext cx="1613016" cy="1197069"/>
              <a:chOff x="0" y="55468"/>
              <a:chExt cx="1613016" cy="1197069"/>
            </a:xfrm>
          </p:grpSpPr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0B5D65F7-8CF5-35F7-4B76-82835EB64050}"/>
                  </a:ext>
                </a:extLst>
              </p:cNvPr>
              <p:cNvGrpSpPr/>
              <p:nvPr/>
            </p:nvGrpSpPr>
            <p:grpSpPr>
              <a:xfrm>
                <a:off x="0" y="348201"/>
                <a:ext cx="1613016" cy="435429"/>
                <a:chOff x="1025526" y="1139965"/>
                <a:chExt cx="1613016" cy="435429"/>
              </a:xfrm>
            </p:grpSpPr>
            <p:sp>
              <p:nvSpPr>
                <p:cNvPr id="48" name="사각형: 둥근 위쪽 모서리 47">
                  <a:extLst>
                    <a:ext uri="{FF2B5EF4-FFF2-40B4-BE49-F238E27FC236}">
                      <a16:creationId xmlns:a16="http://schemas.microsoft.com/office/drawing/2014/main" id="{9C618B28-42C4-61F5-6F89-DADE01E6DB0C}"/>
                    </a:ext>
                  </a:extLst>
                </p:cNvPr>
                <p:cNvSpPr/>
                <p:nvPr/>
              </p:nvSpPr>
              <p:spPr>
                <a:xfrm rot="5400000">
                  <a:off x="1614319" y="551172"/>
                  <a:ext cx="435429" cy="1613016"/>
                </a:xfrm>
                <a:prstGeom prst="round2SameRect">
                  <a:avLst>
                    <a:gd name="adj1" fmla="val 27240"/>
                    <a:gd name="adj2" fmla="val 0"/>
                  </a:avLst>
                </a:prstGeom>
                <a:solidFill>
                  <a:srgbClr val="31374D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0" name="타원 49">
                  <a:extLst>
                    <a:ext uri="{FF2B5EF4-FFF2-40B4-BE49-F238E27FC236}">
                      <a16:creationId xmlns:a16="http://schemas.microsoft.com/office/drawing/2014/main" id="{543A8D00-1199-C438-6AC4-5B5355824D01}"/>
                    </a:ext>
                  </a:extLst>
                </p:cNvPr>
                <p:cNvSpPr/>
                <p:nvPr/>
              </p:nvSpPr>
              <p:spPr>
                <a:xfrm>
                  <a:off x="1091635" y="1210608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ADD41336-FA0A-3D6A-B7F1-394D9126CF29}"/>
                    </a:ext>
                  </a:extLst>
                </p:cNvPr>
                <p:cNvSpPr/>
                <p:nvPr/>
              </p:nvSpPr>
              <p:spPr>
                <a:xfrm>
                  <a:off x="1198791" y="1210608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F166BD7D-C1F7-2DDD-0271-E1794EA201ED}"/>
                    </a:ext>
                  </a:extLst>
                </p:cNvPr>
                <p:cNvSpPr/>
                <p:nvPr/>
              </p:nvSpPr>
              <p:spPr>
                <a:xfrm>
                  <a:off x="1305947" y="1210608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4" name="타원 53">
                  <a:extLst>
                    <a:ext uri="{FF2B5EF4-FFF2-40B4-BE49-F238E27FC236}">
                      <a16:creationId xmlns:a16="http://schemas.microsoft.com/office/drawing/2014/main" id="{559230DB-2ED8-6DA6-B07D-B539A23C261D}"/>
                    </a:ext>
                  </a:extLst>
                </p:cNvPr>
                <p:cNvSpPr/>
                <p:nvPr/>
              </p:nvSpPr>
              <p:spPr>
                <a:xfrm>
                  <a:off x="1413103" y="1210608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6E1C2F63-CC14-D3CC-A800-81B4A4D9FE73}"/>
                    </a:ext>
                  </a:extLst>
                </p:cNvPr>
                <p:cNvSpPr/>
                <p:nvPr/>
              </p:nvSpPr>
              <p:spPr>
                <a:xfrm>
                  <a:off x="1520259" y="1210608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23C8CF2E-400B-B0E4-C26D-F3B97ED5D163}"/>
                    </a:ext>
                  </a:extLst>
                </p:cNvPr>
                <p:cNvSpPr/>
                <p:nvPr/>
              </p:nvSpPr>
              <p:spPr>
                <a:xfrm>
                  <a:off x="1627415" y="1210608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FF8E3EBE-BF36-B2E9-74D1-0ED103AF2273}"/>
                    </a:ext>
                  </a:extLst>
                </p:cNvPr>
                <p:cNvSpPr/>
                <p:nvPr/>
              </p:nvSpPr>
              <p:spPr>
                <a:xfrm>
                  <a:off x="1734571" y="1210608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C5E9E6FA-2FAD-B139-76FE-7089D6D84DBC}"/>
                    </a:ext>
                  </a:extLst>
                </p:cNvPr>
                <p:cNvSpPr/>
                <p:nvPr/>
              </p:nvSpPr>
              <p:spPr>
                <a:xfrm>
                  <a:off x="1841727" y="1210608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0B00E019-9053-04D7-6BE9-61799EF99829}"/>
                    </a:ext>
                  </a:extLst>
                </p:cNvPr>
                <p:cNvSpPr/>
                <p:nvPr/>
              </p:nvSpPr>
              <p:spPr>
                <a:xfrm>
                  <a:off x="1152544" y="1310454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114421A9-4A53-9514-7082-653608CB2A4F}"/>
                    </a:ext>
                  </a:extLst>
                </p:cNvPr>
                <p:cNvSpPr/>
                <p:nvPr/>
              </p:nvSpPr>
              <p:spPr>
                <a:xfrm>
                  <a:off x="1259700" y="1310454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1" name="타원 60">
                  <a:extLst>
                    <a:ext uri="{FF2B5EF4-FFF2-40B4-BE49-F238E27FC236}">
                      <a16:creationId xmlns:a16="http://schemas.microsoft.com/office/drawing/2014/main" id="{BA944BF0-EB8D-B516-190F-022A95D77097}"/>
                    </a:ext>
                  </a:extLst>
                </p:cNvPr>
                <p:cNvSpPr/>
                <p:nvPr/>
              </p:nvSpPr>
              <p:spPr>
                <a:xfrm>
                  <a:off x="1366856" y="1310454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52BBEEC9-5F43-3102-EF23-EB74C9DDC979}"/>
                    </a:ext>
                  </a:extLst>
                </p:cNvPr>
                <p:cNvSpPr/>
                <p:nvPr/>
              </p:nvSpPr>
              <p:spPr>
                <a:xfrm>
                  <a:off x="1474012" y="1310454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3902C90A-8F85-C165-38A7-326A29CD107E}"/>
                    </a:ext>
                  </a:extLst>
                </p:cNvPr>
                <p:cNvSpPr/>
                <p:nvPr/>
              </p:nvSpPr>
              <p:spPr>
                <a:xfrm>
                  <a:off x="1581168" y="1310454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4" name="타원 63">
                  <a:extLst>
                    <a:ext uri="{FF2B5EF4-FFF2-40B4-BE49-F238E27FC236}">
                      <a16:creationId xmlns:a16="http://schemas.microsoft.com/office/drawing/2014/main" id="{4E802F67-E8F1-80C8-DD82-FC29A3AB835A}"/>
                    </a:ext>
                  </a:extLst>
                </p:cNvPr>
                <p:cNvSpPr/>
                <p:nvPr/>
              </p:nvSpPr>
              <p:spPr>
                <a:xfrm>
                  <a:off x="1688324" y="1310454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5" name="타원 64">
                  <a:extLst>
                    <a:ext uri="{FF2B5EF4-FFF2-40B4-BE49-F238E27FC236}">
                      <a16:creationId xmlns:a16="http://schemas.microsoft.com/office/drawing/2014/main" id="{889C2471-20F8-1A4E-1BB9-4F3C8D662D4F}"/>
                    </a:ext>
                  </a:extLst>
                </p:cNvPr>
                <p:cNvSpPr/>
                <p:nvPr/>
              </p:nvSpPr>
              <p:spPr>
                <a:xfrm>
                  <a:off x="1795480" y="1310454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9E18FA62-D049-C849-5D3A-3A58B08C69F3}"/>
                    </a:ext>
                  </a:extLst>
                </p:cNvPr>
                <p:cNvSpPr/>
                <p:nvPr/>
              </p:nvSpPr>
              <p:spPr>
                <a:xfrm>
                  <a:off x="1201368" y="1422197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B3F65FBF-D3B0-0E39-9486-1ED6F7BFDBA2}"/>
                    </a:ext>
                  </a:extLst>
                </p:cNvPr>
                <p:cNvSpPr/>
                <p:nvPr/>
              </p:nvSpPr>
              <p:spPr>
                <a:xfrm>
                  <a:off x="1308524" y="1422197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69" name="타원 68">
                  <a:extLst>
                    <a:ext uri="{FF2B5EF4-FFF2-40B4-BE49-F238E27FC236}">
                      <a16:creationId xmlns:a16="http://schemas.microsoft.com/office/drawing/2014/main" id="{9572B67E-7710-F291-B22D-1C213D4A9E4B}"/>
                    </a:ext>
                  </a:extLst>
                </p:cNvPr>
                <p:cNvSpPr/>
                <p:nvPr/>
              </p:nvSpPr>
              <p:spPr>
                <a:xfrm>
                  <a:off x="1415680" y="1422197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0" name="타원 69">
                  <a:extLst>
                    <a:ext uri="{FF2B5EF4-FFF2-40B4-BE49-F238E27FC236}">
                      <a16:creationId xmlns:a16="http://schemas.microsoft.com/office/drawing/2014/main" id="{CD2B519F-AC11-9CFC-16FC-A444C7819C46}"/>
                    </a:ext>
                  </a:extLst>
                </p:cNvPr>
                <p:cNvSpPr/>
                <p:nvPr/>
              </p:nvSpPr>
              <p:spPr>
                <a:xfrm>
                  <a:off x="1522836" y="1422197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7E40C209-0072-61E5-E707-AD796FFCF9C1}"/>
                    </a:ext>
                  </a:extLst>
                </p:cNvPr>
                <p:cNvSpPr/>
                <p:nvPr/>
              </p:nvSpPr>
              <p:spPr>
                <a:xfrm>
                  <a:off x="1629992" y="1422197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2" name="타원 71">
                  <a:extLst>
                    <a:ext uri="{FF2B5EF4-FFF2-40B4-BE49-F238E27FC236}">
                      <a16:creationId xmlns:a16="http://schemas.microsoft.com/office/drawing/2014/main" id="{80962136-3B3C-CF0D-5328-7A1D78A2B452}"/>
                    </a:ext>
                  </a:extLst>
                </p:cNvPr>
                <p:cNvSpPr/>
                <p:nvPr/>
              </p:nvSpPr>
              <p:spPr>
                <a:xfrm>
                  <a:off x="1737148" y="1422197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3" name="타원 72">
                  <a:extLst>
                    <a:ext uri="{FF2B5EF4-FFF2-40B4-BE49-F238E27FC236}">
                      <a16:creationId xmlns:a16="http://schemas.microsoft.com/office/drawing/2014/main" id="{2972AA14-BF60-9DBB-0D3A-387D423DF819}"/>
                    </a:ext>
                  </a:extLst>
                </p:cNvPr>
                <p:cNvSpPr/>
                <p:nvPr/>
              </p:nvSpPr>
              <p:spPr>
                <a:xfrm>
                  <a:off x="1844304" y="1422197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DAF7A525-A471-7B17-B7FF-80D463A8487F}"/>
                    </a:ext>
                  </a:extLst>
                </p:cNvPr>
                <p:cNvSpPr/>
                <p:nvPr/>
              </p:nvSpPr>
              <p:spPr>
                <a:xfrm>
                  <a:off x="1090484" y="1422197"/>
                  <a:ext cx="66853" cy="66853"/>
                </a:xfrm>
                <a:prstGeom prst="ellipse">
                  <a:avLst/>
                </a:prstGeom>
                <a:solidFill>
                  <a:srgbClr val="31374D"/>
                </a:solidFill>
                <a:ln>
                  <a:noFill/>
                </a:ln>
                <a:effectLst>
                  <a:innerShdw blurRad="38100" dist="25400" dir="18900000">
                    <a:schemeClr val="tx1">
                      <a:alpha val="57000"/>
                    </a:schemeClr>
                  </a:inn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49505F4D-863B-FC5F-52AE-188219C52D4E}"/>
                  </a:ext>
                </a:extLst>
              </p:cNvPr>
              <p:cNvGrpSpPr/>
              <p:nvPr/>
            </p:nvGrpSpPr>
            <p:grpSpPr>
              <a:xfrm>
                <a:off x="165848" y="55468"/>
                <a:ext cx="591390" cy="1197069"/>
                <a:chOff x="165848" y="55468"/>
                <a:chExt cx="591390" cy="1197069"/>
              </a:xfrm>
            </p:grpSpPr>
            <p:sp>
              <p:nvSpPr>
                <p:cNvPr id="27" name="사각형: 둥근 모서리 26">
                  <a:extLst>
                    <a:ext uri="{FF2B5EF4-FFF2-40B4-BE49-F238E27FC236}">
                      <a16:creationId xmlns:a16="http://schemas.microsoft.com/office/drawing/2014/main" id="{FC203734-9EB9-841F-9B0E-7130B2AC143B}"/>
                    </a:ext>
                  </a:extLst>
                </p:cNvPr>
                <p:cNvSpPr/>
                <p:nvPr/>
              </p:nvSpPr>
              <p:spPr>
                <a:xfrm>
                  <a:off x="165848" y="55468"/>
                  <a:ext cx="591390" cy="1197069"/>
                </a:xfrm>
                <a:prstGeom prst="roundRect">
                  <a:avLst>
                    <a:gd name="adj" fmla="val 8975"/>
                  </a:avLst>
                </a:prstGeom>
                <a:solidFill>
                  <a:schemeClr val="bg1">
                    <a:alpha val="42000"/>
                  </a:schemeClr>
                </a:solidFill>
                <a:ln>
                  <a:gradFill>
                    <a:gsLst>
                      <a:gs pos="0">
                        <a:schemeClr val="bg1"/>
                      </a:gs>
                      <a:gs pos="100000">
                        <a:schemeClr val="bg1">
                          <a:alpha val="38000"/>
                        </a:schemeClr>
                      </a:gs>
                    </a:gsLst>
                    <a:lin ang="2700000" scaled="0"/>
                  </a:gra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id="{D011708E-0397-A643-FEB8-FBE289DBE8E1}"/>
                    </a:ext>
                  </a:extLst>
                </p:cNvPr>
                <p:cNvGrpSpPr/>
                <p:nvPr/>
              </p:nvGrpSpPr>
              <p:grpSpPr>
                <a:xfrm>
                  <a:off x="197283" y="92766"/>
                  <a:ext cx="126772" cy="126772"/>
                  <a:chOff x="4752136" y="6864059"/>
                  <a:chExt cx="193312" cy="193312"/>
                </a:xfrm>
              </p:grpSpPr>
              <p:sp>
                <p:nvSpPr>
                  <p:cNvPr id="33" name="원형: 비어 있음 32">
                    <a:extLst>
                      <a:ext uri="{FF2B5EF4-FFF2-40B4-BE49-F238E27FC236}">
                        <a16:creationId xmlns:a16="http://schemas.microsoft.com/office/drawing/2014/main" id="{8F7A7A32-D8FA-AFBB-5933-9E7E06745326}"/>
                      </a:ext>
                    </a:extLst>
                  </p:cNvPr>
                  <p:cNvSpPr/>
                  <p:nvPr/>
                </p:nvSpPr>
                <p:spPr>
                  <a:xfrm>
                    <a:off x="4752136" y="6864059"/>
                    <a:ext cx="193312" cy="193312"/>
                  </a:xfrm>
                  <a:prstGeom prst="donut">
                    <a:avLst>
                      <a:gd name="adj" fmla="val 24495"/>
                    </a:avLst>
                  </a:prstGeom>
                  <a:solidFill>
                    <a:srgbClr val="EEEDF0"/>
                  </a:solidFill>
                  <a:ln w="9525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alpha val="0"/>
                          </a:schemeClr>
                        </a:gs>
                      </a:gsLst>
                      <a:lin ang="2400000" scaled="0"/>
                    </a:gradFill>
                  </a:ln>
                  <a:effectLst>
                    <a:outerShdw blurRad="50800" dist="38100" dir="5400000" algn="t" rotWithShape="0">
                      <a:prstClr val="black">
                        <a:alpha val="19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4" name="타원 33">
                    <a:extLst>
                      <a:ext uri="{FF2B5EF4-FFF2-40B4-BE49-F238E27FC236}">
                        <a16:creationId xmlns:a16="http://schemas.microsoft.com/office/drawing/2014/main" id="{C7B06BB3-BAB2-96A7-6B7A-58C479AA3934}"/>
                      </a:ext>
                    </a:extLst>
                  </p:cNvPr>
                  <p:cNvSpPr/>
                  <p:nvPr/>
                </p:nvSpPr>
                <p:spPr>
                  <a:xfrm>
                    <a:off x="4797820" y="6909743"/>
                    <a:ext cx="101943" cy="101943"/>
                  </a:xfrm>
                  <a:prstGeom prst="ellipse">
                    <a:avLst/>
                  </a:prstGeom>
                  <a:solidFill>
                    <a:srgbClr val="CFD3DE"/>
                  </a:solidFill>
                  <a:ln>
                    <a:noFill/>
                  </a:ln>
                  <a:effectLst>
                    <a:innerShdw blurRad="12700" dist="12700" dir="18900000">
                      <a:prstClr val="black">
                        <a:alpha val="18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27E35C1F-53D8-2EF3-7614-8436EBD1095E}"/>
                    </a:ext>
                  </a:extLst>
                </p:cNvPr>
                <p:cNvGrpSpPr/>
                <p:nvPr/>
              </p:nvGrpSpPr>
              <p:grpSpPr>
                <a:xfrm>
                  <a:off x="604272" y="84937"/>
                  <a:ext cx="126772" cy="126772"/>
                  <a:chOff x="4752136" y="6864059"/>
                  <a:chExt cx="193312" cy="193312"/>
                </a:xfrm>
              </p:grpSpPr>
              <p:sp>
                <p:nvSpPr>
                  <p:cNvPr id="36" name="원형: 비어 있음 35">
                    <a:extLst>
                      <a:ext uri="{FF2B5EF4-FFF2-40B4-BE49-F238E27FC236}">
                        <a16:creationId xmlns:a16="http://schemas.microsoft.com/office/drawing/2014/main" id="{EC8841E4-C386-3AF5-9B86-D10DE20543F4}"/>
                      </a:ext>
                    </a:extLst>
                  </p:cNvPr>
                  <p:cNvSpPr/>
                  <p:nvPr/>
                </p:nvSpPr>
                <p:spPr>
                  <a:xfrm>
                    <a:off x="4752136" y="6864059"/>
                    <a:ext cx="193312" cy="193312"/>
                  </a:xfrm>
                  <a:prstGeom prst="donut">
                    <a:avLst>
                      <a:gd name="adj" fmla="val 24495"/>
                    </a:avLst>
                  </a:prstGeom>
                  <a:solidFill>
                    <a:srgbClr val="EEEDF0"/>
                  </a:solidFill>
                  <a:ln w="9525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alpha val="0"/>
                          </a:schemeClr>
                        </a:gs>
                      </a:gsLst>
                      <a:lin ang="2400000" scaled="0"/>
                    </a:gradFill>
                  </a:ln>
                  <a:effectLst>
                    <a:outerShdw blurRad="50800" dist="38100" dir="5400000" algn="t" rotWithShape="0">
                      <a:prstClr val="black">
                        <a:alpha val="19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37" name="타원 36">
                    <a:extLst>
                      <a:ext uri="{FF2B5EF4-FFF2-40B4-BE49-F238E27FC236}">
                        <a16:creationId xmlns:a16="http://schemas.microsoft.com/office/drawing/2014/main" id="{04D40841-FF80-78B7-8DF5-DC279BF81699}"/>
                      </a:ext>
                    </a:extLst>
                  </p:cNvPr>
                  <p:cNvSpPr/>
                  <p:nvPr/>
                </p:nvSpPr>
                <p:spPr>
                  <a:xfrm>
                    <a:off x="4797820" y="6909743"/>
                    <a:ext cx="101943" cy="101943"/>
                  </a:xfrm>
                  <a:prstGeom prst="ellipse">
                    <a:avLst/>
                  </a:prstGeom>
                  <a:solidFill>
                    <a:srgbClr val="CFD3DE"/>
                  </a:solidFill>
                  <a:ln>
                    <a:noFill/>
                  </a:ln>
                  <a:effectLst>
                    <a:innerShdw blurRad="12700" dist="12700" dir="18900000">
                      <a:prstClr val="black">
                        <a:alpha val="18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B5C1B7AE-3D22-286B-8052-B2BDB98294B1}"/>
                    </a:ext>
                  </a:extLst>
                </p:cNvPr>
                <p:cNvGrpSpPr/>
                <p:nvPr/>
              </p:nvGrpSpPr>
              <p:grpSpPr>
                <a:xfrm>
                  <a:off x="197283" y="1071048"/>
                  <a:ext cx="126772" cy="126772"/>
                  <a:chOff x="4752136" y="6864059"/>
                  <a:chExt cx="193312" cy="193312"/>
                </a:xfrm>
              </p:grpSpPr>
              <p:sp>
                <p:nvSpPr>
                  <p:cNvPr id="39" name="원형: 비어 있음 38">
                    <a:extLst>
                      <a:ext uri="{FF2B5EF4-FFF2-40B4-BE49-F238E27FC236}">
                        <a16:creationId xmlns:a16="http://schemas.microsoft.com/office/drawing/2014/main" id="{28541D21-76AA-6BFB-B890-BAD456B9FB38}"/>
                      </a:ext>
                    </a:extLst>
                  </p:cNvPr>
                  <p:cNvSpPr/>
                  <p:nvPr/>
                </p:nvSpPr>
                <p:spPr>
                  <a:xfrm>
                    <a:off x="4752136" y="6864059"/>
                    <a:ext cx="193312" cy="193312"/>
                  </a:xfrm>
                  <a:prstGeom prst="donut">
                    <a:avLst>
                      <a:gd name="adj" fmla="val 24495"/>
                    </a:avLst>
                  </a:prstGeom>
                  <a:solidFill>
                    <a:srgbClr val="EEEDF0"/>
                  </a:solidFill>
                  <a:ln w="9525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alpha val="0"/>
                          </a:schemeClr>
                        </a:gs>
                      </a:gsLst>
                      <a:lin ang="2400000" scaled="0"/>
                    </a:gradFill>
                  </a:ln>
                  <a:effectLst>
                    <a:outerShdw blurRad="50800" dist="38100" dir="5400000" algn="t" rotWithShape="0">
                      <a:prstClr val="black">
                        <a:alpha val="19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40" name="타원 39">
                    <a:extLst>
                      <a:ext uri="{FF2B5EF4-FFF2-40B4-BE49-F238E27FC236}">
                        <a16:creationId xmlns:a16="http://schemas.microsoft.com/office/drawing/2014/main" id="{9E1FD54B-83B0-E3CD-597E-3706C4BEF39D}"/>
                      </a:ext>
                    </a:extLst>
                  </p:cNvPr>
                  <p:cNvSpPr/>
                  <p:nvPr/>
                </p:nvSpPr>
                <p:spPr>
                  <a:xfrm>
                    <a:off x="4797820" y="6909743"/>
                    <a:ext cx="101943" cy="101943"/>
                  </a:xfrm>
                  <a:prstGeom prst="ellipse">
                    <a:avLst/>
                  </a:prstGeom>
                  <a:solidFill>
                    <a:srgbClr val="CFD3DE"/>
                  </a:solidFill>
                  <a:ln>
                    <a:noFill/>
                  </a:ln>
                  <a:effectLst>
                    <a:innerShdw blurRad="12700" dist="12700" dir="18900000">
                      <a:prstClr val="black">
                        <a:alpha val="18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  <p:grpSp>
              <p:nvGrpSpPr>
                <p:cNvPr id="41" name="그룹 40">
                  <a:extLst>
                    <a:ext uri="{FF2B5EF4-FFF2-40B4-BE49-F238E27FC236}">
                      <a16:creationId xmlns:a16="http://schemas.microsoft.com/office/drawing/2014/main" id="{A87EEEC6-8548-A592-6138-18C0B553A2E4}"/>
                    </a:ext>
                  </a:extLst>
                </p:cNvPr>
                <p:cNvGrpSpPr/>
                <p:nvPr/>
              </p:nvGrpSpPr>
              <p:grpSpPr>
                <a:xfrm>
                  <a:off x="604272" y="1063219"/>
                  <a:ext cx="126772" cy="126772"/>
                  <a:chOff x="4752136" y="6864059"/>
                  <a:chExt cx="193312" cy="193312"/>
                </a:xfrm>
              </p:grpSpPr>
              <p:sp>
                <p:nvSpPr>
                  <p:cNvPr id="42" name="원형: 비어 있음 41">
                    <a:extLst>
                      <a:ext uri="{FF2B5EF4-FFF2-40B4-BE49-F238E27FC236}">
                        <a16:creationId xmlns:a16="http://schemas.microsoft.com/office/drawing/2014/main" id="{A25C0978-75C5-BF9D-8981-9D28AEE18DAE}"/>
                      </a:ext>
                    </a:extLst>
                  </p:cNvPr>
                  <p:cNvSpPr/>
                  <p:nvPr/>
                </p:nvSpPr>
                <p:spPr>
                  <a:xfrm>
                    <a:off x="4752136" y="6864059"/>
                    <a:ext cx="193312" cy="193312"/>
                  </a:xfrm>
                  <a:prstGeom prst="donut">
                    <a:avLst>
                      <a:gd name="adj" fmla="val 24495"/>
                    </a:avLst>
                  </a:prstGeom>
                  <a:solidFill>
                    <a:srgbClr val="EEEDF0"/>
                  </a:solidFill>
                  <a:ln w="9525">
                    <a:gradFill>
                      <a:gsLst>
                        <a:gs pos="0">
                          <a:schemeClr val="bg1"/>
                        </a:gs>
                        <a:gs pos="100000">
                          <a:schemeClr val="bg1">
                            <a:alpha val="0"/>
                          </a:schemeClr>
                        </a:gs>
                      </a:gsLst>
                      <a:lin ang="2400000" scaled="0"/>
                    </a:gradFill>
                  </a:ln>
                  <a:effectLst>
                    <a:outerShdw blurRad="50800" dist="38100" dir="5400000" algn="t" rotWithShape="0">
                      <a:prstClr val="black">
                        <a:alpha val="19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43" name="타원 42">
                    <a:extLst>
                      <a:ext uri="{FF2B5EF4-FFF2-40B4-BE49-F238E27FC236}">
                        <a16:creationId xmlns:a16="http://schemas.microsoft.com/office/drawing/2014/main" id="{A1D75FDD-220B-C8E0-1F5D-FBEC8ADFCD39}"/>
                      </a:ext>
                    </a:extLst>
                  </p:cNvPr>
                  <p:cNvSpPr/>
                  <p:nvPr/>
                </p:nvSpPr>
                <p:spPr>
                  <a:xfrm>
                    <a:off x="4797820" y="6909743"/>
                    <a:ext cx="101943" cy="101943"/>
                  </a:xfrm>
                  <a:prstGeom prst="ellipse">
                    <a:avLst/>
                  </a:prstGeom>
                  <a:solidFill>
                    <a:srgbClr val="CFD3DE"/>
                  </a:solidFill>
                  <a:ln>
                    <a:noFill/>
                  </a:ln>
                  <a:effectLst>
                    <a:innerShdw blurRad="12700" dist="12700" dir="18900000">
                      <a:prstClr val="black">
                        <a:alpha val="18000"/>
                      </a:prstClr>
                    </a:innerShdw>
                  </a:effectLst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marL="0" marR="0" lvl="0" indent="0" algn="ctr" defTabSz="914400" rtl="0" eaLnBrk="1" fontAlgn="auto" latinLnBrk="1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F9076610-78CF-13DE-8A25-90A6E58AC9EE}"/>
                </a:ext>
              </a:extLst>
            </p:cNvPr>
            <p:cNvGrpSpPr/>
            <p:nvPr/>
          </p:nvGrpSpPr>
          <p:grpSpPr>
            <a:xfrm>
              <a:off x="11812141" y="388978"/>
              <a:ext cx="279847" cy="930235"/>
              <a:chOff x="11812141" y="388978"/>
              <a:chExt cx="279847" cy="930235"/>
            </a:xfrm>
          </p:grpSpPr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D59D0643-5F15-FDD1-E9E7-A3F5579DF18A}"/>
                  </a:ext>
                </a:extLst>
              </p:cNvPr>
              <p:cNvSpPr/>
              <p:nvPr/>
            </p:nvSpPr>
            <p:spPr>
              <a:xfrm>
                <a:off x="11812141" y="388978"/>
                <a:ext cx="279847" cy="930235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45000"/>
                </a:schemeClr>
              </a:solidFill>
              <a:ln>
                <a:gradFill>
                  <a:gsLst>
                    <a:gs pos="0">
                      <a:schemeClr val="bg1"/>
                    </a:gs>
                    <a:gs pos="100000">
                      <a:schemeClr val="bg1">
                        <a:alpha val="38000"/>
                      </a:schemeClr>
                    </a:gs>
                  </a:gsLst>
                  <a:lin ang="2700000" scaled="0"/>
                </a:gra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77CDAE65-AFC0-E78B-0473-4D359661137A}"/>
                  </a:ext>
                </a:extLst>
              </p:cNvPr>
              <p:cNvGrpSpPr/>
              <p:nvPr/>
            </p:nvGrpSpPr>
            <p:grpSpPr>
              <a:xfrm>
                <a:off x="11861170" y="461885"/>
                <a:ext cx="193312" cy="193312"/>
                <a:chOff x="10098451" y="1602747"/>
                <a:chExt cx="193312" cy="193312"/>
              </a:xfrm>
            </p:grpSpPr>
            <p:sp>
              <p:nvSpPr>
                <p:cNvPr id="3" name="타원 2">
                  <a:extLst>
                    <a:ext uri="{FF2B5EF4-FFF2-40B4-BE49-F238E27FC236}">
                      <a16:creationId xmlns:a16="http://schemas.microsoft.com/office/drawing/2014/main" id="{994DE5D7-06E3-064F-8182-58025FF805E2}"/>
                    </a:ext>
                  </a:extLst>
                </p:cNvPr>
                <p:cNvSpPr/>
                <p:nvPr/>
              </p:nvSpPr>
              <p:spPr>
                <a:xfrm>
                  <a:off x="10098451" y="1602747"/>
                  <a:ext cx="193312" cy="193312"/>
                </a:xfrm>
                <a:prstGeom prst="ellipse">
                  <a:avLst/>
                </a:prstGeom>
                <a:solidFill>
                  <a:srgbClr val="CFD3DE"/>
                </a:solidFill>
                <a:ln>
                  <a:noFill/>
                </a:ln>
                <a:effectLst>
                  <a:outerShdw blurRad="127000" dist="50800" dir="5400000" algn="tr" rotWithShape="0">
                    <a:schemeClr val="tx2">
                      <a:lumMod val="50000"/>
                      <a:alpha val="11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8" name="자유형: 도형 7">
                  <a:extLst>
                    <a:ext uri="{FF2B5EF4-FFF2-40B4-BE49-F238E27FC236}">
                      <a16:creationId xmlns:a16="http://schemas.microsoft.com/office/drawing/2014/main" id="{FE64E678-F041-7A7B-B2B5-73635CF9B8CF}"/>
                    </a:ext>
                  </a:extLst>
                </p:cNvPr>
                <p:cNvSpPr/>
                <p:nvPr/>
              </p:nvSpPr>
              <p:spPr>
                <a:xfrm>
                  <a:off x="10098451" y="1602747"/>
                  <a:ext cx="193312" cy="193312"/>
                </a:xfrm>
                <a:custGeom>
                  <a:avLst/>
                  <a:gdLst>
                    <a:gd name="connsiteX0" fmla="*/ 98293 w 193312"/>
                    <a:gd name="connsiteY0" fmla="*/ 34827 h 193312"/>
                    <a:gd name="connsiteX1" fmla="*/ 89355 w 193312"/>
                    <a:gd name="connsiteY1" fmla="*/ 50978 h 193312"/>
                    <a:gd name="connsiteX2" fmla="*/ 74917 w 193312"/>
                    <a:gd name="connsiteY2" fmla="*/ 39477 h 193312"/>
                    <a:gd name="connsiteX3" fmla="*/ 72840 w 193312"/>
                    <a:gd name="connsiteY3" fmla="*/ 57819 h 193312"/>
                    <a:gd name="connsiteX4" fmla="*/ 55099 w 193312"/>
                    <a:gd name="connsiteY4" fmla="*/ 52718 h 193312"/>
                    <a:gd name="connsiteX5" fmla="*/ 60200 w 193312"/>
                    <a:gd name="connsiteY5" fmla="*/ 70459 h 193312"/>
                    <a:gd name="connsiteX6" fmla="*/ 41858 w 193312"/>
                    <a:gd name="connsiteY6" fmla="*/ 72536 h 193312"/>
                    <a:gd name="connsiteX7" fmla="*/ 53359 w 193312"/>
                    <a:gd name="connsiteY7" fmla="*/ 86974 h 193312"/>
                    <a:gd name="connsiteX8" fmla="*/ 37208 w 193312"/>
                    <a:gd name="connsiteY8" fmla="*/ 95912 h 193312"/>
                    <a:gd name="connsiteX9" fmla="*/ 53359 w 193312"/>
                    <a:gd name="connsiteY9" fmla="*/ 104850 h 193312"/>
                    <a:gd name="connsiteX10" fmla="*/ 41858 w 193312"/>
                    <a:gd name="connsiteY10" fmla="*/ 119288 h 193312"/>
                    <a:gd name="connsiteX11" fmla="*/ 60200 w 193312"/>
                    <a:gd name="connsiteY11" fmla="*/ 121365 h 193312"/>
                    <a:gd name="connsiteX12" fmla="*/ 55099 w 193312"/>
                    <a:gd name="connsiteY12" fmla="*/ 139106 h 193312"/>
                    <a:gd name="connsiteX13" fmla="*/ 72840 w 193312"/>
                    <a:gd name="connsiteY13" fmla="*/ 134005 h 193312"/>
                    <a:gd name="connsiteX14" fmla="*/ 74917 w 193312"/>
                    <a:gd name="connsiteY14" fmla="*/ 152347 h 193312"/>
                    <a:gd name="connsiteX15" fmla="*/ 89355 w 193312"/>
                    <a:gd name="connsiteY15" fmla="*/ 140846 h 193312"/>
                    <a:gd name="connsiteX16" fmla="*/ 98293 w 193312"/>
                    <a:gd name="connsiteY16" fmla="*/ 156997 h 193312"/>
                    <a:gd name="connsiteX17" fmla="*/ 107231 w 193312"/>
                    <a:gd name="connsiteY17" fmla="*/ 140846 h 193312"/>
                    <a:gd name="connsiteX18" fmla="*/ 121669 w 193312"/>
                    <a:gd name="connsiteY18" fmla="*/ 152347 h 193312"/>
                    <a:gd name="connsiteX19" fmla="*/ 123746 w 193312"/>
                    <a:gd name="connsiteY19" fmla="*/ 134005 h 193312"/>
                    <a:gd name="connsiteX20" fmla="*/ 141487 w 193312"/>
                    <a:gd name="connsiteY20" fmla="*/ 139106 h 193312"/>
                    <a:gd name="connsiteX21" fmla="*/ 136386 w 193312"/>
                    <a:gd name="connsiteY21" fmla="*/ 121365 h 193312"/>
                    <a:gd name="connsiteX22" fmla="*/ 154728 w 193312"/>
                    <a:gd name="connsiteY22" fmla="*/ 119288 h 193312"/>
                    <a:gd name="connsiteX23" fmla="*/ 143227 w 193312"/>
                    <a:gd name="connsiteY23" fmla="*/ 104850 h 193312"/>
                    <a:gd name="connsiteX24" fmla="*/ 159378 w 193312"/>
                    <a:gd name="connsiteY24" fmla="*/ 95912 h 193312"/>
                    <a:gd name="connsiteX25" fmla="*/ 143227 w 193312"/>
                    <a:gd name="connsiteY25" fmla="*/ 86974 h 193312"/>
                    <a:gd name="connsiteX26" fmla="*/ 154728 w 193312"/>
                    <a:gd name="connsiteY26" fmla="*/ 72536 h 193312"/>
                    <a:gd name="connsiteX27" fmla="*/ 136386 w 193312"/>
                    <a:gd name="connsiteY27" fmla="*/ 70459 h 193312"/>
                    <a:gd name="connsiteX28" fmla="*/ 141487 w 193312"/>
                    <a:gd name="connsiteY28" fmla="*/ 52718 h 193312"/>
                    <a:gd name="connsiteX29" fmla="*/ 123746 w 193312"/>
                    <a:gd name="connsiteY29" fmla="*/ 57819 h 193312"/>
                    <a:gd name="connsiteX30" fmla="*/ 121669 w 193312"/>
                    <a:gd name="connsiteY30" fmla="*/ 39477 h 193312"/>
                    <a:gd name="connsiteX31" fmla="*/ 107231 w 193312"/>
                    <a:gd name="connsiteY31" fmla="*/ 50978 h 193312"/>
                    <a:gd name="connsiteX32" fmla="*/ 96656 w 193312"/>
                    <a:gd name="connsiteY32" fmla="*/ 0 h 193312"/>
                    <a:gd name="connsiteX33" fmla="*/ 193312 w 193312"/>
                    <a:gd name="connsiteY33" fmla="*/ 96656 h 193312"/>
                    <a:gd name="connsiteX34" fmla="*/ 96656 w 193312"/>
                    <a:gd name="connsiteY34" fmla="*/ 193312 h 193312"/>
                    <a:gd name="connsiteX35" fmla="*/ 0 w 193312"/>
                    <a:gd name="connsiteY35" fmla="*/ 96656 h 193312"/>
                    <a:gd name="connsiteX36" fmla="*/ 96656 w 193312"/>
                    <a:gd name="connsiteY36" fmla="*/ 0 h 193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193312" h="193312">
                      <a:moveTo>
                        <a:pt x="98293" y="34827"/>
                      </a:moveTo>
                      <a:lnTo>
                        <a:pt x="89355" y="50978"/>
                      </a:lnTo>
                      <a:lnTo>
                        <a:pt x="74917" y="39477"/>
                      </a:lnTo>
                      <a:lnTo>
                        <a:pt x="72840" y="57819"/>
                      </a:lnTo>
                      <a:lnTo>
                        <a:pt x="55099" y="52718"/>
                      </a:lnTo>
                      <a:lnTo>
                        <a:pt x="60200" y="70459"/>
                      </a:lnTo>
                      <a:lnTo>
                        <a:pt x="41858" y="72536"/>
                      </a:lnTo>
                      <a:lnTo>
                        <a:pt x="53359" y="86974"/>
                      </a:lnTo>
                      <a:lnTo>
                        <a:pt x="37208" y="95912"/>
                      </a:lnTo>
                      <a:lnTo>
                        <a:pt x="53359" y="104850"/>
                      </a:lnTo>
                      <a:lnTo>
                        <a:pt x="41858" y="119288"/>
                      </a:lnTo>
                      <a:lnTo>
                        <a:pt x="60200" y="121365"/>
                      </a:lnTo>
                      <a:lnTo>
                        <a:pt x="55099" y="139106"/>
                      </a:lnTo>
                      <a:lnTo>
                        <a:pt x="72840" y="134005"/>
                      </a:lnTo>
                      <a:lnTo>
                        <a:pt x="74917" y="152347"/>
                      </a:lnTo>
                      <a:lnTo>
                        <a:pt x="89355" y="140846"/>
                      </a:lnTo>
                      <a:lnTo>
                        <a:pt x="98293" y="156997"/>
                      </a:lnTo>
                      <a:lnTo>
                        <a:pt x="107231" y="140846"/>
                      </a:lnTo>
                      <a:lnTo>
                        <a:pt x="121669" y="152347"/>
                      </a:lnTo>
                      <a:lnTo>
                        <a:pt x="123746" y="134005"/>
                      </a:lnTo>
                      <a:lnTo>
                        <a:pt x="141487" y="139106"/>
                      </a:lnTo>
                      <a:lnTo>
                        <a:pt x="136386" y="121365"/>
                      </a:lnTo>
                      <a:lnTo>
                        <a:pt x="154728" y="119288"/>
                      </a:lnTo>
                      <a:lnTo>
                        <a:pt x="143227" y="104850"/>
                      </a:lnTo>
                      <a:lnTo>
                        <a:pt x="159378" y="95912"/>
                      </a:lnTo>
                      <a:lnTo>
                        <a:pt x="143227" y="86974"/>
                      </a:lnTo>
                      <a:lnTo>
                        <a:pt x="154728" y="72536"/>
                      </a:lnTo>
                      <a:lnTo>
                        <a:pt x="136386" y="70459"/>
                      </a:lnTo>
                      <a:lnTo>
                        <a:pt x="141487" y="52718"/>
                      </a:lnTo>
                      <a:lnTo>
                        <a:pt x="123746" y="57819"/>
                      </a:lnTo>
                      <a:lnTo>
                        <a:pt x="121669" y="39477"/>
                      </a:lnTo>
                      <a:lnTo>
                        <a:pt x="107231" y="50978"/>
                      </a:lnTo>
                      <a:close/>
                      <a:moveTo>
                        <a:pt x="96656" y="0"/>
                      </a:moveTo>
                      <a:cubicBezTo>
                        <a:pt x="150038" y="0"/>
                        <a:pt x="193312" y="43274"/>
                        <a:pt x="193312" y="96656"/>
                      </a:cubicBezTo>
                      <a:cubicBezTo>
                        <a:pt x="193312" y="150038"/>
                        <a:pt x="150038" y="193312"/>
                        <a:pt x="96656" y="193312"/>
                      </a:cubicBezTo>
                      <a:cubicBezTo>
                        <a:pt x="43274" y="193312"/>
                        <a:pt x="0" y="150038"/>
                        <a:pt x="0" y="96656"/>
                      </a:cubicBezTo>
                      <a:cubicBezTo>
                        <a:pt x="0" y="43274"/>
                        <a:pt x="43274" y="0"/>
                        <a:pt x="96656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38100" dist="38100" dir="5400000" algn="tr" rotWithShape="0">
                    <a:schemeClr val="tx2">
                      <a:lumMod val="50000"/>
                      <a:alpha val="11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8D3CF3D0-360C-8368-EF79-E38643722140}"/>
                  </a:ext>
                </a:extLst>
              </p:cNvPr>
              <p:cNvGrpSpPr/>
              <p:nvPr/>
            </p:nvGrpSpPr>
            <p:grpSpPr>
              <a:xfrm>
                <a:off x="11855100" y="1055332"/>
                <a:ext cx="193312" cy="193312"/>
                <a:chOff x="10098451" y="1602747"/>
                <a:chExt cx="193312" cy="193312"/>
              </a:xfrm>
            </p:grpSpPr>
            <p:sp>
              <p:nvSpPr>
                <p:cNvPr id="18" name="타원 17">
                  <a:extLst>
                    <a:ext uri="{FF2B5EF4-FFF2-40B4-BE49-F238E27FC236}">
                      <a16:creationId xmlns:a16="http://schemas.microsoft.com/office/drawing/2014/main" id="{B3186F75-5D73-F6DD-573A-6873345244AC}"/>
                    </a:ext>
                  </a:extLst>
                </p:cNvPr>
                <p:cNvSpPr/>
                <p:nvPr/>
              </p:nvSpPr>
              <p:spPr>
                <a:xfrm>
                  <a:off x="10098451" y="1602747"/>
                  <a:ext cx="193312" cy="193312"/>
                </a:xfrm>
                <a:prstGeom prst="ellipse">
                  <a:avLst/>
                </a:prstGeom>
                <a:solidFill>
                  <a:srgbClr val="CFD3DE"/>
                </a:solidFill>
                <a:ln>
                  <a:noFill/>
                </a:ln>
                <a:effectLst>
                  <a:outerShdw blurRad="127000" dist="50800" dir="5400000" algn="tr" rotWithShape="0">
                    <a:schemeClr val="tx2">
                      <a:lumMod val="50000"/>
                      <a:alpha val="11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9" name="자유형: 도형 18">
                  <a:extLst>
                    <a:ext uri="{FF2B5EF4-FFF2-40B4-BE49-F238E27FC236}">
                      <a16:creationId xmlns:a16="http://schemas.microsoft.com/office/drawing/2014/main" id="{4543AF37-D1F3-48A4-52BF-C25A2D1858F8}"/>
                    </a:ext>
                  </a:extLst>
                </p:cNvPr>
                <p:cNvSpPr/>
                <p:nvPr/>
              </p:nvSpPr>
              <p:spPr>
                <a:xfrm>
                  <a:off x="10098451" y="1602747"/>
                  <a:ext cx="193312" cy="193312"/>
                </a:xfrm>
                <a:custGeom>
                  <a:avLst/>
                  <a:gdLst>
                    <a:gd name="connsiteX0" fmla="*/ 98293 w 193312"/>
                    <a:gd name="connsiteY0" fmla="*/ 34827 h 193312"/>
                    <a:gd name="connsiteX1" fmla="*/ 89355 w 193312"/>
                    <a:gd name="connsiteY1" fmla="*/ 50978 h 193312"/>
                    <a:gd name="connsiteX2" fmla="*/ 74917 w 193312"/>
                    <a:gd name="connsiteY2" fmla="*/ 39477 h 193312"/>
                    <a:gd name="connsiteX3" fmla="*/ 72840 w 193312"/>
                    <a:gd name="connsiteY3" fmla="*/ 57819 h 193312"/>
                    <a:gd name="connsiteX4" fmla="*/ 55099 w 193312"/>
                    <a:gd name="connsiteY4" fmla="*/ 52718 h 193312"/>
                    <a:gd name="connsiteX5" fmla="*/ 60200 w 193312"/>
                    <a:gd name="connsiteY5" fmla="*/ 70459 h 193312"/>
                    <a:gd name="connsiteX6" fmla="*/ 41858 w 193312"/>
                    <a:gd name="connsiteY6" fmla="*/ 72536 h 193312"/>
                    <a:gd name="connsiteX7" fmla="*/ 53359 w 193312"/>
                    <a:gd name="connsiteY7" fmla="*/ 86974 h 193312"/>
                    <a:gd name="connsiteX8" fmla="*/ 37208 w 193312"/>
                    <a:gd name="connsiteY8" fmla="*/ 95912 h 193312"/>
                    <a:gd name="connsiteX9" fmla="*/ 53359 w 193312"/>
                    <a:gd name="connsiteY9" fmla="*/ 104850 h 193312"/>
                    <a:gd name="connsiteX10" fmla="*/ 41858 w 193312"/>
                    <a:gd name="connsiteY10" fmla="*/ 119288 h 193312"/>
                    <a:gd name="connsiteX11" fmla="*/ 60200 w 193312"/>
                    <a:gd name="connsiteY11" fmla="*/ 121365 h 193312"/>
                    <a:gd name="connsiteX12" fmla="*/ 55099 w 193312"/>
                    <a:gd name="connsiteY12" fmla="*/ 139106 h 193312"/>
                    <a:gd name="connsiteX13" fmla="*/ 72840 w 193312"/>
                    <a:gd name="connsiteY13" fmla="*/ 134005 h 193312"/>
                    <a:gd name="connsiteX14" fmla="*/ 74917 w 193312"/>
                    <a:gd name="connsiteY14" fmla="*/ 152347 h 193312"/>
                    <a:gd name="connsiteX15" fmla="*/ 89355 w 193312"/>
                    <a:gd name="connsiteY15" fmla="*/ 140846 h 193312"/>
                    <a:gd name="connsiteX16" fmla="*/ 98293 w 193312"/>
                    <a:gd name="connsiteY16" fmla="*/ 156997 h 193312"/>
                    <a:gd name="connsiteX17" fmla="*/ 107231 w 193312"/>
                    <a:gd name="connsiteY17" fmla="*/ 140846 h 193312"/>
                    <a:gd name="connsiteX18" fmla="*/ 121669 w 193312"/>
                    <a:gd name="connsiteY18" fmla="*/ 152347 h 193312"/>
                    <a:gd name="connsiteX19" fmla="*/ 123746 w 193312"/>
                    <a:gd name="connsiteY19" fmla="*/ 134005 h 193312"/>
                    <a:gd name="connsiteX20" fmla="*/ 141487 w 193312"/>
                    <a:gd name="connsiteY20" fmla="*/ 139106 h 193312"/>
                    <a:gd name="connsiteX21" fmla="*/ 136386 w 193312"/>
                    <a:gd name="connsiteY21" fmla="*/ 121365 h 193312"/>
                    <a:gd name="connsiteX22" fmla="*/ 154728 w 193312"/>
                    <a:gd name="connsiteY22" fmla="*/ 119288 h 193312"/>
                    <a:gd name="connsiteX23" fmla="*/ 143227 w 193312"/>
                    <a:gd name="connsiteY23" fmla="*/ 104850 h 193312"/>
                    <a:gd name="connsiteX24" fmla="*/ 159378 w 193312"/>
                    <a:gd name="connsiteY24" fmla="*/ 95912 h 193312"/>
                    <a:gd name="connsiteX25" fmla="*/ 143227 w 193312"/>
                    <a:gd name="connsiteY25" fmla="*/ 86974 h 193312"/>
                    <a:gd name="connsiteX26" fmla="*/ 154728 w 193312"/>
                    <a:gd name="connsiteY26" fmla="*/ 72536 h 193312"/>
                    <a:gd name="connsiteX27" fmla="*/ 136386 w 193312"/>
                    <a:gd name="connsiteY27" fmla="*/ 70459 h 193312"/>
                    <a:gd name="connsiteX28" fmla="*/ 141487 w 193312"/>
                    <a:gd name="connsiteY28" fmla="*/ 52718 h 193312"/>
                    <a:gd name="connsiteX29" fmla="*/ 123746 w 193312"/>
                    <a:gd name="connsiteY29" fmla="*/ 57819 h 193312"/>
                    <a:gd name="connsiteX30" fmla="*/ 121669 w 193312"/>
                    <a:gd name="connsiteY30" fmla="*/ 39477 h 193312"/>
                    <a:gd name="connsiteX31" fmla="*/ 107231 w 193312"/>
                    <a:gd name="connsiteY31" fmla="*/ 50978 h 193312"/>
                    <a:gd name="connsiteX32" fmla="*/ 96656 w 193312"/>
                    <a:gd name="connsiteY32" fmla="*/ 0 h 193312"/>
                    <a:gd name="connsiteX33" fmla="*/ 193312 w 193312"/>
                    <a:gd name="connsiteY33" fmla="*/ 96656 h 193312"/>
                    <a:gd name="connsiteX34" fmla="*/ 96656 w 193312"/>
                    <a:gd name="connsiteY34" fmla="*/ 193312 h 193312"/>
                    <a:gd name="connsiteX35" fmla="*/ 0 w 193312"/>
                    <a:gd name="connsiteY35" fmla="*/ 96656 h 193312"/>
                    <a:gd name="connsiteX36" fmla="*/ 96656 w 193312"/>
                    <a:gd name="connsiteY36" fmla="*/ 0 h 193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193312" h="193312">
                      <a:moveTo>
                        <a:pt x="98293" y="34827"/>
                      </a:moveTo>
                      <a:lnTo>
                        <a:pt x="89355" y="50978"/>
                      </a:lnTo>
                      <a:lnTo>
                        <a:pt x="74917" y="39477"/>
                      </a:lnTo>
                      <a:lnTo>
                        <a:pt x="72840" y="57819"/>
                      </a:lnTo>
                      <a:lnTo>
                        <a:pt x="55099" y="52718"/>
                      </a:lnTo>
                      <a:lnTo>
                        <a:pt x="60200" y="70459"/>
                      </a:lnTo>
                      <a:lnTo>
                        <a:pt x="41858" y="72536"/>
                      </a:lnTo>
                      <a:lnTo>
                        <a:pt x="53359" y="86974"/>
                      </a:lnTo>
                      <a:lnTo>
                        <a:pt x="37208" y="95912"/>
                      </a:lnTo>
                      <a:lnTo>
                        <a:pt x="53359" y="104850"/>
                      </a:lnTo>
                      <a:lnTo>
                        <a:pt x="41858" y="119288"/>
                      </a:lnTo>
                      <a:lnTo>
                        <a:pt x="60200" y="121365"/>
                      </a:lnTo>
                      <a:lnTo>
                        <a:pt x="55099" y="139106"/>
                      </a:lnTo>
                      <a:lnTo>
                        <a:pt x="72840" y="134005"/>
                      </a:lnTo>
                      <a:lnTo>
                        <a:pt x="74917" y="152347"/>
                      </a:lnTo>
                      <a:lnTo>
                        <a:pt x="89355" y="140846"/>
                      </a:lnTo>
                      <a:lnTo>
                        <a:pt x="98293" y="156997"/>
                      </a:lnTo>
                      <a:lnTo>
                        <a:pt x="107231" y="140846"/>
                      </a:lnTo>
                      <a:lnTo>
                        <a:pt x="121669" y="152347"/>
                      </a:lnTo>
                      <a:lnTo>
                        <a:pt x="123746" y="134005"/>
                      </a:lnTo>
                      <a:lnTo>
                        <a:pt x="141487" y="139106"/>
                      </a:lnTo>
                      <a:lnTo>
                        <a:pt x="136386" y="121365"/>
                      </a:lnTo>
                      <a:lnTo>
                        <a:pt x="154728" y="119288"/>
                      </a:lnTo>
                      <a:lnTo>
                        <a:pt x="143227" y="104850"/>
                      </a:lnTo>
                      <a:lnTo>
                        <a:pt x="159378" y="95912"/>
                      </a:lnTo>
                      <a:lnTo>
                        <a:pt x="143227" y="86974"/>
                      </a:lnTo>
                      <a:lnTo>
                        <a:pt x="154728" y="72536"/>
                      </a:lnTo>
                      <a:lnTo>
                        <a:pt x="136386" y="70459"/>
                      </a:lnTo>
                      <a:lnTo>
                        <a:pt x="141487" y="52718"/>
                      </a:lnTo>
                      <a:lnTo>
                        <a:pt x="123746" y="57819"/>
                      </a:lnTo>
                      <a:lnTo>
                        <a:pt x="121669" y="39477"/>
                      </a:lnTo>
                      <a:lnTo>
                        <a:pt x="107231" y="50978"/>
                      </a:lnTo>
                      <a:close/>
                      <a:moveTo>
                        <a:pt x="96656" y="0"/>
                      </a:moveTo>
                      <a:cubicBezTo>
                        <a:pt x="150038" y="0"/>
                        <a:pt x="193312" y="43274"/>
                        <a:pt x="193312" y="96656"/>
                      </a:cubicBezTo>
                      <a:cubicBezTo>
                        <a:pt x="193312" y="150038"/>
                        <a:pt x="150038" y="193312"/>
                        <a:pt x="96656" y="193312"/>
                      </a:cubicBezTo>
                      <a:cubicBezTo>
                        <a:pt x="43274" y="193312"/>
                        <a:pt x="0" y="150038"/>
                        <a:pt x="0" y="96656"/>
                      </a:cubicBezTo>
                      <a:cubicBezTo>
                        <a:pt x="0" y="43274"/>
                        <a:pt x="43274" y="0"/>
                        <a:pt x="96656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ffectLst>
                  <a:outerShdw blurRad="38100" dist="38100" dir="5400000" algn="tr" rotWithShape="0">
                    <a:schemeClr val="tx2">
                      <a:lumMod val="50000"/>
                      <a:alpha val="11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DFF1EF9-0F34-48DD-C060-8EFF701811AE}"/>
                </a:ext>
              </a:extLst>
            </p:cNvPr>
            <p:cNvSpPr txBox="1"/>
            <p:nvPr/>
          </p:nvSpPr>
          <p:spPr>
            <a:xfrm>
              <a:off x="882032" y="388979"/>
              <a:ext cx="623047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2603500" algn="l"/>
                </a:tabLst>
                <a:defRPr/>
              </a:pPr>
              <a:r>
                <a:rPr kumimoji="0" lang="en-US" altLang="ko-KR" sz="2000" b="0" i="1" u="none" strike="noStrike" kern="0" cap="none" spc="0" normalizeH="0" baseline="0" noProof="0" dirty="0">
                  <a:ln w="9525"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</a:t>
              </a:r>
              <a:r>
                <a:rPr kumimoji="0" lang="en-US" altLang="ko-KR" sz="2000" b="0" i="1" u="none" strike="noStrike" kern="0" cap="none" spc="0" normalizeH="0" baseline="0" noProof="0" dirty="0">
                  <a:ln w="9525"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   PRESENTATION </a:t>
              </a:r>
              <a:r>
                <a:rPr kumimoji="0" lang="en-US" altLang="ko-KR" sz="700" b="0" i="0" u="none" strike="noStrike" kern="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4" name="자유형 34">
            <a:extLst>
              <a:ext uri="{FF2B5EF4-FFF2-40B4-BE49-F238E27FC236}">
                <a16:creationId xmlns:a16="http://schemas.microsoft.com/office/drawing/2014/main" id="{CB607EA7-1841-BF21-6C94-CF78FF3C92D5}"/>
              </a:ext>
            </a:extLst>
          </p:cNvPr>
          <p:cNvSpPr/>
          <p:nvPr/>
        </p:nvSpPr>
        <p:spPr>
          <a:xfrm>
            <a:off x="1628776" y="2348660"/>
            <a:ext cx="8639175" cy="3442541"/>
          </a:xfrm>
          <a:custGeom>
            <a:avLst/>
            <a:gdLst>
              <a:gd name="connsiteX0" fmla="*/ 8639175 w 8639175"/>
              <a:gd name="connsiteY0" fmla="*/ 0 h 3442541"/>
              <a:gd name="connsiteX1" fmla="*/ 8639175 w 8639175"/>
              <a:gd name="connsiteY1" fmla="*/ 3442541 h 3442541"/>
              <a:gd name="connsiteX2" fmla="*/ 0 w 8639175"/>
              <a:gd name="connsiteY2" fmla="*/ 3442541 h 3442541"/>
              <a:gd name="connsiteX3" fmla="*/ 0 w 8639175"/>
              <a:gd name="connsiteY3" fmla="*/ 3431216 h 3442541"/>
              <a:gd name="connsiteX4" fmla="*/ 7740 w 8639175"/>
              <a:gd name="connsiteY4" fmla="*/ 3428849 h 3442541"/>
              <a:gd name="connsiteX5" fmla="*/ 400050 w 8639175"/>
              <a:gd name="connsiteY5" fmla="*/ 3318716 h 3442541"/>
              <a:gd name="connsiteX6" fmla="*/ 981075 w 8639175"/>
              <a:gd name="connsiteY6" fmla="*/ 3185366 h 3442541"/>
              <a:gd name="connsiteX7" fmla="*/ 1543050 w 8639175"/>
              <a:gd name="connsiteY7" fmla="*/ 2994866 h 3442541"/>
              <a:gd name="connsiteX8" fmla="*/ 2066925 w 8639175"/>
              <a:gd name="connsiteY8" fmla="*/ 2699591 h 3442541"/>
              <a:gd name="connsiteX9" fmla="*/ 2505075 w 8639175"/>
              <a:gd name="connsiteY9" fmla="*/ 2432891 h 3442541"/>
              <a:gd name="connsiteX10" fmla="*/ 3152776 w 8639175"/>
              <a:gd name="connsiteY10" fmla="*/ 2185241 h 3442541"/>
              <a:gd name="connsiteX11" fmla="*/ 3895725 w 8639175"/>
              <a:gd name="connsiteY11" fmla="*/ 1985216 h 3442541"/>
              <a:gd name="connsiteX12" fmla="*/ 4581525 w 8639175"/>
              <a:gd name="connsiteY12" fmla="*/ 1842341 h 3442541"/>
              <a:gd name="connsiteX13" fmla="*/ 4962525 w 8639175"/>
              <a:gd name="connsiteY13" fmla="*/ 1708991 h 3442541"/>
              <a:gd name="connsiteX14" fmla="*/ 5391150 w 8639175"/>
              <a:gd name="connsiteY14" fmla="*/ 1442291 h 3442541"/>
              <a:gd name="connsiteX15" fmla="*/ 5791200 w 8639175"/>
              <a:gd name="connsiteY15" fmla="*/ 1108916 h 3442541"/>
              <a:gd name="connsiteX16" fmla="*/ 6172200 w 8639175"/>
              <a:gd name="connsiteY16" fmla="*/ 832691 h 3442541"/>
              <a:gd name="connsiteX17" fmla="*/ 6572250 w 8639175"/>
              <a:gd name="connsiteY17" fmla="*/ 737441 h 3442541"/>
              <a:gd name="connsiteX18" fmla="*/ 6896100 w 8639175"/>
              <a:gd name="connsiteY18" fmla="*/ 718391 h 3442541"/>
              <a:gd name="connsiteX19" fmla="*/ 7239000 w 8639175"/>
              <a:gd name="connsiteY19" fmla="*/ 689816 h 3442541"/>
              <a:gd name="connsiteX20" fmla="*/ 7724775 w 8639175"/>
              <a:gd name="connsiteY20" fmla="*/ 537416 h 3442541"/>
              <a:gd name="connsiteX21" fmla="*/ 8096250 w 8639175"/>
              <a:gd name="connsiteY21" fmla="*/ 318341 h 3442541"/>
              <a:gd name="connsiteX22" fmla="*/ 8543925 w 8639175"/>
              <a:gd name="connsiteY22" fmla="*/ 51641 h 3442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8639175" h="3442541">
                <a:moveTo>
                  <a:pt x="8639175" y="0"/>
                </a:moveTo>
                <a:lnTo>
                  <a:pt x="8639175" y="3442541"/>
                </a:lnTo>
                <a:lnTo>
                  <a:pt x="0" y="3442541"/>
                </a:lnTo>
                <a:lnTo>
                  <a:pt x="0" y="3431216"/>
                </a:lnTo>
                <a:lnTo>
                  <a:pt x="7740" y="3428849"/>
                </a:lnTo>
                <a:cubicBezTo>
                  <a:pt x="147241" y="3387773"/>
                  <a:pt x="285750" y="3349673"/>
                  <a:pt x="400050" y="3318716"/>
                </a:cubicBezTo>
                <a:cubicBezTo>
                  <a:pt x="628650" y="3256803"/>
                  <a:pt x="790575" y="3239341"/>
                  <a:pt x="981075" y="3185366"/>
                </a:cubicBezTo>
                <a:cubicBezTo>
                  <a:pt x="1171575" y="3131391"/>
                  <a:pt x="1362075" y="3075829"/>
                  <a:pt x="1543050" y="2994866"/>
                </a:cubicBezTo>
                <a:cubicBezTo>
                  <a:pt x="1724025" y="2913903"/>
                  <a:pt x="1906588" y="2793253"/>
                  <a:pt x="2066925" y="2699591"/>
                </a:cubicBezTo>
                <a:cubicBezTo>
                  <a:pt x="2227262" y="2605929"/>
                  <a:pt x="2324100" y="2518616"/>
                  <a:pt x="2505075" y="2432891"/>
                </a:cubicBezTo>
                <a:cubicBezTo>
                  <a:pt x="2686050" y="2347166"/>
                  <a:pt x="2921000" y="2259853"/>
                  <a:pt x="3152776" y="2185241"/>
                </a:cubicBezTo>
                <a:cubicBezTo>
                  <a:pt x="3384550" y="2110629"/>
                  <a:pt x="3657600" y="2042366"/>
                  <a:pt x="3895725" y="1985216"/>
                </a:cubicBezTo>
                <a:cubicBezTo>
                  <a:pt x="4133850" y="1928066"/>
                  <a:pt x="4403725" y="1888378"/>
                  <a:pt x="4581525" y="1842341"/>
                </a:cubicBezTo>
                <a:cubicBezTo>
                  <a:pt x="4759325" y="1796304"/>
                  <a:pt x="4827588" y="1775666"/>
                  <a:pt x="4962525" y="1708991"/>
                </a:cubicBezTo>
                <a:cubicBezTo>
                  <a:pt x="5097462" y="1642316"/>
                  <a:pt x="5253038" y="1542303"/>
                  <a:pt x="5391150" y="1442291"/>
                </a:cubicBezTo>
                <a:cubicBezTo>
                  <a:pt x="5529263" y="1342278"/>
                  <a:pt x="5661025" y="1210516"/>
                  <a:pt x="5791200" y="1108916"/>
                </a:cubicBezTo>
                <a:cubicBezTo>
                  <a:pt x="5921375" y="1007316"/>
                  <a:pt x="6042025" y="894603"/>
                  <a:pt x="6172200" y="832691"/>
                </a:cubicBezTo>
                <a:cubicBezTo>
                  <a:pt x="6302375" y="770778"/>
                  <a:pt x="6451600" y="756491"/>
                  <a:pt x="6572250" y="737441"/>
                </a:cubicBezTo>
                <a:cubicBezTo>
                  <a:pt x="6692900" y="718391"/>
                  <a:pt x="6784975" y="726328"/>
                  <a:pt x="6896100" y="718391"/>
                </a:cubicBezTo>
                <a:cubicBezTo>
                  <a:pt x="7007225" y="710454"/>
                  <a:pt x="7100888" y="719978"/>
                  <a:pt x="7239000" y="689816"/>
                </a:cubicBezTo>
                <a:cubicBezTo>
                  <a:pt x="7377112" y="659654"/>
                  <a:pt x="7581900" y="599328"/>
                  <a:pt x="7724775" y="537416"/>
                </a:cubicBezTo>
                <a:cubicBezTo>
                  <a:pt x="7867650" y="475503"/>
                  <a:pt x="8096250" y="318341"/>
                  <a:pt x="8096250" y="318341"/>
                </a:cubicBezTo>
                <a:cubicBezTo>
                  <a:pt x="8232775" y="237378"/>
                  <a:pt x="8388350" y="137366"/>
                  <a:pt x="8543925" y="51641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E6F940E9-92E9-6773-646D-FF6F507C8B48}"/>
              </a:ext>
            </a:extLst>
          </p:cNvPr>
          <p:cNvGraphicFramePr/>
          <p:nvPr/>
        </p:nvGraphicFramePr>
        <p:xfrm>
          <a:off x="1187450" y="1763322"/>
          <a:ext cx="9817100" cy="43834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F6D1C504-1A40-05A8-A12F-842DEF39DDC3}"/>
              </a:ext>
            </a:extLst>
          </p:cNvPr>
          <p:cNvSpPr txBox="1"/>
          <p:nvPr/>
        </p:nvSpPr>
        <p:spPr>
          <a:xfrm>
            <a:off x="10377157" y="1707026"/>
            <a:ext cx="58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69AC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69ACF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en-US" altLang="ko-KR" sz="700" b="1" i="0" u="none" strike="noStrike" kern="1200" cap="none" spc="0" normalizeH="0" baseline="0" noProof="0" dirty="0">
              <a:ln>
                <a:noFill/>
              </a:ln>
              <a:solidFill>
                <a:srgbClr val="69ACF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5" name="꺾인 연결선 22">
            <a:extLst>
              <a:ext uri="{FF2B5EF4-FFF2-40B4-BE49-F238E27FC236}">
                <a16:creationId xmlns:a16="http://schemas.microsoft.com/office/drawing/2014/main" id="{157A8F09-052F-FBD5-0220-4ADB31DD5B5D}"/>
              </a:ext>
            </a:extLst>
          </p:cNvPr>
          <p:cNvCxnSpPr>
            <a:stCxn id="24" idx="0"/>
          </p:cNvCxnSpPr>
          <p:nvPr/>
        </p:nvCxnSpPr>
        <p:spPr>
          <a:xfrm rot="5400000" flipH="1" flipV="1">
            <a:off x="8875801" y="1096139"/>
            <a:ext cx="695158" cy="2307558"/>
          </a:xfrm>
          <a:prstGeom prst="bentConnector2">
            <a:avLst/>
          </a:prstGeom>
          <a:ln w="3175">
            <a:solidFill>
              <a:srgbClr val="69ACF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1723466-08A0-B5D6-6246-D749DD276BCE}"/>
              </a:ext>
            </a:extLst>
          </p:cNvPr>
          <p:cNvSpPr/>
          <p:nvPr/>
        </p:nvSpPr>
        <p:spPr>
          <a:xfrm>
            <a:off x="7237054" y="3826744"/>
            <a:ext cx="4154846" cy="964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PowerPoint is a computer program created by Microsoft Office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Microsoft Office PowerPoint is the presentation program used the most in the world.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9A494F5-67AA-4A90-1D69-56B99390801B}"/>
              </a:ext>
            </a:extLst>
          </p:cNvPr>
          <p:cNvSpPr/>
          <p:nvPr/>
        </p:nvSpPr>
        <p:spPr>
          <a:xfrm>
            <a:off x="3401781" y="2471644"/>
            <a:ext cx="3282588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2" name="자유형 25">
            <a:extLst>
              <a:ext uri="{FF2B5EF4-FFF2-40B4-BE49-F238E27FC236}">
                <a16:creationId xmlns:a16="http://schemas.microsoft.com/office/drawing/2014/main" id="{A20D12F6-B2B6-3218-8B8B-B3D85ABD10BE}"/>
              </a:ext>
            </a:extLst>
          </p:cNvPr>
          <p:cNvSpPr/>
          <p:nvPr/>
        </p:nvSpPr>
        <p:spPr>
          <a:xfrm>
            <a:off x="1431309" y="2768784"/>
            <a:ext cx="1832372" cy="2478017"/>
          </a:xfrm>
          <a:custGeom>
            <a:avLst/>
            <a:gdLst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11574 w 1921397"/>
              <a:gd name="connsiteY2" fmla="*/ 1759351 h 1759351"/>
              <a:gd name="connsiteX0" fmla="*/ 1921397 w 1921397"/>
              <a:gd name="connsiteY0" fmla="*/ 0 h 1759351"/>
              <a:gd name="connsiteX1" fmla="*/ 0 w 1921397"/>
              <a:gd name="connsiteY1" fmla="*/ 1307939 h 1759351"/>
              <a:gd name="connsiteX2" fmla="*/ 8399 w 1921397"/>
              <a:gd name="connsiteY2" fmla="*/ 1759351 h 1759351"/>
              <a:gd name="connsiteX0" fmla="*/ 2030726 w 2030726"/>
              <a:gd name="connsiteY0" fmla="*/ 0 h 2734904"/>
              <a:gd name="connsiteX1" fmla="*/ 0 w 2030726"/>
              <a:gd name="connsiteY1" fmla="*/ 2283492 h 2734904"/>
              <a:gd name="connsiteX2" fmla="*/ 8399 w 2030726"/>
              <a:gd name="connsiteY2" fmla="*/ 2734904 h 2734904"/>
              <a:gd name="connsiteX0" fmla="*/ 2022327 w 2022327"/>
              <a:gd name="connsiteY0" fmla="*/ 0 h 2734904"/>
              <a:gd name="connsiteX1" fmla="*/ 11 w 2022327"/>
              <a:gd name="connsiteY1" fmla="*/ 1383629 h 2734904"/>
              <a:gd name="connsiteX2" fmla="*/ 0 w 2022327"/>
              <a:gd name="connsiteY2" fmla="*/ 2734904 h 2734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2327" h="2734904">
                <a:moveTo>
                  <a:pt x="2022327" y="0"/>
                </a:moveTo>
                <a:lnTo>
                  <a:pt x="11" y="1383629"/>
                </a:lnTo>
                <a:cubicBezTo>
                  <a:pt x="7" y="1834054"/>
                  <a:pt x="4" y="2284479"/>
                  <a:pt x="0" y="2734904"/>
                </a:cubicBezTo>
              </a:path>
            </a:pathLst>
          </a:custGeom>
          <a:noFill/>
          <a:ln>
            <a:solidFill>
              <a:schemeClr val="bg1"/>
            </a:solidFill>
            <a:prstDash val="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65DD3D4-5608-C94B-00DD-4F227DB97A6C}"/>
              </a:ext>
            </a:extLst>
          </p:cNvPr>
          <p:cNvSpPr/>
          <p:nvPr/>
        </p:nvSpPr>
        <p:spPr>
          <a:xfrm>
            <a:off x="1045171" y="5359394"/>
            <a:ext cx="772275" cy="772275"/>
          </a:xfrm>
          <a:prstGeom prst="ellipse">
            <a:avLst/>
          </a:prstGeom>
          <a:noFill/>
          <a:ln w="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모서리가 둥근 직사각형 27">
            <a:extLst>
              <a:ext uri="{FF2B5EF4-FFF2-40B4-BE49-F238E27FC236}">
                <a16:creationId xmlns:a16="http://schemas.microsoft.com/office/drawing/2014/main" id="{90ED8668-1E31-7194-2E61-F68A5CFDE3D7}"/>
              </a:ext>
            </a:extLst>
          </p:cNvPr>
          <p:cNvSpPr/>
          <p:nvPr/>
        </p:nvSpPr>
        <p:spPr>
          <a:xfrm>
            <a:off x="7528450" y="2597497"/>
            <a:ext cx="1082301" cy="337154"/>
          </a:xfrm>
          <a:prstGeom prst="roundRect">
            <a:avLst>
              <a:gd name="adj" fmla="val 50000"/>
            </a:avLst>
          </a:prstGeom>
          <a:solidFill>
            <a:srgbClr val="69ACF0"/>
          </a:solidFill>
          <a:ln>
            <a:noFill/>
          </a:ln>
          <a:effectLst>
            <a:outerShdw blurRad="50800" dist="38100" dir="8100000" algn="tr" rotWithShape="0">
              <a:srgbClr val="69ACF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</a:t>
            </a:r>
            <a:endParaRPr kumimoji="0" lang="ko-KR" alt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0958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공유 사이트 </a:t>
            </a:r>
            <a:endParaRPr kumimoji="0" lang="en-US" altLang="ko-KR" sz="60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광고 보기 불편하시죠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그래도 이해해 주세요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~ ^^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사이트 웹 </a:t>
            </a:r>
            <a:r>
              <a:rPr kumimoji="0" lang="ko-KR" altLang="en-US" sz="4000" b="1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호스팅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무료 공유를 가능하게 하거든요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1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사이트는 자료 공유 특성상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상당한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여러분들 핸드폰 데이터 같은 거에요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비즈캠은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달 거의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800GB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가까운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발생하고 데이터 무제한 요금이라도 있는 핸드폰 요금과는 달리 </a:t>
            </a:r>
            <a:endParaRPr kumimoji="0" lang="en-US" altLang="ko-KR" sz="1600" b="0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그에 준하는 비용을 지불합니다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관심 있는 광고를 클릭하셨을 때 배분되는 수익이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웹호스팅을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가능하게 하니까요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부탁드립니다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74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■까칠한 조땡의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팬이 되어주세요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여러분들과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매개로 소통하고자 다양한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SNS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활동을 하고 있는데요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요즘은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포털이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과거의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블로그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이웃이라는 시스템 보다는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서비스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통해 소통하고 정보를 제공하는 시스템이 더 강화된 것 같습니다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모바일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환경이 더 강조되는 상황 때문이기도 하겠지요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 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팬이 되어주세요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조금 더 쉽고 빠르게 새로운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디자인 자료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팁 들을 만나볼 수 있고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더 많은 분들과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이야기로 소통할 수 있게 도와주시면 제겐 큰 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그리고 동기부여가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홈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주소입니다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이상한 주소 아니에요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^^)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네이버에서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까칠한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검색해 주셔도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팬하기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눌러주시면 감사하겠습니다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/>
              </a:rPr>
              <a:t>https://in.naver.com/seok830621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94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최근 저의 자료를 카페 등에 무단으로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하는 일이 자주 발생하고 있습니다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이에 대해 굉장히 심각한 문제로 받아 들이고 있으며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해당 문제가 반복될 경우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자에 대해서는 그에 대한 책임을 반드시 물을 것입니다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저작권을 존중하지 않는 극히 소수의 사용자로 인해 다수가 피해를 보지 않도록 주의해 주시면 감사하겠으며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자료가 업로드 된 곳이 있다면 저에게 알려주시면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자료를 소개하고자 할 경우에는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사이트로의 링크 처리로만 가능하며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자체를 업로드 하는 것은 불가한 점 유의해 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홍보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경제적 이익을 취하는 행위 또한 불가합니다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기타 활용 가능 범위는 공유 사이트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수다방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게시판 공지사항 참고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07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오늘 사용한 색상은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점선 테두리는 기본 컬러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버전 이상 사용자께서는 스포이트 기능을 이용하시면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편하구요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2010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이하 버전 사용자 께서는 다른 채우기 색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사용자 지정 탭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RGB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색상 값 입력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2C9DD94-8D32-3AF6-A315-D6A224D2BC6E}"/>
              </a:ext>
            </a:extLst>
          </p:cNvPr>
          <p:cNvSpPr/>
          <p:nvPr/>
        </p:nvSpPr>
        <p:spPr>
          <a:xfrm>
            <a:off x="1819050" y="1944136"/>
            <a:ext cx="2505511" cy="2505509"/>
          </a:xfrm>
          <a:prstGeom prst="ellipse">
            <a:avLst/>
          </a:prstGeom>
          <a:solidFill>
            <a:srgbClr val="DEDDE2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222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</a:t>
            </a: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221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</a:t>
            </a: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226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6752D47-1ED4-7AA8-A213-43D488F642A1}"/>
              </a:ext>
            </a:extLst>
          </p:cNvPr>
          <p:cNvSpPr/>
          <p:nvPr/>
        </p:nvSpPr>
        <p:spPr>
          <a:xfrm>
            <a:off x="4886100" y="1944136"/>
            <a:ext cx="2505511" cy="2505509"/>
          </a:xfrm>
          <a:prstGeom prst="ellipse">
            <a:avLst/>
          </a:prstGeom>
          <a:solidFill>
            <a:srgbClr val="CFD3DE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207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211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</a:t>
            </a: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222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2C4F816-39BD-06E4-E50C-50BE41BF3B4E}"/>
              </a:ext>
            </a:extLst>
          </p:cNvPr>
          <p:cNvSpPr/>
          <p:nvPr/>
        </p:nvSpPr>
        <p:spPr>
          <a:xfrm>
            <a:off x="7953150" y="1944136"/>
            <a:ext cx="2505511" cy="2505509"/>
          </a:xfrm>
          <a:prstGeom prst="ellipse">
            <a:avLst/>
          </a:prstGeom>
          <a:solidFill>
            <a:srgbClr val="69ACF0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105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172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</a:t>
            </a: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240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2509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745</Words>
  <Application>Microsoft Office PowerPoint</Application>
  <PresentationFormat>와이드스크린</PresentationFormat>
  <Paragraphs>129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현석 조</dc:creator>
  <cp:lastModifiedBy>현석 조</cp:lastModifiedBy>
  <cp:revision>6</cp:revision>
  <dcterms:created xsi:type="dcterms:W3CDTF">2025-06-01T01:55:24Z</dcterms:created>
  <dcterms:modified xsi:type="dcterms:W3CDTF">2025-06-01T02:14:44Z</dcterms:modified>
</cp:coreProperties>
</file>