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125" r:id="rId2"/>
    <p:sldId id="2145" r:id="rId3"/>
    <p:sldId id="2144" r:id="rId4"/>
    <p:sldId id="2142" r:id="rId5"/>
    <p:sldId id="2143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59EF"/>
    <a:srgbClr val="8491A5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>
        <p:scale>
          <a:sx n="75" d="100"/>
          <a:sy n="75" d="100"/>
        </p:scale>
        <p:origin x="432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3AB690-358B-4E48-BE97-53EDB3184712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D6E30C-4267-4054-A0EC-70A06D8595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513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423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96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44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921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09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428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671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836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2318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716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665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2025-06-26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920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9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4812F3-EAC6-AF39-A65D-4C1003D50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35A28805-B5BD-9AA7-E716-C64A8CE52564}"/>
              </a:ext>
            </a:extLst>
          </p:cNvPr>
          <p:cNvSpPr/>
          <p:nvPr/>
        </p:nvSpPr>
        <p:spPr>
          <a:xfrm rot="11311762" flipV="1">
            <a:off x="7958392" y="2569175"/>
            <a:ext cx="71179" cy="372396"/>
          </a:xfrm>
          <a:custGeom>
            <a:avLst/>
            <a:gdLst>
              <a:gd name="connsiteX0" fmla="*/ 10191 w 20567"/>
              <a:gd name="connsiteY0" fmla="*/ 0 h 172527"/>
              <a:gd name="connsiteX1" fmla="*/ 0 w 20567"/>
              <a:gd name="connsiteY1" fmla="*/ 169442 h 172527"/>
              <a:gd name="connsiteX2" fmla="*/ 20567 w 20567"/>
              <a:gd name="connsiteY2" fmla="*/ 172527 h 17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567" h="172527">
                <a:moveTo>
                  <a:pt x="10191" y="0"/>
                </a:moveTo>
                <a:lnTo>
                  <a:pt x="0" y="169442"/>
                </a:lnTo>
                <a:lnTo>
                  <a:pt x="20567" y="172527"/>
                </a:lnTo>
                <a:close/>
              </a:path>
            </a:pathLst>
          </a:custGeom>
          <a:solidFill>
            <a:srgbClr val="FFC000"/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3599279-DB70-3595-B610-9BDCBBFA976A}"/>
              </a:ext>
            </a:extLst>
          </p:cNvPr>
          <p:cNvSpPr/>
          <p:nvPr/>
        </p:nvSpPr>
        <p:spPr>
          <a:xfrm>
            <a:off x="3609413" y="2748456"/>
            <a:ext cx="4485481" cy="1016606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88900" dist="635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srgbClr val="EA0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8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F988C11-8196-3580-8355-4385366ED515}"/>
              </a:ext>
            </a:extLst>
          </p:cNvPr>
          <p:cNvSpPr/>
          <p:nvPr/>
        </p:nvSpPr>
        <p:spPr>
          <a:xfrm rot="12323851" flipV="1">
            <a:off x="8330897" y="3014218"/>
            <a:ext cx="73426" cy="996772"/>
          </a:xfrm>
          <a:prstGeom prst="rect">
            <a:avLst/>
          </a:prstGeom>
          <a:solidFill>
            <a:srgbClr val="FFC000"/>
          </a:solidFill>
          <a:ln w="25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6B668FB8-D9AB-E64F-D984-1593DA227EF6}"/>
              </a:ext>
            </a:extLst>
          </p:cNvPr>
          <p:cNvSpPr/>
          <p:nvPr/>
        </p:nvSpPr>
        <p:spPr>
          <a:xfrm rot="11281045" flipV="1">
            <a:off x="7807517" y="3231555"/>
            <a:ext cx="119897" cy="561257"/>
          </a:xfrm>
          <a:custGeom>
            <a:avLst/>
            <a:gdLst>
              <a:gd name="connsiteX0" fmla="*/ 46252 w 80595"/>
              <a:gd name="connsiteY0" fmla="*/ 0 h 377280"/>
              <a:gd name="connsiteX1" fmla="*/ 22566 w 80595"/>
              <a:gd name="connsiteY1" fmla="*/ 2075 h 377280"/>
              <a:gd name="connsiteX2" fmla="*/ 0 w 80595"/>
              <a:gd name="connsiteY2" fmla="*/ 377280 h 377280"/>
              <a:gd name="connsiteX3" fmla="*/ 80595 w 80595"/>
              <a:gd name="connsiteY3" fmla="*/ 377280 h 377280"/>
              <a:gd name="connsiteX4" fmla="*/ 58181 w 80595"/>
              <a:gd name="connsiteY4" fmla="*/ 4589 h 377280"/>
              <a:gd name="connsiteX5" fmla="*/ 46252 w 80595"/>
              <a:gd name="connsiteY5" fmla="*/ 0 h 377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0595" h="377280">
                <a:moveTo>
                  <a:pt x="46252" y="0"/>
                </a:moveTo>
                <a:lnTo>
                  <a:pt x="22566" y="2075"/>
                </a:lnTo>
                <a:lnTo>
                  <a:pt x="0" y="377280"/>
                </a:lnTo>
                <a:lnTo>
                  <a:pt x="80595" y="377280"/>
                </a:lnTo>
                <a:lnTo>
                  <a:pt x="58181" y="4589"/>
                </a:lnTo>
                <a:lnTo>
                  <a:pt x="46252" y="0"/>
                </a:lnTo>
                <a:close/>
              </a:path>
            </a:pathLst>
          </a:custGeom>
          <a:solidFill>
            <a:srgbClr val="FFC000"/>
          </a:solidFill>
          <a:ln w="25400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원형: 비어 있음 37">
            <a:extLst>
              <a:ext uri="{FF2B5EF4-FFF2-40B4-BE49-F238E27FC236}">
                <a16:creationId xmlns:a16="http://schemas.microsoft.com/office/drawing/2014/main" id="{8F0A1C7D-1430-8B96-0BA5-8F175224DD50}"/>
              </a:ext>
            </a:extLst>
          </p:cNvPr>
          <p:cNvSpPr/>
          <p:nvPr/>
        </p:nvSpPr>
        <p:spPr>
          <a:xfrm rot="13081045" flipV="1">
            <a:off x="7767578" y="3584779"/>
            <a:ext cx="475226" cy="475224"/>
          </a:xfrm>
          <a:prstGeom prst="donut">
            <a:avLst/>
          </a:prstGeom>
          <a:solidFill>
            <a:srgbClr val="FFC000"/>
          </a:solidFill>
          <a:ln w="25400" cap="rnd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달 10">
            <a:extLst>
              <a:ext uri="{FF2B5EF4-FFF2-40B4-BE49-F238E27FC236}">
                <a16:creationId xmlns:a16="http://schemas.microsoft.com/office/drawing/2014/main" id="{CEDD4BD5-7C1A-88E9-1719-8961C661B50F}"/>
              </a:ext>
            </a:extLst>
          </p:cNvPr>
          <p:cNvSpPr/>
          <p:nvPr/>
        </p:nvSpPr>
        <p:spPr>
          <a:xfrm rot="5400000">
            <a:off x="7865684" y="3170731"/>
            <a:ext cx="68013" cy="138836"/>
          </a:xfrm>
          <a:prstGeom prst="moon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552F3E2D-1615-2736-BB5A-7E2C6720042F}"/>
              </a:ext>
            </a:extLst>
          </p:cNvPr>
          <p:cNvSpPr/>
          <p:nvPr/>
        </p:nvSpPr>
        <p:spPr>
          <a:xfrm rot="1632483" flipH="1">
            <a:off x="8245695" y="2489100"/>
            <a:ext cx="532980" cy="587273"/>
          </a:xfrm>
          <a:custGeom>
            <a:avLst/>
            <a:gdLst>
              <a:gd name="connsiteX0" fmla="*/ 452437 w 904874"/>
              <a:gd name="connsiteY0" fmla="*/ 0 h 997050"/>
              <a:gd name="connsiteX1" fmla="*/ 904874 w 904874"/>
              <a:gd name="connsiteY1" fmla="*/ 452437 h 997050"/>
              <a:gd name="connsiteX2" fmla="*/ 904874 w 904874"/>
              <a:gd name="connsiteY2" fmla="*/ 996353 h 997050"/>
              <a:gd name="connsiteX3" fmla="*/ 596106 w 904874"/>
              <a:gd name="connsiteY3" fmla="*/ 888465 h 997050"/>
              <a:gd name="connsiteX4" fmla="*/ 596106 w 904874"/>
              <a:gd name="connsiteY4" fmla="*/ 447612 h 997050"/>
              <a:gd name="connsiteX5" fmla="*/ 452437 w 904874"/>
              <a:gd name="connsiteY5" fmla="*/ 303943 h 997050"/>
              <a:gd name="connsiteX6" fmla="*/ 308768 w 904874"/>
              <a:gd name="connsiteY6" fmla="*/ 447612 h 997050"/>
              <a:gd name="connsiteX7" fmla="*/ 308768 w 904874"/>
              <a:gd name="connsiteY7" fmla="*/ 889196 h 997050"/>
              <a:gd name="connsiteX8" fmla="*/ 157974 w 904874"/>
              <a:gd name="connsiteY8" fmla="*/ 890020 h 997050"/>
              <a:gd name="connsiteX9" fmla="*/ 60214 w 904874"/>
              <a:gd name="connsiteY9" fmla="*/ 997050 h 997050"/>
              <a:gd name="connsiteX10" fmla="*/ 0 w 904874"/>
              <a:gd name="connsiteY10" fmla="*/ 997050 h 997050"/>
              <a:gd name="connsiteX11" fmla="*/ 0 w 904874"/>
              <a:gd name="connsiteY11" fmla="*/ 452437 h 997050"/>
              <a:gd name="connsiteX12" fmla="*/ 452437 w 904874"/>
              <a:gd name="connsiteY12" fmla="*/ 0 h 99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04874" h="997050">
                <a:moveTo>
                  <a:pt x="452437" y="0"/>
                </a:moveTo>
                <a:cubicBezTo>
                  <a:pt x="702311" y="0"/>
                  <a:pt x="904874" y="202563"/>
                  <a:pt x="904874" y="452437"/>
                </a:cubicBezTo>
                <a:lnTo>
                  <a:pt x="904874" y="996353"/>
                </a:lnTo>
                <a:lnTo>
                  <a:pt x="596106" y="888465"/>
                </a:lnTo>
                <a:lnTo>
                  <a:pt x="596106" y="447612"/>
                </a:lnTo>
                <a:cubicBezTo>
                  <a:pt x="596106" y="368266"/>
                  <a:pt x="531783" y="303943"/>
                  <a:pt x="452437" y="303943"/>
                </a:cubicBezTo>
                <a:cubicBezTo>
                  <a:pt x="373091" y="303943"/>
                  <a:pt x="308768" y="368266"/>
                  <a:pt x="308768" y="447612"/>
                </a:cubicBezTo>
                <a:lnTo>
                  <a:pt x="308768" y="889196"/>
                </a:lnTo>
                <a:lnTo>
                  <a:pt x="157974" y="890020"/>
                </a:lnTo>
                <a:lnTo>
                  <a:pt x="60214" y="997050"/>
                </a:lnTo>
                <a:lnTo>
                  <a:pt x="0" y="997050"/>
                </a:lnTo>
                <a:lnTo>
                  <a:pt x="0" y="452437"/>
                </a:lnTo>
                <a:cubicBezTo>
                  <a:pt x="0" y="202563"/>
                  <a:pt x="202563" y="0"/>
                  <a:pt x="452437" y="0"/>
                </a:cubicBezTo>
                <a:close/>
              </a:path>
            </a:pathLst>
          </a:custGeom>
          <a:solidFill>
            <a:srgbClr val="8491A5"/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8701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9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EC278-B721-E6BF-DC9A-401B6B487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5E0F8D4-0298-B762-7AE2-A0E8DB74C0BA}"/>
              </a:ext>
            </a:extLst>
          </p:cNvPr>
          <p:cNvSpPr/>
          <p:nvPr/>
        </p:nvSpPr>
        <p:spPr>
          <a:xfrm>
            <a:off x="255331" y="207283"/>
            <a:ext cx="11681337" cy="6985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88900" dist="635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EA0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314F40A-0419-4E29-6751-2CE6B52E8A2F}"/>
              </a:ext>
            </a:extLst>
          </p:cNvPr>
          <p:cNvGrpSpPr/>
          <p:nvPr/>
        </p:nvGrpSpPr>
        <p:grpSpPr>
          <a:xfrm>
            <a:off x="11207233" y="37235"/>
            <a:ext cx="846272" cy="1057204"/>
            <a:chOff x="11207233" y="37235"/>
            <a:chExt cx="846272" cy="105720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0D571F2-ADAF-E25C-9AB7-35E31902D0BC}"/>
                </a:ext>
              </a:extLst>
            </p:cNvPr>
            <p:cNvSpPr/>
            <p:nvPr/>
          </p:nvSpPr>
          <p:spPr>
            <a:xfrm rot="13081045" flipV="1">
              <a:off x="11645671" y="424404"/>
              <a:ext cx="49357" cy="670035"/>
            </a:xfrm>
            <a:prstGeom prst="rect">
              <a:avLst/>
            </a:pr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6AE9F551-D9DA-E758-B953-A8DFF127E36C}"/>
                </a:ext>
              </a:extLst>
            </p:cNvPr>
            <p:cNvSpPr/>
            <p:nvPr/>
          </p:nvSpPr>
          <p:spPr>
            <a:xfrm rot="11281045" flipV="1">
              <a:off x="11234080" y="535526"/>
              <a:ext cx="80595" cy="377280"/>
            </a:xfrm>
            <a:custGeom>
              <a:avLst/>
              <a:gdLst>
                <a:gd name="connsiteX0" fmla="*/ 46252 w 80595"/>
                <a:gd name="connsiteY0" fmla="*/ 0 h 377280"/>
                <a:gd name="connsiteX1" fmla="*/ 22566 w 80595"/>
                <a:gd name="connsiteY1" fmla="*/ 2075 h 377280"/>
                <a:gd name="connsiteX2" fmla="*/ 0 w 80595"/>
                <a:gd name="connsiteY2" fmla="*/ 377280 h 377280"/>
                <a:gd name="connsiteX3" fmla="*/ 80595 w 80595"/>
                <a:gd name="connsiteY3" fmla="*/ 377280 h 377280"/>
                <a:gd name="connsiteX4" fmla="*/ 58181 w 80595"/>
                <a:gd name="connsiteY4" fmla="*/ 4589 h 377280"/>
                <a:gd name="connsiteX5" fmla="*/ 46252 w 80595"/>
                <a:gd name="connsiteY5" fmla="*/ 0 h 37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595" h="377280">
                  <a:moveTo>
                    <a:pt x="46252" y="0"/>
                  </a:moveTo>
                  <a:lnTo>
                    <a:pt x="22566" y="2075"/>
                  </a:lnTo>
                  <a:lnTo>
                    <a:pt x="0" y="377280"/>
                  </a:lnTo>
                  <a:lnTo>
                    <a:pt x="80595" y="377280"/>
                  </a:lnTo>
                  <a:lnTo>
                    <a:pt x="58181" y="4589"/>
                  </a:lnTo>
                  <a:lnTo>
                    <a:pt x="46252" y="0"/>
                  </a:lnTo>
                  <a:close/>
                </a:path>
              </a:pathLst>
            </a:cu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A9A43EDC-ABE3-585D-874C-523D64999A35}"/>
                </a:ext>
              </a:extLst>
            </p:cNvPr>
            <p:cNvSpPr/>
            <p:nvPr/>
          </p:nvSpPr>
          <p:spPr>
            <a:xfrm rot="13081045" flipV="1">
              <a:off x="11207233" y="772965"/>
              <a:ext cx="319449" cy="319448"/>
            </a:xfrm>
            <a:prstGeom prst="donut">
              <a:avLst/>
            </a:pr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690D84C4-8886-F0FF-3A6D-8AF2E451569C}"/>
                </a:ext>
              </a:extLst>
            </p:cNvPr>
            <p:cNvSpPr/>
            <p:nvPr/>
          </p:nvSpPr>
          <p:spPr>
            <a:xfrm rot="13081045" flipV="1">
              <a:off x="11662764" y="82453"/>
              <a:ext cx="390741" cy="430545"/>
            </a:xfrm>
            <a:custGeom>
              <a:avLst/>
              <a:gdLst>
                <a:gd name="connsiteX0" fmla="*/ 333519 w 390741"/>
                <a:gd name="connsiteY0" fmla="*/ 57223 h 430545"/>
                <a:gd name="connsiteX1" fmla="*/ 195371 w 390741"/>
                <a:gd name="connsiteY1" fmla="*/ 0 h 430545"/>
                <a:gd name="connsiteX2" fmla="*/ 0 w 390741"/>
                <a:gd name="connsiteY2" fmla="*/ 195371 h 430545"/>
                <a:gd name="connsiteX3" fmla="*/ 0 w 390741"/>
                <a:gd name="connsiteY3" fmla="*/ 430545 h 430545"/>
                <a:gd name="connsiteX4" fmla="*/ 26001 w 390741"/>
                <a:gd name="connsiteY4" fmla="*/ 430545 h 430545"/>
                <a:gd name="connsiteX5" fmla="*/ 68216 w 390741"/>
                <a:gd name="connsiteY5" fmla="*/ 384327 h 430545"/>
                <a:gd name="connsiteX6" fmla="*/ 133332 w 390741"/>
                <a:gd name="connsiteY6" fmla="*/ 383972 h 430545"/>
                <a:gd name="connsiteX7" fmla="*/ 133332 w 390741"/>
                <a:gd name="connsiteY7" fmla="*/ 193287 h 430545"/>
                <a:gd name="connsiteX8" fmla="*/ 195371 w 390741"/>
                <a:gd name="connsiteY8" fmla="*/ 131248 h 430545"/>
                <a:gd name="connsiteX9" fmla="*/ 219519 w 390741"/>
                <a:gd name="connsiteY9" fmla="*/ 136124 h 430545"/>
                <a:gd name="connsiteX10" fmla="*/ 229956 w 390741"/>
                <a:gd name="connsiteY10" fmla="*/ 143161 h 430545"/>
                <a:gd name="connsiteX11" fmla="*/ 237975 w 390741"/>
                <a:gd name="connsiteY11" fmla="*/ 143725 h 430545"/>
                <a:gd name="connsiteX12" fmla="*/ 277525 w 390741"/>
                <a:gd name="connsiteY12" fmla="*/ 163534 h 430545"/>
                <a:gd name="connsiteX13" fmla="*/ 390741 w 390741"/>
                <a:gd name="connsiteY13" fmla="*/ 252043 h 430545"/>
                <a:gd name="connsiteX14" fmla="*/ 390741 w 390741"/>
                <a:gd name="connsiteY14" fmla="*/ 195371 h 430545"/>
                <a:gd name="connsiteX15" fmla="*/ 333519 w 390741"/>
                <a:gd name="connsiteY15" fmla="*/ 57223 h 43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741" h="430545">
                  <a:moveTo>
                    <a:pt x="333519" y="57223"/>
                  </a:moveTo>
                  <a:cubicBezTo>
                    <a:pt x="298163" y="21868"/>
                    <a:pt x="249320" y="0"/>
                    <a:pt x="195371" y="0"/>
                  </a:cubicBezTo>
                  <a:cubicBezTo>
                    <a:pt x="87471" y="0"/>
                    <a:pt x="0" y="87471"/>
                    <a:pt x="0" y="195371"/>
                  </a:cubicBezTo>
                  <a:lnTo>
                    <a:pt x="0" y="430545"/>
                  </a:lnTo>
                  <a:lnTo>
                    <a:pt x="26001" y="430545"/>
                  </a:lnTo>
                  <a:lnTo>
                    <a:pt x="68216" y="384327"/>
                  </a:lnTo>
                  <a:lnTo>
                    <a:pt x="133332" y="383972"/>
                  </a:lnTo>
                  <a:lnTo>
                    <a:pt x="133332" y="193287"/>
                  </a:lnTo>
                  <a:cubicBezTo>
                    <a:pt x="133331" y="159024"/>
                    <a:pt x="161108" y="131249"/>
                    <a:pt x="195371" y="131248"/>
                  </a:cubicBezTo>
                  <a:cubicBezTo>
                    <a:pt x="203936" y="131248"/>
                    <a:pt x="212096" y="132984"/>
                    <a:pt x="219519" y="136124"/>
                  </a:cubicBezTo>
                  <a:lnTo>
                    <a:pt x="229956" y="143161"/>
                  </a:lnTo>
                  <a:lnTo>
                    <a:pt x="237975" y="143725"/>
                  </a:lnTo>
                  <a:cubicBezTo>
                    <a:pt x="251946" y="147492"/>
                    <a:pt x="265409" y="154061"/>
                    <a:pt x="277525" y="163534"/>
                  </a:cubicBezTo>
                  <a:lnTo>
                    <a:pt x="390741" y="252043"/>
                  </a:lnTo>
                  <a:lnTo>
                    <a:pt x="390741" y="195371"/>
                  </a:lnTo>
                  <a:cubicBezTo>
                    <a:pt x="390741" y="141421"/>
                    <a:pt x="368874" y="92578"/>
                    <a:pt x="333519" y="57223"/>
                  </a:cubicBezTo>
                  <a:close/>
                </a:path>
              </a:pathLst>
            </a:custGeom>
            <a:solidFill>
              <a:srgbClr val="8491A5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91B43EF8-AD65-2AAE-D81E-B10DCF8C251B}"/>
                </a:ext>
              </a:extLst>
            </p:cNvPr>
            <p:cNvSpPr/>
            <p:nvPr/>
          </p:nvSpPr>
          <p:spPr>
            <a:xfrm rot="5400000">
              <a:off x="11273180" y="494640"/>
              <a:ext cx="45719" cy="93326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3F49956-ECC3-1A27-A6FC-829AF7B88806}"/>
                </a:ext>
              </a:extLst>
            </p:cNvPr>
            <p:cNvSpPr/>
            <p:nvPr/>
          </p:nvSpPr>
          <p:spPr>
            <a:xfrm rot="11311762" flipV="1">
              <a:off x="11355538" y="37235"/>
              <a:ext cx="20567" cy="172527"/>
            </a:xfrm>
            <a:custGeom>
              <a:avLst/>
              <a:gdLst>
                <a:gd name="connsiteX0" fmla="*/ 10191 w 20567"/>
                <a:gd name="connsiteY0" fmla="*/ 0 h 172527"/>
                <a:gd name="connsiteX1" fmla="*/ 0 w 20567"/>
                <a:gd name="connsiteY1" fmla="*/ 169442 h 172527"/>
                <a:gd name="connsiteX2" fmla="*/ 20567 w 20567"/>
                <a:gd name="connsiteY2" fmla="*/ 172527 h 17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67" h="172527">
                  <a:moveTo>
                    <a:pt x="10191" y="0"/>
                  </a:moveTo>
                  <a:lnTo>
                    <a:pt x="0" y="169442"/>
                  </a:lnTo>
                  <a:lnTo>
                    <a:pt x="20567" y="172527"/>
                  </a:lnTo>
                  <a:close/>
                </a:path>
              </a:pathLst>
            </a:cu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4689185-99AC-59C1-DB5A-B925E4C0C87D}"/>
              </a:ext>
            </a:extLst>
          </p:cNvPr>
          <p:cNvSpPr txBox="1"/>
          <p:nvPr/>
        </p:nvSpPr>
        <p:spPr>
          <a:xfrm>
            <a:off x="10875748" y="261624"/>
            <a:ext cx="8405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PAGE. 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원호 1">
            <a:extLst>
              <a:ext uri="{FF2B5EF4-FFF2-40B4-BE49-F238E27FC236}">
                <a16:creationId xmlns:a16="http://schemas.microsoft.com/office/drawing/2014/main" id="{4292F8BE-8268-918F-BE2E-0ED2B154F9DB}"/>
              </a:ext>
            </a:extLst>
          </p:cNvPr>
          <p:cNvSpPr/>
          <p:nvPr/>
        </p:nvSpPr>
        <p:spPr>
          <a:xfrm>
            <a:off x="3160875" y="2421901"/>
            <a:ext cx="2883379" cy="2885294"/>
          </a:xfrm>
          <a:prstGeom prst="arc">
            <a:avLst>
              <a:gd name="adj1" fmla="val 10829725"/>
              <a:gd name="adj2" fmla="val 0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UP</a:t>
            </a: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원호 2">
            <a:extLst>
              <a:ext uri="{FF2B5EF4-FFF2-40B4-BE49-F238E27FC236}">
                <a16:creationId xmlns:a16="http://schemas.microsoft.com/office/drawing/2014/main" id="{AFF0717C-7FF3-BCD2-F5E2-1A7C058094D4}"/>
              </a:ext>
            </a:extLst>
          </p:cNvPr>
          <p:cNvSpPr/>
          <p:nvPr/>
        </p:nvSpPr>
        <p:spPr>
          <a:xfrm rot="10800000">
            <a:off x="6044256" y="2802548"/>
            <a:ext cx="2124000" cy="2124000"/>
          </a:xfrm>
          <a:prstGeom prst="arc">
            <a:avLst>
              <a:gd name="adj1" fmla="val 10835307"/>
              <a:gd name="adj2" fmla="val 0"/>
            </a:avLst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spcCol="0" rtlCol="0" anchor="t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8024BCC-AC51-CF6F-17C7-83F57C1CD71A}"/>
              </a:ext>
            </a:extLst>
          </p:cNvPr>
          <p:cNvSpPr/>
          <p:nvPr/>
        </p:nvSpPr>
        <p:spPr>
          <a:xfrm>
            <a:off x="6649775" y="4006028"/>
            <a:ext cx="86594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DOWN</a:t>
            </a:r>
            <a:endParaRPr kumimoji="0" lang="ko-KR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309BB87-5816-A9BA-446B-B0B13DD6C5E8}"/>
              </a:ext>
            </a:extLst>
          </p:cNvPr>
          <p:cNvCxnSpPr>
            <a:cxnSpLocks/>
          </p:cNvCxnSpPr>
          <p:nvPr/>
        </p:nvCxnSpPr>
        <p:spPr>
          <a:xfrm>
            <a:off x="2611255" y="3883898"/>
            <a:ext cx="72000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E23E9C3C-63DD-E83D-6D2A-3A6E4FFF1AC4}"/>
              </a:ext>
            </a:extLst>
          </p:cNvPr>
          <p:cNvSpPr/>
          <p:nvPr/>
        </p:nvSpPr>
        <p:spPr>
          <a:xfrm>
            <a:off x="7828967" y="5059484"/>
            <a:ext cx="26881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2DF42D2-9086-8808-7F22-B02C04082A78}"/>
              </a:ext>
            </a:extLst>
          </p:cNvPr>
          <p:cNvSpPr/>
          <p:nvPr/>
        </p:nvSpPr>
        <p:spPr>
          <a:xfrm>
            <a:off x="3258474" y="4136068"/>
            <a:ext cx="268817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FE117-FAFD-0D1C-18EA-C0B0C70DE7C3}"/>
              </a:ext>
            </a:extLst>
          </p:cNvPr>
          <p:cNvSpPr txBox="1"/>
          <p:nvPr/>
        </p:nvSpPr>
        <p:spPr>
          <a:xfrm>
            <a:off x="6616853" y="5093929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020EE2-86E8-B0AF-6BFC-0C61099136DD}"/>
              </a:ext>
            </a:extLst>
          </p:cNvPr>
          <p:cNvSpPr txBox="1"/>
          <p:nvPr/>
        </p:nvSpPr>
        <p:spPr>
          <a:xfrm>
            <a:off x="4088626" y="1603602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75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60000"/>
                    <a:lumOff val="4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</p:txBody>
      </p:sp>
    </p:spTree>
    <p:extLst>
      <p:ext uri="{BB962C8B-B14F-4D97-AF65-F5344CB8AC3E}">
        <p14:creationId xmlns:p14="http://schemas.microsoft.com/office/powerpoint/2010/main" val="714473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9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D4D580-385D-A471-B79E-9A090B888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5A1C350D-B16C-65A4-5664-C71D4707136A}"/>
              </a:ext>
            </a:extLst>
          </p:cNvPr>
          <p:cNvSpPr/>
          <p:nvPr/>
        </p:nvSpPr>
        <p:spPr>
          <a:xfrm>
            <a:off x="255331" y="207283"/>
            <a:ext cx="11681337" cy="6985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88900" dist="635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EA0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944669B0-A2E4-B53D-3F5E-182CEC6FDE30}"/>
              </a:ext>
            </a:extLst>
          </p:cNvPr>
          <p:cNvGrpSpPr/>
          <p:nvPr/>
        </p:nvGrpSpPr>
        <p:grpSpPr>
          <a:xfrm>
            <a:off x="11207233" y="37235"/>
            <a:ext cx="846272" cy="1057204"/>
            <a:chOff x="11207233" y="37235"/>
            <a:chExt cx="846272" cy="105720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8BF9169-DA27-69E0-5C89-9A454826FE23}"/>
                </a:ext>
              </a:extLst>
            </p:cNvPr>
            <p:cNvSpPr/>
            <p:nvPr/>
          </p:nvSpPr>
          <p:spPr>
            <a:xfrm rot="13081045" flipV="1">
              <a:off x="11645671" y="424404"/>
              <a:ext cx="49357" cy="670035"/>
            </a:xfrm>
            <a:prstGeom prst="rect">
              <a:avLst/>
            </a:pr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035B282D-CE0A-9D30-CBBB-B6032B02BF2F}"/>
                </a:ext>
              </a:extLst>
            </p:cNvPr>
            <p:cNvSpPr/>
            <p:nvPr/>
          </p:nvSpPr>
          <p:spPr>
            <a:xfrm rot="11281045" flipV="1">
              <a:off x="11234080" y="535526"/>
              <a:ext cx="80595" cy="377280"/>
            </a:xfrm>
            <a:custGeom>
              <a:avLst/>
              <a:gdLst>
                <a:gd name="connsiteX0" fmla="*/ 46252 w 80595"/>
                <a:gd name="connsiteY0" fmla="*/ 0 h 377280"/>
                <a:gd name="connsiteX1" fmla="*/ 22566 w 80595"/>
                <a:gd name="connsiteY1" fmla="*/ 2075 h 377280"/>
                <a:gd name="connsiteX2" fmla="*/ 0 w 80595"/>
                <a:gd name="connsiteY2" fmla="*/ 377280 h 377280"/>
                <a:gd name="connsiteX3" fmla="*/ 80595 w 80595"/>
                <a:gd name="connsiteY3" fmla="*/ 377280 h 377280"/>
                <a:gd name="connsiteX4" fmla="*/ 58181 w 80595"/>
                <a:gd name="connsiteY4" fmla="*/ 4589 h 377280"/>
                <a:gd name="connsiteX5" fmla="*/ 46252 w 80595"/>
                <a:gd name="connsiteY5" fmla="*/ 0 h 37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595" h="377280">
                  <a:moveTo>
                    <a:pt x="46252" y="0"/>
                  </a:moveTo>
                  <a:lnTo>
                    <a:pt x="22566" y="2075"/>
                  </a:lnTo>
                  <a:lnTo>
                    <a:pt x="0" y="377280"/>
                  </a:lnTo>
                  <a:lnTo>
                    <a:pt x="80595" y="377280"/>
                  </a:lnTo>
                  <a:lnTo>
                    <a:pt x="58181" y="4589"/>
                  </a:lnTo>
                  <a:lnTo>
                    <a:pt x="46252" y="0"/>
                  </a:lnTo>
                  <a:close/>
                </a:path>
              </a:pathLst>
            </a:cu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B826DC15-E4E3-CEA3-F592-6E02870AC682}"/>
                </a:ext>
              </a:extLst>
            </p:cNvPr>
            <p:cNvSpPr/>
            <p:nvPr/>
          </p:nvSpPr>
          <p:spPr>
            <a:xfrm rot="13081045" flipV="1">
              <a:off x="11207233" y="772965"/>
              <a:ext cx="319449" cy="319448"/>
            </a:xfrm>
            <a:prstGeom prst="donut">
              <a:avLst/>
            </a:pr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BAFAEFA0-8051-7410-4DCB-1BF49BB8607D}"/>
                </a:ext>
              </a:extLst>
            </p:cNvPr>
            <p:cNvSpPr/>
            <p:nvPr/>
          </p:nvSpPr>
          <p:spPr>
            <a:xfrm rot="13081045" flipV="1">
              <a:off x="11662764" y="82453"/>
              <a:ext cx="390741" cy="430545"/>
            </a:xfrm>
            <a:custGeom>
              <a:avLst/>
              <a:gdLst>
                <a:gd name="connsiteX0" fmla="*/ 333519 w 390741"/>
                <a:gd name="connsiteY0" fmla="*/ 57223 h 430545"/>
                <a:gd name="connsiteX1" fmla="*/ 195371 w 390741"/>
                <a:gd name="connsiteY1" fmla="*/ 0 h 430545"/>
                <a:gd name="connsiteX2" fmla="*/ 0 w 390741"/>
                <a:gd name="connsiteY2" fmla="*/ 195371 h 430545"/>
                <a:gd name="connsiteX3" fmla="*/ 0 w 390741"/>
                <a:gd name="connsiteY3" fmla="*/ 430545 h 430545"/>
                <a:gd name="connsiteX4" fmla="*/ 26001 w 390741"/>
                <a:gd name="connsiteY4" fmla="*/ 430545 h 430545"/>
                <a:gd name="connsiteX5" fmla="*/ 68216 w 390741"/>
                <a:gd name="connsiteY5" fmla="*/ 384327 h 430545"/>
                <a:gd name="connsiteX6" fmla="*/ 133332 w 390741"/>
                <a:gd name="connsiteY6" fmla="*/ 383972 h 430545"/>
                <a:gd name="connsiteX7" fmla="*/ 133332 w 390741"/>
                <a:gd name="connsiteY7" fmla="*/ 193287 h 430545"/>
                <a:gd name="connsiteX8" fmla="*/ 195371 w 390741"/>
                <a:gd name="connsiteY8" fmla="*/ 131248 h 430545"/>
                <a:gd name="connsiteX9" fmla="*/ 219519 w 390741"/>
                <a:gd name="connsiteY9" fmla="*/ 136124 h 430545"/>
                <a:gd name="connsiteX10" fmla="*/ 229956 w 390741"/>
                <a:gd name="connsiteY10" fmla="*/ 143161 h 430545"/>
                <a:gd name="connsiteX11" fmla="*/ 237975 w 390741"/>
                <a:gd name="connsiteY11" fmla="*/ 143725 h 430545"/>
                <a:gd name="connsiteX12" fmla="*/ 277525 w 390741"/>
                <a:gd name="connsiteY12" fmla="*/ 163534 h 430545"/>
                <a:gd name="connsiteX13" fmla="*/ 390741 w 390741"/>
                <a:gd name="connsiteY13" fmla="*/ 252043 h 430545"/>
                <a:gd name="connsiteX14" fmla="*/ 390741 w 390741"/>
                <a:gd name="connsiteY14" fmla="*/ 195371 h 430545"/>
                <a:gd name="connsiteX15" fmla="*/ 333519 w 390741"/>
                <a:gd name="connsiteY15" fmla="*/ 57223 h 43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741" h="430545">
                  <a:moveTo>
                    <a:pt x="333519" y="57223"/>
                  </a:moveTo>
                  <a:cubicBezTo>
                    <a:pt x="298163" y="21868"/>
                    <a:pt x="249320" y="0"/>
                    <a:pt x="195371" y="0"/>
                  </a:cubicBezTo>
                  <a:cubicBezTo>
                    <a:pt x="87471" y="0"/>
                    <a:pt x="0" y="87471"/>
                    <a:pt x="0" y="195371"/>
                  </a:cubicBezTo>
                  <a:lnTo>
                    <a:pt x="0" y="430545"/>
                  </a:lnTo>
                  <a:lnTo>
                    <a:pt x="26001" y="430545"/>
                  </a:lnTo>
                  <a:lnTo>
                    <a:pt x="68216" y="384327"/>
                  </a:lnTo>
                  <a:lnTo>
                    <a:pt x="133332" y="383972"/>
                  </a:lnTo>
                  <a:lnTo>
                    <a:pt x="133332" y="193287"/>
                  </a:lnTo>
                  <a:cubicBezTo>
                    <a:pt x="133331" y="159024"/>
                    <a:pt x="161108" y="131249"/>
                    <a:pt x="195371" y="131248"/>
                  </a:cubicBezTo>
                  <a:cubicBezTo>
                    <a:pt x="203936" y="131248"/>
                    <a:pt x="212096" y="132984"/>
                    <a:pt x="219519" y="136124"/>
                  </a:cubicBezTo>
                  <a:lnTo>
                    <a:pt x="229956" y="143161"/>
                  </a:lnTo>
                  <a:lnTo>
                    <a:pt x="237975" y="143725"/>
                  </a:lnTo>
                  <a:cubicBezTo>
                    <a:pt x="251946" y="147492"/>
                    <a:pt x="265409" y="154061"/>
                    <a:pt x="277525" y="163534"/>
                  </a:cubicBezTo>
                  <a:lnTo>
                    <a:pt x="390741" y="252043"/>
                  </a:lnTo>
                  <a:lnTo>
                    <a:pt x="390741" y="195371"/>
                  </a:lnTo>
                  <a:cubicBezTo>
                    <a:pt x="390741" y="141421"/>
                    <a:pt x="368874" y="92578"/>
                    <a:pt x="333519" y="57223"/>
                  </a:cubicBezTo>
                  <a:close/>
                </a:path>
              </a:pathLst>
            </a:custGeom>
            <a:solidFill>
              <a:srgbClr val="8491A5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020370ED-62C6-9A53-CE5D-7F92CFC38FC0}"/>
                </a:ext>
              </a:extLst>
            </p:cNvPr>
            <p:cNvSpPr/>
            <p:nvPr/>
          </p:nvSpPr>
          <p:spPr>
            <a:xfrm rot="5400000">
              <a:off x="11273180" y="494640"/>
              <a:ext cx="45719" cy="93326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BFC07BC-9582-4044-6258-8E02ECD7E8E5}"/>
                </a:ext>
              </a:extLst>
            </p:cNvPr>
            <p:cNvSpPr/>
            <p:nvPr/>
          </p:nvSpPr>
          <p:spPr>
            <a:xfrm rot="11311762" flipV="1">
              <a:off x="11355538" y="37235"/>
              <a:ext cx="20567" cy="172527"/>
            </a:xfrm>
            <a:custGeom>
              <a:avLst/>
              <a:gdLst>
                <a:gd name="connsiteX0" fmla="*/ 10191 w 20567"/>
                <a:gd name="connsiteY0" fmla="*/ 0 h 172527"/>
                <a:gd name="connsiteX1" fmla="*/ 0 w 20567"/>
                <a:gd name="connsiteY1" fmla="*/ 169442 h 172527"/>
                <a:gd name="connsiteX2" fmla="*/ 20567 w 20567"/>
                <a:gd name="connsiteY2" fmla="*/ 172527 h 17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67" h="172527">
                  <a:moveTo>
                    <a:pt x="10191" y="0"/>
                  </a:moveTo>
                  <a:lnTo>
                    <a:pt x="0" y="169442"/>
                  </a:lnTo>
                  <a:lnTo>
                    <a:pt x="20567" y="172527"/>
                  </a:lnTo>
                  <a:close/>
                </a:path>
              </a:pathLst>
            </a:cu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11EF6B2-8F96-4014-8017-295AA5619DF1}"/>
              </a:ext>
            </a:extLst>
          </p:cNvPr>
          <p:cNvSpPr txBox="1"/>
          <p:nvPr/>
        </p:nvSpPr>
        <p:spPr>
          <a:xfrm>
            <a:off x="10875748" y="261624"/>
            <a:ext cx="8405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PAGE. 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8A6DFE8-A141-B1DB-F1C1-32DA20DF235D}"/>
              </a:ext>
            </a:extLst>
          </p:cNvPr>
          <p:cNvSpPr/>
          <p:nvPr/>
        </p:nvSpPr>
        <p:spPr>
          <a:xfrm>
            <a:off x="3160012" y="1692056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427FF6-A008-9C02-C498-6E41C3EC93EA}"/>
              </a:ext>
            </a:extLst>
          </p:cNvPr>
          <p:cNvSpPr/>
          <p:nvPr/>
        </p:nvSpPr>
        <p:spPr>
          <a:xfrm>
            <a:off x="1196486" y="4666289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6D3CD0DF-EE50-D008-5372-C67798F19D71}"/>
              </a:ext>
            </a:extLst>
          </p:cNvPr>
          <p:cNvSpPr/>
          <p:nvPr/>
        </p:nvSpPr>
        <p:spPr>
          <a:xfrm>
            <a:off x="1112822" y="2918060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2700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각 삼각형 8">
            <a:extLst>
              <a:ext uri="{FF2B5EF4-FFF2-40B4-BE49-F238E27FC236}">
                <a16:creationId xmlns:a16="http://schemas.microsoft.com/office/drawing/2014/main" id="{35334523-323D-9FDB-B2F4-8C6FA021317D}"/>
              </a:ext>
            </a:extLst>
          </p:cNvPr>
          <p:cNvSpPr/>
          <p:nvPr/>
        </p:nvSpPr>
        <p:spPr>
          <a:xfrm flipH="1">
            <a:off x="3575738" y="4182164"/>
            <a:ext cx="388532" cy="388532"/>
          </a:xfrm>
          <a:prstGeom prst="rtTriangle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D54FB28-1608-60AA-487B-31F56973A804}"/>
              </a:ext>
            </a:extLst>
          </p:cNvPr>
          <p:cNvSpPr/>
          <p:nvPr/>
        </p:nvSpPr>
        <p:spPr>
          <a:xfrm>
            <a:off x="4723175" y="4666289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31BA8F16-E7DC-4A04-343C-7557CDB4CD62}"/>
              </a:ext>
            </a:extLst>
          </p:cNvPr>
          <p:cNvSpPr/>
          <p:nvPr/>
        </p:nvSpPr>
        <p:spPr>
          <a:xfrm>
            <a:off x="4639511" y="2918060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2700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직각 삼각형 13">
            <a:extLst>
              <a:ext uri="{FF2B5EF4-FFF2-40B4-BE49-F238E27FC236}">
                <a16:creationId xmlns:a16="http://schemas.microsoft.com/office/drawing/2014/main" id="{6705BC1E-F019-8035-4899-175D14865BF5}"/>
              </a:ext>
            </a:extLst>
          </p:cNvPr>
          <p:cNvSpPr/>
          <p:nvPr/>
        </p:nvSpPr>
        <p:spPr>
          <a:xfrm flipH="1">
            <a:off x="7102427" y="4182164"/>
            <a:ext cx="388532" cy="388532"/>
          </a:xfrm>
          <a:prstGeom prst="rtTriangle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B8B3400-7063-7A5C-A411-15A575C4C992}"/>
              </a:ext>
            </a:extLst>
          </p:cNvPr>
          <p:cNvSpPr/>
          <p:nvPr/>
        </p:nvSpPr>
        <p:spPr>
          <a:xfrm>
            <a:off x="8178757" y="4666289"/>
            <a:ext cx="2851449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EDE2CACF-935F-9FDA-B7E6-5516C976BD0F}"/>
              </a:ext>
            </a:extLst>
          </p:cNvPr>
          <p:cNvSpPr/>
          <p:nvPr/>
        </p:nvSpPr>
        <p:spPr>
          <a:xfrm>
            <a:off x="8095093" y="2918060"/>
            <a:ext cx="2851449" cy="1652636"/>
          </a:xfrm>
          <a:custGeom>
            <a:avLst/>
            <a:gdLst>
              <a:gd name="connsiteX0" fmla="*/ 826318 w 2851449"/>
              <a:gd name="connsiteY0" fmla="*/ 0 h 1652636"/>
              <a:gd name="connsiteX1" fmla="*/ 2025131 w 2851449"/>
              <a:gd name="connsiteY1" fmla="*/ 0 h 1652636"/>
              <a:gd name="connsiteX2" fmla="*/ 2851449 w 2851449"/>
              <a:gd name="connsiteY2" fmla="*/ 826318 h 1652636"/>
              <a:gd name="connsiteX3" fmla="*/ 2849373 w 2851449"/>
              <a:gd name="connsiteY3" fmla="*/ 846914 h 1652636"/>
              <a:gd name="connsiteX4" fmla="*/ 2851448 w 2851449"/>
              <a:gd name="connsiteY4" fmla="*/ 844839 h 1652636"/>
              <a:gd name="connsiteX5" fmla="*/ 2851448 w 2851449"/>
              <a:gd name="connsiteY5" fmla="*/ 1652636 h 1652636"/>
              <a:gd name="connsiteX6" fmla="*/ 2043651 w 2851449"/>
              <a:gd name="connsiteY6" fmla="*/ 1652636 h 1652636"/>
              <a:gd name="connsiteX7" fmla="*/ 2044636 w 2851449"/>
              <a:gd name="connsiteY7" fmla="*/ 1651651 h 1652636"/>
              <a:gd name="connsiteX8" fmla="*/ 2025131 w 2851449"/>
              <a:gd name="connsiteY8" fmla="*/ 1652636 h 1652636"/>
              <a:gd name="connsiteX9" fmla="*/ 826318 w 2851449"/>
              <a:gd name="connsiteY9" fmla="*/ 1652636 h 1652636"/>
              <a:gd name="connsiteX10" fmla="*/ 0 w 2851449"/>
              <a:gd name="connsiteY10" fmla="*/ 826318 h 1652636"/>
              <a:gd name="connsiteX11" fmla="*/ 826318 w 2851449"/>
              <a:gd name="connsiteY11" fmla="*/ 0 h 1652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51449" h="1652636">
                <a:moveTo>
                  <a:pt x="826318" y="0"/>
                </a:moveTo>
                <a:lnTo>
                  <a:pt x="2025131" y="0"/>
                </a:lnTo>
                <a:cubicBezTo>
                  <a:pt x="2481494" y="0"/>
                  <a:pt x="2851449" y="369955"/>
                  <a:pt x="2851449" y="826318"/>
                </a:cubicBezTo>
                <a:lnTo>
                  <a:pt x="2849373" y="846914"/>
                </a:lnTo>
                <a:lnTo>
                  <a:pt x="2851448" y="844839"/>
                </a:lnTo>
                <a:lnTo>
                  <a:pt x="2851448" y="1652636"/>
                </a:lnTo>
                <a:lnTo>
                  <a:pt x="2043651" y="1652636"/>
                </a:lnTo>
                <a:lnTo>
                  <a:pt x="2044636" y="1651651"/>
                </a:lnTo>
                <a:lnTo>
                  <a:pt x="2025131" y="1652636"/>
                </a:lnTo>
                <a:lnTo>
                  <a:pt x="826318" y="1652636"/>
                </a:lnTo>
                <a:cubicBezTo>
                  <a:pt x="369955" y="1652636"/>
                  <a:pt x="0" y="1282681"/>
                  <a:pt x="0" y="826318"/>
                </a:cubicBezTo>
                <a:cubicBezTo>
                  <a:pt x="0" y="369955"/>
                  <a:pt x="369955" y="0"/>
                  <a:pt x="826318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2700000" algn="tl" rotWithShape="0">
              <a:schemeClr val="tx1"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각 삼각형 17">
            <a:extLst>
              <a:ext uri="{FF2B5EF4-FFF2-40B4-BE49-F238E27FC236}">
                <a16:creationId xmlns:a16="http://schemas.microsoft.com/office/drawing/2014/main" id="{7B3CCA4B-C329-4005-63B4-1136F20701F8}"/>
              </a:ext>
            </a:extLst>
          </p:cNvPr>
          <p:cNvSpPr/>
          <p:nvPr/>
        </p:nvSpPr>
        <p:spPr>
          <a:xfrm flipH="1">
            <a:off x="10558009" y="4182164"/>
            <a:ext cx="388532" cy="388532"/>
          </a:xfrm>
          <a:prstGeom prst="rtTriangle">
            <a:avLst/>
          </a:prstGeom>
          <a:solidFill>
            <a:srgbClr val="FFC000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7200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873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9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59574D-A3F8-560B-73A6-5915B54A1A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5A1593-85F9-8F98-DDBC-141435F565CF}"/>
              </a:ext>
            </a:extLst>
          </p:cNvPr>
          <p:cNvSpPr/>
          <p:nvPr/>
        </p:nvSpPr>
        <p:spPr>
          <a:xfrm>
            <a:off x="255331" y="207283"/>
            <a:ext cx="11681337" cy="6985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88900" dist="635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EA0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4A21D87-196D-6EC1-49D0-79EDFFCFC7F1}"/>
              </a:ext>
            </a:extLst>
          </p:cNvPr>
          <p:cNvGrpSpPr/>
          <p:nvPr/>
        </p:nvGrpSpPr>
        <p:grpSpPr>
          <a:xfrm>
            <a:off x="11207233" y="37235"/>
            <a:ext cx="846272" cy="1057204"/>
            <a:chOff x="11207233" y="37235"/>
            <a:chExt cx="846272" cy="105720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8F5E2FF-A500-F0C6-1A72-AFC313BC06F8}"/>
                </a:ext>
              </a:extLst>
            </p:cNvPr>
            <p:cNvSpPr/>
            <p:nvPr/>
          </p:nvSpPr>
          <p:spPr>
            <a:xfrm rot="13081045" flipV="1">
              <a:off x="11645671" y="424404"/>
              <a:ext cx="49357" cy="670035"/>
            </a:xfrm>
            <a:prstGeom prst="rect">
              <a:avLst/>
            </a:pr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A102AFF-D528-6528-EF5F-17F2B2E3BAB6}"/>
                </a:ext>
              </a:extLst>
            </p:cNvPr>
            <p:cNvSpPr/>
            <p:nvPr/>
          </p:nvSpPr>
          <p:spPr>
            <a:xfrm rot="11281045" flipV="1">
              <a:off x="11234080" y="535526"/>
              <a:ext cx="80595" cy="377280"/>
            </a:xfrm>
            <a:custGeom>
              <a:avLst/>
              <a:gdLst>
                <a:gd name="connsiteX0" fmla="*/ 46252 w 80595"/>
                <a:gd name="connsiteY0" fmla="*/ 0 h 377280"/>
                <a:gd name="connsiteX1" fmla="*/ 22566 w 80595"/>
                <a:gd name="connsiteY1" fmla="*/ 2075 h 377280"/>
                <a:gd name="connsiteX2" fmla="*/ 0 w 80595"/>
                <a:gd name="connsiteY2" fmla="*/ 377280 h 377280"/>
                <a:gd name="connsiteX3" fmla="*/ 80595 w 80595"/>
                <a:gd name="connsiteY3" fmla="*/ 377280 h 377280"/>
                <a:gd name="connsiteX4" fmla="*/ 58181 w 80595"/>
                <a:gd name="connsiteY4" fmla="*/ 4589 h 377280"/>
                <a:gd name="connsiteX5" fmla="*/ 46252 w 80595"/>
                <a:gd name="connsiteY5" fmla="*/ 0 h 37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595" h="377280">
                  <a:moveTo>
                    <a:pt x="46252" y="0"/>
                  </a:moveTo>
                  <a:lnTo>
                    <a:pt x="22566" y="2075"/>
                  </a:lnTo>
                  <a:lnTo>
                    <a:pt x="0" y="377280"/>
                  </a:lnTo>
                  <a:lnTo>
                    <a:pt x="80595" y="377280"/>
                  </a:lnTo>
                  <a:lnTo>
                    <a:pt x="58181" y="4589"/>
                  </a:lnTo>
                  <a:lnTo>
                    <a:pt x="46252" y="0"/>
                  </a:lnTo>
                  <a:close/>
                </a:path>
              </a:pathLst>
            </a:cu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F598E3E5-9827-5BDB-4BA3-C820A4C14AAF}"/>
                </a:ext>
              </a:extLst>
            </p:cNvPr>
            <p:cNvSpPr/>
            <p:nvPr/>
          </p:nvSpPr>
          <p:spPr>
            <a:xfrm rot="13081045" flipV="1">
              <a:off x="11207233" y="772965"/>
              <a:ext cx="319449" cy="319448"/>
            </a:xfrm>
            <a:prstGeom prst="donut">
              <a:avLst/>
            </a:pr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24BBAD9A-7F2F-D364-28FA-8D8DC8CD7729}"/>
                </a:ext>
              </a:extLst>
            </p:cNvPr>
            <p:cNvSpPr/>
            <p:nvPr/>
          </p:nvSpPr>
          <p:spPr>
            <a:xfrm rot="13081045" flipV="1">
              <a:off x="11662764" y="82453"/>
              <a:ext cx="390741" cy="430545"/>
            </a:xfrm>
            <a:custGeom>
              <a:avLst/>
              <a:gdLst>
                <a:gd name="connsiteX0" fmla="*/ 333519 w 390741"/>
                <a:gd name="connsiteY0" fmla="*/ 57223 h 430545"/>
                <a:gd name="connsiteX1" fmla="*/ 195371 w 390741"/>
                <a:gd name="connsiteY1" fmla="*/ 0 h 430545"/>
                <a:gd name="connsiteX2" fmla="*/ 0 w 390741"/>
                <a:gd name="connsiteY2" fmla="*/ 195371 h 430545"/>
                <a:gd name="connsiteX3" fmla="*/ 0 w 390741"/>
                <a:gd name="connsiteY3" fmla="*/ 430545 h 430545"/>
                <a:gd name="connsiteX4" fmla="*/ 26001 w 390741"/>
                <a:gd name="connsiteY4" fmla="*/ 430545 h 430545"/>
                <a:gd name="connsiteX5" fmla="*/ 68216 w 390741"/>
                <a:gd name="connsiteY5" fmla="*/ 384327 h 430545"/>
                <a:gd name="connsiteX6" fmla="*/ 133332 w 390741"/>
                <a:gd name="connsiteY6" fmla="*/ 383972 h 430545"/>
                <a:gd name="connsiteX7" fmla="*/ 133332 w 390741"/>
                <a:gd name="connsiteY7" fmla="*/ 193287 h 430545"/>
                <a:gd name="connsiteX8" fmla="*/ 195371 w 390741"/>
                <a:gd name="connsiteY8" fmla="*/ 131248 h 430545"/>
                <a:gd name="connsiteX9" fmla="*/ 219519 w 390741"/>
                <a:gd name="connsiteY9" fmla="*/ 136124 h 430545"/>
                <a:gd name="connsiteX10" fmla="*/ 229956 w 390741"/>
                <a:gd name="connsiteY10" fmla="*/ 143161 h 430545"/>
                <a:gd name="connsiteX11" fmla="*/ 237975 w 390741"/>
                <a:gd name="connsiteY11" fmla="*/ 143725 h 430545"/>
                <a:gd name="connsiteX12" fmla="*/ 277525 w 390741"/>
                <a:gd name="connsiteY12" fmla="*/ 163534 h 430545"/>
                <a:gd name="connsiteX13" fmla="*/ 390741 w 390741"/>
                <a:gd name="connsiteY13" fmla="*/ 252043 h 430545"/>
                <a:gd name="connsiteX14" fmla="*/ 390741 w 390741"/>
                <a:gd name="connsiteY14" fmla="*/ 195371 h 430545"/>
                <a:gd name="connsiteX15" fmla="*/ 333519 w 390741"/>
                <a:gd name="connsiteY15" fmla="*/ 57223 h 43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741" h="430545">
                  <a:moveTo>
                    <a:pt x="333519" y="57223"/>
                  </a:moveTo>
                  <a:cubicBezTo>
                    <a:pt x="298163" y="21868"/>
                    <a:pt x="249320" y="0"/>
                    <a:pt x="195371" y="0"/>
                  </a:cubicBezTo>
                  <a:cubicBezTo>
                    <a:pt x="87471" y="0"/>
                    <a:pt x="0" y="87471"/>
                    <a:pt x="0" y="195371"/>
                  </a:cubicBezTo>
                  <a:lnTo>
                    <a:pt x="0" y="430545"/>
                  </a:lnTo>
                  <a:lnTo>
                    <a:pt x="26001" y="430545"/>
                  </a:lnTo>
                  <a:lnTo>
                    <a:pt x="68216" y="384327"/>
                  </a:lnTo>
                  <a:lnTo>
                    <a:pt x="133332" y="383972"/>
                  </a:lnTo>
                  <a:lnTo>
                    <a:pt x="133332" y="193287"/>
                  </a:lnTo>
                  <a:cubicBezTo>
                    <a:pt x="133331" y="159024"/>
                    <a:pt x="161108" y="131249"/>
                    <a:pt x="195371" y="131248"/>
                  </a:cubicBezTo>
                  <a:cubicBezTo>
                    <a:pt x="203936" y="131248"/>
                    <a:pt x="212096" y="132984"/>
                    <a:pt x="219519" y="136124"/>
                  </a:cubicBezTo>
                  <a:lnTo>
                    <a:pt x="229956" y="143161"/>
                  </a:lnTo>
                  <a:lnTo>
                    <a:pt x="237975" y="143725"/>
                  </a:lnTo>
                  <a:cubicBezTo>
                    <a:pt x="251946" y="147492"/>
                    <a:pt x="265409" y="154061"/>
                    <a:pt x="277525" y="163534"/>
                  </a:cubicBezTo>
                  <a:lnTo>
                    <a:pt x="390741" y="252043"/>
                  </a:lnTo>
                  <a:lnTo>
                    <a:pt x="390741" y="195371"/>
                  </a:lnTo>
                  <a:cubicBezTo>
                    <a:pt x="390741" y="141421"/>
                    <a:pt x="368874" y="92578"/>
                    <a:pt x="333519" y="57223"/>
                  </a:cubicBezTo>
                  <a:close/>
                </a:path>
              </a:pathLst>
            </a:custGeom>
            <a:solidFill>
              <a:srgbClr val="8491A5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1CE1A7A4-E771-C333-2FA3-7FA10F405202}"/>
                </a:ext>
              </a:extLst>
            </p:cNvPr>
            <p:cNvSpPr/>
            <p:nvPr/>
          </p:nvSpPr>
          <p:spPr>
            <a:xfrm rot="5400000">
              <a:off x="11273180" y="494640"/>
              <a:ext cx="45719" cy="93326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6BE2A202-76C3-5C88-02AC-5EC9EFF72532}"/>
                </a:ext>
              </a:extLst>
            </p:cNvPr>
            <p:cNvSpPr/>
            <p:nvPr/>
          </p:nvSpPr>
          <p:spPr>
            <a:xfrm rot="11311762" flipV="1">
              <a:off x="11355538" y="37235"/>
              <a:ext cx="20567" cy="172527"/>
            </a:xfrm>
            <a:custGeom>
              <a:avLst/>
              <a:gdLst>
                <a:gd name="connsiteX0" fmla="*/ 10191 w 20567"/>
                <a:gd name="connsiteY0" fmla="*/ 0 h 172527"/>
                <a:gd name="connsiteX1" fmla="*/ 0 w 20567"/>
                <a:gd name="connsiteY1" fmla="*/ 169442 h 172527"/>
                <a:gd name="connsiteX2" fmla="*/ 20567 w 20567"/>
                <a:gd name="connsiteY2" fmla="*/ 172527 h 17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67" h="172527">
                  <a:moveTo>
                    <a:pt x="10191" y="0"/>
                  </a:moveTo>
                  <a:lnTo>
                    <a:pt x="0" y="169442"/>
                  </a:lnTo>
                  <a:lnTo>
                    <a:pt x="20567" y="172527"/>
                  </a:lnTo>
                  <a:close/>
                </a:path>
              </a:pathLst>
            </a:cu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EA5A0F1-F2C5-5B39-EB24-0A4F6CDD0F78}"/>
              </a:ext>
            </a:extLst>
          </p:cNvPr>
          <p:cNvSpPr txBox="1"/>
          <p:nvPr/>
        </p:nvSpPr>
        <p:spPr>
          <a:xfrm>
            <a:off x="10875748" y="261624"/>
            <a:ext cx="8405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PAGE. 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1FA418-8117-AF1C-7543-13F234518191}"/>
              </a:ext>
            </a:extLst>
          </p:cNvPr>
          <p:cNvSpPr/>
          <p:nvPr/>
        </p:nvSpPr>
        <p:spPr>
          <a:xfrm>
            <a:off x="1332263" y="1633151"/>
            <a:ext cx="108000" cy="360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A0E53C-CC88-08F3-1E9F-CDB3AB6B2308}"/>
              </a:ext>
            </a:extLst>
          </p:cNvPr>
          <p:cNvSpPr/>
          <p:nvPr/>
        </p:nvSpPr>
        <p:spPr>
          <a:xfrm>
            <a:off x="1332263" y="2769801"/>
            <a:ext cx="108000" cy="24731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A70FAD-269E-9E21-DB41-8D82A2DC8403}"/>
              </a:ext>
            </a:extLst>
          </p:cNvPr>
          <p:cNvSpPr/>
          <p:nvPr/>
        </p:nvSpPr>
        <p:spPr>
          <a:xfrm>
            <a:off x="876145" y="550081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/100</a:t>
            </a:r>
            <a:endParaRPr kumimoji="0" lang="en-US" altLang="ko-KR" sz="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26A01C7-33DB-EA37-3945-D15536F55D35}"/>
              </a:ext>
            </a:extLst>
          </p:cNvPr>
          <p:cNvSpPr/>
          <p:nvPr/>
        </p:nvSpPr>
        <p:spPr>
          <a:xfrm>
            <a:off x="2010680" y="3725348"/>
            <a:ext cx="180000" cy="180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61004F-8448-90C6-E54A-1A1A4142FD21}"/>
              </a:ext>
            </a:extLst>
          </p:cNvPr>
          <p:cNvSpPr/>
          <p:nvPr/>
        </p:nvSpPr>
        <p:spPr>
          <a:xfrm>
            <a:off x="2315926" y="370176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6208960-77C9-93FC-D43B-99297C9659D0}"/>
              </a:ext>
            </a:extLst>
          </p:cNvPr>
          <p:cNvSpPr/>
          <p:nvPr/>
        </p:nvSpPr>
        <p:spPr>
          <a:xfrm>
            <a:off x="2010680" y="412539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4AD153-E7D1-F2B7-0EBB-634436E1D902}"/>
              </a:ext>
            </a:extLst>
          </p:cNvPr>
          <p:cNvSpPr/>
          <p:nvPr/>
        </p:nvSpPr>
        <p:spPr>
          <a:xfrm>
            <a:off x="2315926" y="410181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CAE2A0E6-B6B4-13EB-BD34-90207CA55790}"/>
              </a:ext>
            </a:extLst>
          </p:cNvPr>
          <p:cNvSpPr/>
          <p:nvPr/>
        </p:nvSpPr>
        <p:spPr>
          <a:xfrm>
            <a:off x="2010680" y="4525448"/>
            <a:ext cx="180000" cy="180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C884940-1A7B-2314-C67A-585438F9D0B1}"/>
              </a:ext>
            </a:extLst>
          </p:cNvPr>
          <p:cNvSpPr/>
          <p:nvPr/>
        </p:nvSpPr>
        <p:spPr>
          <a:xfrm>
            <a:off x="2315926" y="450186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3D9EC4-B43A-B5C0-0B85-FCDC16D5F126}"/>
              </a:ext>
            </a:extLst>
          </p:cNvPr>
          <p:cNvSpPr/>
          <p:nvPr/>
        </p:nvSpPr>
        <p:spPr>
          <a:xfrm>
            <a:off x="1932115" y="1487279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2C0F93B-4753-3D71-9593-8AA67B0601AD}"/>
              </a:ext>
            </a:extLst>
          </p:cNvPr>
          <p:cNvSpPr/>
          <p:nvPr/>
        </p:nvSpPr>
        <p:spPr>
          <a:xfrm>
            <a:off x="4948864" y="1633151"/>
            <a:ext cx="108000" cy="360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1748335-BA52-F9EA-BFF0-F3AF93E0F5AC}"/>
              </a:ext>
            </a:extLst>
          </p:cNvPr>
          <p:cNvSpPr/>
          <p:nvPr/>
        </p:nvSpPr>
        <p:spPr>
          <a:xfrm>
            <a:off x="4948864" y="2769801"/>
            <a:ext cx="108000" cy="24731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270445D-618B-CBE8-C8DF-BA21DC4C0C6A}"/>
              </a:ext>
            </a:extLst>
          </p:cNvPr>
          <p:cNvSpPr/>
          <p:nvPr/>
        </p:nvSpPr>
        <p:spPr>
          <a:xfrm>
            <a:off x="4492746" y="550081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/100</a:t>
            </a:r>
            <a:endParaRPr kumimoji="0" lang="en-US" altLang="ko-KR" sz="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DA844B7F-6DAE-A9A4-B8BB-A15FB175DAF7}"/>
              </a:ext>
            </a:extLst>
          </p:cNvPr>
          <p:cNvSpPr/>
          <p:nvPr/>
        </p:nvSpPr>
        <p:spPr>
          <a:xfrm>
            <a:off x="5627281" y="372534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5797CA-6BBC-462F-C0A1-A056C4F14BEB}"/>
              </a:ext>
            </a:extLst>
          </p:cNvPr>
          <p:cNvSpPr/>
          <p:nvPr/>
        </p:nvSpPr>
        <p:spPr>
          <a:xfrm>
            <a:off x="5932527" y="370176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4B02F670-D897-9DA9-4B71-F6E511C34403}"/>
              </a:ext>
            </a:extLst>
          </p:cNvPr>
          <p:cNvSpPr/>
          <p:nvPr/>
        </p:nvSpPr>
        <p:spPr>
          <a:xfrm>
            <a:off x="5627281" y="4125398"/>
            <a:ext cx="180000" cy="180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15597EA-6DA5-F1D1-63DE-AFB1BD5888FE}"/>
              </a:ext>
            </a:extLst>
          </p:cNvPr>
          <p:cNvSpPr/>
          <p:nvPr/>
        </p:nvSpPr>
        <p:spPr>
          <a:xfrm>
            <a:off x="5932527" y="410181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48305240-332F-CFA6-202D-84F36FDBC385}"/>
              </a:ext>
            </a:extLst>
          </p:cNvPr>
          <p:cNvSpPr/>
          <p:nvPr/>
        </p:nvSpPr>
        <p:spPr>
          <a:xfrm>
            <a:off x="5627281" y="4525448"/>
            <a:ext cx="180000" cy="180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DB3C29D-3A07-6494-63FB-7A182CABE222}"/>
              </a:ext>
            </a:extLst>
          </p:cNvPr>
          <p:cNvSpPr/>
          <p:nvPr/>
        </p:nvSpPr>
        <p:spPr>
          <a:xfrm>
            <a:off x="5932527" y="450186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4D5ACA7-88EF-0678-0EB6-2734D07A01FF}"/>
              </a:ext>
            </a:extLst>
          </p:cNvPr>
          <p:cNvSpPr/>
          <p:nvPr/>
        </p:nvSpPr>
        <p:spPr>
          <a:xfrm>
            <a:off x="5548716" y="1487279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350254E-CDEA-83AB-6D0E-540C7BDCFF6B}"/>
              </a:ext>
            </a:extLst>
          </p:cNvPr>
          <p:cNvSpPr/>
          <p:nvPr/>
        </p:nvSpPr>
        <p:spPr>
          <a:xfrm>
            <a:off x="8565465" y="1633151"/>
            <a:ext cx="108000" cy="3600000"/>
          </a:xfrm>
          <a:prstGeom prst="rect">
            <a:avLst/>
          </a:prstGeom>
          <a:solidFill>
            <a:schemeClr val="bg1">
              <a:alpha val="25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CD30BC-6649-ED91-9FA6-A8970C6377F8}"/>
              </a:ext>
            </a:extLst>
          </p:cNvPr>
          <p:cNvSpPr/>
          <p:nvPr/>
        </p:nvSpPr>
        <p:spPr>
          <a:xfrm>
            <a:off x="8565465" y="2769801"/>
            <a:ext cx="108000" cy="2473100"/>
          </a:xfrm>
          <a:prstGeom prst="rect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D738A18-5608-B8BF-711B-CEF0CED34685}"/>
              </a:ext>
            </a:extLst>
          </p:cNvPr>
          <p:cNvSpPr/>
          <p:nvPr/>
        </p:nvSpPr>
        <p:spPr>
          <a:xfrm>
            <a:off x="8109347" y="550081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75</a:t>
            </a: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/100</a:t>
            </a:r>
            <a:endParaRPr kumimoji="0" lang="en-US" altLang="ko-KR" sz="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Aharoni" panose="02010803020104030203" pitchFamily="2" charset="-79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4B3E938-9D51-EB76-66C4-E12C37B5C8BC}"/>
              </a:ext>
            </a:extLst>
          </p:cNvPr>
          <p:cNvSpPr/>
          <p:nvPr/>
        </p:nvSpPr>
        <p:spPr>
          <a:xfrm>
            <a:off x="9243882" y="3725348"/>
            <a:ext cx="180000" cy="180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03B16EF9-C79A-D7C6-68FF-3B7EE12EDA7A}"/>
              </a:ext>
            </a:extLst>
          </p:cNvPr>
          <p:cNvSpPr/>
          <p:nvPr/>
        </p:nvSpPr>
        <p:spPr>
          <a:xfrm>
            <a:off x="9549128" y="370176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FEC0A2B-8479-5848-6530-8A56976B7CE7}"/>
              </a:ext>
            </a:extLst>
          </p:cNvPr>
          <p:cNvSpPr/>
          <p:nvPr/>
        </p:nvSpPr>
        <p:spPr>
          <a:xfrm>
            <a:off x="9243882" y="4125398"/>
            <a:ext cx="180000" cy="180000"/>
          </a:xfrm>
          <a:prstGeom prst="ellipse">
            <a:avLst/>
          </a:prstGeom>
          <a:noFill/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0B6843A-43DA-D9EA-6148-BCD7F63EEB09}"/>
              </a:ext>
            </a:extLst>
          </p:cNvPr>
          <p:cNvSpPr/>
          <p:nvPr/>
        </p:nvSpPr>
        <p:spPr>
          <a:xfrm>
            <a:off x="9549128" y="410181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70AD8479-0C43-872D-8A35-D121F23E8792}"/>
              </a:ext>
            </a:extLst>
          </p:cNvPr>
          <p:cNvSpPr/>
          <p:nvPr/>
        </p:nvSpPr>
        <p:spPr>
          <a:xfrm>
            <a:off x="9243882" y="452544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462F305-050F-FBC0-1CB5-496DE695B57E}"/>
              </a:ext>
            </a:extLst>
          </p:cNvPr>
          <p:cNvSpPr/>
          <p:nvPr/>
        </p:nvSpPr>
        <p:spPr>
          <a:xfrm>
            <a:off x="9549128" y="450186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D2BDBA1-EE59-BDAD-3E41-28DCA38A5BC5}"/>
              </a:ext>
            </a:extLst>
          </p:cNvPr>
          <p:cNvSpPr/>
          <p:nvPr/>
        </p:nvSpPr>
        <p:spPr>
          <a:xfrm>
            <a:off x="9165317" y="1487279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338418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9E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1B56F0-92A0-06E8-AE95-59C1D37CC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DC27A92-E65B-DC29-8A74-2BB652701875}"/>
              </a:ext>
            </a:extLst>
          </p:cNvPr>
          <p:cNvSpPr/>
          <p:nvPr/>
        </p:nvSpPr>
        <p:spPr>
          <a:xfrm>
            <a:off x="255331" y="207283"/>
            <a:ext cx="11681337" cy="698500"/>
          </a:xfrm>
          <a:prstGeom prst="roundRect">
            <a:avLst/>
          </a:prstGeom>
          <a:solidFill>
            <a:schemeClr val="bg1"/>
          </a:solidFill>
          <a:ln w="31750">
            <a:solidFill>
              <a:schemeClr val="tx1">
                <a:lumMod val="85000"/>
                <a:lumOff val="15000"/>
              </a:schemeClr>
            </a:solidFill>
          </a:ln>
          <a:effectLst>
            <a:outerShdw blurRad="88900" dist="63500" dir="2700000" algn="tl" rotWithShape="0">
              <a:schemeClr val="tx1">
                <a:alpha val="15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78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603500" algn="l"/>
              </a:tabLst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srgbClr val="EA0000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FD430B-12D7-F298-E5CC-EBFB60907706}"/>
              </a:ext>
            </a:extLst>
          </p:cNvPr>
          <p:cNvGrpSpPr/>
          <p:nvPr/>
        </p:nvGrpSpPr>
        <p:grpSpPr>
          <a:xfrm>
            <a:off x="11207233" y="37235"/>
            <a:ext cx="846272" cy="1057204"/>
            <a:chOff x="11207233" y="37235"/>
            <a:chExt cx="846272" cy="1057204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255F2A54-1954-789B-9C6E-22CEB176567D}"/>
                </a:ext>
              </a:extLst>
            </p:cNvPr>
            <p:cNvSpPr/>
            <p:nvPr/>
          </p:nvSpPr>
          <p:spPr>
            <a:xfrm rot="13081045" flipV="1">
              <a:off x="11645671" y="424404"/>
              <a:ext cx="49357" cy="670035"/>
            </a:xfrm>
            <a:prstGeom prst="rect">
              <a:avLst/>
            </a:pr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1DDA66E2-B32F-AF7D-A7E8-BB401D483C0F}"/>
                </a:ext>
              </a:extLst>
            </p:cNvPr>
            <p:cNvSpPr/>
            <p:nvPr/>
          </p:nvSpPr>
          <p:spPr>
            <a:xfrm rot="11281045" flipV="1">
              <a:off x="11234080" y="535526"/>
              <a:ext cx="80595" cy="377280"/>
            </a:xfrm>
            <a:custGeom>
              <a:avLst/>
              <a:gdLst>
                <a:gd name="connsiteX0" fmla="*/ 46252 w 80595"/>
                <a:gd name="connsiteY0" fmla="*/ 0 h 377280"/>
                <a:gd name="connsiteX1" fmla="*/ 22566 w 80595"/>
                <a:gd name="connsiteY1" fmla="*/ 2075 h 377280"/>
                <a:gd name="connsiteX2" fmla="*/ 0 w 80595"/>
                <a:gd name="connsiteY2" fmla="*/ 377280 h 377280"/>
                <a:gd name="connsiteX3" fmla="*/ 80595 w 80595"/>
                <a:gd name="connsiteY3" fmla="*/ 377280 h 377280"/>
                <a:gd name="connsiteX4" fmla="*/ 58181 w 80595"/>
                <a:gd name="connsiteY4" fmla="*/ 4589 h 377280"/>
                <a:gd name="connsiteX5" fmla="*/ 46252 w 80595"/>
                <a:gd name="connsiteY5" fmla="*/ 0 h 37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0595" h="377280">
                  <a:moveTo>
                    <a:pt x="46252" y="0"/>
                  </a:moveTo>
                  <a:lnTo>
                    <a:pt x="22566" y="2075"/>
                  </a:lnTo>
                  <a:lnTo>
                    <a:pt x="0" y="377280"/>
                  </a:lnTo>
                  <a:lnTo>
                    <a:pt x="80595" y="377280"/>
                  </a:lnTo>
                  <a:lnTo>
                    <a:pt x="58181" y="4589"/>
                  </a:lnTo>
                  <a:lnTo>
                    <a:pt x="46252" y="0"/>
                  </a:lnTo>
                  <a:close/>
                </a:path>
              </a:pathLst>
            </a:cu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8" name="원형: 비어 있음 37">
              <a:extLst>
                <a:ext uri="{FF2B5EF4-FFF2-40B4-BE49-F238E27FC236}">
                  <a16:creationId xmlns:a16="http://schemas.microsoft.com/office/drawing/2014/main" id="{6481CD23-8D78-6596-B463-30BCAD38AF4F}"/>
                </a:ext>
              </a:extLst>
            </p:cNvPr>
            <p:cNvSpPr/>
            <p:nvPr/>
          </p:nvSpPr>
          <p:spPr>
            <a:xfrm rot="13081045" flipV="1">
              <a:off x="11207233" y="772965"/>
              <a:ext cx="319449" cy="319448"/>
            </a:xfrm>
            <a:prstGeom prst="donut">
              <a:avLst/>
            </a:pr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33DA78BC-C005-CA98-8F08-86EC3618400E}"/>
                </a:ext>
              </a:extLst>
            </p:cNvPr>
            <p:cNvSpPr/>
            <p:nvPr/>
          </p:nvSpPr>
          <p:spPr>
            <a:xfrm rot="13081045" flipV="1">
              <a:off x="11662764" y="82453"/>
              <a:ext cx="390741" cy="430545"/>
            </a:xfrm>
            <a:custGeom>
              <a:avLst/>
              <a:gdLst>
                <a:gd name="connsiteX0" fmla="*/ 333519 w 390741"/>
                <a:gd name="connsiteY0" fmla="*/ 57223 h 430545"/>
                <a:gd name="connsiteX1" fmla="*/ 195371 w 390741"/>
                <a:gd name="connsiteY1" fmla="*/ 0 h 430545"/>
                <a:gd name="connsiteX2" fmla="*/ 0 w 390741"/>
                <a:gd name="connsiteY2" fmla="*/ 195371 h 430545"/>
                <a:gd name="connsiteX3" fmla="*/ 0 w 390741"/>
                <a:gd name="connsiteY3" fmla="*/ 430545 h 430545"/>
                <a:gd name="connsiteX4" fmla="*/ 26001 w 390741"/>
                <a:gd name="connsiteY4" fmla="*/ 430545 h 430545"/>
                <a:gd name="connsiteX5" fmla="*/ 68216 w 390741"/>
                <a:gd name="connsiteY5" fmla="*/ 384327 h 430545"/>
                <a:gd name="connsiteX6" fmla="*/ 133332 w 390741"/>
                <a:gd name="connsiteY6" fmla="*/ 383972 h 430545"/>
                <a:gd name="connsiteX7" fmla="*/ 133332 w 390741"/>
                <a:gd name="connsiteY7" fmla="*/ 193287 h 430545"/>
                <a:gd name="connsiteX8" fmla="*/ 195371 w 390741"/>
                <a:gd name="connsiteY8" fmla="*/ 131248 h 430545"/>
                <a:gd name="connsiteX9" fmla="*/ 219519 w 390741"/>
                <a:gd name="connsiteY9" fmla="*/ 136124 h 430545"/>
                <a:gd name="connsiteX10" fmla="*/ 229956 w 390741"/>
                <a:gd name="connsiteY10" fmla="*/ 143161 h 430545"/>
                <a:gd name="connsiteX11" fmla="*/ 237975 w 390741"/>
                <a:gd name="connsiteY11" fmla="*/ 143725 h 430545"/>
                <a:gd name="connsiteX12" fmla="*/ 277525 w 390741"/>
                <a:gd name="connsiteY12" fmla="*/ 163534 h 430545"/>
                <a:gd name="connsiteX13" fmla="*/ 390741 w 390741"/>
                <a:gd name="connsiteY13" fmla="*/ 252043 h 430545"/>
                <a:gd name="connsiteX14" fmla="*/ 390741 w 390741"/>
                <a:gd name="connsiteY14" fmla="*/ 195371 h 430545"/>
                <a:gd name="connsiteX15" fmla="*/ 333519 w 390741"/>
                <a:gd name="connsiteY15" fmla="*/ 57223 h 430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0741" h="430545">
                  <a:moveTo>
                    <a:pt x="333519" y="57223"/>
                  </a:moveTo>
                  <a:cubicBezTo>
                    <a:pt x="298163" y="21868"/>
                    <a:pt x="249320" y="0"/>
                    <a:pt x="195371" y="0"/>
                  </a:cubicBezTo>
                  <a:cubicBezTo>
                    <a:pt x="87471" y="0"/>
                    <a:pt x="0" y="87471"/>
                    <a:pt x="0" y="195371"/>
                  </a:cubicBezTo>
                  <a:lnTo>
                    <a:pt x="0" y="430545"/>
                  </a:lnTo>
                  <a:lnTo>
                    <a:pt x="26001" y="430545"/>
                  </a:lnTo>
                  <a:lnTo>
                    <a:pt x="68216" y="384327"/>
                  </a:lnTo>
                  <a:lnTo>
                    <a:pt x="133332" y="383972"/>
                  </a:lnTo>
                  <a:lnTo>
                    <a:pt x="133332" y="193287"/>
                  </a:lnTo>
                  <a:cubicBezTo>
                    <a:pt x="133331" y="159024"/>
                    <a:pt x="161108" y="131249"/>
                    <a:pt x="195371" y="131248"/>
                  </a:cubicBezTo>
                  <a:cubicBezTo>
                    <a:pt x="203936" y="131248"/>
                    <a:pt x="212096" y="132984"/>
                    <a:pt x="219519" y="136124"/>
                  </a:cubicBezTo>
                  <a:lnTo>
                    <a:pt x="229956" y="143161"/>
                  </a:lnTo>
                  <a:lnTo>
                    <a:pt x="237975" y="143725"/>
                  </a:lnTo>
                  <a:cubicBezTo>
                    <a:pt x="251946" y="147492"/>
                    <a:pt x="265409" y="154061"/>
                    <a:pt x="277525" y="163534"/>
                  </a:cubicBezTo>
                  <a:lnTo>
                    <a:pt x="390741" y="252043"/>
                  </a:lnTo>
                  <a:lnTo>
                    <a:pt x="390741" y="195371"/>
                  </a:lnTo>
                  <a:cubicBezTo>
                    <a:pt x="390741" y="141421"/>
                    <a:pt x="368874" y="92578"/>
                    <a:pt x="333519" y="57223"/>
                  </a:cubicBezTo>
                  <a:close/>
                </a:path>
              </a:pathLst>
            </a:custGeom>
            <a:solidFill>
              <a:srgbClr val="8491A5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1" name="달 10">
              <a:extLst>
                <a:ext uri="{FF2B5EF4-FFF2-40B4-BE49-F238E27FC236}">
                  <a16:creationId xmlns:a16="http://schemas.microsoft.com/office/drawing/2014/main" id="{610ABE73-35F5-C45C-3904-3D6507F57D66}"/>
                </a:ext>
              </a:extLst>
            </p:cNvPr>
            <p:cNvSpPr/>
            <p:nvPr/>
          </p:nvSpPr>
          <p:spPr>
            <a:xfrm rot="5400000">
              <a:off x="11273180" y="494640"/>
              <a:ext cx="45719" cy="93326"/>
            </a:xfrm>
            <a:prstGeom prst="moon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93B06E6B-EAAE-83D4-FFB2-E11352430344}"/>
                </a:ext>
              </a:extLst>
            </p:cNvPr>
            <p:cNvSpPr/>
            <p:nvPr/>
          </p:nvSpPr>
          <p:spPr>
            <a:xfrm rot="11311762" flipV="1">
              <a:off x="11355538" y="37235"/>
              <a:ext cx="20567" cy="172527"/>
            </a:xfrm>
            <a:custGeom>
              <a:avLst/>
              <a:gdLst>
                <a:gd name="connsiteX0" fmla="*/ 10191 w 20567"/>
                <a:gd name="connsiteY0" fmla="*/ 0 h 172527"/>
                <a:gd name="connsiteX1" fmla="*/ 0 w 20567"/>
                <a:gd name="connsiteY1" fmla="*/ 169442 h 172527"/>
                <a:gd name="connsiteX2" fmla="*/ 20567 w 20567"/>
                <a:gd name="connsiteY2" fmla="*/ 172527 h 1725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67" h="172527">
                  <a:moveTo>
                    <a:pt x="10191" y="0"/>
                  </a:moveTo>
                  <a:lnTo>
                    <a:pt x="0" y="169442"/>
                  </a:lnTo>
                  <a:lnTo>
                    <a:pt x="20567" y="172527"/>
                  </a:lnTo>
                  <a:close/>
                </a:path>
              </a:pathLst>
            </a:custGeom>
            <a:solidFill>
              <a:srgbClr val="FFC000"/>
            </a:solidFill>
            <a:ln w="25400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F3E63E7-0909-6160-EAF8-7843B921F784}"/>
              </a:ext>
            </a:extLst>
          </p:cNvPr>
          <p:cNvSpPr txBox="1"/>
          <p:nvPr/>
        </p:nvSpPr>
        <p:spPr>
          <a:xfrm>
            <a:off x="10875748" y="261624"/>
            <a:ext cx="8405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1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PAGE. 01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2E8D210-E341-1AE7-35DF-41D7510BCF5A}"/>
              </a:ext>
            </a:extLst>
          </p:cNvPr>
          <p:cNvGrpSpPr/>
          <p:nvPr/>
        </p:nvGrpSpPr>
        <p:grpSpPr>
          <a:xfrm>
            <a:off x="1987332" y="2917987"/>
            <a:ext cx="2140186" cy="1653419"/>
            <a:chOff x="1080255" y="2388093"/>
            <a:chExt cx="2140186" cy="1653419"/>
          </a:xfrm>
        </p:grpSpPr>
        <p:sp>
          <p:nvSpPr>
            <p:cNvPr id="3" name="원호 2">
              <a:extLst>
                <a:ext uri="{FF2B5EF4-FFF2-40B4-BE49-F238E27FC236}">
                  <a16:creationId xmlns:a16="http://schemas.microsoft.com/office/drawing/2014/main" id="{549EC5ED-9EDB-2BAB-9D80-9A4BBBF8619F}"/>
                </a:ext>
              </a:extLst>
            </p:cNvPr>
            <p:cNvSpPr/>
            <p:nvPr/>
          </p:nvSpPr>
          <p:spPr>
            <a:xfrm rot="10800000" flipV="1">
              <a:off x="2719388" y="3214802"/>
              <a:ext cx="289734" cy="288925"/>
            </a:xfrm>
            <a:prstGeom prst="arc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원호 5">
              <a:extLst>
                <a:ext uri="{FF2B5EF4-FFF2-40B4-BE49-F238E27FC236}">
                  <a16:creationId xmlns:a16="http://schemas.microsoft.com/office/drawing/2014/main" id="{53EA50CA-6169-A358-CD87-188906745DF7}"/>
                </a:ext>
              </a:extLst>
            </p:cNvPr>
            <p:cNvSpPr/>
            <p:nvPr/>
          </p:nvSpPr>
          <p:spPr>
            <a:xfrm>
              <a:off x="1080255" y="2388093"/>
              <a:ext cx="1653419" cy="1653419"/>
            </a:xfrm>
            <a:prstGeom prst="arc">
              <a:avLst>
                <a:gd name="adj1" fmla="val 575507"/>
                <a:gd name="adj2" fmla="val 20411742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822A930-62A4-BE95-B39C-DEA00704BD9B}"/>
                </a:ext>
              </a:extLst>
            </p:cNvPr>
            <p:cNvCxnSpPr>
              <a:cxnSpLocks/>
            </p:cNvCxnSpPr>
            <p:nvPr/>
          </p:nvCxnSpPr>
          <p:spPr>
            <a:xfrm>
              <a:off x="2860441" y="3214802"/>
              <a:ext cx="36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DE4A27-F8E2-C069-FCDE-A40FC3CF8056}"/>
              </a:ext>
            </a:extLst>
          </p:cNvPr>
          <p:cNvGrpSpPr/>
          <p:nvPr/>
        </p:nvGrpSpPr>
        <p:grpSpPr>
          <a:xfrm>
            <a:off x="3848717" y="2917987"/>
            <a:ext cx="2142567" cy="1653419"/>
            <a:chOff x="3826306" y="2846897"/>
            <a:chExt cx="2142567" cy="1653419"/>
          </a:xfrm>
        </p:grpSpPr>
        <p:sp>
          <p:nvSpPr>
            <p:cNvPr id="10" name="원호 9">
              <a:extLst>
                <a:ext uri="{FF2B5EF4-FFF2-40B4-BE49-F238E27FC236}">
                  <a16:creationId xmlns:a16="http://schemas.microsoft.com/office/drawing/2014/main" id="{A6CBD5E6-89B8-3634-EDF1-29AD36F5F7CF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" name="원호 12">
              <a:extLst>
                <a:ext uri="{FF2B5EF4-FFF2-40B4-BE49-F238E27FC236}">
                  <a16:creationId xmlns:a16="http://schemas.microsoft.com/office/drawing/2014/main" id="{C05B7007-3761-9AB2-1B02-90513A10B0A9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FC74FD75-0C12-7FE9-D143-282ABC0BB242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C803D8C-ED2D-5CAC-D0AD-B0C02409830E}"/>
              </a:ext>
            </a:extLst>
          </p:cNvPr>
          <p:cNvGrpSpPr/>
          <p:nvPr/>
        </p:nvGrpSpPr>
        <p:grpSpPr>
          <a:xfrm flipH="1" flipV="1">
            <a:off x="3383745" y="2917986"/>
            <a:ext cx="2118391" cy="1653419"/>
            <a:chOff x="3826306" y="2846897"/>
            <a:chExt cx="2118391" cy="1653419"/>
          </a:xfrm>
        </p:grpSpPr>
        <p:sp>
          <p:nvSpPr>
            <p:cNvPr id="16" name="원호 15">
              <a:extLst>
                <a:ext uri="{FF2B5EF4-FFF2-40B4-BE49-F238E27FC236}">
                  <a16:creationId xmlns:a16="http://schemas.microsoft.com/office/drawing/2014/main" id="{BB80D160-5474-FBBC-55C3-47A493C30375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원호 17">
              <a:extLst>
                <a:ext uri="{FF2B5EF4-FFF2-40B4-BE49-F238E27FC236}">
                  <a16:creationId xmlns:a16="http://schemas.microsoft.com/office/drawing/2014/main" id="{7613C647-3AD4-10FA-DB60-B669CCEE1AFD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B2826F6-F27A-6F6E-AFD6-5A42D61AA7A2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7566876-A78B-F8E3-8A5A-25B3883601BF}"/>
              </a:ext>
            </a:extLst>
          </p:cNvPr>
          <p:cNvGrpSpPr/>
          <p:nvPr/>
        </p:nvGrpSpPr>
        <p:grpSpPr>
          <a:xfrm>
            <a:off x="5710102" y="2917986"/>
            <a:ext cx="2142567" cy="1653419"/>
            <a:chOff x="3826306" y="2846897"/>
            <a:chExt cx="2142567" cy="1653419"/>
          </a:xfrm>
        </p:grpSpPr>
        <p:sp>
          <p:nvSpPr>
            <p:cNvPr id="21" name="원호 20">
              <a:extLst>
                <a:ext uri="{FF2B5EF4-FFF2-40B4-BE49-F238E27FC236}">
                  <a16:creationId xmlns:a16="http://schemas.microsoft.com/office/drawing/2014/main" id="{3D7A9C52-73B0-36A1-A17E-CBA76EE50CC1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원호 21">
              <a:extLst>
                <a:ext uri="{FF2B5EF4-FFF2-40B4-BE49-F238E27FC236}">
                  <a16:creationId xmlns:a16="http://schemas.microsoft.com/office/drawing/2014/main" id="{25E19A00-AEF0-2A2D-0F53-201FB95D7DA2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038AEDE1-CA9E-4918-BED6-BDA00E310064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20327FE-6339-C77B-DFE5-041BAF414698}"/>
              </a:ext>
            </a:extLst>
          </p:cNvPr>
          <p:cNvGrpSpPr/>
          <p:nvPr/>
        </p:nvGrpSpPr>
        <p:grpSpPr>
          <a:xfrm flipH="1" flipV="1">
            <a:off x="5245130" y="2917985"/>
            <a:ext cx="2118391" cy="1653419"/>
            <a:chOff x="3826306" y="2846897"/>
            <a:chExt cx="2118391" cy="1653419"/>
          </a:xfrm>
        </p:grpSpPr>
        <p:sp>
          <p:nvSpPr>
            <p:cNvPr id="26" name="원호 25">
              <a:extLst>
                <a:ext uri="{FF2B5EF4-FFF2-40B4-BE49-F238E27FC236}">
                  <a16:creationId xmlns:a16="http://schemas.microsoft.com/office/drawing/2014/main" id="{8B637031-CF70-0A37-F263-4ACDC47E2430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원호 26">
              <a:extLst>
                <a:ext uri="{FF2B5EF4-FFF2-40B4-BE49-F238E27FC236}">
                  <a16:creationId xmlns:a16="http://schemas.microsoft.com/office/drawing/2014/main" id="{15F5AEDE-5D9A-AAFF-39A1-875BB4F57020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301DEA45-8577-8F7E-1CEF-3C7E9F976ABB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2711A347-02D5-787E-16C0-AB6297917146}"/>
              </a:ext>
            </a:extLst>
          </p:cNvPr>
          <p:cNvGrpSpPr/>
          <p:nvPr/>
        </p:nvGrpSpPr>
        <p:grpSpPr>
          <a:xfrm>
            <a:off x="7571487" y="2917985"/>
            <a:ext cx="2142567" cy="1653419"/>
            <a:chOff x="3826306" y="2846897"/>
            <a:chExt cx="2142567" cy="1653419"/>
          </a:xfrm>
        </p:grpSpPr>
        <p:sp>
          <p:nvSpPr>
            <p:cNvPr id="30" name="원호 29">
              <a:extLst>
                <a:ext uri="{FF2B5EF4-FFF2-40B4-BE49-F238E27FC236}">
                  <a16:creationId xmlns:a16="http://schemas.microsoft.com/office/drawing/2014/main" id="{70BD7210-6A1E-C1EB-33AB-07ACA52A6FE2}"/>
                </a:ext>
              </a:extLst>
            </p:cNvPr>
            <p:cNvSpPr/>
            <p:nvPr/>
          </p:nvSpPr>
          <p:spPr>
            <a:xfrm rot="10800000" flipV="1">
              <a:off x="5467820" y="3673606"/>
              <a:ext cx="289734" cy="288925"/>
            </a:xfrm>
            <a:prstGeom prst="arc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원호 30">
              <a:extLst>
                <a:ext uri="{FF2B5EF4-FFF2-40B4-BE49-F238E27FC236}">
                  <a16:creationId xmlns:a16="http://schemas.microsoft.com/office/drawing/2014/main" id="{BD94B056-2B63-7093-8D9B-C603F423C3C3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575507"/>
                <a:gd name="adj2" fmla="val 10219666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9DD3506-0EA2-2A8A-B28D-F198BE70592E}"/>
                </a:ext>
              </a:extLst>
            </p:cNvPr>
            <p:cNvCxnSpPr>
              <a:cxnSpLocks/>
            </p:cNvCxnSpPr>
            <p:nvPr/>
          </p:nvCxnSpPr>
          <p:spPr>
            <a:xfrm>
              <a:off x="5608873" y="3673606"/>
              <a:ext cx="36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E3A34EFD-96C0-B127-E23E-A871928D9A64}"/>
              </a:ext>
            </a:extLst>
          </p:cNvPr>
          <p:cNvGrpSpPr/>
          <p:nvPr/>
        </p:nvGrpSpPr>
        <p:grpSpPr>
          <a:xfrm flipH="1" flipV="1">
            <a:off x="7106515" y="2917984"/>
            <a:ext cx="2118391" cy="1653419"/>
            <a:chOff x="3826306" y="2846897"/>
            <a:chExt cx="2118391" cy="1653419"/>
          </a:xfrm>
        </p:grpSpPr>
        <p:sp>
          <p:nvSpPr>
            <p:cNvPr id="34" name="원호 33">
              <a:extLst>
                <a:ext uri="{FF2B5EF4-FFF2-40B4-BE49-F238E27FC236}">
                  <a16:creationId xmlns:a16="http://schemas.microsoft.com/office/drawing/2014/main" id="{42454237-DD27-AC95-BFB0-AA51FB414071}"/>
                </a:ext>
              </a:extLst>
            </p:cNvPr>
            <p:cNvSpPr/>
            <p:nvPr/>
          </p:nvSpPr>
          <p:spPr>
            <a:xfrm rot="10800000" flipV="1">
              <a:off x="5443644" y="3795050"/>
              <a:ext cx="289734" cy="288925"/>
            </a:xfrm>
            <a:prstGeom prst="arc">
              <a:avLst>
                <a:gd name="adj1" fmla="val 16200000"/>
                <a:gd name="adj2" fmla="val 20885951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원호 34">
              <a:extLst>
                <a:ext uri="{FF2B5EF4-FFF2-40B4-BE49-F238E27FC236}">
                  <a16:creationId xmlns:a16="http://schemas.microsoft.com/office/drawing/2014/main" id="{0E06CAE5-CA0F-D858-1B7D-B1BC7AE804C2}"/>
                </a:ext>
              </a:extLst>
            </p:cNvPr>
            <p:cNvSpPr/>
            <p:nvPr/>
          </p:nvSpPr>
          <p:spPr>
            <a:xfrm>
              <a:off x="3826306" y="2846897"/>
              <a:ext cx="1653419" cy="1653419"/>
            </a:xfrm>
            <a:prstGeom prst="arc">
              <a:avLst>
                <a:gd name="adj1" fmla="val 964358"/>
                <a:gd name="adj2" fmla="val 9721318"/>
              </a:avLst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EA14BED8-EDA7-C8F0-38E6-A50A0A75EBEF}"/>
                </a:ext>
              </a:extLst>
            </p:cNvPr>
            <p:cNvCxnSpPr>
              <a:cxnSpLocks/>
            </p:cNvCxnSpPr>
            <p:nvPr/>
          </p:nvCxnSpPr>
          <p:spPr>
            <a:xfrm>
              <a:off x="5584697" y="3795050"/>
              <a:ext cx="360000" cy="0"/>
            </a:xfrm>
            <a:prstGeom prst="line">
              <a:avLst/>
            </a:prstGeom>
            <a:ln w="19050">
              <a:solidFill>
                <a:schemeClr val="accent4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:a16="http://schemas.microsoft.com/office/drawing/2014/main" id="{826E2E52-6A6F-0CE3-BFC3-C96F377DE115}"/>
              </a:ext>
            </a:extLst>
          </p:cNvPr>
          <p:cNvSpPr/>
          <p:nvPr/>
        </p:nvSpPr>
        <p:spPr>
          <a:xfrm>
            <a:off x="9897962" y="3349859"/>
            <a:ext cx="789668" cy="78966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A+</a:t>
            </a:r>
            <a:endParaRPr kumimoji="0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0" name="자유형: 도형 37">
            <a:extLst>
              <a:ext uri="{FF2B5EF4-FFF2-40B4-BE49-F238E27FC236}">
                <a16:creationId xmlns:a16="http://schemas.microsoft.com/office/drawing/2014/main" id="{12B09319-5F19-8215-635B-73F03B35F57A}"/>
              </a:ext>
            </a:extLst>
          </p:cNvPr>
          <p:cNvSpPr/>
          <p:nvPr/>
        </p:nvSpPr>
        <p:spPr>
          <a:xfrm>
            <a:off x="2099467" y="3882692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1" name="자유형: 도형 38">
            <a:extLst>
              <a:ext uri="{FF2B5EF4-FFF2-40B4-BE49-F238E27FC236}">
                <a16:creationId xmlns:a16="http://schemas.microsoft.com/office/drawing/2014/main" id="{CBAE2C04-5896-DC1E-8A7A-33554C93EF6A}"/>
              </a:ext>
            </a:extLst>
          </p:cNvPr>
          <p:cNvSpPr/>
          <p:nvPr/>
        </p:nvSpPr>
        <p:spPr>
          <a:xfrm>
            <a:off x="3959492" y="3882692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2" name="자유형: 도형 39">
            <a:extLst>
              <a:ext uri="{FF2B5EF4-FFF2-40B4-BE49-F238E27FC236}">
                <a16:creationId xmlns:a16="http://schemas.microsoft.com/office/drawing/2014/main" id="{0C222861-7E8F-12F7-2D30-8AC012D53A2D}"/>
              </a:ext>
            </a:extLst>
          </p:cNvPr>
          <p:cNvSpPr/>
          <p:nvPr/>
        </p:nvSpPr>
        <p:spPr>
          <a:xfrm>
            <a:off x="5819517" y="3882692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3" name="자유형: 도형 40">
            <a:extLst>
              <a:ext uri="{FF2B5EF4-FFF2-40B4-BE49-F238E27FC236}">
                <a16:creationId xmlns:a16="http://schemas.microsoft.com/office/drawing/2014/main" id="{31C528CA-7AB2-AB3E-2255-3C72E0C106C5}"/>
              </a:ext>
            </a:extLst>
          </p:cNvPr>
          <p:cNvSpPr/>
          <p:nvPr/>
        </p:nvSpPr>
        <p:spPr>
          <a:xfrm>
            <a:off x="7680412" y="3882692"/>
            <a:ext cx="1435567" cy="593696"/>
          </a:xfrm>
          <a:custGeom>
            <a:avLst/>
            <a:gdLst>
              <a:gd name="connsiteX0" fmla="*/ 0 w 1435567"/>
              <a:gd name="connsiteY0" fmla="*/ 0 h 593696"/>
              <a:gd name="connsiteX1" fmla="*/ 1435567 w 1435567"/>
              <a:gd name="connsiteY1" fmla="*/ 0 h 593696"/>
              <a:gd name="connsiteX2" fmla="*/ 1434613 w 1435567"/>
              <a:gd name="connsiteY2" fmla="*/ 9463 h 593696"/>
              <a:gd name="connsiteX3" fmla="*/ 717783 w 1435567"/>
              <a:gd name="connsiteY3" fmla="*/ 593696 h 593696"/>
              <a:gd name="connsiteX4" fmla="*/ 954 w 1435567"/>
              <a:gd name="connsiteY4" fmla="*/ 9463 h 593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35567" h="593696">
                <a:moveTo>
                  <a:pt x="0" y="0"/>
                </a:moveTo>
                <a:lnTo>
                  <a:pt x="1435567" y="0"/>
                </a:lnTo>
                <a:lnTo>
                  <a:pt x="1434613" y="9463"/>
                </a:lnTo>
                <a:cubicBezTo>
                  <a:pt x="1366385" y="342884"/>
                  <a:pt x="1071374" y="593696"/>
                  <a:pt x="717783" y="593696"/>
                </a:cubicBezTo>
                <a:cubicBezTo>
                  <a:pt x="364192" y="593696"/>
                  <a:pt x="69181" y="342884"/>
                  <a:pt x="954" y="9463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241300" dist="38100" dir="8100000" algn="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4" name="자유형 32">
            <a:extLst>
              <a:ext uri="{FF2B5EF4-FFF2-40B4-BE49-F238E27FC236}">
                <a16:creationId xmlns:a16="http://schemas.microsoft.com/office/drawing/2014/main" id="{7E7D0F7F-49A8-3F60-C758-DABE922CF31A}"/>
              </a:ext>
            </a:extLst>
          </p:cNvPr>
          <p:cNvSpPr>
            <a:spLocks/>
          </p:cNvSpPr>
          <p:nvPr/>
        </p:nvSpPr>
        <p:spPr bwMode="auto">
          <a:xfrm>
            <a:off x="4483391" y="3284683"/>
            <a:ext cx="338567" cy="338567"/>
          </a:xfrm>
          <a:custGeom>
            <a:avLst/>
            <a:gdLst>
              <a:gd name="connsiteX0" fmla="*/ 4509870 w 6502401"/>
              <a:gd name="connsiteY0" fmla="*/ 1250950 h 6502400"/>
              <a:gd name="connsiteX1" fmla="*/ 3460751 w 6502401"/>
              <a:gd name="connsiteY1" fmla="*/ 2299449 h 6502400"/>
              <a:gd name="connsiteX2" fmla="*/ 4204979 w 6502401"/>
              <a:gd name="connsiteY2" fmla="*/ 3043238 h 6502400"/>
              <a:gd name="connsiteX3" fmla="*/ 5253039 w 6502401"/>
              <a:gd name="connsiteY3" fmla="*/ 1994739 h 6502400"/>
              <a:gd name="connsiteX4" fmla="*/ 5487377 w 6502401"/>
              <a:gd name="connsiteY4" fmla="*/ 0 h 6502400"/>
              <a:gd name="connsiteX5" fmla="*/ 5557233 w 6502401"/>
              <a:gd name="connsiteY5" fmla="*/ 0 h 6502400"/>
              <a:gd name="connsiteX6" fmla="*/ 5626559 w 6502401"/>
              <a:gd name="connsiteY6" fmla="*/ 6350 h 6502400"/>
              <a:gd name="connsiteX7" fmla="*/ 5695356 w 6502401"/>
              <a:gd name="connsiteY7" fmla="*/ 20108 h 6502400"/>
              <a:gd name="connsiteX8" fmla="*/ 5763095 w 6502401"/>
              <a:gd name="connsiteY8" fmla="*/ 39688 h 6502400"/>
              <a:gd name="connsiteX9" fmla="*/ 5828717 w 6502401"/>
              <a:gd name="connsiteY9" fmla="*/ 66675 h 6502400"/>
              <a:gd name="connsiteX10" fmla="*/ 5891693 w 6502401"/>
              <a:gd name="connsiteY10" fmla="*/ 100013 h 6502400"/>
              <a:gd name="connsiteX11" fmla="*/ 5953081 w 6502401"/>
              <a:gd name="connsiteY11" fmla="*/ 139700 h 6502400"/>
              <a:gd name="connsiteX12" fmla="*/ 6010236 w 6502401"/>
              <a:gd name="connsiteY12" fmla="*/ 186796 h 6502400"/>
              <a:gd name="connsiteX13" fmla="*/ 6036697 w 6502401"/>
              <a:gd name="connsiteY13" fmla="*/ 212725 h 6502400"/>
              <a:gd name="connsiteX14" fmla="*/ 6289659 w 6502401"/>
              <a:gd name="connsiteY14" fmla="*/ 465667 h 6502400"/>
              <a:gd name="connsiteX15" fmla="*/ 6316649 w 6502401"/>
              <a:gd name="connsiteY15" fmla="*/ 493183 h 6502400"/>
              <a:gd name="connsiteX16" fmla="*/ 6362690 w 6502401"/>
              <a:gd name="connsiteY16" fmla="*/ 550333 h 6502400"/>
              <a:gd name="connsiteX17" fmla="*/ 6402381 w 6502401"/>
              <a:gd name="connsiteY17" fmla="*/ 610658 h 6502400"/>
              <a:gd name="connsiteX18" fmla="*/ 6436250 w 6502401"/>
              <a:gd name="connsiteY18" fmla="*/ 674158 h 6502400"/>
              <a:gd name="connsiteX19" fmla="*/ 6462711 w 6502401"/>
              <a:gd name="connsiteY19" fmla="*/ 739246 h 6502400"/>
              <a:gd name="connsiteX20" fmla="*/ 6482820 w 6502401"/>
              <a:gd name="connsiteY20" fmla="*/ 807508 h 6502400"/>
              <a:gd name="connsiteX21" fmla="*/ 6495522 w 6502401"/>
              <a:gd name="connsiteY21" fmla="*/ 875771 h 6502400"/>
              <a:gd name="connsiteX22" fmla="*/ 6502401 w 6502401"/>
              <a:gd name="connsiteY22" fmla="*/ 946150 h 6502400"/>
              <a:gd name="connsiteX23" fmla="*/ 6502401 w 6502401"/>
              <a:gd name="connsiteY23" fmla="*/ 1015471 h 6502400"/>
              <a:gd name="connsiteX24" fmla="*/ 6495522 w 6502401"/>
              <a:gd name="connsiteY24" fmla="*/ 1085321 h 6502400"/>
              <a:gd name="connsiteX25" fmla="*/ 6482820 w 6502401"/>
              <a:gd name="connsiteY25" fmla="*/ 1154113 h 6502400"/>
              <a:gd name="connsiteX26" fmla="*/ 6462711 w 6502401"/>
              <a:gd name="connsiteY26" fmla="*/ 1221846 h 6502400"/>
              <a:gd name="connsiteX27" fmla="*/ 6436250 w 6502401"/>
              <a:gd name="connsiteY27" fmla="*/ 1287463 h 6502400"/>
              <a:gd name="connsiteX28" fmla="*/ 6402381 w 6502401"/>
              <a:gd name="connsiteY28" fmla="*/ 1350963 h 6502400"/>
              <a:gd name="connsiteX29" fmla="*/ 6362690 w 6502401"/>
              <a:gd name="connsiteY29" fmla="*/ 1410759 h 6502400"/>
              <a:gd name="connsiteX30" fmla="*/ 6316649 w 6502401"/>
              <a:gd name="connsiteY30" fmla="*/ 1467909 h 6502400"/>
              <a:gd name="connsiteX31" fmla="*/ 6289659 w 6502401"/>
              <a:gd name="connsiteY31" fmla="*/ 1495425 h 6502400"/>
              <a:gd name="connsiteX32" fmla="*/ 5791143 w 6502401"/>
              <a:gd name="connsiteY32" fmla="*/ 1993900 h 6502400"/>
              <a:gd name="connsiteX33" fmla="*/ 6036697 w 6502401"/>
              <a:gd name="connsiteY33" fmla="*/ 2239433 h 6502400"/>
              <a:gd name="connsiteX34" fmla="*/ 6050456 w 6502401"/>
              <a:gd name="connsiteY34" fmla="*/ 2253192 h 6502400"/>
              <a:gd name="connsiteX35" fmla="*/ 6071095 w 6502401"/>
              <a:gd name="connsiteY35" fmla="*/ 2284942 h 6502400"/>
              <a:gd name="connsiteX36" fmla="*/ 6084855 w 6502401"/>
              <a:gd name="connsiteY36" fmla="*/ 2319338 h 6502400"/>
              <a:gd name="connsiteX37" fmla="*/ 6092264 w 6502401"/>
              <a:gd name="connsiteY37" fmla="*/ 2355321 h 6502400"/>
              <a:gd name="connsiteX38" fmla="*/ 6092264 w 6502401"/>
              <a:gd name="connsiteY38" fmla="*/ 2391833 h 6502400"/>
              <a:gd name="connsiteX39" fmla="*/ 6084855 w 6502401"/>
              <a:gd name="connsiteY39" fmla="*/ 2428346 h 6502400"/>
              <a:gd name="connsiteX40" fmla="*/ 6071095 w 6502401"/>
              <a:gd name="connsiteY40" fmla="*/ 2462742 h 6502400"/>
              <a:gd name="connsiteX41" fmla="*/ 6050456 w 6502401"/>
              <a:gd name="connsiteY41" fmla="*/ 2493963 h 6502400"/>
              <a:gd name="connsiteX42" fmla="*/ 6036697 w 6502401"/>
              <a:gd name="connsiteY42" fmla="*/ 2508250 h 6502400"/>
              <a:gd name="connsiteX43" fmla="*/ 6022408 w 6502401"/>
              <a:gd name="connsiteY43" fmla="*/ 2522008 h 6502400"/>
              <a:gd name="connsiteX44" fmla="*/ 5991185 w 6502401"/>
              <a:gd name="connsiteY44" fmla="*/ 2542646 h 6502400"/>
              <a:gd name="connsiteX45" fmla="*/ 5956786 w 6502401"/>
              <a:gd name="connsiteY45" fmla="*/ 2556933 h 6502400"/>
              <a:gd name="connsiteX46" fmla="*/ 5920270 w 6502401"/>
              <a:gd name="connsiteY46" fmla="*/ 2563813 h 6502400"/>
              <a:gd name="connsiteX47" fmla="*/ 5883755 w 6502401"/>
              <a:gd name="connsiteY47" fmla="*/ 2563813 h 6502400"/>
              <a:gd name="connsiteX48" fmla="*/ 5847769 w 6502401"/>
              <a:gd name="connsiteY48" fmla="*/ 2556933 h 6502400"/>
              <a:gd name="connsiteX49" fmla="*/ 5813370 w 6502401"/>
              <a:gd name="connsiteY49" fmla="*/ 2542646 h 6502400"/>
              <a:gd name="connsiteX50" fmla="*/ 5781617 w 6502401"/>
              <a:gd name="connsiteY50" fmla="*/ 2522008 h 6502400"/>
              <a:gd name="connsiteX51" fmla="*/ 5767858 w 6502401"/>
              <a:gd name="connsiteY51" fmla="*/ 2508250 h 6502400"/>
              <a:gd name="connsiteX52" fmla="*/ 5522305 w 6502401"/>
              <a:gd name="connsiteY52" fmla="*/ 2263775 h 6502400"/>
              <a:gd name="connsiteX53" fmla="*/ 3771678 w 6502401"/>
              <a:gd name="connsiteY53" fmla="*/ 4014258 h 6502400"/>
              <a:gd name="connsiteX54" fmla="*/ 2034283 w 6502401"/>
              <a:gd name="connsiteY54" fmla="*/ 5750454 h 6502400"/>
              <a:gd name="connsiteX55" fmla="*/ 2004118 w 6502401"/>
              <a:gd name="connsiteY55" fmla="*/ 5780088 h 6502400"/>
              <a:gd name="connsiteX56" fmla="*/ 1936908 w 6502401"/>
              <a:gd name="connsiteY56" fmla="*/ 5832475 h 6502400"/>
              <a:gd name="connsiteX57" fmla="*/ 1865465 w 6502401"/>
              <a:gd name="connsiteY57" fmla="*/ 5876925 h 6502400"/>
              <a:gd name="connsiteX58" fmla="*/ 1789259 w 6502401"/>
              <a:gd name="connsiteY58" fmla="*/ 5911850 h 6502400"/>
              <a:gd name="connsiteX59" fmla="*/ 1709877 w 6502401"/>
              <a:gd name="connsiteY59" fmla="*/ 5938838 h 6502400"/>
              <a:gd name="connsiteX60" fmla="*/ 1627320 w 6502401"/>
              <a:gd name="connsiteY60" fmla="*/ 5955242 h 6502400"/>
              <a:gd name="connsiteX61" fmla="*/ 1543705 w 6502401"/>
              <a:gd name="connsiteY61" fmla="*/ 5963709 h 6502400"/>
              <a:gd name="connsiteX62" fmla="*/ 1459032 w 6502401"/>
              <a:gd name="connsiteY62" fmla="*/ 5961592 h 6502400"/>
              <a:gd name="connsiteX63" fmla="*/ 1417224 w 6502401"/>
              <a:gd name="connsiteY63" fmla="*/ 5956300 h 6502400"/>
              <a:gd name="connsiteX64" fmla="*/ 890660 w 6502401"/>
              <a:gd name="connsiteY64" fmla="*/ 5881688 h 6502400"/>
              <a:gd name="connsiteX65" fmla="*/ 324935 w 6502401"/>
              <a:gd name="connsiteY65" fmla="*/ 6446838 h 6502400"/>
              <a:gd name="connsiteX66" fmla="*/ 310646 w 6502401"/>
              <a:gd name="connsiteY66" fmla="*/ 6460596 h 6502400"/>
              <a:gd name="connsiteX67" fmla="*/ 278364 w 6502401"/>
              <a:gd name="connsiteY67" fmla="*/ 6481234 h 6502400"/>
              <a:gd name="connsiteX68" fmla="*/ 243966 w 6502401"/>
              <a:gd name="connsiteY68" fmla="*/ 6494992 h 6502400"/>
              <a:gd name="connsiteX69" fmla="*/ 208509 w 6502401"/>
              <a:gd name="connsiteY69" fmla="*/ 6502400 h 6502400"/>
              <a:gd name="connsiteX70" fmla="*/ 171464 w 6502401"/>
              <a:gd name="connsiteY70" fmla="*/ 6502400 h 6502400"/>
              <a:gd name="connsiteX71" fmla="*/ 136007 w 6502401"/>
              <a:gd name="connsiteY71" fmla="*/ 6494992 h 6502400"/>
              <a:gd name="connsiteX72" fmla="*/ 101608 w 6502401"/>
              <a:gd name="connsiteY72" fmla="*/ 6481234 h 6502400"/>
              <a:gd name="connsiteX73" fmla="*/ 69856 w 6502401"/>
              <a:gd name="connsiteY73" fmla="*/ 6460596 h 6502400"/>
              <a:gd name="connsiteX74" fmla="*/ 55038 w 6502401"/>
              <a:gd name="connsiteY74" fmla="*/ 6446838 h 6502400"/>
              <a:gd name="connsiteX75" fmla="*/ 42337 w 6502401"/>
              <a:gd name="connsiteY75" fmla="*/ 6432550 h 6502400"/>
              <a:gd name="connsiteX76" fmla="*/ 20639 w 6502401"/>
              <a:gd name="connsiteY76" fmla="*/ 6401329 h 6502400"/>
              <a:gd name="connsiteX77" fmla="*/ 6880 w 6502401"/>
              <a:gd name="connsiteY77" fmla="*/ 6366934 h 6502400"/>
              <a:gd name="connsiteX78" fmla="*/ 0 w 6502401"/>
              <a:gd name="connsiteY78" fmla="*/ 6330421 h 6502400"/>
              <a:gd name="connsiteX79" fmla="*/ 0 w 6502401"/>
              <a:gd name="connsiteY79" fmla="*/ 6293909 h 6502400"/>
              <a:gd name="connsiteX80" fmla="*/ 6880 w 6502401"/>
              <a:gd name="connsiteY80" fmla="*/ 6257925 h 6502400"/>
              <a:gd name="connsiteX81" fmla="*/ 20639 w 6502401"/>
              <a:gd name="connsiteY81" fmla="*/ 6223529 h 6502400"/>
              <a:gd name="connsiteX82" fmla="*/ 42337 w 6502401"/>
              <a:gd name="connsiteY82" fmla="*/ 6191779 h 6502400"/>
              <a:gd name="connsiteX83" fmla="*/ 55038 w 6502401"/>
              <a:gd name="connsiteY83" fmla="*/ 6178021 h 6502400"/>
              <a:gd name="connsiteX84" fmla="*/ 621292 w 6502401"/>
              <a:gd name="connsiteY84" fmla="*/ 5611813 h 6502400"/>
              <a:gd name="connsiteX85" fmla="*/ 546145 w 6502401"/>
              <a:gd name="connsiteY85" fmla="*/ 5085821 h 6502400"/>
              <a:gd name="connsiteX86" fmla="*/ 540853 w 6502401"/>
              <a:gd name="connsiteY86" fmla="*/ 5042959 h 6502400"/>
              <a:gd name="connsiteX87" fmla="*/ 539265 w 6502401"/>
              <a:gd name="connsiteY87" fmla="*/ 4958821 h 6502400"/>
              <a:gd name="connsiteX88" fmla="*/ 546674 w 6502401"/>
              <a:gd name="connsiteY88" fmla="*/ 4874684 h 6502400"/>
              <a:gd name="connsiteX89" fmla="*/ 564138 w 6502401"/>
              <a:gd name="connsiteY89" fmla="*/ 4792663 h 6502400"/>
              <a:gd name="connsiteX90" fmla="*/ 590069 w 6502401"/>
              <a:gd name="connsiteY90" fmla="*/ 4713288 h 6502400"/>
              <a:gd name="connsiteX91" fmla="*/ 626055 w 6502401"/>
              <a:gd name="connsiteY91" fmla="*/ 4637088 h 6502400"/>
              <a:gd name="connsiteX92" fmla="*/ 669980 w 6502401"/>
              <a:gd name="connsiteY92" fmla="*/ 4565121 h 6502400"/>
              <a:gd name="connsiteX93" fmla="*/ 721842 w 6502401"/>
              <a:gd name="connsiteY93" fmla="*/ 4498975 h 6502400"/>
              <a:gd name="connsiteX94" fmla="*/ 752007 w 6502401"/>
              <a:gd name="connsiteY94" fmla="*/ 4467754 h 6502400"/>
              <a:gd name="connsiteX95" fmla="*/ 2468235 w 6502401"/>
              <a:gd name="connsiteY95" fmla="*/ 2752196 h 6502400"/>
              <a:gd name="connsiteX96" fmla="*/ 4239500 w 6502401"/>
              <a:gd name="connsiteY96" fmla="*/ 981075 h 6502400"/>
              <a:gd name="connsiteX97" fmla="*/ 3993947 w 6502401"/>
              <a:gd name="connsiteY97" fmla="*/ 735542 h 6502400"/>
              <a:gd name="connsiteX98" fmla="*/ 3981246 w 6502401"/>
              <a:gd name="connsiteY98" fmla="*/ 721254 h 6502400"/>
              <a:gd name="connsiteX99" fmla="*/ 3959548 w 6502401"/>
              <a:gd name="connsiteY99" fmla="*/ 688975 h 6502400"/>
              <a:gd name="connsiteX100" fmla="*/ 3945789 w 6502401"/>
              <a:gd name="connsiteY100" fmla="*/ 655108 h 6502400"/>
              <a:gd name="connsiteX101" fmla="*/ 3939438 w 6502401"/>
              <a:gd name="connsiteY101" fmla="*/ 619125 h 6502400"/>
              <a:gd name="connsiteX102" fmla="*/ 3939438 w 6502401"/>
              <a:gd name="connsiteY102" fmla="*/ 582613 h 6502400"/>
              <a:gd name="connsiteX103" fmla="*/ 3945789 w 6502401"/>
              <a:gd name="connsiteY103" fmla="*/ 546629 h 6502400"/>
              <a:gd name="connsiteX104" fmla="*/ 3959548 w 6502401"/>
              <a:gd name="connsiteY104" fmla="*/ 512233 h 6502400"/>
              <a:gd name="connsiteX105" fmla="*/ 3981246 w 6502401"/>
              <a:gd name="connsiteY105" fmla="*/ 480483 h 6502400"/>
              <a:gd name="connsiteX106" fmla="*/ 3993947 w 6502401"/>
              <a:gd name="connsiteY106" fmla="*/ 465667 h 6502400"/>
              <a:gd name="connsiteX107" fmla="*/ 4008764 w 6502401"/>
              <a:gd name="connsiteY107" fmla="*/ 452967 h 6502400"/>
              <a:gd name="connsiteX108" fmla="*/ 4039988 w 6502401"/>
              <a:gd name="connsiteY108" fmla="*/ 431800 h 6502400"/>
              <a:gd name="connsiteX109" fmla="*/ 4074916 w 6502401"/>
              <a:gd name="connsiteY109" fmla="*/ 418042 h 6502400"/>
              <a:gd name="connsiteX110" fmla="*/ 4110902 w 6502401"/>
              <a:gd name="connsiteY110" fmla="*/ 411163 h 6502400"/>
              <a:gd name="connsiteX111" fmla="*/ 4147417 w 6502401"/>
              <a:gd name="connsiteY111" fmla="*/ 411163 h 6502400"/>
              <a:gd name="connsiteX112" fmla="*/ 4182875 w 6502401"/>
              <a:gd name="connsiteY112" fmla="*/ 418042 h 6502400"/>
              <a:gd name="connsiteX113" fmla="*/ 4217273 w 6502401"/>
              <a:gd name="connsiteY113" fmla="*/ 431800 h 6502400"/>
              <a:gd name="connsiteX114" fmla="*/ 4249555 w 6502401"/>
              <a:gd name="connsiteY114" fmla="*/ 452967 h 6502400"/>
              <a:gd name="connsiteX115" fmla="*/ 4263844 w 6502401"/>
              <a:gd name="connsiteY115" fmla="*/ 465667 h 6502400"/>
              <a:gd name="connsiteX116" fmla="*/ 4508339 w 6502401"/>
              <a:gd name="connsiteY116" fmla="*/ 711200 h 6502400"/>
              <a:gd name="connsiteX117" fmla="*/ 5007913 w 6502401"/>
              <a:gd name="connsiteY117" fmla="*/ 212725 h 6502400"/>
              <a:gd name="connsiteX118" fmla="*/ 5034373 w 6502401"/>
              <a:gd name="connsiteY118" fmla="*/ 186796 h 6502400"/>
              <a:gd name="connsiteX119" fmla="*/ 5091528 w 6502401"/>
              <a:gd name="connsiteY119" fmla="*/ 139700 h 6502400"/>
              <a:gd name="connsiteX120" fmla="*/ 5152387 w 6502401"/>
              <a:gd name="connsiteY120" fmla="*/ 100013 h 6502400"/>
              <a:gd name="connsiteX121" fmla="*/ 5215892 w 6502401"/>
              <a:gd name="connsiteY121" fmla="*/ 66675 h 6502400"/>
              <a:gd name="connsiteX122" fmla="*/ 5281514 w 6502401"/>
              <a:gd name="connsiteY122" fmla="*/ 39688 h 6502400"/>
              <a:gd name="connsiteX123" fmla="*/ 5348195 w 6502401"/>
              <a:gd name="connsiteY123" fmla="*/ 20108 h 6502400"/>
              <a:gd name="connsiteX124" fmla="*/ 5418050 w 6502401"/>
              <a:gd name="connsiteY124" fmla="*/ 6350 h 650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6502401" h="6502400">
                <a:moveTo>
                  <a:pt x="4509870" y="1250950"/>
                </a:moveTo>
                <a:lnTo>
                  <a:pt x="3460751" y="2299449"/>
                </a:lnTo>
                <a:lnTo>
                  <a:pt x="4204979" y="3043238"/>
                </a:lnTo>
                <a:lnTo>
                  <a:pt x="5253039" y="1994739"/>
                </a:lnTo>
                <a:close/>
                <a:moveTo>
                  <a:pt x="5487377" y="0"/>
                </a:moveTo>
                <a:lnTo>
                  <a:pt x="5557233" y="0"/>
                </a:lnTo>
                <a:lnTo>
                  <a:pt x="5626559" y="6350"/>
                </a:lnTo>
                <a:lnTo>
                  <a:pt x="5695356" y="20108"/>
                </a:lnTo>
                <a:lnTo>
                  <a:pt x="5763095" y="39688"/>
                </a:lnTo>
                <a:lnTo>
                  <a:pt x="5828717" y="66675"/>
                </a:lnTo>
                <a:lnTo>
                  <a:pt x="5891693" y="100013"/>
                </a:lnTo>
                <a:lnTo>
                  <a:pt x="5953081" y="139700"/>
                </a:lnTo>
                <a:lnTo>
                  <a:pt x="6010236" y="186796"/>
                </a:lnTo>
                <a:lnTo>
                  <a:pt x="6036697" y="212725"/>
                </a:lnTo>
                <a:lnTo>
                  <a:pt x="6289659" y="465667"/>
                </a:lnTo>
                <a:lnTo>
                  <a:pt x="6316649" y="493183"/>
                </a:lnTo>
                <a:lnTo>
                  <a:pt x="6362690" y="550333"/>
                </a:lnTo>
                <a:lnTo>
                  <a:pt x="6402381" y="610658"/>
                </a:lnTo>
                <a:lnTo>
                  <a:pt x="6436250" y="674158"/>
                </a:lnTo>
                <a:lnTo>
                  <a:pt x="6462711" y="739246"/>
                </a:lnTo>
                <a:lnTo>
                  <a:pt x="6482820" y="807508"/>
                </a:lnTo>
                <a:lnTo>
                  <a:pt x="6495522" y="875771"/>
                </a:lnTo>
                <a:lnTo>
                  <a:pt x="6502401" y="946150"/>
                </a:lnTo>
                <a:lnTo>
                  <a:pt x="6502401" y="1015471"/>
                </a:lnTo>
                <a:lnTo>
                  <a:pt x="6495522" y="1085321"/>
                </a:lnTo>
                <a:lnTo>
                  <a:pt x="6482820" y="1154113"/>
                </a:lnTo>
                <a:lnTo>
                  <a:pt x="6462711" y="1221846"/>
                </a:lnTo>
                <a:lnTo>
                  <a:pt x="6436250" y="1287463"/>
                </a:lnTo>
                <a:lnTo>
                  <a:pt x="6402381" y="1350963"/>
                </a:lnTo>
                <a:lnTo>
                  <a:pt x="6362690" y="1410759"/>
                </a:lnTo>
                <a:lnTo>
                  <a:pt x="6316649" y="1467909"/>
                </a:lnTo>
                <a:lnTo>
                  <a:pt x="6289659" y="1495425"/>
                </a:lnTo>
                <a:lnTo>
                  <a:pt x="5791143" y="1993900"/>
                </a:lnTo>
                <a:lnTo>
                  <a:pt x="6036697" y="2239433"/>
                </a:lnTo>
                <a:lnTo>
                  <a:pt x="6050456" y="2253192"/>
                </a:lnTo>
                <a:lnTo>
                  <a:pt x="6071095" y="2284942"/>
                </a:lnTo>
                <a:lnTo>
                  <a:pt x="6084855" y="2319338"/>
                </a:lnTo>
                <a:lnTo>
                  <a:pt x="6092264" y="2355321"/>
                </a:lnTo>
                <a:lnTo>
                  <a:pt x="6092264" y="2391833"/>
                </a:lnTo>
                <a:lnTo>
                  <a:pt x="6084855" y="2428346"/>
                </a:lnTo>
                <a:lnTo>
                  <a:pt x="6071095" y="2462742"/>
                </a:lnTo>
                <a:lnTo>
                  <a:pt x="6050456" y="2493963"/>
                </a:lnTo>
                <a:lnTo>
                  <a:pt x="6036697" y="2508250"/>
                </a:lnTo>
                <a:lnTo>
                  <a:pt x="6022408" y="2522008"/>
                </a:lnTo>
                <a:lnTo>
                  <a:pt x="5991185" y="2542646"/>
                </a:lnTo>
                <a:lnTo>
                  <a:pt x="5956786" y="2556933"/>
                </a:lnTo>
                <a:lnTo>
                  <a:pt x="5920270" y="2563813"/>
                </a:lnTo>
                <a:lnTo>
                  <a:pt x="5883755" y="2563813"/>
                </a:lnTo>
                <a:lnTo>
                  <a:pt x="5847769" y="2556933"/>
                </a:lnTo>
                <a:lnTo>
                  <a:pt x="5813370" y="2542646"/>
                </a:lnTo>
                <a:lnTo>
                  <a:pt x="5781617" y="2522008"/>
                </a:lnTo>
                <a:lnTo>
                  <a:pt x="5767858" y="2508250"/>
                </a:lnTo>
                <a:lnTo>
                  <a:pt x="5522305" y="2263775"/>
                </a:lnTo>
                <a:lnTo>
                  <a:pt x="3771678" y="4014258"/>
                </a:lnTo>
                <a:lnTo>
                  <a:pt x="2034283" y="5750454"/>
                </a:lnTo>
                <a:lnTo>
                  <a:pt x="2004118" y="5780088"/>
                </a:lnTo>
                <a:lnTo>
                  <a:pt x="1936908" y="5832475"/>
                </a:lnTo>
                <a:lnTo>
                  <a:pt x="1865465" y="5876925"/>
                </a:lnTo>
                <a:lnTo>
                  <a:pt x="1789259" y="5911850"/>
                </a:lnTo>
                <a:lnTo>
                  <a:pt x="1709877" y="5938838"/>
                </a:lnTo>
                <a:lnTo>
                  <a:pt x="1627320" y="5955242"/>
                </a:lnTo>
                <a:lnTo>
                  <a:pt x="1543705" y="5963709"/>
                </a:lnTo>
                <a:lnTo>
                  <a:pt x="1459032" y="5961592"/>
                </a:lnTo>
                <a:lnTo>
                  <a:pt x="1417224" y="5956300"/>
                </a:lnTo>
                <a:lnTo>
                  <a:pt x="890660" y="5881688"/>
                </a:lnTo>
                <a:lnTo>
                  <a:pt x="324935" y="6446838"/>
                </a:lnTo>
                <a:lnTo>
                  <a:pt x="310646" y="6460596"/>
                </a:lnTo>
                <a:lnTo>
                  <a:pt x="278364" y="6481234"/>
                </a:lnTo>
                <a:lnTo>
                  <a:pt x="243966" y="6494992"/>
                </a:lnTo>
                <a:lnTo>
                  <a:pt x="208509" y="6502400"/>
                </a:lnTo>
                <a:lnTo>
                  <a:pt x="171464" y="6502400"/>
                </a:lnTo>
                <a:lnTo>
                  <a:pt x="136007" y="6494992"/>
                </a:lnTo>
                <a:lnTo>
                  <a:pt x="101608" y="6481234"/>
                </a:lnTo>
                <a:lnTo>
                  <a:pt x="69856" y="6460596"/>
                </a:lnTo>
                <a:lnTo>
                  <a:pt x="55038" y="6446838"/>
                </a:lnTo>
                <a:lnTo>
                  <a:pt x="42337" y="6432550"/>
                </a:lnTo>
                <a:lnTo>
                  <a:pt x="20639" y="6401329"/>
                </a:lnTo>
                <a:lnTo>
                  <a:pt x="6880" y="6366934"/>
                </a:lnTo>
                <a:lnTo>
                  <a:pt x="0" y="6330421"/>
                </a:lnTo>
                <a:lnTo>
                  <a:pt x="0" y="6293909"/>
                </a:lnTo>
                <a:lnTo>
                  <a:pt x="6880" y="6257925"/>
                </a:lnTo>
                <a:lnTo>
                  <a:pt x="20639" y="6223529"/>
                </a:lnTo>
                <a:lnTo>
                  <a:pt x="42337" y="6191779"/>
                </a:lnTo>
                <a:lnTo>
                  <a:pt x="55038" y="6178021"/>
                </a:lnTo>
                <a:lnTo>
                  <a:pt x="621292" y="5611813"/>
                </a:lnTo>
                <a:lnTo>
                  <a:pt x="546145" y="5085821"/>
                </a:lnTo>
                <a:lnTo>
                  <a:pt x="540853" y="5042959"/>
                </a:lnTo>
                <a:lnTo>
                  <a:pt x="539265" y="4958821"/>
                </a:lnTo>
                <a:lnTo>
                  <a:pt x="546674" y="4874684"/>
                </a:lnTo>
                <a:lnTo>
                  <a:pt x="564138" y="4792663"/>
                </a:lnTo>
                <a:lnTo>
                  <a:pt x="590069" y="4713288"/>
                </a:lnTo>
                <a:lnTo>
                  <a:pt x="626055" y="4637088"/>
                </a:lnTo>
                <a:lnTo>
                  <a:pt x="669980" y="4565121"/>
                </a:lnTo>
                <a:lnTo>
                  <a:pt x="721842" y="4498975"/>
                </a:lnTo>
                <a:lnTo>
                  <a:pt x="752007" y="4467754"/>
                </a:lnTo>
                <a:lnTo>
                  <a:pt x="2468235" y="2752196"/>
                </a:lnTo>
                <a:lnTo>
                  <a:pt x="4239500" y="981075"/>
                </a:lnTo>
                <a:lnTo>
                  <a:pt x="3993947" y="735542"/>
                </a:lnTo>
                <a:lnTo>
                  <a:pt x="3981246" y="721254"/>
                </a:lnTo>
                <a:lnTo>
                  <a:pt x="3959548" y="688975"/>
                </a:lnTo>
                <a:lnTo>
                  <a:pt x="3945789" y="655108"/>
                </a:lnTo>
                <a:lnTo>
                  <a:pt x="3939438" y="619125"/>
                </a:lnTo>
                <a:lnTo>
                  <a:pt x="3939438" y="582613"/>
                </a:lnTo>
                <a:lnTo>
                  <a:pt x="3945789" y="546629"/>
                </a:lnTo>
                <a:lnTo>
                  <a:pt x="3959548" y="512233"/>
                </a:lnTo>
                <a:lnTo>
                  <a:pt x="3981246" y="480483"/>
                </a:lnTo>
                <a:lnTo>
                  <a:pt x="3993947" y="465667"/>
                </a:lnTo>
                <a:lnTo>
                  <a:pt x="4008764" y="452967"/>
                </a:lnTo>
                <a:lnTo>
                  <a:pt x="4039988" y="431800"/>
                </a:lnTo>
                <a:lnTo>
                  <a:pt x="4074916" y="418042"/>
                </a:lnTo>
                <a:lnTo>
                  <a:pt x="4110902" y="411163"/>
                </a:lnTo>
                <a:lnTo>
                  <a:pt x="4147417" y="411163"/>
                </a:lnTo>
                <a:lnTo>
                  <a:pt x="4182875" y="418042"/>
                </a:lnTo>
                <a:lnTo>
                  <a:pt x="4217273" y="431800"/>
                </a:lnTo>
                <a:lnTo>
                  <a:pt x="4249555" y="452967"/>
                </a:lnTo>
                <a:lnTo>
                  <a:pt x="4263844" y="465667"/>
                </a:lnTo>
                <a:lnTo>
                  <a:pt x="4508339" y="711200"/>
                </a:lnTo>
                <a:lnTo>
                  <a:pt x="5007913" y="212725"/>
                </a:lnTo>
                <a:lnTo>
                  <a:pt x="5034373" y="186796"/>
                </a:lnTo>
                <a:lnTo>
                  <a:pt x="5091528" y="139700"/>
                </a:lnTo>
                <a:lnTo>
                  <a:pt x="5152387" y="100013"/>
                </a:lnTo>
                <a:lnTo>
                  <a:pt x="5215892" y="66675"/>
                </a:lnTo>
                <a:lnTo>
                  <a:pt x="5281514" y="39688"/>
                </a:lnTo>
                <a:lnTo>
                  <a:pt x="5348195" y="20108"/>
                </a:lnTo>
                <a:lnTo>
                  <a:pt x="5418050" y="63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5" name="Group 16">
            <a:extLst>
              <a:ext uri="{FF2B5EF4-FFF2-40B4-BE49-F238E27FC236}">
                <a16:creationId xmlns:a16="http://schemas.microsoft.com/office/drawing/2014/main" id="{C66062C8-CD23-8CF7-090A-CC408E2A995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706951" y="3296151"/>
            <a:ext cx="281093" cy="323087"/>
            <a:chOff x="1039" y="1681"/>
            <a:chExt cx="1071" cy="1231"/>
          </a:xfrm>
          <a:solidFill>
            <a:schemeClr val="bg1">
              <a:lumMod val="95000"/>
            </a:schemeClr>
          </a:solidFill>
        </p:grpSpPr>
        <p:sp>
          <p:nvSpPr>
            <p:cNvPr id="46" name="Freeform 17">
              <a:extLst>
                <a:ext uri="{FF2B5EF4-FFF2-40B4-BE49-F238E27FC236}">
                  <a16:creationId xmlns:a16="http://schemas.microsoft.com/office/drawing/2014/main" id="{259A31A7-F14F-3AFE-E970-D71015E4731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18">
              <a:extLst>
                <a:ext uri="{FF2B5EF4-FFF2-40B4-BE49-F238E27FC236}">
                  <a16:creationId xmlns:a16="http://schemas.microsoft.com/office/drawing/2014/main" id="{15A8E94A-32D0-216B-A737-112BC7DE0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8" name="Freeform 19">
              <a:extLst>
                <a:ext uri="{FF2B5EF4-FFF2-40B4-BE49-F238E27FC236}">
                  <a16:creationId xmlns:a16="http://schemas.microsoft.com/office/drawing/2014/main" id="{7716A15B-BA4B-BD3B-CDEE-B621F51869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9" name="Freeform 20">
              <a:extLst>
                <a:ext uri="{FF2B5EF4-FFF2-40B4-BE49-F238E27FC236}">
                  <a16:creationId xmlns:a16="http://schemas.microsoft.com/office/drawing/2014/main" id="{D134F498-DA8E-8859-98E7-DE073D830F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0" name="Group 23">
            <a:extLst>
              <a:ext uri="{FF2B5EF4-FFF2-40B4-BE49-F238E27FC236}">
                <a16:creationId xmlns:a16="http://schemas.microsoft.com/office/drawing/2014/main" id="{01BC51F5-F4DE-2441-141B-F767ABB2D3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299481" y="3333746"/>
            <a:ext cx="348592" cy="319964"/>
            <a:chOff x="2577" y="1104"/>
            <a:chExt cx="414" cy="380"/>
          </a:xfrm>
          <a:solidFill>
            <a:schemeClr val="bg1">
              <a:lumMod val="95000"/>
            </a:schemeClr>
          </a:solidFill>
        </p:grpSpPr>
        <p:sp>
          <p:nvSpPr>
            <p:cNvPr id="51" name="Freeform 24">
              <a:extLst>
                <a:ext uri="{FF2B5EF4-FFF2-40B4-BE49-F238E27FC236}">
                  <a16:creationId xmlns:a16="http://schemas.microsoft.com/office/drawing/2014/main" id="{FC2B1DA4-A44C-D0B1-0CD4-6EEE5FD89A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Freeform 25">
              <a:extLst>
                <a:ext uri="{FF2B5EF4-FFF2-40B4-BE49-F238E27FC236}">
                  <a16:creationId xmlns:a16="http://schemas.microsoft.com/office/drawing/2014/main" id="{69AB1C08-8E67-064D-BCD4-234F08FA8E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26">
              <a:extLst>
                <a:ext uri="{FF2B5EF4-FFF2-40B4-BE49-F238E27FC236}">
                  <a16:creationId xmlns:a16="http://schemas.microsoft.com/office/drawing/2014/main" id="{1CAA6463-244A-6E5A-3184-E63292CBC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Freeform 27">
              <a:extLst>
                <a:ext uri="{FF2B5EF4-FFF2-40B4-BE49-F238E27FC236}">
                  <a16:creationId xmlns:a16="http://schemas.microsoft.com/office/drawing/2014/main" id="{7D0CADC4-8BBA-7DA2-F016-F08F4EA92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Freeform 28">
              <a:extLst>
                <a:ext uri="{FF2B5EF4-FFF2-40B4-BE49-F238E27FC236}">
                  <a16:creationId xmlns:a16="http://schemas.microsoft.com/office/drawing/2014/main" id="{DC934745-8197-EEF5-A748-397747F7E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6" name="Group 36">
            <a:extLst>
              <a:ext uri="{FF2B5EF4-FFF2-40B4-BE49-F238E27FC236}">
                <a16:creationId xmlns:a16="http://schemas.microsoft.com/office/drawing/2014/main" id="{7D01922B-7E85-B2B1-E862-33177F214E8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3117" y="3190962"/>
            <a:ext cx="180758" cy="466958"/>
            <a:chOff x="2375" y="2182"/>
            <a:chExt cx="144" cy="372"/>
          </a:xfrm>
          <a:solidFill>
            <a:schemeClr val="bg1">
              <a:lumMod val="95000"/>
            </a:schemeClr>
          </a:solidFill>
        </p:grpSpPr>
        <p:sp>
          <p:nvSpPr>
            <p:cNvPr id="57" name="Freeform 37">
              <a:extLst>
                <a:ext uri="{FF2B5EF4-FFF2-40B4-BE49-F238E27FC236}">
                  <a16:creationId xmlns:a16="http://schemas.microsoft.com/office/drawing/2014/main" id="{1315ABE1-8142-8889-3A31-0192CDD9C9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Rectangle 38">
              <a:extLst>
                <a:ext uri="{FF2B5EF4-FFF2-40B4-BE49-F238E27FC236}">
                  <a16:creationId xmlns:a16="http://schemas.microsoft.com/office/drawing/2014/main" id="{862BBD86-1AF5-9E91-68BF-BFFA0304B9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Rectangle 39">
              <a:extLst>
                <a:ext uri="{FF2B5EF4-FFF2-40B4-BE49-F238E27FC236}">
                  <a16:creationId xmlns:a16="http://schemas.microsoft.com/office/drawing/2014/main" id="{2819EAEF-5E53-196B-57DA-961F4421C1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Rectangle 40">
              <a:extLst>
                <a:ext uri="{FF2B5EF4-FFF2-40B4-BE49-F238E27FC236}">
                  <a16:creationId xmlns:a16="http://schemas.microsoft.com/office/drawing/2014/main" id="{0C3CF108-1AA3-B7A5-9C7A-D226CBAAC9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1" name="Freeform 41">
              <a:extLst>
                <a:ext uri="{FF2B5EF4-FFF2-40B4-BE49-F238E27FC236}">
                  <a16:creationId xmlns:a16="http://schemas.microsoft.com/office/drawing/2014/main" id="{8B3D2699-35B2-C9FE-32FE-13E0FC299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5586B04-3897-8E4C-3D30-4C1EF64746DC}"/>
              </a:ext>
            </a:extLst>
          </p:cNvPr>
          <p:cNvSpPr/>
          <p:nvPr/>
        </p:nvSpPr>
        <p:spPr>
          <a:xfrm>
            <a:off x="1630172" y="4870594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7312F4CA-6AF9-23C5-EAEB-F34795E50C65}"/>
              </a:ext>
            </a:extLst>
          </p:cNvPr>
          <p:cNvSpPr/>
          <p:nvPr/>
        </p:nvSpPr>
        <p:spPr>
          <a:xfrm>
            <a:off x="5352942" y="4870594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4A84282A-9CA9-4FFB-428E-C8DA42BC3B68}"/>
              </a:ext>
            </a:extLst>
          </p:cNvPr>
          <p:cNvSpPr/>
          <p:nvPr/>
        </p:nvSpPr>
        <p:spPr>
          <a:xfrm>
            <a:off x="3412227" y="1582236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6B6C88A5-D1E9-748A-C876-D0F406FC4CEC}"/>
              </a:ext>
            </a:extLst>
          </p:cNvPr>
          <p:cNvSpPr/>
          <p:nvPr/>
        </p:nvSpPr>
        <p:spPr>
          <a:xfrm>
            <a:off x="7134997" y="1582236"/>
            <a:ext cx="236773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73845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32C9DD94-8D32-3AF6-A315-D6A224D2BC6E}"/>
              </a:ext>
            </a:extLst>
          </p:cNvPr>
          <p:cNvSpPr/>
          <p:nvPr/>
        </p:nvSpPr>
        <p:spPr>
          <a:xfrm>
            <a:off x="4854612" y="1944136"/>
            <a:ext cx="2505511" cy="2505509"/>
          </a:xfrm>
          <a:prstGeom prst="ellipse">
            <a:avLst/>
          </a:prstGeom>
          <a:solidFill>
            <a:srgbClr val="6959E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105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89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239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714</Words>
  <Application>Microsoft Office PowerPoint</Application>
  <PresentationFormat>와이드스크린</PresentationFormat>
  <Paragraphs>129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5</cp:revision>
  <dcterms:created xsi:type="dcterms:W3CDTF">2025-06-26T05:31:12Z</dcterms:created>
  <dcterms:modified xsi:type="dcterms:W3CDTF">2025-06-26T06:04:04Z</dcterms:modified>
</cp:coreProperties>
</file>