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188" r:id="rId2"/>
    <p:sldId id="2189" r:id="rId3"/>
    <p:sldId id="2201" r:id="rId4"/>
    <p:sldId id="2202" r:id="rId5"/>
    <p:sldId id="2203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F3EF"/>
    <a:srgbClr val="3BAFDE"/>
    <a:srgbClr val="FCE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B8070-B08A-4D5F-AEBC-07F178766FF8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75896-CB4B-443A-9B83-441A58D32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282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39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75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98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75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7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7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80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86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9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579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F5F8EB-307D-B366-1A84-7C622A0EA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199959B-D9F3-7164-21AB-53DA1ACFF118}"/>
              </a:ext>
            </a:extLst>
          </p:cNvPr>
          <p:cNvGrpSpPr/>
          <p:nvPr/>
        </p:nvGrpSpPr>
        <p:grpSpPr>
          <a:xfrm flipH="1">
            <a:off x="1808622" y="5212480"/>
            <a:ext cx="10383378" cy="1645520"/>
            <a:chOff x="0" y="5212480"/>
            <a:chExt cx="10383378" cy="164552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85D903F0-27E5-7AFB-254A-569FE840EB8A}"/>
                </a:ext>
              </a:extLst>
            </p:cNvPr>
            <p:cNvSpPr/>
            <p:nvPr/>
          </p:nvSpPr>
          <p:spPr>
            <a:xfrm>
              <a:off x="0" y="5212480"/>
              <a:ext cx="10383378" cy="1645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0 w 10383378"/>
                <a:gd name="connsiteY80" fmla="*/ 1645520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0" y="1645520"/>
                  </a:lnTo>
                  <a:close/>
                </a:path>
              </a:pathLst>
            </a:custGeom>
            <a:gradFill flip="none" rotWithShape="1">
              <a:gsLst>
                <a:gs pos="67000">
                  <a:srgbClr val="FCEDD8"/>
                </a:gs>
                <a:gs pos="49558">
                  <a:srgbClr val="FBF7EF"/>
                </a:gs>
                <a:gs pos="29000">
                  <a:srgbClr val="ACF3EF"/>
                </a:gs>
                <a:gs pos="7000">
                  <a:srgbClr val="3BAFDE"/>
                </a:gs>
                <a:gs pos="99000">
                  <a:schemeClr val="bg1"/>
                </a:gs>
              </a:gsLst>
              <a:lin ang="16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E791670A-0AE5-D10E-BC97-6AC17B18497D}"/>
                </a:ext>
              </a:extLst>
            </p:cNvPr>
            <p:cNvSpPr/>
            <p:nvPr/>
          </p:nvSpPr>
          <p:spPr>
            <a:xfrm>
              <a:off x="0" y="5212480"/>
              <a:ext cx="10383378" cy="1645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101600" dir="18900000" algn="bl" rotWithShape="0">
                <a:prstClr val="black">
                  <a:alpha val="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510B9C5-7CEA-A97F-C6B0-9AD036FD5B3D}"/>
                </a:ext>
              </a:extLst>
            </p:cNvPr>
            <p:cNvSpPr/>
            <p:nvPr/>
          </p:nvSpPr>
          <p:spPr>
            <a:xfrm>
              <a:off x="0" y="5720480"/>
              <a:ext cx="6807200" cy="1137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E72AC4C9-94DA-0D93-0FB1-3AB7868114FD}"/>
                </a:ext>
              </a:extLst>
            </p:cNvPr>
            <p:cNvSpPr/>
            <p:nvPr/>
          </p:nvSpPr>
          <p:spPr>
            <a:xfrm>
              <a:off x="0" y="6261100"/>
              <a:ext cx="4102100" cy="59690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3FDD51F6-B7C9-810C-73AE-49C86EE56918}"/>
                </a:ext>
              </a:extLst>
            </p:cNvPr>
            <p:cNvSpPr/>
            <p:nvPr/>
          </p:nvSpPr>
          <p:spPr>
            <a:xfrm>
              <a:off x="1" y="5591140"/>
              <a:ext cx="7104184" cy="1266860"/>
            </a:xfrm>
            <a:custGeom>
              <a:avLst/>
              <a:gdLst>
                <a:gd name="connsiteX0" fmla="*/ 6045200 w 10383379"/>
                <a:gd name="connsiteY0" fmla="*/ 820021 h 1645520"/>
                <a:gd name="connsiteX1" fmla="*/ 6197600 w 10383379"/>
                <a:gd name="connsiteY1" fmla="*/ 921621 h 1645520"/>
                <a:gd name="connsiteX2" fmla="*/ 6324600 w 10383379"/>
                <a:gd name="connsiteY2" fmla="*/ 947021 h 1645520"/>
                <a:gd name="connsiteX3" fmla="*/ 6616700 w 10383379"/>
                <a:gd name="connsiteY3" fmla="*/ 972421 h 1645520"/>
                <a:gd name="connsiteX4" fmla="*/ 6769100 w 10383379"/>
                <a:gd name="connsiteY4" fmla="*/ 947021 h 1645520"/>
                <a:gd name="connsiteX5" fmla="*/ 6921500 w 10383379"/>
                <a:gd name="connsiteY5" fmla="*/ 959721 h 1645520"/>
                <a:gd name="connsiteX6" fmla="*/ 6985000 w 10383379"/>
                <a:gd name="connsiteY6" fmla="*/ 985121 h 1645520"/>
                <a:gd name="connsiteX7" fmla="*/ 7048500 w 10383379"/>
                <a:gd name="connsiteY7" fmla="*/ 972421 h 1645520"/>
                <a:gd name="connsiteX8" fmla="*/ 7099300 w 10383379"/>
                <a:gd name="connsiteY8" fmla="*/ 985121 h 1645520"/>
                <a:gd name="connsiteX9" fmla="*/ 7366000 w 10383379"/>
                <a:gd name="connsiteY9" fmla="*/ 947021 h 1645520"/>
                <a:gd name="connsiteX10" fmla="*/ 7531100 w 10383379"/>
                <a:gd name="connsiteY10" fmla="*/ 870821 h 1645520"/>
                <a:gd name="connsiteX11" fmla="*/ 7683500 w 10383379"/>
                <a:gd name="connsiteY11" fmla="*/ 947021 h 1645520"/>
                <a:gd name="connsiteX12" fmla="*/ 7747000 w 10383379"/>
                <a:gd name="connsiteY12" fmla="*/ 959721 h 1645520"/>
                <a:gd name="connsiteX13" fmla="*/ 7937500 w 10383379"/>
                <a:gd name="connsiteY13" fmla="*/ 883521 h 1645520"/>
                <a:gd name="connsiteX14" fmla="*/ 8115300 w 10383379"/>
                <a:gd name="connsiteY14" fmla="*/ 934321 h 1645520"/>
                <a:gd name="connsiteX15" fmla="*/ 8293100 w 10383379"/>
                <a:gd name="connsiteY15" fmla="*/ 947021 h 1645520"/>
                <a:gd name="connsiteX16" fmla="*/ 8394700 w 10383379"/>
                <a:gd name="connsiteY16" fmla="*/ 997821 h 1645520"/>
                <a:gd name="connsiteX17" fmla="*/ 8483600 w 10383379"/>
                <a:gd name="connsiteY17" fmla="*/ 1086721 h 1645520"/>
                <a:gd name="connsiteX18" fmla="*/ 8737600 w 10383379"/>
                <a:gd name="connsiteY18" fmla="*/ 1137521 h 1645520"/>
                <a:gd name="connsiteX19" fmla="*/ 8890000 w 10383379"/>
                <a:gd name="connsiteY19" fmla="*/ 1175621 h 1645520"/>
                <a:gd name="connsiteX20" fmla="*/ 9055100 w 10383379"/>
                <a:gd name="connsiteY20" fmla="*/ 1264521 h 1645520"/>
                <a:gd name="connsiteX21" fmla="*/ 9169400 w 10383379"/>
                <a:gd name="connsiteY21" fmla="*/ 1315321 h 1645520"/>
                <a:gd name="connsiteX22" fmla="*/ 9296400 w 10383379"/>
                <a:gd name="connsiteY22" fmla="*/ 1416921 h 1645520"/>
                <a:gd name="connsiteX23" fmla="*/ 9499600 w 10383379"/>
                <a:gd name="connsiteY23" fmla="*/ 1302621 h 1645520"/>
                <a:gd name="connsiteX24" fmla="*/ 9575800 w 10383379"/>
                <a:gd name="connsiteY24" fmla="*/ 1442321 h 1645520"/>
                <a:gd name="connsiteX25" fmla="*/ 9728200 w 10383379"/>
                <a:gd name="connsiteY25" fmla="*/ 1467721 h 1645520"/>
                <a:gd name="connsiteX26" fmla="*/ 9880600 w 10383379"/>
                <a:gd name="connsiteY26" fmla="*/ 1531221 h 1645520"/>
                <a:gd name="connsiteX27" fmla="*/ 9956800 w 10383379"/>
                <a:gd name="connsiteY27" fmla="*/ 1543921 h 1645520"/>
                <a:gd name="connsiteX28" fmla="*/ 10287000 w 10383379"/>
                <a:gd name="connsiteY28" fmla="*/ 1582021 h 1645520"/>
                <a:gd name="connsiteX29" fmla="*/ 10345329 w 10383379"/>
                <a:gd name="connsiteY29" fmla="*/ 1618554 h 1645520"/>
                <a:gd name="connsiteX30" fmla="*/ 10383379 w 10383379"/>
                <a:gd name="connsiteY30" fmla="*/ 1645520 h 1645520"/>
                <a:gd name="connsiteX31" fmla="*/ 10312345 w 10383379"/>
                <a:gd name="connsiteY31" fmla="*/ 1645520 h 1645520"/>
                <a:gd name="connsiteX32" fmla="*/ 10287000 w 10383379"/>
                <a:gd name="connsiteY32" fmla="*/ 1629646 h 1645520"/>
                <a:gd name="connsiteX33" fmla="*/ 9956800 w 10383379"/>
                <a:gd name="connsiteY33" fmla="*/ 1591546 h 1645520"/>
                <a:gd name="connsiteX34" fmla="*/ 9880600 w 10383379"/>
                <a:gd name="connsiteY34" fmla="*/ 1578846 h 1645520"/>
                <a:gd name="connsiteX35" fmla="*/ 9728200 w 10383379"/>
                <a:gd name="connsiteY35" fmla="*/ 1515346 h 1645520"/>
                <a:gd name="connsiteX36" fmla="*/ 9575800 w 10383379"/>
                <a:gd name="connsiteY36" fmla="*/ 1489946 h 1645520"/>
                <a:gd name="connsiteX37" fmla="*/ 9499600 w 10383379"/>
                <a:gd name="connsiteY37" fmla="*/ 1350246 h 1645520"/>
                <a:gd name="connsiteX38" fmla="*/ 9296400 w 10383379"/>
                <a:gd name="connsiteY38" fmla="*/ 1464546 h 1645520"/>
                <a:gd name="connsiteX39" fmla="*/ 9169400 w 10383379"/>
                <a:gd name="connsiteY39" fmla="*/ 1362946 h 1645520"/>
                <a:gd name="connsiteX40" fmla="*/ 9055100 w 10383379"/>
                <a:gd name="connsiteY40" fmla="*/ 1312146 h 1645520"/>
                <a:gd name="connsiteX41" fmla="*/ 8890000 w 10383379"/>
                <a:gd name="connsiteY41" fmla="*/ 1223246 h 1645520"/>
                <a:gd name="connsiteX42" fmla="*/ 8737600 w 10383379"/>
                <a:gd name="connsiteY42" fmla="*/ 1185146 h 1645520"/>
                <a:gd name="connsiteX43" fmla="*/ 8483600 w 10383379"/>
                <a:gd name="connsiteY43" fmla="*/ 1134346 h 1645520"/>
                <a:gd name="connsiteX44" fmla="*/ 8394700 w 10383379"/>
                <a:gd name="connsiteY44" fmla="*/ 1045446 h 1645520"/>
                <a:gd name="connsiteX45" fmla="*/ 8293100 w 10383379"/>
                <a:gd name="connsiteY45" fmla="*/ 994646 h 1645520"/>
                <a:gd name="connsiteX46" fmla="*/ 8115300 w 10383379"/>
                <a:gd name="connsiteY46" fmla="*/ 981946 h 1645520"/>
                <a:gd name="connsiteX47" fmla="*/ 7937500 w 10383379"/>
                <a:gd name="connsiteY47" fmla="*/ 931146 h 1645520"/>
                <a:gd name="connsiteX48" fmla="*/ 7747000 w 10383379"/>
                <a:gd name="connsiteY48" fmla="*/ 1007346 h 1645520"/>
                <a:gd name="connsiteX49" fmla="*/ 7683500 w 10383379"/>
                <a:gd name="connsiteY49" fmla="*/ 994646 h 1645520"/>
                <a:gd name="connsiteX50" fmla="*/ 7531100 w 10383379"/>
                <a:gd name="connsiteY50" fmla="*/ 918446 h 1645520"/>
                <a:gd name="connsiteX51" fmla="*/ 7366000 w 10383379"/>
                <a:gd name="connsiteY51" fmla="*/ 994646 h 1645520"/>
                <a:gd name="connsiteX52" fmla="*/ 7099300 w 10383379"/>
                <a:gd name="connsiteY52" fmla="*/ 1032746 h 1645520"/>
                <a:gd name="connsiteX53" fmla="*/ 7048500 w 10383379"/>
                <a:gd name="connsiteY53" fmla="*/ 1020046 h 1645520"/>
                <a:gd name="connsiteX54" fmla="*/ 6985000 w 10383379"/>
                <a:gd name="connsiteY54" fmla="*/ 1032746 h 1645520"/>
                <a:gd name="connsiteX55" fmla="*/ 6921500 w 10383379"/>
                <a:gd name="connsiteY55" fmla="*/ 1007346 h 1645520"/>
                <a:gd name="connsiteX56" fmla="*/ 6769100 w 10383379"/>
                <a:gd name="connsiteY56" fmla="*/ 994646 h 1645520"/>
                <a:gd name="connsiteX57" fmla="*/ 6616700 w 10383379"/>
                <a:gd name="connsiteY57" fmla="*/ 1020046 h 1645520"/>
                <a:gd name="connsiteX58" fmla="*/ 6324600 w 10383379"/>
                <a:gd name="connsiteY58" fmla="*/ 994646 h 1645520"/>
                <a:gd name="connsiteX59" fmla="*/ 6197600 w 10383379"/>
                <a:gd name="connsiteY59" fmla="*/ 969246 h 1645520"/>
                <a:gd name="connsiteX60" fmla="*/ 6045200 w 10383379"/>
                <a:gd name="connsiteY60" fmla="*/ 867646 h 1645520"/>
                <a:gd name="connsiteX61" fmla="*/ 5981701 w 10383379"/>
                <a:gd name="connsiteY61" fmla="*/ 893046 h 1645520"/>
                <a:gd name="connsiteX62" fmla="*/ 5961505 w 10383379"/>
                <a:gd name="connsiteY62" fmla="*/ 930848 h 1645520"/>
                <a:gd name="connsiteX63" fmla="*/ 5958526 w 10383379"/>
                <a:gd name="connsiteY63" fmla="*/ 948282 h 1645520"/>
                <a:gd name="connsiteX64" fmla="*/ 5957444 w 10383379"/>
                <a:gd name="connsiteY64" fmla="*/ 942927 h 1645520"/>
                <a:gd name="connsiteX65" fmla="*/ 5981701 w 10383379"/>
                <a:gd name="connsiteY65" fmla="*/ 845421 h 1645520"/>
                <a:gd name="connsiteX66" fmla="*/ 6045200 w 10383379"/>
                <a:gd name="connsiteY66" fmla="*/ 820021 h 1645520"/>
                <a:gd name="connsiteX67" fmla="*/ 0 w 10383379"/>
                <a:gd name="connsiteY67" fmla="*/ 0 h 1645520"/>
                <a:gd name="connsiteX68" fmla="*/ 8331 w 10383379"/>
                <a:gd name="connsiteY68" fmla="*/ 92 h 1645520"/>
                <a:gd name="connsiteX69" fmla="*/ 25400 w 10383379"/>
                <a:gd name="connsiteY69" fmla="*/ 7221 h 1645520"/>
                <a:gd name="connsiteX70" fmla="*/ 50800 w 10383379"/>
                <a:gd name="connsiteY70" fmla="*/ 83421 h 1645520"/>
                <a:gd name="connsiteX71" fmla="*/ 101600 w 10383379"/>
                <a:gd name="connsiteY71" fmla="*/ 121521 h 1645520"/>
                <a:gd name="connsiteX72" fmla="*/ 215900 w 10383379"/>
                <a:gd name="connsiteY72" fmla="*/ 96121 h 1645520"/>
                <a:gd name="connsiteX73" fmla="*/ 495300 w 10383379"/>
                <a:gd name="connsiteY73" fmla="*/ 146921 h 1645520"/>
                <a:gd name="connsiteX74" fmla="*/ 762000 w 10383379"/>
                <a:gd name="connsiteY74" fmla="*/ 134221 h 1645520"/>
                <a:gd name="connsiteX75" fmla="*/ 812800 w 10383379"/>
                <a:gd name="connsiteY75" fmla="*/ 146921 h 1645520"/>
                <a:gd name="connsiteX76" fmla="*/ 863600 w 10383379"/>
                <a:gd name="connsiteY76" fmla="*/ 185021 h 1645520"/>
                <a:gd name="connsiteX77" fmla="*/ 1079500 w 10383379"/>
                <a:gd name="connsiteY77" fmla="*/ 108821 h 1645520"/>
                <a:gd name="connsiteX78" fmla="*/ 1117600 w 10383379"/>
                <a:gd name="connsiteY78" fmla="*/ 134221 h 1645520"/>
                <a:gd name="connsiteX79" fmla="*/ 1371600 w 10383379"/>
                <a:gd name="connsiteY79" fmla="*/ 185021 h 1645520"/>
                <a:gd name="connsiteX80" fmla="*/ 1447800 w 10383379"/>
                <a:gd name="connsiteY80" fmla="*/ 210421 h 1645520"/>
                <a:gd name="connsiteX81" fmla="*/ 1612900 w 10383379"/>
                <a:gd name="connsiteY81" fmla="*/ 223121 h 1645520"/>
                <a:gd name="connsiteX82" fmla="*/ 1727200 w 10383379"/>
                <a:gd name="connsiteY82" fmla="*/ 312021 h 1645520"/>
                <a:gd name="connsiteX83" fmla="*/ 1905000 w 10383379"/>
                <a:gd name="connsiteY83" fmla="*/ 299321 h 1645520"/>
                <a:gd name="connsiteX84" fmla="*/ 1943100 w 10383379"/>
                <a:gd name="connsiteY84" fmla="*/ 286621 h 1645520"/>
                <a:gd name="connsiteX85" fmla="*/ 2044700 w 10383379"/>
                <a:gd name="connsiteY85" fmla="*/ 299321 h 1645520"/>
                <a:gd name="connsiteX86" fmla="*/ 2324100 w 10383379"/>
                <a:gd name="connsiteY86" fmla="*/ 350121 h 1645520"/>
                <a:gd name="connsiteX87" fmla="*/ 2463800 w 10383379"/>
                <a:gd name="connsiteY87" fmla="*/ 337421 h 1645520"/>
                <a:gd name="connsiteX88" fmla="*/ 2501900 w 10383379"/>
                <a:gd name="connsiteY88" fmla="*/ 362821 h 1645520"/>
                <a:gd name="connsiteX89" fmla="*/ 2552700 w 10383379"/>
                <a:gd name="connsiteY89" fmla="*/ 388221 h 1645520"/>
                <a:gd name="connsiteX90" fmla="*/ 2743200 w 10383379"/>
                <a:gd name="connsiteY90" fmla="*/ 413621 h 1645520"/>
                <a:gd name="connsiteX91" fmla="*/ 2806700 w 10383379"/>
                <a:gd name="connsiteY91" fmla="*/ 439021 h 1645520"/>
                <a:gd name="connsiteX92" fmla="*/ 2921000 w 10383379"/>
                <a:gd name="connsiteY92" fmla="*/ 451721 h 1645520"/>
                <a:gd name="connsiteX93" fmla="*/ 2971800 w 10383379"/>
                <a:gd name="connsiteY93" fmla="*/ 464421 h 1645520"/>
                <a:gd name="connsiteX94" fmla="*/ 3009900 w 10383379"/>
                <a:gd name="connsiteY94" fmla="*/ 502521 h 1645520"/>
                <a:gd name="connsiteX95" fmla="*/ 3149600 w 10383379"/>
                <a:gd name="connsiteY95" fmla="*/ 502521 h 1645520"/>
                <a:gd name="connsiteX96" fmla="*/ 3263900 w 10383379"/>
                <a:gd name="connsiteY96" fmla="*/ 502521 h 1645520"/>
                <a:gd name="connsiteX97" fmla="*/ 3302000 w 10383379"/>
                <a:gd name="connsiteY97" fmla="*/ 527921 h 1645520"/>
                <a:gd name="connsiteX98" fmla="*/ 3429000 w 10383379"/>
                <a:gd name="connsiteY98" fmla="*/ 489821 h 1645520"/>
                <a:gd name="connsiteX99" fmla="*/ 3543300 w 10383379"/>
                <a:gd name="connsiteY99" fmla="*/ 451721 h 1645520"/>
                <a:gd name="connsiteX100" fmla="*/ 3606800 w 10383379"/>
                <a:gd name="connsiteY100" fmla="*/ 540621 h 1645520"/>
                <a:gd name="connsiteX101" fmla="*/ 3759200 w 10383379"/>
                <a:gd name="connsiteY101" fmla="*/ 477121 h 1645520"/>
                <a:gd name="connsiteX102" fmla="*/ 3784600 w 10383379"/>
                <a:gd name="connsiteY102" fmla="*/ 540621 h 1645520"/>
                <a:gd name="connsiteX103" fmla="*/ 3937000 w 10383379"/>
                <a:gd name="connsiteY103" fmla="*/ 642221 h 1645520"/>
                <a:gd name="connsiteX104" fmla="*/ 4000500 w 10383379"/>
                <a:gd name="connsiteY104" fmla="*/ 616821 h 1645520"/>
                <a:gd name="connsiteX105" fmla="*/ 4114800 w 10383379"/>
                <a:gd name="connsiteY105" fmla="*/ 629521 h 1645520"/>
                <a:gd name="connsiteX106" fmla="*/ 4165600 w 10383379"/>
                <a:gd name="connsiteY106" fmla="*/ 680321 h 1645520"/>
                <a:gd name="connsiteX107" fmla="*/ 4521200 w 10383379"/>
                <a:gd name="connsiteY107" fmla="*/ 731121 h 1645520"/>
                <a:gd name="connsiteX108" fmla="*/ 5041900 w 10383379"/>
                <a:gd name="connsiteY108" fmla="*/ 781921 h 1645520"/>
                <a:gd name="connsiteX109" fmla="*/ 5334001 w 10383379"/>
                <a:gd name="connsiteY109" fmla="*/ 731121 h 1645520"/>
                <a:gd name="connsiteX110" fmla="*/ 5372101 w 10383379"/>
                <a:gd name="connsiteY110" fmla="*/ 781921 h 1645520"/>
                <a:gd name="connsiteX111" fmla="*/ 5575301 w 10383379"/>
                <a:gd name="connsiteY111" fmla="*/ 794621 h 1645520"/>
                <a:gd name="connsiteX112" fmla="*/ 5651501 w 10383379"/>
                <a:gd name="connsiteY112" fmla="*/ 807321 h 1645520"/>
                <a:gd name="connsiteX113" fmla="*/ 5689601 w 10383379"/>
                <a:gd name="connsiteY113" fmla="*/ 820021 h 1645520"/>
                <a:gd name="connsiteX114" fmla="*/ 5842001 w 10383379"/>
                <a:gd name="connsiteY114" fmla="*/ 781921 h 1645520"/>
                <a:gd name="connsiteX115" fmla="*/ 5956508 w 10383379"/>
                <a:gd name="connsiteY115" fmla="*/ 950356 h 1645520"/>
                <a:gd name="connsiteX116" fmla="*/ 5957835 w 10383379"/>
                <a:gd name="connsiteY116" fmla="*/ 952322 h 1645520"/>
                <a:gd name="connsiteX117" fmla="*/ 5955685 w 10383379"/>
                <a:gd name="connsiteY117" fmla="*/ 964904 h 1645520"/>
                <a:gd name="connsiteX118" fmla="*/ 5842001 w 10383379"/>
                <a:gd name="connsiteY118" fmla="*/ 829546 h 1645520"/>
                <a:gd name="connsiteX119" fmla="*/ 5689601 w 10383379"/>
                <a:gd name="connsiteY119" fmla="*/ 867646 h 1645520"/>
                <a:gd name="connsiteX120" fmla="*/ 5651501 w 10383379"/>
                <a:gd name="connsiteY120" fmla="*/ 854946 h 1645520"/>
                <a:gd name="connsiteX121" fmla="*/ 5575301 w 10383379"/>
                <a:gd name="connsiteY121" fmla="*/ 842246 h 1645520"/>
                <a:gd name="connsiteX122" fmla="*/ 5372101 w 10383379"/>
                <a:gd name="connsiteY122" fmla="*/ 829546 h 1645520"/>
                <a:gd name="connsiteX123" fmla="*/ 5334001 w 10383379"/>
                <a:gd name="connsiteY123" fmla="*/ 778746 h 1645520"/>
                <a:gd name="connsiteX124" fmla="*/ 5041900 w 10383379"/>
                <a:gd name="connsiteY124" fmla="*/ 829546 h 1645520"/>
                <a:gd name="connsiteX125" fmla="*/ 4521200 w 10383379"/>
                <a:gd name="connsiteY125" fmla="*/ 778746 h 1645520"/>
                <a:gd name="connsiteX126" fmla="*/ 4165600 w 10383379"/>
                <a:gd name="connsiteY126" fmla="*/ 727946 h 1645520"/>
                <a:gd name="connsiteX127" fmla="*/ 4114800 w 10383379"/>
                <a:gd name="connsiteY127" fmla="*/ 677146 h 1645520"/>
                <a:gd name="connsiteX128" fmla="*/ 4000500 w 10383379"/>
                <a:gd name="connsiteY128" fmla="*/ 664446 h 1645520"/>
                <a:gd name="connsiteX129" fmla="*/ 3937000 w 10383379"/>
                <a:gd name="connsiteY129" fmla="*/ 689846 h 1645520"/>
                <a:gd name="connsiteX130" fmla="*/ 3784600 w 10383379"/>
                <a:gd name="connsiteY130" fmla="*/ 588246 h 1645520"/>
                <a:gd name="connsiteX131" fmla="*/ 3759200 w 10383379"/>
                <a:gd name="connsiteY131" fmla="*/ 524746 h 1645520"/>
                <a:gd name="connsiteX132" fmla="*/ 3606800 w 10383379"/>
                <a:gd name="connsiteY132" fmla="*/ 588246 h 1645520"/>
                <a:gd name="connsiteX133" fmla="*/ 3543300 w 10383379"/>
                <a:gd name="connsiteY133" fmla="*/ 499346 h 1645520"/>
                <a:gd name="connsiteX134" fmla="*/ 3429000 w 10383379"/>
                <a:gd name="connsiteY134" fmla="*/ 537446 h 1645520"/>
                <a:gd name="connsiteX135" fmla="*/ 3302000 w 10383379"/>
                <a:gd name="connsiteY135" fmla="*/ 575546 h 1645520"/>
                <a:gd name="connsiteX136" fmla="*/ 3263900 w 10383379"/>
                <a:gd name="connsiteY136" fmla="*/ 550146 h 1645520"/>
                <a:gd name="connsiteX137" fmla="*/ 3149600 w 10383379"/>
                <a:gd name="connsiteY137" fmla="*/ 550146 h 1645520"/>
                <a:gd name="connsiteX138" fmla="*/ 3009900 w 10383379"/>
                <a:gd name="connsiteY138" fmla="*/ 550146 h 1645520"/>
                <a:gd name="connsiteX139" fmla="*/ 2971800 w 10383379"/>
                <a:gd name="connsiteY139" fmla="*/ 512046 h 1645520"/>
                <a:gd name="connsiteX140" fmla="*/ 2921000 w 10383379"/>
                <a:gd name="connsiteY140" fmla="*/ 499346 h 1645520"/>
                <a:gd name="connsiteX141" fmla="*/ 2806700 w 10383379"/>
                <a:gd name="connsiteY141" fmla="*/ 486646 h 1645520"/>
                <a:gd name="connsiteX142" fmla="*/ 2743200 w 10383379"/>
                <a:gd name="connsiteY142" fmla="*/ 461246 h 1645520"/>
                <a:gd name="connsiteX143" fmla="*/ 2552700 w 10383379"/>
                <a:gd name="connsiteY143" fmla="*/ 435846 h 1645520"/>
                <a:gd name="connsiteX144" fmla="*/ 2501900 w 10383379"/>
                <a:gd name="connsiteY144" fmla="*/ 410446 h 1645520"/>
                <a:gd name="connsiteX145" fmla="*/ 2463800 w 10383379"/>
                <a:gd name="connsiteY145" fmla="*/ 385046 h 1645520"/>
                <a:gd name="connsiteX146" fmla="*/ 2324100 w 10383379"/>
                <a:gd name="connsiteY146" fmla="*/ 397746 h 1645520"/>
                <a:gd name="connsiteX147" fmla="*/ 2044700 w 10383379"/>
                <a:gd name="connsiteY147" fmla="*/ 346946 h 1645520"/>
                <a:gd name="connsiteX148" fmla="*/ 1943100 w 10383379"/>
                <a:gd name="connsiteY148" fmla="*/ 334246 h 1645520"/>
                <a:gd name="connsiteX149" fmla="*/ 1905000 w 10383379"/>
                <a:gd name="connsiteY149" fmla="*/ 346946 h 1645520"/>
                <a:gd name="connsiteX150" fmla="*/ 1727200 w 10383379"/>
                <a:gd name="connsiteY150" fmla="*/ 359646 h 1645520"/>
                <a:gd name="connsiteX151" fmla="*/ 1612900 w 10383379"/>
                <a:gd name="connsiteY151" fmla="*/ 270746 h 1645520"/>
                <a:gd name="connsiteX152" fmla="*/ 1447800 w 10383379"/>
                <a:gd name="connsiteY152" fmla="*/ 258046 h 1645520"/>
                <a:gd name="connsiteX153" fmla="*/ 1371600 w 10383379"/>
                <a:gd name="connsiteY153" fmla="*/ 232646 h 1645520"/>
                <a:gd name="connsiteX154" fmla="*/ 1117600 w 10383379"/>
                <a:gd name="connsiteY154" fmla="*/ 181846 h 1645520"/>
                <a:gd name="connsiteX155" fmla="*/ 1079500 w 10383379"/>
                <a:gd name="connsiteY155" fmla="*/ 156446 h 1645520"/>
                <a:gd name="connsiteX156" fmla="*/ 863600 w 10383379"/>
                <a:gd name="connsiteY156" fmla="*/ 232646 h 1645520"/>
                <a:gd name="connsiteX157" fmla="*/ 812800 w 10383379"/>
                <a:gd name="connsiteY157" fmla="*/ 194546 h 1645520"/>
                <a:gd name="connsiteX158" fmla="*/ 762000 w 10383379"/>
                <a:gd name="connsiteY158" fmla="*/ 181846 h 1645520"/>
                <a:gd name="connsiteX159" fmla="*/ 495300 w 10383379"/>
                <a:gd name="connsiteY159" fmla="*/ 194546 h 1645520"/>
                <a:gd name="connsiteX160" fmla="*/ 215900 w 10383379"/>
                <a:gd name="connsiteY160" fmla="*/ 143746 h 1645520"/>
                <a:gd name="connsiteX161" fmla="*/ 101600 w 10383379"/>
                <a:gd name="connsiteY161" fmla="*/ 169146 h 1645520"/>
                <a:gd name="connsiteX162" fmla="*/ 50800 w 10383379"/>
                <a:gd name="connsiteY162" fmla="*/ 131046 h 1645520"/>
                <a:gd name="connsiteX163" fmla="*/ 25400 w 10383379"/>
                <a:gd name="connsiteY163" fmla="*/ 54846 h 1645520"/>
                <a:gd name="connsiteX164" fmla="*/ 8331 w 10383379"/>
                <a:gd name="connsiteY164" fmla="*/ 47717 h 1645520"/>
                <a:gd name="connsiteX165" fmla="*/ 0 w 10383379"/>
                <a:gd name="connsiteY165" fmla="*/ 47625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0383379" h="1645520">
                  <a:moveTo>
                    <a:pt x="6045200" y="820021"/>
                  </a:move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4"/>
                  </a:cubicBezTo>
                  <a:lnTo>
                    <a:pt x="10383379" y="1645520"/>
                  </a:lnTo>
                  <a:lnTo>
                    <a:pt x="10312345" y="1645520"/>
                  </a:lnTo>
                  <a:lnTo>
                    <a:pt x="10287000" y="1629646"/>
                  </a:lnTo>
                  <a:lnTo>
                    <a:pt x="9956800" y="1591546"/>
                  </a:lnTo>
                  <a:cubicBezTo>
                    <a:pt x="9931248" y="1588352"/>
                    <a:pt x="9905029" y="1586989"/>
                    <a:pt x="9880600" y="1578846"/>
                  </a:cubicBezTo>
                  <a:cubicBezTo>
                    <a:pt x="9828391" y="1561443"/>
                    <a:pt x="9779000" y="1536513"/>
                    <a:pt x="9728200" y="1515346"/>
                  </a:cubicBezTo>
                  <a:cubicBezTo>
                    <a:pt x="9677400" y="1506879"/>
                    <a:pt x="9617551" y="1520099"/>
                    <a:pt x="9575800" y="1489946"/>
                  </a:cubicBezTo>
                  <a:cubicBezTo>
                    <a:pt x="9532799" y="1458890"/>
                    <a:pt x="9534120" y="1390520"/>
                    <a:pt x="9499600" y="1350246"/>
                  </a:cubicBezTo>
                  <a:cubicBezTo>
                    <a:pt x="9402380" y="1236823"/>
                    <a:pt x="9352802" y="1396863"/>
                    <a:pt x="9296400" y="1464546"/>
                  </a:cubicBezTo>
                  <a:cubicBezTo>
                    <a:pt x="9254067" y="1430679"/>
                    <a:pt x="9215237" y="1391895"/>
                    <a:pt x="9169400" y="1362946"/>
                  </a:cubicBezTo>
                  <a:cubicBezTo>
                    <a:pt x="9134149" y="1340682"/>
                    <a:pt x="9088455" y="1337162"/>
                    <a:pt x="9055100" y="1312146"/>
                  </a:cubicBezTo>
                  <a:cubicBezTo>
                    <a:pt x="8903876" y="1198728"/>
                    <a:pt x="9036549" y="1198821"/>
                    <a:pt x="8890000" y="1223246"/>
                  </a:cubicBezTo>
                  <a:cubicBezTo>
                    <a:pt x="8890000" y="1223246"/>
                    <a:pt x="8785351" y="1206634"/>
                    <a:pt x="8737600" y="1185146"/>
                  </a:cubicBezTo>
                  <a:cubicBezTo>
                    <a:pt x="8525329" y="1089624"/>
                    <a:pt x="8762272" y="1087901"/>
                    <a:pt x="8483600" y="1134346"/>
                  </a:cubicBezTo>
                  <a:cubicBezTo>
                    <a:pt x="8483600" y="1134346"/>
                    <a:pt x="8428495" y="1070229"/>
                    <a:pt x="8394700" y="1045446"/>
                  </a:cubicBezTo>
                  <a:cubicBezTo>
                    <a:pt x="8364166" y="1023055"/>
                    <a:pt x="8326967" y="1011579"/>
                    <a:pt x="8293100" y="994646"/>
                  </a:cubicBezTo>
                  <a:cubicBezTo>
                    <a:pt x="8233833" y="990413"/>
                    <a:pt x="8173792" y="992391"/>
                    <a:pt x="8115300" y="981946"/>
                  </a:cubicBezTo>
                  <a:cubicBezTo>
                    <a:pt x="8054622" y="971111"/>
                    <a:pt x="7999085" y="933712"/>
                    <a:pt x="7937500" y="931146"/>
                  </a:cubicBezTo>
                  <a:cubicBezTo>
                    <a:pt x="7867069" y="928211"/>
                    <a:pt x="7803600" y="973386"/>
                    <a:pt x="7747000" y="1007346"/>
                  </a:cubicBezTo>
                  <a:cubicBezTo>
                    <a:pt x="7725833" y="1003113"/>
                    <a:pt x="7703460" y="1002865"/>
                    <a:pt x="7683500" y="994646"/>
                  </a:cubicBezTo>
                  <a:cubicBezTo>
                    <a:pt x="7630982" y="973021"/>
                    <a:pt x="7587896" y="918446"/>
                    <a:pt x="7531100" y="918446"/>
                  </a:cubicBezTo>
                  <a:cubicBezTo>
                    <a:pt x="7470488" y="918446"/>
                    <a:pt x="7424594" y="979136"/>
                    <a:pt x="7366000" y="994646"/>
                  </a:cubicBezTo>
                  <a:cubicBezTo>
                    <a:pt x="7279187" y="1017626"/>
                    <a:pt x="7188200" y="1020046"/>
                    <a:pt x="7099300" y="1032746"/>
                  </a:cubicBezTo>
                  <a:cubicBezTo>
                    <a:pt x="7082367" y="1028513"/>
                    <a:pt x="7065954" y="1020046"/>
                    <a:pt x="7048500" y="1020046"/>
                  </a:cubicBezTo>
                  <a:cubicBezTo>
                    <a:pt x="7026914" y="1020046"/>
                    <a:pt x="7006479" y="1034894"/>
                    <a:pt x="6985000" y="1032746"/>
                  </a:cubicBezTo>
                  <a:cubicBezTo>
                    <a:pt x="6962316" y="1030478"/>
                    <a:pt x="6942667" y="1015813"/>
                    <a:pt x="6921500" y="1007346"/>
                  </a:cubicBezTo>
                  <a:cubicBezTo>
                    <a:pt x="6763549" y="1070526"/>
                    <a:pt x="6970195" y="1005230"/>
                    <a:pt x="6769100" y="994646"/>
                  </a:cubicBezTo>
                  <a:cubicBezTo>
                    <a:pt x="6717670" y="991939"/>
                    <a:pt x="6667500" y="1011579"/>
                    <a:pt x="6616700" y="1020046"/>
                  </a:cubicBezTo>
                  <a:cubicBezTo>
                    <a:pt x="6519333" y="1011579"/>
                    <a:pt x="6421624" y="1006406"/>
                    <a:pt x="6324600" y="994646"/>
                  </a:cubicBezTo>
                  <a:cubicBezTo>
                    <a:pt x="6281742" y="989451"/>
                    <a:pt x="6236902" y="987111"/>
                    <a:pt x="6197600" y="969246"/>
                  </a:cubicBezTo>
                  <a:cubicBezTo>
                    <a:pt x="6142018" y="943982"/>
                    <a:pt x="6096000" y="901513"/>
                    <a:pt x="6045200" y="867646"/>
                  </a:cubicBezTo>
                  <a:cubicBezTo>
                    <a:pt x="6024033" y="876113"/>
                    <a:pt x="5995696" y="875051"/>
                    <a:pt x="5981701" y="893046"/>
                  </a:cubicBezTo>
                  <a:cubicBezTo>
                    <a:pt x="5971818" y="905753"/>
                    <a:pt x="5965463" y="918613"/>
                    <a:pt x="5961505" y="930848"/>
                  </a:cubicBezTo>
                  <a:lnTo>
                    <a:pt x="5958526" y="948282"/>
                  </a:lnTo>
                  <a:lnTo>
                    <a:pt x="5957444" y="942927"/>
                  </a:lnTo>
                  <a:cubicBezTo>
                    <a:pt x="5954161" y="923036"/>
                    <a:pt x="5952050" y="883543"/>
                    <a:pt x="5981701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lose/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5" y="719305"/>
                    <a:pt x="4521200" y="731121"/>
                  </a:cubicBezTo>
                  <a:cubicBezTo>
                    <a:pt x="5033495" y="783664"/>
                    <a:pt x="4692380" y="756955"/>
                    <a:pt x="5041900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8" y="731121"/>
                    <a:pt x="5351630" y="776534"/>
                    <a:pt x="5372101" y="781921"/>
                  </a:cubicBezTo>
                  <a:cubicBezTo>
                    <a:pt x="5437732" y="799192"/>
                    <a:pt x="5507568" y="790388"/>
                    <a:pt x="5575301" y="794621"/>
                  </a:cubicBezTo>
                  <a:cubicBezTo>
                    <a:pt x="5600701" y="798854"/>
                    <a:pt x="5626363" y="801735"/>
                    <a:pt x="5651501" y="807321"/>
                  </a:cubicBezTo>
                  <a:cubicBezTo>
                    <a:pt x="5664568" y="810225"/>
                    <a:pt x="5676330" y="821790"/>
                    <a:pt x="5689601" y="820021"/>
                  </a:cubicBezTo>
                  <a:cubicBezTo>
                    <a:pt x="5741505" y="813100"/>
                    <a:pt x="5791201" y="794621"/>
                    <a:pt x="5842001" y="781921"/>
                  </a:cubicBezTo>
                  <a:cubicBezTo>
                    <a:pt x="5919786" y="885634"/>
                    <a:pt x="5947758" y="934788"/>
                    <a:pt x="5956508" y="950356"/>
                  </a:cubicBezTo>
                  <a:lnTo>
                    <a:pt x="5957835" y="952322"/>
                  </a:lnTo>
                  <a:lnTo>
                    <a:pt x="5955685" y="964904"/>
                  </a:lnTo>
                  <a:cubicBezTo>
                    <a:pt x="5953891" y="1026161"/>
                    <a:pt x="5997570" y="1036972"/>
                    <a:pt x="5842001" y="829546"/>
                  </a:cubicBezTo>
                  <a:cubicBezTo>
                    <a:pt x="5791201" y="842246"/>
                    <a:pt x="5741505" y="860725"/>
                    <a:pt x="5689601" y="867646"/>
                  </a:cubicBezTo>
                  <a:cubicBezTo>
                    <a:pt x="5676330" y="869415"/>
                    <a:pt x="5664568" y="857850"/>
                    <a:pt x="5651501" y="854946"/>
                  </a:cubicBezTo>
                  <a:cubicBezTo>
                    <a:pt x="5626363" y="849360"/>
                    <a:pt x="5600701" y="846479"/>
                    <a:pt x="5575301" y="842246"/>
                  </a:cubicBezTo>
                  <a:cubicBezTo>
                    <a:pt x="5507568" y="838013"/>
                    <a:pt x="5437732" y="846817"/>
                    <a:pt x="5372101" y="829546"/>
                  </a:cubicBezTo>
                  <a:cubicBezTo>
                    <a:pt x="5351630" y="824159"/>
                    <a:pt x="5355168" y="778746"/>
                    <a:pt x="5334001" y="778746"/>
                  </a:cubicBezTo>
                  <a:cubicBezTo>
                    <a:pt x="5235172" y="778746"/>
                    <a:pt x="5139267" y="812613"/>
                    <a:pt x="5041900" y="829546"/>
                  </a:cubicBezTo>
                  <a:cubicBezTo>
                    <a:pt x="4692380" y="804580"/>
                    <a:pt x="5033495" y="831289"/>
                    <a:pt x="4521200" y="778746"/>
                  </a:cubicBezTo>
                  <a:cubicBezTo>
                    <a:pt x="4405995" y="766930"/>
                    <a:pt x="4275778" y="766508"/>
                    <a:pt x="4165600" y="727946"/>
                  </a:cubicBezTo>
                  <a:cubicBezTo>
                    <a:pt x="4142997" y="720035"/>
                    <a:pt x="4131733" y="694079"/>
                    <a:pt x="4114800" y="677146"/>
                  </a:cubicBezTo>
                  <a:cubicBezTo>
                    <a:pt x="3938702" y="747585"/>
                    <a:pt x="4155835" y="681705"/>
                    <a:pt x="4000500" y="664446"/>
                  </a:cubicBezTo>
                  <a:cubicBezTo>
                    <a:pt x="3977842" y="661928"/>
                    <a:pt x="3958167" y="681379"/>
                    <a:pt x="3937000" y="689846"/>
                  </a:cubicBezTo>
                  <a:cubicBezTo>
                    <a:pt x="3886200" y="655979"/>
                    <a:pt x="3829340" y="629790"/>
                    <a:pt x="3784600" y="588246"/>
                  </a:cubicBezTo>
                  <a:cubicBezTo>
                    <a:pt x="3767894" y="572734"/>
                    <a:pt x="3781997" y="524746"/>
                    <a:pt x="3759200" y="524746"/>
                  </a:cubicBezTo>
                  <a:cubicBezTo>
                    <a:pt x="3704167" y="524746"/>
                    <a:pt x="3657600" y="567079"/>
                    <a:pt x="3606800" y="588246"/>
                  </a:cubicBezTo>
                  <a:cubicBezTo>
                    <a:pt x="3585633" y="558613"/>
                    <a:pt x="3578315" y="509350"/>
                    <a:pt x="3543300" y="499346"/>
                  </a:cubicBezTo>
                  <a:cubicBezTo>
                    <a:pt x="3504684" y="488313"/>
                    <a:pt x="3467297" y="525352"/>
                    <a:pt x="3429000" y="537446"/>
                  </a:cubicBezTo>
                  <a:lnTo>
                    <a:pt x="3302000" y="575546"/>
                  </a:lnTo>
                  <a:cubicBezTo>
                    <a:pt x="3289300" y="567079"/>
                    <a:pt x="3279088" y="548627"/>
                    <a:pt x="3263900" y="550146"/>
                  </a:cubicBezTo>
                  <a:cubicBezTo>
                    <a:pt x="3139833" y="562553"/>
                    <a:pt x="3202891" y="630082"/>
                    <a:pt x="3149600" y="550146"/>
                  </a:cubicBezTo>
                  <a:cubicBezTo>
                    <a:pt x="3110374" y="555049"/>
                    <a:pt x="3050704" y="577348"/>
                    <a:pt x="3009900" y="550146"/>
                  </a:cubicBezTo>
                  <a:cubicBezTo>
                    <a:pt x="2994956" y="540183"/>
                    <a:pt x="2984500" y="524746"/>
                    <a:pt x="2971800" y="512046"/>
                  </a:cubicBezTo>
                  <a:cubicBezTo>
                    <a:pt x="2954867" y="507813"/>
                    <a:pt x="2938252" y="502000"/>
                    <a:pt x="2921000" y="499346"/>
                  </a:cubicBezTo>
                  <a:cubicBezTo>
                    <a:pt x="2883111" y="493517"/>
                    <a:pt x="2844184" y="494678"/>
                    <a:pt x="2806700" y="486646"/>
                  </a:cubicBezTo>
                  <a:cubicBezTo>
                    <a:pt x="2784409" y="481869"/>
                    <a:pt x="2764367" y="469713"/>
                    <a:pt x="2743200" y="461246"/>
                  </a:cubicBezTo>
                  <a:cubicBezTo>
                    <a:pt x="2679700" y="452779"/>
                    <a:pt x="2615388" y="449043"/>
                    <a:pt x="2552700" y="435846"/>
                  </a:cubicBezTo>
                  <a:cubicBezTo>
                    <a:pt x="2534174" y="431946"/>
                    <a:pt x="2518338" y="419839"/>
                    <a:pt x="2501900" y="410446"/>
                  </a:cubicBezTo>
                  <a:cubicBezTo>
                    <a:pt x="2488648" y="402873"/>
                    <a:pt x="2479025" y="386133"/>
                    <a:pt x="2463800" y="385046"/>
                  </a:cubicBezTo>
                  <a:cubicBezTo>
                    <a:pt x="2417160" y="381715"/>
                    <a:pt x="2370667" y="393513"/>
                    <a:pt x="2324100" y="397746"/>
                  </a:cubicBezTo>
                  <a:cubicBezTo>
                    <a:pt x="2324100" y="397746"/>
                    <a:pt x="2138072" y="362508"/>
                    <a:pt x="2044700" y="346946"/>
                  </a:cubicBezTo>
                  <a:cubicBezTo>
                    <a:pt x="2011034" y="341335"/>
                    <a:pt x="1977230" y="334246"/>
                    <a:pt x="1943100" y="334246"/>
                  </a:cubicBezTo>
                  <a:cubicBezTo>
                    <a:pt x="1929713" y="334246"/>
                    <a:pt x="1918295" y="345382"/>
                    <a:pt x="1905000" y="346946"/>
                  </a:cubicBezTo>
                  <a:cubicBezTo>
                    <a:pt x="1845989" y="353888"/>
                    <a:pt x="1786467" y="355413"/>
                    <a:pt x="1727200" y="359646"/>
                  </a:cubicBezTo>
                  <a:cubicBezTo>
                    <a:pt x="1689100" y="330013"/>
                    <a:pt x="1658261" y="287241"/>
                    <a:pt x="1612900" y="270746"/>
                  </a:cubicBezTo>
                  <a:cubicBezTo>
                    <a:pt x="1561027" y="251883"/>
                    <a:pt x="1502320" y="266654"/>
                    <a:pt x="1447800" y="258046"/>
                  </a:cubicBezTo>
                  <a:cubicBezTo>
                    <a:pt x="1421354" y="253870"/>
                    <a:pt x="1397000" y="241113"/>
                    <a:pt x="1371600" y="232646"/>
                  </a:cubicBezTo>
                  <a:cubicBezTo>
                    <a:pt x="1276859" y="219112"/>
                    <a:pt x="1201598" y="219178"/>
                    <a:pt x="1117600" y="181846"/>
                  </a:cubicBezTo>
                  <a:cubicBezTo>
                    <a:pt x="1103652" y="175647"/>
                    <a:pt x="1092200" y="164913"/>
                    <a:pt x="1079500" y="156446"/>
                  </a:cubicBezTo>
                  <a:cubicBezTo>
                    <a:pt x="1016000" y="114113"/>
                    <a:pt x="935567" y="207246"/>
                    <a:pt x="863600" y="232646"/>
                  </a:cubicBezTo>
                  <a:cubicBezTo>
                    <a:pt x="846667" y="219946"/>
                    <a:pt x="831732" y="204012"/>
                    <a:pt x="812800" y="194546"/>
                  </a:cubicBezTo>
                  <a:cubicBezTo>
                    <a:pt x="797188" y="186740"/>
                    <a:pt x="779454" y="181846"/>
                    <a:pt x="762000" y="181846"/>
                  </a:cubicBezTo>
                  <a:cubicBezTo>
                    <a:pt x="672999" y="181846"/>
                    <a:pt x="584200" y="190313"/>
                    <a:pt x="495300" y="194546"/>
                  </a:cubicBezTo>
                  <a:cubicBezTo>
                    <a:pt x="439014" y="181557"/>
                    <a:pt x="287126" y="139789"/>
                    <a:pt x="215900" y="143746"/>
                  </a:cubicBezTo>
                  <a:cubicBezTo>
                    <a:pt x="176931" y="145911"/>
                    <a:pt x="139700" y="160679"/>
                    <a:pt x="101600" y="169146"/>
                  </a:cubicBezTo>
                  <a:cubicBezTo>
                    <a:pt x="84667" y="156446"/>
                    <a:pt x="62541" y="148658"/>
                    <a:pt x="50800" y="131046"/>
                  </a:cubicBezTo>
                  <a:cubicBezTo>
                    <a:pt x="35948" y="108769"/>
                    <a:pt x="45549" y="72477"/>
                    <a:pt x="25400" y="54846"/>
                  </a:cubicBezTo>
                  <a:cubicBezTo>
                    <a:pt x="20555" y="50607"/>
                    <a:pt x="14710" y="48586"/>
                    <a:pt x="8331" y="47717"/>
                  </a:cubicBezTo>
                  <a:lnTo>
                    <a:pt x="0" y="47625"/>
                  </a:ln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B9B024E-8001-87A0-4D6F-B4FD38A75B65}"/>
              </a:ext>
            </a:extLst>
          </p:cNvPr>
          <p:cNvSpPr txBox="1"/>
          <p:nvPr/>
        </p:nvSpPr>
        <p:spPr>
          <a:xfrm>
            <a:off x="904311" y="2754546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36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36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305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38C248-29F6-B44A-68BB-69A41656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DACF733-AC67-81AE-D9A2-90783E0F4399}"/>
              </a:ext>
            </a:extLst>
          </p:cNvPr>
          <p:cNvGrpSpPr/>
          <p:nvPr/>
        </p:nvGrpSpPr>
        <p:grpSpPr>
          <a:xfrm>
            <a:off x="-12700" y="2830865"/>
            <a:ext cx="12204700" cy="4058520"/>
            <a:chOff x="-10816" y="5212480"/>
            <a:chExt cx="10394194" cy="4058520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EEE55B4A-064B-6F78-2CD0-14B58E7E8FBB}"/>
                </a:ext>
              </a:extLst>
            </p:cNvPr>
            <p:cNvSpPr/>
            <p:nvPr/>
          </p:nvSpPr>
          <p:spPr>
            <a:xfrm>
              <a:off x="-10816" y="5212480"/>
              <a:ext cx="10394194" cy="4058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0 w 10383378"/>
                <a:gd name="connsiteY80" fmla="*/ 1645520 h 1645520"/>
                <a:gd name="connsiteX0" fmla="*/ 10816 w 10394194"/>
                <a:gd name="connsiteY0" fmla="*/ 0 h 4058520"/>
                <a:gd name="connsiteX1" fmla="*/ 19147 w 10394194"/>
                <a:gd name="connsiteY1" fmla="*/ 92 h 4058520"/>
                <a:gd name="connsiteX2" fmla="*/ 36216 w 10394194"/>
                <a:gd name="connsiteY2" fmla="*/ 7221 h 4058520"/>
                <a:gd name="connsiteX3" fmla="*/ 61616 w 10394194"/>
                <a:gd name="connsiteY3" fmla="*/ 83421 h 4058520"/>
                <a:gd name="connsiteX4" fmla="*/ 112416 w 10394194"/>
                <a:gd name="connsiteY4" fmla="*/ 121521 h 4058520"/>
                <a:gd name="connsiteX5" fmla="*/ 226716 w 10394194"/>
                <a:gd name="connsiteY5" fmla="*/ 96121 h 4058520"/>
                <a:gd name="connsiteX6" fmla="*/ 506116 w 10394194"/>
                <a:gd name="connsiteY6" fmla="*/ 146921 h 4058520"/>
                <a:gd name="connsiteX7" fmla="*/ 772816 w 10394194"/>
                <a:gd name="connsiteY7" fmla="*/ 134221 h 4058520"/>
                <a:gd name="connsiteX8" fmla="*/ 823616 w 10394194"/>
                <a:gd name="connsiteY8" fmla="*/ 146921 h 4058520"/>
                <a:gd name="connsiteX9" fmla="*/ 874416 w 10394194"/>
                <a:gd name="connsiteY9" fmla="*/ 185021 h 4058520"/>
                <a:gd name="connsiteX10" fmla="*/ 1090316 w 10394194"/>
                <a:gd name="connsiteY10" fmla="*/ 108821 h 4058520"/>
                <a:gd name="connsiteX11" fmla="*/ 1128416 w 10394194"/>
                <a:gd name="connsiteY11" fmla="*/ 134221 h 4058520"/>
                <a:gd name="connsiteX12" fmla="*/ 1382416 w 10394194"/>
                <a:gd name="connsiteY12" fmla="*/ 185021 h 4058520"/>
                <a:gd name="connsiteX13" fmla="*/ 1458616 w 10394194"/>
                <a:gd name="connsiteY13" fmla="*/ 210421 h 4058520"/>
                <a:gd name="connsiteX14" fmla="*/ 1623716 w 10394194"/>
                <a:gd name="connsiteY14" fmla="*/ 223121 h 4058520"/>
                <a:gd name="connsiteX15" fmla="*/ 1738016 w 10394194"/>
                <a:gd name="connsiteY15" fmla="*/ 312021 h 4058520"/>
                <a:gd name="connsiteX16" fmla="*/ 1915816 w 10394194"/>
                <a:gd name="connsiteY16" fmla="*/ 299321 h 4058520"/>
                <a:gd name="connsiteX17" fmla="*/ 1953916 w 10394194"/>
                <a:gd name="connsiteY17" fmla="*/ 286621 h 4058520"/>
                <a:gd name="connsiteX18" fmla="*/ 2055516 w 10394194"/>
                <a:gd name="connsiteY18" fmla="*/ 299321 h 4058520"/>
                <a:gd name="connsiteX19" fmla="*/ 2334916 w 10394194"/>
                <a:gd name="connsiteY19" fmla="*/ 350121 h 4058520"/>
                <a:gd name="connsiteX20" fmla="*/ 2474616 w 10394194"/>
                <a:gd name="connsiteY20" fmla="*/ 337421 h 4058520"/>
                <a:gd name="connsiteX21" fmla="*/ 2512716 w 10394194"/>
                <a:gd name="connsiteY21" fmla="*/ 362821 h 4058520"/>
                <a:gd name="connsiteX22" fmla="*/ 2563516 w 10394194"/>
                <a:gd name="connsiteY22" fmla="*/ 388221 h 4058520"/>
                <a:gd name="connsiteX23" fmla="*/ 2754016 w 10394194"/>
                <a:gd name="connsiteY23" fmla="*/ 413621 h 4058520"/>
                <a:gd name="connsiteX24" fmla="*/ 2817516 w 10394194"/>
                <a:gd name="connsiteY24" fmla="*/ 439021 h 4058520"/>
                <a:gd name="connsiteX25" fmla="*/ 2931816 w 10394194"/>
                <a:gd name="connsiteY25" fmla="*/ 451721 h 4058520"/>
                <a:gd name="connsiteX26" fmla="*/ 2982616 w 10394194"/>
                <a:gd name="connsiteY26" fmla="*/ 464421 h 4058520"/>
                <a:gd name="connsiteX27" fmla="*/ 3020716 w 10394194"/>
                <a:gd name="connsiteY27" fmla="*/ 502521 h 4058520"/>
                <a:gd name="connsiteX28" fmla="*/ 3160416 w 10394194"/>
                <a:gd name="connsiteY28" fmla="*/ 502521 h 4058520"/>
                <a:gd name="connsiteX29" fmla="*/ 3274716 w 10394194"/>
                <a:gd name="connsiteY29" fmla="*/ 502521 h 4058520"/>
                <a:gd name="connsiteX30" fmla="*/ 3312816 w 10394194"/>
                <a:gd name="connsiteY30" fmla="*/ 527921 h 4058520"/>
                <a:gd name="connsiteX31" fmla="*/ 3439816 w 10394194"/>
                <a:gd name="connsiteY31" fmla="*/ 489821 h 4058520"/>
                <a:gd name="connsiteX32" fmla="*/ 3554116 w 10394194"/>
                <a:gd name="connsiteY32" fmla="*/ 451721 h 4058520"/>
                <a:gd name="connsiteX33" fmla="*/ 3617616 w 10394194"/>
                <a:gd name="connsiteY33" fmla="*/ 540621 h 4058520"/>
                <a:gd name="connsiteX34" fmla="*/ 3770016 w 10394194"/>
                <a:gd name="connsiteY34" fmla="*/ 477121 h 4058520"/>
                <a:gd name="connsiteX35" fmla="*/ 3795416 w 10394194"/>
                <a:gd name="connsiteY35" fmla="*/ 540621 h 4058520"/>
                <a:gd name="connsiteX36" fmla="*/ 3947816 w 10394194"/>
                <a:gd name="connsiteY36" fmla="*/ 642221 h 4058520"/>
                <a:gd name="connsiteX37" fmla="*/ 4011316 w 10394194"/>
                <a:gd name="connsiteY37" fmla="*/ 616821 h 4058520"/>
                <a:gd name="connsiteX38" fmla="*/ 4125616 w 10394194"/>
                <a:gd name="connsiteY38" fmla="*/ 629521 h 4058520"/>
                <a:gd name="connsiteX39" fmla="*/ 4176416 w 10394194"/>
                <a:gd name="connsiteY39" fmla="*/ 680321 h 4058520"/>
                <a:gd name="connsiteX40" fmla="*/ 4532017 w 10394194"/>
                <a:gd name="connsiteY40" fmla="*/ 731121 h 4058520"/>
                <a:gd name="connsiteX41" fmla="*/ 5052717 w 10394194"/>
                <a:gd name="connsiteY41" fmla="*/ 781921 h 4058520"/>
                <a:gd name="connsiteX42" fmla="*/ 5344817 w 10394194"/>
                <a:gd name="connsiteY42" fmla="*/ 731121 h 4058520"/>
                <a:gd name="connsiteX43" fmla="*/ 5382916 w 10394194"/>
                <a:gd name="connsiteY43" fmla="*/ 781921 h 4058520"/>
                <a:gd name="connsiteX44" fmla="*/ 5586116 w 10394194"/>
                <a:gd name="connsiteY44" fmla="*/ 794621 h 4058520"/>
                <a:gd name="connsiteX45" fmla="*/ 5662316 w 10394194"/>
                <a:gd name="connsiteY45" fmla="*/ 807321 h 4058520"/>
                <a:gd name="connsiteX46" fmla="*/ 5700416 w 10394194"/>
                <a:gd name="connsiteY46" fmla="*/ 820021 h 4058520"/>
                <a:gd name="connsiteX47" fmla="*/ 5852816 w 10394194"/>
                <a:gd name="connsiteY47" fmla="*/ 781921 h 4058520"/>
                <a:gd name="connsiteX48" fmla="*/ 5992516 w 10394194"/>
                <a:gd name="connsiteY48" fmla="*/ 845421 h 4058520"/>
                <a:gd name="connsiteX49" fmla="*/ 6056016 w 10394194"/>
                <a:gd name="connsiteY49" fmla="*/ 820021 h 4058520"/>
                <a:gd name="connsiteX50" fmla="*/ 6208416 w 10394194"/>
                <a:gd name="connsiteY50" fmla="*/ 921621 h 4058520"/>
                <a:gd name="connsiteX51" fmla="*/ 6335416 w 10394194"/>
                <a:gd name="connsiteY51" fmla="*/ 947021 h 4058520"/>
                <a:gd name="connsiteX52" fmla="*/ 6627516 w 10394194"/>
                <a:gd name="connsiteY52" fmla="*/ 972421 h 4058520"/>
                <a:gd name="connsiteX53" fmla="*/ 6779916 w 10394194"/>
                <a:gd name="connsiteY53" fmla="*/ 947021 h 4058520"/>
                <a:gd name="connsiteX54" fmla="*/ 6932316 w 10394194"/>
                <a:gd name="connsiteY54" fmla="*/ 959721 h 4058520"/>
                <a:gd name="connsiteX55" fmla="*/ 6995816 w 10394194"/>
                <a:gd name="connsiteY55" fmla="*/ 985121 h 4058520"/>
                <a:gd name="connsiteX56" fmla="*/ 7059316 w 10394194"/>
                <a:gd name="connsiteY56" fmla="*/ 972421 h 4058520"/>
                <a:gd name="connsiteX57" fmla="*/ 7110116 w 10394194"/>
                <a:gd name="connsiteY57" fmla="*/ 985121 h 4058520"/>
                <a:gd name="connsiteX58" fmla="*/ 7376816 w 10394194"/>
                <a:gd name="connsiteY58" fmla="*/ 947021 h 4058520"/>
                <a:gd name="connsiteX59" fmla="*/ 7541916 w 10394194"/>
                <a:gd name="connsiteY59" fmla="*/ 870821 h 4058520"/>
                <a:gd name="connsiteX60" fmla="*/ 7694316 w 10394194"/>
                <a:gd name="connsiteY60" fmla="*/ 947021 h 4058520"/>
                <a:gd name="connsiteX61" fmla="*/ 7757816 w 10394194"/>
                <a:gd name="connsiteY61" fmla="*/ 959721 h 4058520"/>
                <a:gd name="connsiteX62" fmla="*/ 7948316 w 10394194"/>
                <a:gd name="connsiteY62" fmla="*/ 883521 h 4058520"/>
                <a:gd name="connsiteX63" fmla="*/ 8126116 w 10394194"/>
                <a:gd name="connsiteY63" fmla="*/ 934321 h 4058520"/>
                <a:gd name="connsiteX64" fmla="*/ 8303916 w 10394194"/>
                <a:gd name="connsiteY64" fmla="*/ 947021 h 4058520"/>
                <a:gd name="connsiteX65" fmla="*/ 8405516 w 10394194"/>
                <a:gd name="connsiteY65" fmla="*/ 997821 h 4058520"/>
                <a:gd name="connsiteX66" fmla="*/ 8494416 w 10394194"/>
                <a:gd name="connsiteY66" fmla="*/ 1086721 h 4058520"/>
                <a:gd name="connsiteX67" fmla="*/ 8748416 w 10394194"/>
                <a:gd name="connsiteY67" fmla="*/ 1137521 h 4058520"/>
                <a:gd name="connsiteX68" fmla="*/ 8900816 w 10394194"/>
                <a:gd name="connsiteY68" fmla="*/ 1175621 h 4058520"/>
                <a:gd name="connsiteX69" fmla="*/ 9065916 w 10394194"/>
                <a:gd name="connsiteY69" fmla="*/ 1264521 h 4058520"/>
                <a:gd name="connsiteX70" fmla="*/ 9180216 w 10394194"/>
                <a:gd name="connsiteY70" fmla="*/ 1315321 h 4058520"/>
                <a:gd name="connsiteX71" fmla="*/ 9307216 w 10394194"/>
                <a:gd name="connsiteY71" fmla="*/ 1416921 h 4058520"/>
                <a:gd name="connsiteX72" fmla="*/ 9510416 w 10394194"/>
                <a:gd name="connsiteY72" fmla="*/ 1302621 h 4058520"/>
                <a:gd name="connsiteX73" fmla="*/ 9586616 w 10394194"/>
                <a:gd name="connsiteY73" fmla="*/ 1442321 h 4058520"/>
                <a:gd name="connsiteX74" fmla="*/ 9739016 w 10394194"/>
                <a:gd name="connsiteY74" fmla="*/ 1467721 h 4058520"/>
                <a:gd name="connsiteX75" fmla="*/ 9891416 w 10394194"/>
                <a:gd name="connsiteY75" fmla="*/ 1531221 h 4058520"/>
                <a:gd name="connsiteX76" fmla="*/ 9967616 w 10394194"/>
                <a:gd name="connsiteY76" fmla="*/ 1543921 h 4058520"/>
                <a:gd name="connsiteX77" fmla="*/ 10297816 w 10394194"/>
                <a:gd name="connsiteY77" fmla="*/ 1582021 h 4058520"/>
                <a:gd name="connsiteX78" fmla="*/ 10356145 w 10394194"/>
                <a:gd name="connsiteY78" fmla="*/ 1618555 h 4058520"/>
                <a:gd name="connsiteX79" fmla="*/ 10394194 w 10394194"/>
                <a:gd name="connsiteY79" fmla="*/ 1645520 h 4058520"/>
                <a:gd name="connsiteX80" fmla="*/ 0 w 10394194"/>
                <a:gd name="connsiteY80" fmla="*/ 4058520 h 4058520"/>
                <a:gd name="connsiteX81" fmla="*/ 10816 w 10394194"/>
                <a:gd name="connsiteY81" fmla="*/ 0 h 4058520"/>
                <a:gd name="connsiteX0" fmla="*/ 10816 w 10394194"/>
                <a:gd name="connsiteY0" fmla="*/ 0 h 4058520"/>
                <a:gd name="connsiteX1" fmla="*/ 19147 w 10394194"/>
                <a:gd name="connsiteY1" fmla="*/ 92 h 4058520"/>
                <a:gd name="connsiteX2" fmla="*/ 36216 w 10394194"/>
                <a:gd name="connsiteY2" fmla="*/ 7221 h 4058520"/>
                <a:gd name="connsiteX3" fmla="*/ 61616 w 10394194"/>
                <a:gd name="connsiteY3" fmla="*/ 83421 h 4058520"/>
                <a:gd name="connsiteX4" fmla="*/ 112416 w 10394194"/>
                <a:gd name="connsiteY4" fmla="*/ 121521 h 4058520"/>
                <a:gd name="connsiteX5" fmla="*/ 226716 w 10394194"/>
                <a:gd name="connsiteY5" fmla="*/ 96121 h 4058520"/>
                <a:gd name="connsiteX6" fmla="*/ 506116 w 10394194"/>
                <a:gd name="connsiteY6" fmla="*/ 146921 h 4058520"/>
                <a:gd name="connsiteX7" fmla="*/ 772816 w 10394194"/>
                <a:gd name="connsiteY7" fmla="*/ 134221 h 4058520"/>
                <a:gd name="connsiteX8" fmla="*/ 823616 w 10394194"/>
                <a:gd name="connsiteY8" fmla="*/ 146921 h 4058520"/>
                <a:gd name="connsiteX9" fmla="*/ 874416 w 10394194"/>
                <a:gd name="connsiteY9" fmla="*/ 185021 h 4058520"/>
                <a:gd name="connsiteX10" fmla="*/ 1090316 w 10394194"/>
                <a:gd name="connsiteY10" fmla="*/ 108821 h 4058520"/>
                <a:gd name="connsiteX11" fmla="*/ 1128416 w 10394194"/>
                <a:gd name="connsiteY11" fmla="*/ 134221 h 4058520"/>
                <a:gd name="connsiteX12" fmla="*/ 1382416 w 10394194"/>
                <a:gd name="connsiteY12" fmla="*/ 185021 h 4058520"/>
                <a:gd name="connsiteX13" fmla="*/ 1458616 w 10394194"/>
                <a:gd name="connsiteY13" fmla="*/ 210421 h 4058520"/>
                <a:gd name="connsiteX14" fmla="*/ 1623716 w 10394194"/>
                <a:gd name="connsiteY14" fmla="*/ 223121 h 4058520"/>
                <a:gd name="connsiteX15" fmla="*/ 1738016 w 10394194"/>
                <a:gd name="connsiteY15" fmla="*/ 312021 h 4058520"/>
                <a:gd name="connsiteX16" fmla="*/ 1915816 w 10394194"/>
                <a:gd name="connsiteY16" fmla="*/ 299321 h 4058520"/>
                <a:gd name="connsiteX17" fmla="*/ 1953916 w 10394194"/>
                <a:gd name="connsiteY17" fmla="*/ 286621 h 4058520"/>
                <a:gd name="connsiteX18" fmla="*/ 2055516 w 10394194"/>
                <a:gd name="connsiteY18" fmla="*/ 299321 h 4058520"/>
                <a:gd name="connsiteX19" fmla="*/ 2334916 w 10394194"/>
                <a:gd name="connsiteY19" fmla="*/ 350121 h 4058520"/>
                <a:gd name="connsiteX20" fmla="*/ 2474616 w 10394194"/>
                <a:gd name="connsiteY20" fmla="*/ 337421 h 4058520"/>
                <a:gd name="connsiteX21" fmla="*/ 2512716 w 10394194"/>
                <a:gd name="connsiteY21" fmla="*/ 362821 h 4058520"/>
                <a:gd name="connsiteX22" fmla="*/ 2563516 w 10394194"/>
                <a:gd name="connsiteY22" fmla="*/ 388221 h 4058520"/>
                <a:gd name="connsiteX23" fmla="*/ 2754016 w 10394194"/>
                <a:gd name="connsiteY23" fmla="*/ 413621 h 4058520"/>
                <a:gd name="connsiteX24" fmla="*/ 2817516 w 10394194"/>
                <a:gd name="connsiteY24" fmla="*/ 439021 h 4058520"/>
                <a:gd name="connsiteX25" fmla="*/ 2931816 w 10394194"/>
                <a:gd name="connsiteY25" fmla="*/ 451721 h 4058520"/>
                <a:gd name="connsiteX26" fmla="*/ 2982616 w 10394194"/>
                <a:gd name="connsiteY26" fmla="*/ 464421 h 4058520"/>
                <a:gd name="connsiteX27" fmla="*/ 3020716 w 10394194"/>
                <a:gd name="connsiteY27" fmla="*/ 502521 h 4058520"/>
                <a:gd name="connsiteX28" fmla="*/ 3160416 w 10394194"/>
                <a:gd name="connsiteY28" fmla="*/ 502521 h 4058520"/>
                <a:gd name="connsiteX29" fmla="*/ 3274716 w 10394194"/>
                <a:gd name="connsiteY29" fmla="*/ 502521 h 4058520"/>
                <a:gd name="connsiteX30" fmla="*/ 3312816 w 10394194"/>
                <a:gd name="connsiteY30" fmla="*/ 527921 h 4058520"/>
                <a:gd name="connsiteX31" fmla="*/ 3439816 w 10394194"/>
                <a:gd name="connsiteY31" fmla="*/ 489821 h 4058520"/>
                <a:gd name="connsiteX32" fmla="*/ 3554116 w 10394194"/>
                <a:gd name="connsiteY32" fmla="*/ 451721 h 4058520"/>
                <a:gd name="connsiteX33" fmla="*/ 3617616 w 10394194"/>
                <a:gd name="connsiteY33" fmla="*/ 540621 h 4058520"/>
                <a:gd name="connsiteX34" fmla="*/ 3770016 w 10394194"/>
                <a:gd name="connsiteY34" fmla="*/ 477121 h 4058520"/>
                <a:gd name="connsiteX35" fmla="*/ 3795416 w 10394194"/>
                <a:gd name="connsiteY35" fmla="*/ 540621 h 4058520"/>
                <a:gd name="connsiteX36" fmla="*/ 3947816 w 10394194"/>
                <a:gd name="connsiteY36" fmla="*/ 642221 h 4058520"/>
                <a:gd name="connsiteX37" fmla="*/ 4011316 w 10394194"/>
                <a:gd name="connsiteY37" fmla="*/ 616821 h 4058520"/>
                <a:gd name="connsiteX38" fmla="*/ 4125616 w 10394194"/>
                <a:gd name="connsiteY38" fmla="*/ 629521 h 4058520"/>
                <a:gd name="connsiteX39" fmla="*/ 4176416 w 10394194"/>
                <a:gd name="connsiteY39" fmla="*/ 680321 h 4058520"/>
                <a:gd name="connsiteX40" fmla="*/ 4532017 w 10394194"/>
                <a:gd name="connsiteY40" fmla="*/ 731121 h 4058520"/>
                <a:gd name="connsiteX41" fmla="*/ 5052717 w 10394194"/>
                <a:gd name="connsiteY41" fmla="*/ 781921 h 4058520"/>
                <a:gd name="connsiteX42" fmla="*/ 5344817 w 10394194"/>
                <a:gd name="connsiteY42" fmla="*/ 731121 h 4058520"/>
                <a:gd name="connsiteX43" fmla="*/ 5382916 w 10394194"/>
                <a:gd name="connsiteY43" fmla="*/ 781921 h 4058520"/>
                <a:gd name="connsiteX44" fmla="*/ 5586116 w 10394194"/>
                <a:gd name="connsiteY44" fmla="*/ 794621 h 4058520"/>
                <a:gd name="connsiteX45" fmla="*/ 5662316 w 10394194"/>
                <a:gd name="connsiteY45" fmla="*/ 807321 h 4058520"/>
                <a:gd name="connsiteX46" fmla="*/ 5700416 w 10394194"/>
                <a:gd name="connsiteY46" fmla="*/ 820021 h 4058520"/>
                <a:gd name="connsiteX47" fmla="*/ 5852816 w 10394194"/>
                <a:gd name="connsiteY47" fmla="*/ 781921 h 4058520"/>
                <a:gd name="connsiteX48" fmla="*/ 5992516 w 10394194"/>
                <a:gd name="connsiteY48" fmla="*/ 845421 h 4058520"/>
                <a:gd name="connsiteX49" fmla="*/ 6056016 w 10394194"/>
                <a:gd name="connsiteY49" fmla="*/ 820021 h 4058520"/>
                <a:gd name="connsiteX50" fmla="*/ 6208416 w 10394194"/>
                <a:gd name="connsiteY50" fmla="*/ 921621 h 4058520"/>
                <a:gd name="connsiteX51" fmla="*/ 6335416 w 10394194"/>
                <a:gd name="connsiteY51" fmla="*/ 947021 h 4058520"/>
                <a:gd name="connsiteX52" fmla="*/ 6627516 w 10394194"/>
                <a:gd name="connsiteY52" fmla="*/ 972421 h 4058520"/>
                <a:gd name="connsiteX53" fmla="*/ 6779916 w 10394194"/>
                <a:gd name="connsiteY53" fmla="*/ 947021 h 4058520"/>
                <a:gd name="connsiteX54" fmla="*/ 6932316 w 10394194"/>
                <a:gd name="connsiteY54" fmla="*/ 959721 h 4058520"/>
                <a:gd name="connsiteX55" fmla="*/ 6995816 w 10394194"/>
                <a:gd name="connsiteY55" fmla="*/ 985121 h 4058520"/>
                <a:gd name="connsiteX56" fmla="*/ 7059316 w 10394194"/>
                <a:gd name="connsiteY56" fmla="*/ 972421 h 4058520"/>
                <a:gd name="connsiteX57" fmla="*/ 7110116 w 10394194"/>
                <a:gd name="connsiteY57" fmla="*/ 985121 h 4058520"/>
                <a:gd name="connsiteX58" fmla="*/ 7376816 w 10394194"/>
                <a:gd name="connsiteY58" fmla="*/ 947021 h 4058520"/>
                <a:gd name="connsiteX59" fmla="*/ 7541916 w 10394194"/>
                <a:gd name="connsiteY59" fmla="*/ 870821 h 4058520"/>
                <a:gd name="connsiteX60" fmla="*/ 7694316 w 10394194"/>
                <a:gd name="connsiteY60" fmla="*/ 947021 h 4058520"/>
                <a:gd name="connsiteX61" fmla="*/ 7757816 w 10394194"/>
                <a:gd name="connsiteY61" fmla="*/ 959721 h 4058520"/>
                <a:gd name="connsiteX62" fmla="*/ 7948316 w 10394194"/>
                <a:gd name="connsiteY62" fmla="*/ 883521 h 4058520"/>
                <a:gd name="connsiteX63" fmla="*/ 8126116 w 10394194"/>
                <a:gd name="connsiteY63" fmla="*/ 934321 h 4058520"/>
                <a:gd name="connsiteX64" fmla="*/ 8303916 w 10394194"/>
                <a:gd name="connsiteY64" fmla="*/ 947021 h 4058520"/>
                <a:gd name="connsiteX65" fmla="*/ 8405516 w 10394194"/>
                <a:gd name="connsiteY65" fmla="*/ 997821 h 4058520"/>
                <a:gd name="connsiteX66" fmla="*/ 8494416 w 10394194"/>
                <a:gd name="connsiteY66" fmla="*/ 1086721 h 4058520"/>
                <a:gd name="connsiteX67" fmla="*/ 8748416 w 10394194"/>
                <a:gd name="connsiteY67" fmla="*/ 1137521 h 4058520"/>
                <a:gd name="connsiteX68" fmla="*/ 8900816 w 10394194"/>
                <a:gd name="connsiteY68" fmla="*/ 1175621 h 4058520"/>
                <a:gd name="connsiteX69" fmla="*/ 9065916 w 10394194"/>
                <a:gd name="connsiteY69" fmla="*/ 1264521 h 4058520"/>
                <a:gd name="connsiteX70" fmla="*/ 9180216 w 10394194"/>
                <a:gd name="connsiteY70" fmla="*/ 1315321 h 4058520"/>
                <a:gd name="connsiteX71" fmla="*/ 9307216 w 10394194"/>
                <a:gd name="connsiteY71" fmla="*/ 1416921 h 4058520"/>
                <a:gd name="connsiteX72" fmla="*/ 9510416 w 10394194"/>
                <a:gd name="connsiteY72" fmla="*/ 1302621 h 4058520"/>
                <a:gd name="connsiteX73" fmla="*/ 9586616 w 10394194"/>
                <a:gd name="connsiteY73" fmla="*/ 1442321 h 4058520"/>
                <a:gd name="connsiteX74" fmla="*/ 9739016 w 10394194"/>
                <a:gd name="connsiteY74" fmla="*/ 1467721 h 4058520"/>
                <a:gd name="connsiteX75" fmla="*/ 9891416 w 10394194"/>
                <a:gd name="connsiteY75" fmla="*/ 1531221 h 4058520"/>
                <a:gd name="connsiteX76" fmla="*/ 9967616 w 10394194"/>
                <a:gd name="connsiteY76" fmla="*/ 1543921 h 4058520"/>
                <a:gd name="connsiteX77" fmla="*/ 10297816 w 10394194"/>
                <a:gd name="connsiteY77" fmla="*/ 1582021 h 4058520"/>
                <a:gd name="connsiteX78" fmla="*/ 10356145 w 10394194"/>
                <a:gd name="connsiteY78" fmla="*/ 1618555 h 4058520"/>
                <a:gd name="connsiteX79" fmla="*/ 10394194 w 10394194"/>
                <a:gd name="connsiteY79" fmla="*/ 4045820 h 4058520"/>
                <a:gd name="connsiteX80" fmla="*/ 0 w 10394194"/>
                <a:gd name="connsiteY80" fmla="*/ 4058520 h 4058520"/>
                <a:gd name="connsiteX81" fmla="*/ 10816 w 10394194"/>
                <a:gd name="connsiteY81" fmla="*/ 0 h 4058520"/>
                <a:gd name="connsiteX0" fmla="*/ 10816 w 10394194"/>
                <a:gd name="connsiteY0" fmla="*/ 0 h 4058520"/>
                <a:gd name="connsiteX1" fmla="*/ 19147 w 10394194"/>
                <a:gd name="connsiteY1" fmla="*/ 92 h 4058520"/>
                <a:gd name="connsiteX2" fmla="*/ 36216 w 10394194"/>
                <a:gd name="connsiteY2" fmla="*/ 7221 h 4058520"/>
                <a:gd name="connsiteX3" fmla="*/ 61616 w 10394194"/>
                <a:gd name="connsiteY3" fmla="*/ 83421 h 4058520"/>
                <a:gd name="connsiteX4" fmla="*/ 112416 w 10394194"/>
                <a:gd name="connsiteY4" fmla="*/ 121521 h 4058520"/>
                <a:gd name="connsiteX5" fmla="*/ 226716 w 10394194"/>
                <a:gd name="connsiteY5" fmla="*/ 96121 h 4058520"/>
                <a:gd name="connsiteX6" fmla="*/ 506116 w 10394194"/>
                <a:gd name="connsiteY6" fmla="*/ 146921 h 4058520"/>
                <a:gd name="connsiteX7" fmla="*/ 772816 w 10394194"/>
                <a:gd name="connsiteY7" fmla="*/ 134221 h 4058520"/>
                <a:gd name="connsiteX8" fmla="*/ 823616 w 10394194"/>
                <a:gd name="connsiteY8" fmla="*/ 146921 h 4058520"/>
                <a:gd name="connsiteX9" fmla="*/ 874416 w 10394194"/>
                <a:gd name="connsiteY9" fmla="*/ 185021 h 4058520"/>
                <a:gd name="connsiteX10" fmla="*/ 1090316 w 10394194"/>
                <a:gd name="connsiteY10" fmla="*/ 108821 h 4058520"/>
                <a:gd name="connsiteX11" fmla="*/ 1128416 w 10394194"/>
                <a:gd name="connsiteY11" fmla="*/ 134221 h 4058520"/>
                <a:gd name="connsiteX12" fmla="*/ 1382416 w 10394194"/>
                <a:gd name="connsiteY12" fmla="*/ 185021 h 4058520"/>
                <a:gd name="connsiteX13" fmla="*/ 1458616 w 10394194"/>
                <a:gd name="connsiteY13" fmla="*/ 210421 h 4058520"/>
                <a:gd name="connsiteX14" fmla="*/ 1623716 w 10394194"/>
                <a:gd name="connsiteY14" fmla="*/ 223121 h 4058520"/>
                <a:gd name="connsiteX15" fmla="*/ 1738016 w 10394194"/>
                <a:gd name="connsiteY15" fmla="*/ 312021 h 4058520"/>
                <a:gd name="connsiteX16" fmla="*/ 1915816 w 10394194"/>
                <a:gd name="connsiteY16" fmla="*/ 299321 h 4058520"/>
                <a:gd name="connsiteX17" fmla="*/ 1953916 w 10394194"/>
                <a:gd name="connsiteY17" fmla="*/ 286621 h 4058520"/>
                <a:gd name="connsiteX18" fmla="*/ 2055516 w 10394194"/>
                <a:gd name="connsiteY18" fmla="*/ 299321 h 4058520"/>
                <a:gd name="connsiteX19" fmla="*/ 2334916 w 10394194"/>
                <a:gd name="connsiteY19" fmla="*/ 350121 h 4058520"/>
                <a:gd name="connsiteX20" fmla="*/ 2474616 w 10394194"/>
                <a:gd name="connsiteY20" fmla="*/ 337421 h 4058520"/>
                <a:gd name="connsiteX21" fmla="*/ 2512716 w 10394194"/>
                <a:gd name="connsiteY21" fmla="*/ 362821 h 4058520"/>
                <a:gd name="connsiteX22" fmla="*/ 2563516 w 10394194"/>
                <a:gd name="connsiteY22" fmla="*/ 388221 h 4058520"/>
                <a:gd name="connsiteX23" fmla="*/ 2754016 w 10394194"/>
                <a:gd name="connsiteY23" fmla="*/ 413621 h 4058520"/>
                <a:gd name="connsiteX24" fmla="*/ 2817516 w 10394194"/>
                <a:gd name="connsiteY24" fmla="*/ 439021 h 4058520"/>
                <a:gd name="connsiteX25" fmla="*/ 2931816 w 10394194"/>
                <a:gd name="connsiteY25" fmla="*/ 451721 h 4058520"/>
                <a:gd name="connsiteX26" fmla="*/ 2982616 w 10394194"/>
                <a:gd name="connsiteY26" fmla="*/ 464421 h 4058520"/>
                <a:gd name="connsiteX27" fmla="*/ 3020716 w 10394194"/>
                <a:gd name="connsiteY27" fmla="*/ 502521 h 4058520"/>
                <a:gd name="connsiteX28" fmla="*/ 3160416 w 10394194"/>
                <a:gd name="connsiteY28" fmla="*/ 502521 h 4058520"/>
                <a:gd name="connsiteX29" fmla="*/ 3274716 w 10394194"/>
                <a:gd name="connsiteY29" fmla="*/ 502521 h 4058520"/>
                <a:gd name="connsiteX30" fmla="*/ 3312816 w 10394194"/>
                <a:gd name="connsiteY30" fmla="*/ 527921 h 4058520"/>
                <a:gd name="connsiteX31" fmla="*/ 3439816 w 10394194"/>
                <a:gd name="connsiteY31" fmla="*/ 489821 h 4058520"/>
                <a:gd name="connsiteX32" fmla="*/ 3554116 w 10394194"/>
                <a:gd name="connsiteY32" fmla="*/ 451721 h 4058520"/>
                <a:gd name="connsiteX33" fmla="*/ 3617616 w 10394194"/>
                <a:gd name="connsiteY33" fmla="*/ 540621 h 4058520"/>
                <a:gd name="connsiteX34" fmla="*/ 3770016 w 10394194"/>
                <a:gd name="connsiteY34" fmla="*/ 477121 h 4058520"/>
                <a:gd name="connsiteX35" fmla="*/ 3795416 w 10394194"/>
                <a:gd name="connsiteY35" fmla="*/ 540621 h 4058520"/>
                <a:gd name="connsiteX36" fmla="*/ 3947816 w 10394194"/>
                <a:gd name="connsiteY36" fmla="*/ 642221 h 4058520"/>
                <a:gd name="connsiteX37" fmla="*/ 4011316 w 10394194"/>
                <a:gd name="connsiteY37" fmla="*/ 616821 h 4058520"/>
                <a:gd name="connsiteX38" fmla="*/ 4125616 w 10394194"/>
                <a:gd name="connsiteY38" fmla="*/ 629521 h 4058520"/>
                <a:gd name="connsiteX39" fmla="*/ 4176416 w 10394194"/>
                <a:gd name="connsiteY39" fmla="*/ 680321 h 4058520"/>
                <a:gd name="connsiteX40" fmla="*/ 4532017 w 10394194"/>
                <a:gd name="connsiteY40" fmla="*/ 731121 h 4058520"/>
                <a:gd name="connsiteX41" fmla="*/ 5052717 w 10394194"/>
                <a:gd name="connsiteY41" fmla="*/ 781921 h 4058520"/>
                <a:gd name="connsiteX42" fmla="*/ 5344817 w 10394194"/>
                <a:gd name="connsiteY42" fmla="*/ 731121 h 4058520"/>
                <a:gd name="connsiteX43" fmla="*/ 5382916 w 10394194"/>
                <a:gd name="connsiteY43" fmla="*/ 781921 h 4058520"/>
                <a:gd name="connsiteX44" fmla="*/ 5586116 w 10394194"/>
                <a:gd name="connsiteY44" fmla="*/ 794621 h 4058520"/>
                <a:gd name="connsiteX45" fmla="*/ 5662316 w 10394194"/>
                <a:gd name="connsiteY45" fmla="*/ 807321 h 4058520"/>
                <a:gd name="connsiteX46" fmla="*/ 5700416 w 10394194"/>
                <a:gd name="connsiteY46" fmla="*/ 820021 h 4058520"/>
                <a:gd name="connsiteX47" fmla="*/ 5852816 w 10394194"/>
                <a:gd name="connsiteY47" fmla="*/ 781921 h 4058520"/>
                <a:gd name="connsiteX48" fmla="*/ 5992516 w 10394194"/>
                <a:gd name="connsiteY48" fmla="*/ 845421 h 4058520"/>
                <a:gd name="connsiteX49" fmla="*/ 6056016 w 10394194"/>
                <a:gd name="connsiteY49" fmla="*/ 820021 h 4058520"/>
                <a:gd name="connsiteX50" fmla="*/ 6208416 w 10394194"/>
                <a:gd name="connsiteY50" fmla="*/ 921621 h 4058520"/>
                <a:gd name="connsiteX51" fmla="*/ 6335416 w 10394194"/>
                <a:gd name="connsiteY51" fmla="*/ 947021 h 4058520"/>
                <a:gd name="connsiteX52" fmla="*/ 6627516 w 10394194"/>
                <a:gd name="connsiteY52" fmla="*/ 972421 h 4058520"/>
                <a:gd name="connsiteX53" fmla="*/ 6779916 w 10394194"/>
                <a:gd name="connsiteY53" fmla="*/ 947021 h 4058520"/>
                <a:gd name="connsiteX54" fmla="*/ 6932316 w 10394194"/>
                <a:gd name="connsiteY54" fmla="*/ 959721 h 4058520"/>
                <a:gd name="connsiteX55" fmla="*/ 6995816 w 10394194"/>
                <a:gd name="connsiteY55" fmla="*/ 985121 h 4058520"/>
                <a:gd name="connsiteX56" fmla="*/ 7059316 w 10394194"/>
                <a:gd name="connsiteY56" fmla="*/ 972421 h 4058520"/>
                <a:gd name="connsiteX57" fmla="*/ 7110116 w 10394194"/>
                <a:gd name="connsiteY57" fmla="*/ 985121 h 4058520"/>
                <a:gd name="connsiteX58" fmla="*/ 7376816 w 10394194"/>
                <a:gd name="connsiteY58" fmla="*/ 947021 h 4058520"/>
                <a:gd name="connsiteX59" fmla="*/ 7541916 w 10394194"/>
                <a:gd name="connsiteY59" fmla="*/ 870821 h 4058520"/>
                <a:gd name="connsiteX60" fmla="*/ 7694316 w 10394194"/>
                <a:gd name="connsiteY60" fmla="*/ 947021 h 4058520"/>
                <a:gd name="connsiteX61" fmla="*/ 7757816 w 10394194"/>
                <a:gd name="connsiteY61" fmla="*/ 959721 h 4058520"/>
                <a:gd name="connsiteX62" fmla="*/ 7948316 w 10394194"/>
                <a:gd name="connsiteY62" fmla="*/ 883521 h 4058520"/>
                <a:gd name="connsiteX63" fmla="*/ 8126116 w 10394194"/>
                <a:gd name="connsiteY63" fmla="*/ 934321 h 4058520"/>
                <a:gd name="connsiteX64" fmla="*/ 8303916 w 10394194"/>
                <a:gd name="connsiteY64" fmla="*/ 947021 h 4058520"/>
                <a:gd name="connsiteX65" fmla="*/ 8405516 w 10394194"/>
                <a:gd name="connsiteY65" fmla="*/ 997821 h 4058520"/>
                <a:gd name="connsiteX66" fmla="*/ 8494416 w 10394194"/>
                <a:gd name="connsiteY66" fmla="*/ 1086721 h 4058520"/>
                <a:gd name="connsiteX67" fmla="*/ 8748416 w 10394194"/>
                <a:gd name="connsiteY67" fmla="*/ 1137521 h 4058520"/>
                <a:gd name="connsiteX68" fmla="*/ 8900816 w 10394194"/>
                <a:gd name="connsiteY68" fmla="*/ 1175621 h 4058520"/>
                <a:gd name="connsiteX69" fmla="*/ 9065916 w 10394194"/>
                <a:gd name="connsiteY69" fmla="*/ 1264521 h 4058520"/>
                <a:gd name="connsiteX70" fmla="*/ 9180216 w 10394194"/>
                <a:gd name="connsiteY70" fmla="*/ 1315321 h 4058520"/>
                <a:gd name="connsiteX71" fmla="*/ 9307216 w 10394194"/>
                <a:gd name="connsiteY71" fmla="*/ 1416921 h 4058520"/>
                <a:gd name="connsiteX72" fmla="*/ 9510416 w 10394194"/>
                <a:gd name="connsiteY72" fmla="*/ 1302621 h 4058520"/>
                <a:gd name="connsiteX73" fmla="*/ 9586616 w 10394194"/>
                <a:gd name="connsiteY73" fmla="*/ 1442321 h 4058520"/>
                <a:gd name="connsiteX74" fmla="*/ 9739016 w 10394194"/>
                <a:gd name="connsiteY74" fmla="*/ 1467721 h 4058520"/>
                <a:gd name="connsiteX75" fmla="*/ 9891416 w 10394194"/>
                <a:gd name="connsiteY75" fmla="*/ 1531221 h 4058520"/>
                <a:gd name="connsiteX76" fmla="*/ 9967616 w 10394194"/>
                <a:gd name="connsiteY76" fmla="*/ 1543921 h 4058520"/>
                <a:gd name="connsiteX77" fmla="*/ 10297816 w 10394194"/>
                <a:gd name="connsiteY77" fmla="*/ 1582021 h 4058520"/>
                <a:gd name="connsiteX78" fmla="*/ 10388593 w 10394194"/>
                <a:gd name="connsiteY78" fmla="*/ 1618555 h 4058520"/>
                <a:gd name="connsiteX79" fmla="*/ 10394194 w 10394194"/>
                <a:gd name="connsiteY79" fmla="*/ 4045820 h 4058520"/>
                <a:gd name="connsiteX80" fmla="*/ 0 w 10394194"/>
                <a:gd name="connsiteY80" fmla="*/ 4058520 h 4058520"/>
                <a:gd name="connsiteX81" fmla="*/ 10816 w 10394194"/>
                <a:gd name="connsiteY81" fmla="*/ 0 h 405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10394194" h="4058520">
                  <a:moveTo>
                    <a:pt x="10816" y="0"/>
                  </a:moveTo>
                  <a:lnTo>
                    <a:pt x="19147" y="92"/>
                  </a:lnTo>
                  <a:cubicBezTo>
                    <a:pt x="25526" y="961"/>
                    <a:pt x="31371" y="2982"/>
                    <a:pt x="36216" y="7221"/>
                  </a:cubicBezTo>
                  <a:cubicBezTo>
                    <a:pt x="56365" y="24852"/>
                    <a:pt x="46764" y="61144"/>
                    <a:pt x="61616" y="83421"/>
                  </a:cubicBezTo>
                  <a:cubicBezTo>
                    <a:pt x="73357" y="101033"/>
                    <a:pt x="95483" y="108821"/>
                    <a:pt x="112416" y="121521"/>
                  </a:cubicBezTo>
                  <a:cubicBezTo>
                    <a:pt x="150516" y="113054"/>
                    <a:pt x="187747" y="98286"/>
                    <a:pt x="226716" y="96121"/>
                  </a:cubicBezTo>
                  <a:cubicBezTo>
                    <a:pt x="297942" y="92164"/>
                    <a:pt x="449830" y="133932"/>
                    <a:pt x="506116" y="146921"/>
                  </a:cubicBezTo>
                  <a:cubicBezTo>
                    <a:pt x="595016" y="142688"/>
                    <a:pt x="683815" y="134221"/>
                    <a:pt x="772816" y="134221"/>
                  </a:cubicBezTo>
                  <a:cubicBezTo>
                    <a:pt x="790270" y="134221"/>
                    <a:pt x="808004" y="139115"/>
                    <a:pt x="823616" y="146921"/>
                  </a:cubicBezTo>
                  <a:cubicBezTo>
                    <a:pt x="842548" y="156387"/>
                    <a:pt x="857483" y="172321"/>
                    <a:pt x="874416" y="185021"/>
                  </a:cubicBezTo>
                  <a:cubicBezTo>
                    <a:pt x="946383" y="159621"/>
                    <a:pt x="1026816" y="66488"/>
                    <a:pt x="1090316" y="108821"/>
                  </a:cubicBezTo>
                  <a:cubicBezTo>
                    <a:pt x="1103016" y="117288"/>
                    <a:pt x="1114468" y="128022"/>
                    <a:pt x="1128416" y="134221"/>
                  </a:cubicBezTo>
                  <a:cubicBezTo>
                    <a:pt x="1212414" y="171553"/>
                    <a:pt x="1287675" y="171487"/>
                    <a:pt x="1382416" y="185021"/>
                  </a:cubicBezTo>
                  <a:cubicBezTo>
                    <a:pt x="1407816" y="193488"/>
                    <a:pt x="1432170" y="206245"/>
                    <a:pt x="1458616" y="210421"/>
                  </a:cubicBezTo>
                  <a:cubicBezTo>
                    <a:pt x="1513136" y="219029"/>
                    <a:pt x="1571843" y="204258"/>
                    <a:pt x="1623716" y="223121"/>
                  </a:cubicBezTo>
                  <a:cubicBezTo>
                    <a:pt x="1669077" y="239616"/>
                    <a:pt x="1699916" y="282388"/>
                    <a:pt x="1738016" y="312021"/>
                  </a:cubicBezTo>
                  <a:cubicBezTo>
                    <a:pt x="1797283" y="307788"/>
                    <a:pt x="1856805" y="306263"/>
                    <a:pt x="1915816" y="299321"/>
                  </a:cubicBezTo>
                  <a:cubicBezTo>
                    <a:pt x="1929111" y="297757"/>
                    <a:pt x="1940529" y="286621"/>
                    <a:pt x="1953916" y="286621"/>
                  </a:cubicBezTo>
                  <a:cubicBezTo>
                    <a:pt x="1988046" y="286621"/>
                    <a:pt x="2021850" y="293710"/>
                    <a:pt x="2055516" y="299321"/>
                  </a:cubicBezTo>
                  <a:cubicBezTo>
                    <a:pt x="2148888" y="314883"/>
                    <a:pt x="2334916" y="350121"/>
                    <a:pt x="2334916" y="350121"/>
                  </a:cubicBezTo>
                  <a:cubicBezTo>
                    <a:pt x="2381483" y="345888"/>
                    <a:pt x="2427976" y="334090"/>
                    <a:pt x="2474616" y="337421"/>
                  </a:cubicBezTo>
                  <a:cubicBezTo>
                    <a:pt x="2489841" y="338508"/>
                    <a:pt x="2499464" y="355248"/>
                    <a:pt x="2512716" y="362821"/>
                  </a:cubicBezTo>
                  <a:cubicBezTo>
                    <a:pt x="2529154" y="372214"/>
                    <a:pt x="2544990" y="384321"/>
                    <a:pt x="2563516" y="388221"/>
                  </a:cubicBezTo>
                  <a:cubicBezTo>
                    <a:pt x="2626204" y="401418"/>
                    <a:pt x="2690516" y="405154"/>
                    <a:pt x="2754016" y="413621"/>
                  </a:cubicBezTo>
                  <a:cubicBezTo>
                    <a:pt x="2775183" y="422088"/>
                    <a:pt x="2795225" y="434244"/>
                    <a:pt x="2817516" y="439021"/>
                  </a:cubicBezTo>
                  <a:cubicBezTo>
                    <a:pt x="2855000" y="447053"/>
                    <a:pt x="2893927" y="445892"/>
                    <a:pt x="2931816" y="451721"/>
                  </a:cubicBezTo>
                  <a:cubicBezTo>
                    <a:pt x="2949068" y="454375"/>
                    <a:pt x="2965683" y="460188"/>
                    <a:pt x="2982616" y="464421"/>
                  </a:cubicBezTo>
                  <a:cubicBezTo>
                    <a:pt x="2995316" y="477121"/>
                    <a:pt x="3005772" y="492558"/>
                    <a:pt x="3020716" y="502521"/>
                  </a:cubicBezTo>
                  <a:cubicBezTo>
                    <a:pt x="3061520" y="529723"/>
                    <a:pt x="3121190" y="507424"/>
                    <a:pt x="3160416" y="502521"/>
                  </a:cubicBezTo>
                  <a:cubicBezTo>
                    <a:pt x="3213707" y="582457"/>
                    <a:pt x="3150649" y="514928"/>
                    <a:pt x="3274716" y="502521"/>
                  </a:cubicBezTo>
                  <a:cubicBezTo>
                    <a:pt x="3289904" y="501002"/>
                    <a:pt x="3300116" y="519454"/>
                    <a:pt x="3312816" y="527921"/>
                  </a:cubicBezTo>
                  <a:lnTo>
                    <a:pt x="3439816" y="489821"/>
                  </a:lnTo>
                  <a:cubicBezTo>
                    <a:pt x="3478113" y="477727"/>
                    <a:pt x="3515500" y="440688"/>
                    <a:pt x="3554116" y="451721"/>
                  </a:cubicBezTo>
                  <a:cubicBezTo>
                    <a:pt x="3589131" y="461725"/>
                    <a:pt x="3596449" y="510988"/>
                    <a:pt x="3617616" y="540621"/>
                  </a:cubicBezTo>
                  <a:cubicBezTo>
                    <a:pt x="3668416" y="519454"/>
                    <a:pt x="3714983" y="477121"/>
                    <a:pt x="3770016" y="477121"/>
                  </a:cubicBezTo>
                  <a:cubicBezTo>
                    <a:pt x="3792813" y="477121"/>
                    <a:pt x="3778710" y="525109"/>
                    <a:pt x="3795416" y="540621"/>
                  </a:cubicBezTo>
                  <a:cubicBezTo>
                    <a:pt x="3840156" y="582165"/>
                    <a:pt x="3897016" y="608354"/>
                    <a:pt x="3947816" y="642221"/>
                  </a:cubicBezTo>
                  <a:cubicBezTo>
                    <a:pt x="3968983" y="633754"/>
                    <a:pt x="3988658" y="614303"/>
                    <a:pt x="4011316" y="616821"/>
                  </a:cubicBezTo>
                  <a:cubicBezTo>
                    <a:pt x="4166651" y="634080"/>
                    <a:pt x="3949518" y="699960"/>
                    <a:pt x="4125616" y="629521"/>
                  </a:cubicBezTo>
                  <a:cubicBezTo>
                    <a:pt x="4142549" y="646454"/>
                    <a:pt x="4153813" y="672410"/>
                    <a:pt x="4176416" y="680321"/>
                  </a:cubicBezTo>
                  <a:cubicBezTo>
                    <a:pt x="4286594" y="718883"/>
                    <a:pt x="4416812" y="719305"/>
                    <a:pt x="4532017" y="731121"/>
                  </a:cubicBezTo>
                  <a:cubicBezTo>
                    <a:pt x="5044312" y="783664"/>
                    <a:pt x="4703197" y="756955"/>
                    <a:pt x="5052717" y="781921"/>
                  </a:cubicBezTo>
                  <a:cubicBezTo>
                    <a:pt x="5150083" y="764988"/>
                    <a:pt x="5245988" y="731121"/>
                    <a:pt x="5344817" y="731121"/>
                  </a:cubicBezTo>
                  <a:cubicBezTo>
                    <a:pt x="5365983" y="731121"/>
                    <a:pt x="5362446" y="776534"/>
                    <a:pt x="5382916" y="781921"/>
                  </a:cubicBezTo>
                  <a:cubicBezTo>
                    <a:pt x="5448547" y="799192"/>
                    <a:pt x="5518383" y="790388"/>
                    <a:pt x="5586116" y="794621"/>
                  </a:cubicBezTo>
                  <a:cubicBezTo>
                    <a:pt x="5611516" y="798854"/>
                    <a:pt x="5637179" y="801735"/>
                    <a:pt x="5662316" y="807321"/>
                  </a:cubicBezTo>
                  <a:cubicBezTo>
                    <a:pt x="5675384" y="810225"/>
                    <a:pt x="5687146" y="821790"/>
                    <a:pt x="5700416" y="820021"/>
                  </a:cubicBezTo>
                  <a:cubicBezTo>
                    <a:pt x="5752320" y="813100"/>
                    <a:pt x="5802016" y="794621"/>
                    <a:pt x="5852816" y="781921"/>
                  </a:cubicBezTo>
                  <a:cubicBezTo>
                    <a:pt x="6060242" y="1058489"/>
                    <a:pt x="5913448" y="947080"/>
                    <a:pt x="5992516" y="845421"/>
                  </a:cubicBezTo>
                  <a:cubicBezTo>
                    <a:pt x="6006512" y="827426"/>
                    <a:pt x="6034849" y="828488"/>
                    <a:pt x="6056016" y="820021"/>
                  </a:cubicBezTo>
                  <a:cubicBezTo>
                    <a:pt x="6106816" y="853888"/>
                    <a:pt x="6152834" y="896357"/>
                    <a:pt x="6208416" y="921621"/>
                  </a:cubicBezTo>
                  <a:cubicBezTo>
                    <a:pt x="6247718" y="939486"/>
                    <a:pt x="6292558" y="941826"/>
                    <a:pt x="6335416" y="947021"/>
                  </a:cubicBezTo>
                  <a:cubicBezTo>
                    <a:pt x="6432440" y="958781"/>
                    <a:pt x="6530149" y="963954"/>
                    <a:pt x="6627516" y="972421"/>
                  </a:cubicBezTo>
                  <a:cubicBezTo>
                    <a:pt x="6678316" y="963954"/>
                    <a:pt x="6728486" y="944314"/>
                    <a:pt x="6779916" y="947021"/>
                  </a:cubicBezTo>
                  <a:cubicBezTo>
                    <a:pt x="6981011" y="957605"/>
                    <a:pt x="6774365" y="1022901"/>
                    <a:pt x="6932316" y="959721"/>
                  </a:cubicBezTo>
                  <a:cubicBezTo>
                    <a:pt x="6953483" y="968188"/>
                    <a:pt x="6973132" y="982853"/>
                    <a:pt x="6995816" y="985121"/>
                  </a:cubicBezTo>
                  <a:cubicBezTo>
                    <a:pt x="7017295" y="987269"/>
                    <a:pt x="7037730" y="972421"/>
                    <a:pt x="7059316" y="972421"/>
                  </a:cubicBezTo>
                  <a:cubicBezTo>
                    <a:pt x="7076770" y="972421"/>
                    <a:pt x="7093183" y="980888"/>
                    <a:pt x="7110116" y="985121"/>
                  </a:cubicBezTo>
                  <a:cubicBezTo>
                    <a:pt x="7199016" y="972421"/>
                    <a:pt x="7290003" y="970001"/>
                    <a:pt x="7376816" y="947021"/>
                  </a:cubicBezTo>
                  <a:cubicBezTo>
                    <a:pt x="7435410" y="931511"/>
                    <a:pt x="7481304" y="870821"/>
                    <a:pt x="7541916" y="870821"/>
                  </a:cubicBezTo>
                  <a:cubicBezTo>
                    <a:pt x="7598712" y="870821"/>
                    <a:pt x="7641798" y="925396"/>
                    <a:pt x="7694316" y="947021"/>
                  </a:cubicBezTo>
                  <a:cubicBezTo>
                    <a:pt x="7714276" y="955240"/>
                    <a:pt x="7736649" y="955488"/>
                    <a:pt x="7757816" y="959721"/>
                  </a:cubicBezTo>
                  <a:cubicBezTo>
                    <a:pt x="7814416" y="925761"/>
                    <a:pt x="7877885" y="880586"/>
                    <a:pt x="7948316" y="883521"/>
                  </a:cubicBezTo>
                  <a:cubicBezTo>
                    <a:pt x="8009901" y="886087"/>
                    <a:pt x="8065438" y="923486"/>
                    <a:pt x="8126116" y="934321"/>
                  </a:cubicBezTo>
                  <a:cubicBezTo>
                    <a:pt x="8184608" y="944766"/>
                    <a:pt x="8244649" y="942788"/>
                    <a:pt x="8303916" y="947021"/>
                  </a:cubicBezTo>
                  <a:cubicBezTo>
                    <a:pt x="8337783" y="963954"/>
                    <a:pt x="8374982" y="975430"/>
                    <a:pt x="8405516" y="997821"/>
                  </a:cubicBezTo>
                  <a:cubicBezTo>
                    <a:pt x="8439311" y="1022604"/>
                    <a:pt x="8494416" y="1086721"/>
                    <a:pt x="8494416" y="1086721"/>
                  </a:cubicBezTo>
                  <a:cubicBezTo>
                    <a:pt x="8773088" y="1040276"/>
                    <a:pt x="8536145" y="1041999"/>
                    <a:pt x="8748416" y="1137521"/>
                  </a:cubicBezTo>
                  <a:cubicBezTo>
                    <a:pt x="8796167" y="1159009"/>
                    <a:pt x="8900816" y="1175621"/>
                    <a:pt x="8900816" y="1175621"/>
                  </a:cubicBezTo>
                  <a:cubicBezTo>
                    <a:pt x="9047365" y="1151196"/>
                    <a:pt x="8914692" y="1151103"/>
                    <a:pt x="9065916" y="1264521"/>
                  </a:cubicBezTo>
                  <a:cubicBezTo>
                    <a:pt x="9099271" y="1289537"/>
                    <a:pt x="9144965" y="1293057"/>
                    <a:pt x="9180216" y="1315321"/>
                  </a:cubicBezTo>
                  <a:cubicBezTo>
                    <a:pt x="9226053" y="1344270"/>
                    <a:pt x="9264883" y="1383054"/>
                    <a:pt x="9307216" y="1416921"/>
                  </a:cubicBezTo>
                  <a:cubicBezTo>
                    <a:pt x="9363618" y="1349238"/>
                    <a:pt x="9413196" y="1189198"/>
                    <a:pt x="9510416" y="1302621"/>
                  </a:cubicBezTo>
                  <a:cubicBezTo>
                    <a:pt x="9544936" y="1342895"/>
                    <a:pt x="9543615" y="1411265"/>
                    <a:pt x="9586616" y="1442321"/>
                  </a:cubicBezTo>
                  <a:cubicBezTo>
                    <a:pt x="9628367" y="1472474"/>
                    <a:pt x="9688216" y="1459254"/>
                    <a:pt x="9739016" y="1467721"/>
                  </a:cubicBezTo>
                  <a:cubicBezTo>
                    <a:pt x="9789816" y="1488888"/>
                    <a:pt x="9839207" y="1513818"/>
                    <a:pt x="9891416" y="1531221"/>
                  </a:cubicBezTo>
                  <a:cubicBezTo>
                    <a:pt x="9915845" y="1539364"/>
                    <a:pt x="9942064" y="1540727"/>
                    <a:pt x="9967616" y="1543921"/>
                  </a:cubicBezTo>
                  <a:lnTo>
                    <a:pt x="10297816" y="1582021"/>
                  </a:lnTo>
                  <a:cubicBezTo>
                    <a:pt x="10316866" y="1594721"/>
                    <a:pt x="10369150" y="1606377"/>
                    <a:pt x="10388593" y="1618555"/>
                  </a:cubicBezTo>
                  <a:lnTo>
                    <a:pt x="10394194" y="4045820"/>
                  </a:lnTo>
                  <a:lnTo>
                    <a:pt x="0" y="4058520"/>
                  </a:lnTo>
                  <a:cubicBezTo>
                    <a:pt x="0" y="3510013"/>
                    <a:pt x="10816" y="548507"/>
                    <a:pt x="10816" y="0"/>
                  </a:cubicBezTo>
                  <a:close/>
                </a:path>
              </a:pathLst>
            </a:custGeom>
            <a:gradFill flip="none" rotWithShape="1">
              <a:gsLst>
                <a:gs pos="67000">
                  <a:srgbClr val="FCEDD8"/>
                </a:gs>
                <a:gs pos="49558">
                  <a:srgbClr val="FBF7EF"/>
                </a:gs>
                <a:gs pos="29000">
                  <a:srgbClr val="ACF3EF"/>
                </a:gs>
                <a:gs pos="7000">
                  <a:srgbClr val="3BAFDE"/>
                </a:gs>
                <a:gs pos="99000">
                  <a:schemeClr val="bg1"/>
                </a:gs>
              </a:gsLst>
              <a:lin ang="16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DBEDD315-43E3-E7E9-FADD-B2B3E5DE046A}"/>
                </a:ext>
              </a:extLst>
            </p:cNvPr>
            <p:cNvSpPr/>
            <p:nvPr/>
          </p:nvSpPr>
          <p:spPr>
            <a:xfrm>
              <a:off x="0" y="5212480"/>
              <a:ext cx="10383378" cy="1645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88900" dist="101600" dir="18900000" algn="bl" rotWithShape="0">
                <a:prstClr val="black">
                  <a:alpha val="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789B8FB-294A-826D-DB75-70D9EA8D0D4F}"/>
                </a:ext>
              </a:extLst>
            </p:cNvPr>
            <p:cNvSpPr/>
            <p:nvPr/>
          </p:nvSpPr>
          <p:spPr>
            <a:xfrm>
              <a:off x="-1" y="5720480"/>
              <a:ext cx="10383377" cy="1645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2B2AA4AE-66CE-07AB-20D6-5E71E8937C44}"/>
                </a:ext>
              </a:extLst>
            </p:cNvPr>
            <p:cNvSpPr/>
            <p:nvPr/>
          </p:nvSpPr>
          <p:spPr>
            <a:xfrm>
              <a:off x="0" y="6261100"/>
              <a:ext cx="4102100" cy="59690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0A2D6400-4A7F-7160-A867-940BF231B26C}"/>
                </a:ext>
              </a:extLst>
            </p:cNvPr>
            <p:cNvSpPr/>
            <p:nvPr/>
          </p:nvSpPr>
          <p:spPr>
            <a:xfrm>
              <a:off x="0" y="5591139"/>
              <a:ext cx="10383375" cy="2327676"/>
            </a:xfrm>
            <a:custGeom>
              <a:avLst/>
              <a:gdLst>
                <a:gd name="connsiteX0" fmla="*/ 6045200 w 10383379"/>
                <a:gd name="connsiteY0" fmla="*/ 820021 h 1645520"/>
                <a:gd name="connsiteX1" fmla="*/ 6197600 w 10383379"/>
                <a:gd name="connsiteY1" fmla="*/ 921621 h 1645520"/>
                <a:gd name="connsiteX2" fmla="*/ 6324600 w 10383379"/>
                <a:gd name="connsiteY2" fmla="*/ 947021 h 1645520"/>
                <a:gd name="connsiteX3" fmla="*/ 6616700 w 10383379"/>
                <a:gd name="connsiteY3" fmla="*/ 972421 h 1645520"/>
                <a:gd name="connsiteX4" fmla="*/ 6769100 w 10383379"/>
                <a:gd name="connsiteY4" fmla="*/ 947021 h 1645520"/>
                <a:gd name="connsiteX5" fmla="*/ 6921500 w 10383379"/>
                <a:gd name="connsiteY5" fmla="*/ 959721 h 1645520"/>
                <a:gd name="connsiteX6" fmla="*/ 6985000 w 10383379"/>
                <a:gd name="connsiteY6" fmla="*/ 985121 h 1645520"/>
                <a:gd name="connsiteX7" fmla="*/ 7048500 w 10383379"/>
                <a:gd name="connsiteY7" fmla="*/ 972421 h 1645520"/>
                <a:gd name="connsiteX8" fmla="*/ 7099300 w 10383379"/>
                <a:gd name="connsiteY8" fmla="*/ 985121 h 1645520"/>
                <a:gd name="connsiteX9" fmla="*/ 7366000 w 10383379"/>
                <a:gd name="connsiteY9" fmla="*/ 947021 h 1645520"/>
                <a:gd name="connsiteX10" fmla="*/ 7531100 w 10383379"/>
                <a:gd name="connsiteY10" fmla="*/ 870821 h 1645520"/>
                <a:gd name="connsiteX11" fmla="*/ 7683500 w 10383379"/>
                <a:gd name="connsiteY11" fmla="*/ 947021 h 1645520"/>
                <a:gd name="connsiteX12" fmla="*/ 7747000 w 10383379"/>
                <a:gd name="connsiteY12" fmla="*/ 959721 h 1645520"/>
                <a:gd name="connsiteX13" fmla="*/ 7937500 w 10383379"/>
                <a:gd name="connsiteY13" fmla="*/ 883521 h 1645520"/>
                <a:gd name="connsiteX14" fmla="*/ 8115300 w 10383379"/>
                <a:gd name="connsiteY14" fmla="*/ 934321 h 1645520"/>
                <a:gd name="connsiteX15" fmla="*/ 8293100 w 10383379"/>
                <a:gd name="connsiteY15" fmla="*/ 947021 h 1645520"/>
                <a:gd name="connsiteX16" fmla="*/ 8394700 w 10383379"/>
                <a:gd name="connsiteY16" fmla="*/ 997821 h 1645520"/>
                <a:gd name="connsiteX17" fmla="*/ 8483600 w 10383379"/>
                <a:gd name="connsiteY17" fmla="*/ 1086721 h 1645520"/>
                <a:gd name="connsiteX18" fmla="*/ 8737600 w 10383379"/>
                <a:gd name="connsiteY18" fmla="*/ 1137521 h 1645520"/>
                <a:gd name="connsiteX19" fmla="*/ 8890000 w 10383379"/>
                <a:gd name="connsiteY19" fmla="*/ 1175621 h 1645520"/>
                <a:gd name="connsiteX20" fmla="*/ 9055100 w 10383379"/>
                <a:gd name="connsiteY20" fmla="*/ 1264521 h 1645520"/>
                <a:gd name="connsiteX21" fmla="*/ 9169400 w 10383379"/>
                <a:gd name="connsiteY21" fmla="*/ 1315321 h 1645520"/>
                <a:gd name="connsiteX22" fmla="*/ 9296400 w 10383379"/>
                <a:gd name="connsiteY22" fmla="*/ 1416921 h 1645520"/>
                <a:gd name="connsiteX23" fmla="*/ 9499600 w 10383379"/>
                <a:gd name="connsiteY23" fmla="*/ 1302621 h 1645520"/>
                <a:gd name="connsiteX24" fmla="*/ 9575800 w 10383379"/>
                <a:gd name="connsiteY24" fmla="*/ 1442321 h 1645520"/>
                <a:gd name="connsiteX25" fmla="*/ 9728200 w 10383379"/>
                <a:gd name="connsiteY25" fmla="*/ 1467721 h 1645520"/>
                <a:gd name="connsiteX26" fmla="*/ 9880600 w 10383379"/>
                <a:gd name="connsiteY26" fmla="*/ 1531221 h 1645520"/>
                <a:gd name="connsiteX27" fmla="*/ 9956800 w 10383379"/>
                <a:gd name="connsiteY27" fmla="*/ 1543921 h 1645520"/>
                <a:gd name="connsiteX28" fmla="*/ 10287000 w 10383379"/>
                <a:gd name="connsiteY28" fmla="*/ 1582021 h 1645520"/>
                <a:gd name="connsiteX29" fmla="*/ 10345329 w 10383379"/>
                <a:gd name="connsiteY29" fmla="*/ 1618554 h 1645520"/>
                <a:gd name="connsiteX30" fmla="*/ 10383379 w 10383379"/>
                <a:gd name="connsiteY30" fmla="*/ 1645520 h 1645520"/>
                <a:gd name="connsiteX31" fmla="*/ 10312345 w 10383379"/>
                <a:gd name="connsiteY31" fmla="*/ 1645520 h 1645520"/>
                <a:gd name="connsiteX32" fmla="*/ 10287000 w 10383379"/>
                <a:gd name="connsiteY32" fmla="*/ 1629646 h 1645520"/>
                <a:gd name="connsiteX33" fmla="*/ 9956800 w 10383379"/>
                <a:gd name="connsiteY33" fmla="*/ 1591546 h 1645520"/>
                <a:gd name="connsiteX34" fmla="*/ 9880600 w 10383379"/>
                <a:gd name="connsiteY34" fmla="*/ 1578846 h 1645520"/>
                <a:gd name="connsiteX35" fmla="*/ 9728200 w 10383379"/>
                <a:gd name="connsiteY35" fmla="*/ 1515346 h 1645520"/>
                <a:gd name="connsiteX36" fmla="*/ 9575800 w 10383379"/>
                <a:gd name="connsiteY36" fmla="*/ 1489946 h 1645520"/>
                <a:gd name="connsiteX37" fmla="*/ 9499600 w 10383379"/>
                <a:gd name="connsiteY37" fmla="*/ 1350246 h 1645520"/>
                <a:gd name="connsiteX38" fmla="*/ 9296400 w 10383379"/>
                <a:gd name="connsiteY38" fmla="*/ 1464546 h 1645520"/>
                <a:gd name="connsiteX39" fmla="*/ 9169400 w 10383379"/>
                <a:gd name="connsiteY39" fmla="*/ 1362946 h 1645520"/>
                <a:gd name="connsiteX40" fmla="*/ 9055100 w 10383379"/>
                <a:gd name="connsiteY40" fmla="*/ 1312146 h 1645520"/>
                <a:gd name="connsiteX41" fmla="*/ 8890000 w 10383379"/>
                <a:gd name="connsiteY41" fmla="*/ 1223246 h 1645520"/>
                <a:gd name="connsiteX42" fmla="*/ 8737600 w 10383379"/>
                <a:gd name="connsiteY42" fmla="*/ 1185146 h 1645520"/>
                <a:gd name="connsiteX43" fmla="*/ 8483600 w 10383379"/>
                <a:gd name="connsiteY43" fmla="*/ 1134346 h 1645520"/>
                <a:gd name="connsiteX44" fmla="*/ 8394700 w 10383379"/>
                <a:gd name="connsiteY44" fmla="*/ 1045446 h 1645520"/>
                <a:gd name="connsiteX45" fmla="*/ 8293100 w 10383379"/>
                <a:gd name="connsiteY45" fmla="*/ 994646 h 1645520"/>
                <a:gd name="connsiteX46" fmla="*/ 8115300 w 10383379"/>
                <a:gd name="connsiteY46" fmla="*/ 981946 h 1645520"/>
                <a:gd name="connsiteX47" fmla="*/ 7937500 w 10383379"/>
                <a:gd name="connsiteY47" fmla="*/ 931146 h 1645520"/>
                <a:gd name="connsiteX48" fmla="*/ 7747000 w 10383379"/>
                <a:gd name="connsiteY48" fmla="*/ 1007346 h 1645520"/>
                <a:gd name="connsiteX49" fmla="*/ 7683500 w 10383379"/>
                <a:gd name="connsiteY49" fmla="*/ 994646 h 1645520"/>
                <a:gd name="connsiteX50" fmla="*/ 7531100 w 10383379"/>
                <a:gd name="connsiteY50" fmla="*/ 918446 h 1645520"/>
                <a:gd name="connsiteX51" fmla="*/ 7366000 w 10383379"/>
                <a:gd name="connsiteY51" fmla="*/ 994646 h 1645520"/>
                <a:gd name="connsiteX52" fmla="*/ 7099300 w 10383379"/>
                <a:gd name="connsiteY52" fmla="*/ 1032746 h 1645520"/>
                <a:gd name="connsiteX53" fmla="*/ 7048500 w 10383379"/>
                <a:gd name="connsiteY53" fmla="*/ 1020046 h 1645520"/>
                <a:gd name="connsiteX54" fmla="*/ 6985000 w 10383379"/>
                <a:gd name="connsiteY54" fmla="*/ 1032746 h 1645520"/>
                <a:gd name="connsiteX55" fmla="*/ 6921500 w 10383379"/>
                <a:gd name="connsiteY55" fmla="*/ 1007346 h 1645520"/>
                <a:gd name="connsiteX56" fmla="*/ 6769100 w 10383379"/>
                <a:gd name="connsiteY56" fmla="*/ 994646 h 1645520"/>
                <a:gd name="connsiteX57" fmla="*/ 6616700 w 10383379"/>
                <a:gd name="connsiteY57" fmla="*/ 1020046 h 1645520"/>
                <a:gd name="connsiteX58" fmla="*/ 6324600 w 10383379"/>
                <a:gd name="connsiteY58" fmla="*/ 994646 h 1645520"/>
                <a:gd name="connsiteX59" fmla="*/ 6197600 w 10383379"/>
                <a:gd name="connsiteY59" fmla="*/ 969246 h 1645520"/>
                <a:gd name="connsiteX60" fmla="*/ 6045200 w 10383379"/>
                <a:gd name="connsiteY60" fmla="*/ 867646 h 1645520"/>
                <a:gd name="connsiteX61" fmla="*/ 5981701 w 10383379"/>
                <a:gd name="connsiteY61" fmla="*/ 893046 h 1645520"/>
                <a:gd name="connsiteX62" fmla="*/ 5961505 w 10383379"/>
                <a:gd name="connsiteY62" fmla="*/ 930848 h 1645520"/>
                <a:gd name="connsiteX63" fmla="*/ 5958526 w 10383379"/>
                <a:gd name="connsiteY63" fmla="*/ 948282 h 1645520"/>
                <a:gd name="connsiteX64" fmla="*/ 5957444 w 10383379"/>
                <a:gd name="connsiteY64" fmla="*/ 942927 h 1645520"/>
                <a:gd name="connsiteX65" fmla="*/ 5981701 w 10383379"/>
                <a:gd name="connsiteY65" fmla="*/ 845421 h 1645520"/>
                <a:gd name="connsiteX66" fmla="*/ 6045200 w 10383379"/>
                <a:gd name="connsiteY66" fmla="*/ 820021 h 1645520"/>
                <a:gd name="connsiteX67" fmla="*/ 0 w 10383379"/>
                <a:gd name="connsiteY67" fmla="*/ 0 h 1645520"/>
                <a:gd name="connsiteX68" fmla="*/ 8331 w 10383379"/>
                <a:gd name="connsiteY68" fmla="*/ 92 h 1645520"/>
                <a:gd name="connsiteX69" fmla="*/ 25400 w 10383379"/>
                <a:gd name="connsiteY69" fmla="*/ 7221 h 1645520"/>
                <a:gd name="connsiteX70" fmla="*/ 50800 w 10383379"/>
                <a:gd name="connsiteY70" fmla="*/ 83421 h 1645520"/>
                <a:gd name="connsiteX71" fmla="*/ 101600 w 10383379"/>
                <a:gd name="connsiteY71" fmla="*/ 121521 h 1645520"/>
                <a:gd name="connsiteX72" fmla="*/ 215900 w 10383379"/>
                <a:gd name="connsiteY72" fmla="*/ 96121 h 1645520"/>
                <a:gd name="connsiteX73" fmla="*/ 495300 w 10383379"/>
                <a:gd name="connsiteY73" fmla="*/ 146921 h 1645520"/>
                <a:gd name="connsiteX74" fmla="*/ 762000 w 10383379"/>
                <a:gd name="connsiteY74" fmla="*/ 134221 h 1645520"/>
                <a:gd name="connsiteX75" fmla="*/ 812800 w 10383379"/>
                <a:gd name="connsiteY75" fmla="*/ 146921 h 1645520"/>
                <a:gd name="connsiteX76" fmla="*/ 863600 w 10383379"/>
                <a:gd name="connsiteY76" fmla="*/ 185021 h 1645520"/>
                <a:gd name="connsiteX77" fmla="*/ 1079500 w 10383379"/>
                <a:gd name="connsiteY77" fmla="*/ 108821 h 1645520"/>
                <a:gd name="connsiteX78" fmla="*/ 1117600 w 10383379"/>
                <a:gd name="connsiteY78" fmla="*/ 134221 h 1645520"/>
                <a:gd name="connsiteX79" fmla="*/ 1371600 w 10383379"/>
                <a:gd name="connsiteY79" fmla="*/ 185021 h 1645520"/>
                <a:gd name="connsiteX80" fmla="*/ 1447800 w 10383379"/>
                <a:gd name="connsiteY80" fmla="*/ 210421 h 1645520"/>
                <a:gd name="connsiteX81" fmla="*/ 1612900 w 10383379"/>
                <a:gd name="connsiteY81" fmla="*/ 223121 h 1645520"/>
                <a:gd name="connsiteX82" fmla="*/ 1727200 w 10383379"/>
                <a:gd name="connsiteY82" fmla="*/ 312021 h 1645520"/>
                <a:gd name="connsiteX83" fmla="*/ 1905000 w 10383379"/>
                <a:gd name="connsiteY83" fmla="*/ 299321 h 1645520"/>
                <a:gd name="connsiteX84" fmla="*/ 1943100 w 10383379"/>
                <a:gd name="connsiteY84" fmla="*/ 286621 h 1645520"/>
                <a:gd name="connsiteX85" fmla="*/ 2044700 w 10383379"/>
                <a:gd name="connsiteY85" fmla="*/ 299321 h 1645520"/>
                <a:gd name="connsiteX86" fmla="*/ 2324100 w 10383379"/>
                <a:gd name="connsiteY86" fmla="*/ 350121 h 1645520"/>
                <a:gd name="connsiteX87" fmla="*/ 2463800 w 10383379"/>
                <a:gd name="connsiteY87" fmla="*/ 337421 h 1645520"/>
                <a:gd name="connsiteX88" fmla="*/ 2501900 w 10383379"/>
                <a:gd name="connsiteY88" fmla="*/ 362821 h 1645520"/>
                <a:gd name="connsiteX89" fmla="*/ 2552700 w 10383379"/>
                <a:gd name="connsiteY89" fmla="*/ 388221 h 1645520"/>
                <a:gd name="connsiteX90" fmla="*/ 2743200 w 10383379"/>
                <a:gd name="connsiteY90" fmla="*/ 413621 h 1645520"/>
                <a:gd name="connsiteX91" fmla="*/ 2806700 w 10383379"/>
                <a:gd name="connsiteY91" fmla="*/ 439021 h 1645520"/>
                <a:gd name="connsiteX92" fmla="*/ 2921000 w 10383379"/>
                <a:gd name="connsiteY92" fmla="*/ 451721 h 1645520"/>
                <a:gd name="connsiteX93" fmla="*/ 2971800 w 10383379"/>
                <a:gd name="connsiteY93" fmla="*/ 464421 h 1645520"/>
                <a:gd name="connsiteX94" fmla="*/ 3009900 w 10383379"/>
                <a:gd name="connsiteY94" fmla="*/ 502521 h 1645520"/>
                <a:gd name="connsiteX95" fmla="*/ 3149600 w 10383379"/>
                <a:gd name="connsiteY95" fmla="*/ 502521 h 1645520"/>
                <a:gd name="connsiteX96" fmla="*/ 3263900 w 10383379"/>
                <a:gd name="connsiteY96" fmla="*/ 502521 h 1645520"/>
                <a:gd name="connsiteX97" fmla="*/ 3302000 w 10383379"/>
                <a:gd name="connsiteY97" fmla="*/ 527921 h 1645520"/>
                <a:gd name="connsiteX98" fmla="*/ 3429000 w 10383379"/>
                <a:gd name="connsiteY98" fmla="*/ 489821 h 1645520"/>
                <a:gd name="connsiteX99" fmla="*/ 3543300 w 10383379"/>
                <a:gd name="connsiteY99" fmla="*/ 451721 h 1645520"/>
                <a:gd name="connsiteX100" fmla="*/ 3606800 w 10383379"/>
                <a:gd name="connsiteY100" fmla="*/ 540621 h 1645520"/>
                <a:gd name="connsiteX101" fmla="*/ 3759200 w 10383379"/>
                <a:gd name="connsiteY101" fmla="*/ 477121 h 1645520"/>
                <a:gd name="connsiteX102" fmla="*/ 3784600 w 10383379"/>
                <a:gd name="connsiteY102" fmla="*/ 540621 h 1645520"/>
                <a:gd name="connsiteX103" fmla="*/ 3937000 w 10383379"/>
                <a:gd name="connsiteY103" fmla="*/ 642221 h 1645520"/>
                <a:gd name="connsiteX104" fmla="*/ 4000500 w 10383379"/>
                <a:gd name="connsiteY104" fmla="*/ 616821 h 1645520"/>
                <a:gd name="connsiteX105" fmla="*/ 4114800 w 10383379"/>
                <a:gd name="connsiteY105" fmla="*/ 629521 h 1645520"/>
                <a:gd name="connsiteX106" fmla="*/ 4165600 w 10383379"/>
                <a:gd name="connsiteY106" fmla="*/ 680321 h 1645520"/>
                <a:gd name="connsiteX107" fmla="*/ 4521200 w 10383379"/>
                <a:gd name="connsiteY107" fmla="*/ 731121 h 1645520"/>
                <a:gd name="connsiteX108" fmla="*/ 5041900 w 10383379"/>
                <a:gd name="connsiteY108" fmla="*/ 781921 h 1645520"/>
                <a:gd name="connsiteX109" fmla="*/ 5334001 w 10383379"/>
                <a:gd name="connsiteY109" fmla="*/ 731121 h 1645520"/>
                <a:gd name="connsiteX110" fmla="*/ 5372101 w 10383379"/>
                <a:gd name="connsiteY110" fmla="*/ 781921 h 1645520"/>
                <a:gd name="connsiteX111" fmla="*/ 5575301 w 10383379"/>
                <a:gd name="connsiteY111" fmla="*/ 794621 h 1645520"/>
                <a:gd name="connsiteX112" fmla="*/ 5651501 w 10383379"/>
                <a:gd name="connsiteY112" fmla="*/ 807321 h 1645520"/>
                <a:gd name="connsiteX113" fmla="*/ 5689601 w 10383379"/>
                <a:gd name="connsiteY113" fmla="*/ 820021 h 1645520"/>
                <a:gd name="connsiteX114" fmla="*/ 5842001 w 10383379"/>
                <a:gd name="connsiteY114" fmla="*/ 781921 h 1645520"/>
                <a:gd name="connsiteX115" fmla="*/ 5956508 w 10383379"/>
                <a:gd name="connsiteY115" fmla="*/ 950356 h 1645520"/>
                <a:gd name="connsiteX116" fmla="*/ 5957835 w 10383379"/>
                <a:gd name="connsiteY116" fmla="*/ 952322 h 1645520"/>
                <a:gd name="connsiteX117" fmla="*/ 5955685 w 10383379"/>
                <a:gd name="connsiteY117" fmla="*/ 964904 h 1645520"/>
                <a:gd name="connsiteX118" fmla="*/ 5842001 w 10383379"/>
                <a:gd name="connsiteY118" fmla="*/ 829546 h 1645520"/>
                <a:gd name="connsiteX119" fmla="*/ 5689601 w 10383379"/>
                <a:gd name="connsiteY119" fmla="*/ 867646 h 1645520"/>
                <a:gd name="connsiteX120" fmla="*/ 5651501 w 10383379"/>
                <a:gd name="connsiteY120" fmla="*/ 854946 h 1645520"/>
                <a:gd name="connsiteX121" fmla="*/ 5575301 w 10383379"/>
                <a:gd name="connsiteY121" fmla="*/ 842246 h 1645520"/>
                <a:gd name="connsiteX122" fmla="*/ 5372101 w 10383379"/>
                <a:gd name="connsiteY122" fmla="*/ 829546 h 1645520"/>
                <a:gd name="connsiteX123" fmla="*/ 5334001 w 10383379"/>
                <a:gd name="connsiteY123" fmla="*/ 778746 h 1645520"/>
                <a:gd name="connsiteX124" fmla="*/ 5041900 w 10383379"/>
                <a:gd name="connsiteY124" fmla="*/ 829546 h 1645520"/>
                <a:gd name="connsiteX125" fmla="*/ 4521200 w 10383379"/>
                <a:gd name="connsiteY125" fmla="*/ 778746 h 1645520"/>
                <a:gd name="connsiteX126" fmla="*/ 4165600 w 10383379"/>
                <a:gd name="connsiteY126" fmla="*/ 727946 h 1645520"/>
                <a:gd name="connsiteX127" fmla="*/ 4114800 w 10383379"/>
                <a:gd name="connsiteY127" fmla="*/ 677146 h 1645520"/>
                <a:gd name="connsiteX128" fmla="*/ 4000500 w 10383379"/>
                <a:gd name="connsiteY128" fmla="*/ 664446 h 1645520"/>
                <a:gd name="connsiteX129" fmla="*/ 3937000 w 10383379"/>
                <a:gd name="connsiteY129" fmla="*/ 689846 h 1645520"/>
                <a:gd name="connsiteX130" fmla="*/ 3784600 w 10383379"/>
                <a:gd name="connsiteY130" fmla="*/ 588246 h 1645520"/>
                <a:gd name="connsiteX131" fmla="*/ 3759200 w 10383379"/>
                <a:gd name="connsiteY131" fmla="*/ 524746 h 1645520"/>
                <a:gd name="connsiteX132" fmla="*/ 3606800 w 10383379"/>
                <a:gd name="connsiteY132" fmla="*/ 588246 h 1645520"/>
                <a:gd name="connsiteX133" fmla="*/ 3543300 w 10383379"/>
                <a:gd name="connsiteY133" fmla="*/ 499346 h 1645520"/>
                <a:gd name="connsiteX134" fmla="*/ 3429000 w 10383379"/>
                <a:gd name="connsiteY134" fmla="*/ 537446 h 1645520"/>
                <a:gd name="connsiteX135" fmla="*/ 3302000 w 10383379"/>
                <a:gd name="connsiteY135" fmla="*/ 575546 h 1645520"/>
                <a:gd name="connsiteX136" fmla="*/ 3263900 w 10383379"/>
                <a:gd name="connsiteY136" fmla="*/ 550146 h 1645520"/>
                <a:gd name="connsiteX137" fmla="*/ 3149600 w 10383379"/>
                <a:gd name="connsiteY137" fmla="*/ 550146 h 1645520"/>
                <a:gd name="connsiteX138" fmla="*/ 3009900 w 10383379"/>
                <a:gd name="connsiteY138" fmla="*/ 550146 h 1645520"/>
                <a:gd name="connsiteX139" fmla="*/ 2971800 w 10383379"/>
                <a:gd name="connsiteY139" fmla="*/ 512046 h 1645520"/>
                <a:gd name="connsiteX140" fmla="*/ 2921000 w 10383379"/>
                <a:gd name="connsiteY140" fmla="*/ 499346 h 1645520"/>
                <a:gd name="connsiteX141" fmla="*/ 2806700 w 10383379"/>
                <a:gd name="connsiteY141" fmla="*/ 486646 h 1645520"/>
                <a:gd name="connsiteX142" fmla="*/ 2743200 w 10383379"/>
                <a:gd name="connsiteY142" fmla="*/ 461246 h 1645520"/>
                <a:gd name="connsiteX143" fmla="*/ 2552700 w 10383379"/>
                <a:gd name="connsiteY143" fmla="*/ 435846 h 1645520"/>
                <a:gd name="connsiteX144" fmla="*/ 2501900 w 10383379"/>
                <a:gd name="connsiteY144" fmla="*/ 410446 h 1645520"/>
                <a:gd name="connsiteX145" fmla="*/ 2463800 w 10383379"/>
                <a:gd name="connsiteY145" fmla="*/ 385046 h 1645520"/>
                <a:gd name="connsiteX146" fmla="*/ 2324100 w 10383379"/>
                <a:gd name="connsiteY146" fmla="*/ 397746 h 1645520"/>
                <a:gd name="connsiteX147" fmla="*/ 2044700 w 10383379"/>
                <a:gd name="connsiteY147" fmla="*/ 346946 h 1645520"/>
                <a:gd name="connsiteX148" fmla="*/ 1943100 w 10383379"/>
                <a:gd name="connsiteY148" fmla="*/ 334246 h 1645520"/>
                <a:gd name="connsiteX149" fmla="*/ 1905000 w 10383379"/>
                <a:gd name="connsiteY149" fmla="*/ 346946 h 1645520"/>
                <a:gd name="connsiteX150" fmla="*/ 1727200 w 10383379"/>
                <a:gd name="connsiteY150" fmla="*/ 359646 h 1645520"/>
                <a:gd name="connsiteX151" fmla="*/ 1612900 w 10383379"/>
                <a:gd name="connsiteY151" fmla="*/ 270746 h 1645520"/>
                <a:gd name="connsiteX152" fmla="*/ 1447800 w 10383379"/>
                <a:gd name="connsiteY152" fmla="*/ 258046 h 1645520"/>
                <a:gd name="connsiteX153" fmla="*/ 1371600 w 10383379"/>
                <a:gd name="connsiteY153" fmla="*/ 232646 h 1645520"/>
                <a:gd name="connsiteX154" fmla="*/ 1117600 w 10383379"/>
                <a:gd name="connsiteY154" fmla="*/ 181846 h 1645520"/>
                <a:gd name="connsiteX155" fmla="*/ 1079500 w 10383379"/>
                <a:gd name="connsiteY155" fmla="*/ 156446 h 1645520"/>
                <a:gd name="connsiteX156" fmla="*/ 863600 w 10383379"/>
                <a:gd name="connsiteY156" fmla="*/ 232646 h 1645520"/>
                <a:gd name="connsiteX157" fmla="*/ 812800 w 10383379"/>
                <a:gd name="connsiteY157" fmla="*/ 194546 h 1645520"/>
                <a:gd name="connsiteX158" fmla="*/ 762000 w 10383379"/>
                <a:gd name="connsiteY158" fmla="*/ 181846 h 1645520"/>
                <a:gd name="connsiteX159" fmla="*/ 495300 w 10383379"/>
                <a:gd name="connsiteY159" fmla="*/ 194546 h 1645520"/>
                <a:gd name="connsiteX160" fmla="*/ 215900 w 10383379"/>
                <a:gd name="connsiteY160" fmla="*/ 143746 h 1645520"/>
                <a:gd name="connsiteX161" fmla="*/ 101600 w 10383379"/>
                <a:gd name="connsiteY161" fmla="*/ 169146 h 1645520"/>
                <a:gd name="connsiteX162" fmla="*/ 50800 w 10383379"/>
                <a:gd name="connsiteY162" fmla="*/ 131046 h 1645520"/>
                <a:gd name="connsiteX163" fmla="*/ 25400 w 10383379"/>
                <a:gd name="connsiteY163" fmla="*/ 54846 h 1645520"/>
                <a:gd name="connsiteX164" fmla="*/ 8331 w 10383379"/>
                <a:gd name="connsiteY164" fmla="*/ 47717 h 1645520"/>
                <a:gd name="connsiteX165" fmla="*/ 0 w 10383379"/>
                <a:gd name="connsiteY165" fmla="*/ 47625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0383379" h="1645520">
                  <a:moveTo>
                    <a:pt x="6045200" y="820021"/>
                  </a:move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4"/>
                  </a:cubicBezTo>
                  <a:lnTo>
                    <a:pt x="10383379" y="1645520"/>
                  </a:lnTo>
                  <a:lnTo>
                    <a:pt x="10312345" y="1645520"/>
                  </a:lnTo>
                  <a:lnTo>
                    <a:pt x="10287000" y="1629646"/>
                  </a:lnTo>
                  <a:lnTo>
                    <a:pt x="9956800" y="1591546"/>
                  </a:lnTo>
                  <a:cubicBezTo>
                    <a:pt x="9931248" y="1588352"/>
                    <a:pt x="9905029" y="1586989"/>
                    <a:pt x="9880600" y="1578846"/>
                  </a:cubicBezTo>
                  <a:cubicBezTo>
                    <a:pt x="9828391" y="1561443"/>
                    <a:pt x="9779000" y="1536513"/>
                    <a:pt x="9728200" y="1515346"/>
                  </a:cubicBezTo>
                  <a:cubicBezTo>
                    <a:pt x="9677400" y="1506879"/>
                    <a:pt x="9617551" y="1520099"/>
                    <a:pt x="9575800" y="1489946"/>
                  </a:cubicBezTo>
                  <a:cubicBezTo>
                    <a:pt x="9532799" y="1458890"/>
                    <a:pt x="9534120" y="1390520"/>
                    <a:pt x="9499600" y="1350246"/>
                  </a:cubicBezTo>
                  <a:cubicBezTo>
                    <a:pt x="9402380" y="1236823"/>
                    <a:pt x="9352802" y="1396863"/>
                    <a:pt x="9296400" y="1464546"/>
                  </a:cubicBezTo>
                  <a:cubicBezTo>
                    <a:pt x="9254067" y="1430679"/>
                    <a:pt x="9215237" y="1391895"/>
                    <a:pt x="9169400" y="1362946"/>
                  </a:cubicBezTo>
                  <a:cubicBezTo>
                    <a:pt x="9134149" y="1340682"/>
                    <a:pt x="9088455" y="1337162"/>
                    <a:pt x="9055100" y="1312146"/>
                  </a:cubicBezTo>
                  <a:cubicBezTo>
                    <a:pt x="8903876" y="1198728"/>
                    <a:pt x="9036549" y="1198821"/>
                    <a:pt x="8890000" y="1223246"/>
                  </a:cubicBezTo>
                  <a:cubicBezTo>
                    <a:pt x="8890000" y="1223246"/>
                    <a:pt x="8785351" y="1206634"/>
                    <a:pt x="8737600" y="1185146"/>
                  </a:cubicBezTo>
                  <a:cubicBezTo>
                    <a:pt x="8525329" y="1089624"/>
                    <a:pt x="8762272" y="1087901"/>
                    <a:pt x="8483600" y="1134346"/>
                  </a:cubicBezTo>
                  <a:cubicBezTo>
                    <a:pt x="8483600" y="1134346"/>
                    <a:pt x="8428495" y="1070229"/>
                    <a:pt x="8394700" y="1045446"/>
                  </a:cubicBezTo>
                  <a:cubicBezTo>
                    <a:pt x="8364166" y="1023055"/>
                    <a:pt x="8326967" y="1011579"/>
                    <a:pt x="8293100" y="994646"/>
                  </a:cubicBezTo>
                  <a:cubicBezTo>
                    <a:pt x="8233833" y="990413"/>
                    <a:pt x="8173792" y="992391"/>
                    <a:pt x="8115300" y="981946"/>
                  </a:cubicBezTo>
                  <a:cubicBezTo>
                    <a:pt x="8054622" y="971111"/>
                    <a:pt x="7999085" y="933712"/>
                    <a:pt x="7937500" y="931146"/>
                  </a:cubicBezTo>
                  <a:cubicBezTo>
                    <a:pt x="7867069" y="928211"/>
                    <a:pt x="7803600" y="973386"/>
                    <a:pt x="7747000" y="1007346"/>
                  </a:cubicBezTo>
                  <a:cubicBezTo>
                    <a:pt x="7725833" y="1003113"/>
                    <a:pt x="7703460" y="1002865"/>
                    <a:pt x="7683500" y="994646"/>
                  </a:cubicBezTo>
                  <a:cubicBezTo>
                    <a:pt x="7630982" y="973021"/>
                    <a:pt x="7587896" y="918446"/>
                    <a:pt x="7531100" y="918446"/>
                  </a:cubicBezTo>
                  <a:cubicBezTo>
                    <a:pt x="7470488" y="918446"/>
                    <a:pt x="7424594" y="979136"/>
                    <a:pt x="7366000" y="994646"/>
                  </a:cubicBezTo>
                  <a:cubicBezTo>
                    <a:pt x="7279187" y="1017626"/>
                    <a:pt x="7188200" y="1020046"/>
                    <a:pt x="7099300" y="1032746"/>
                  </a:cubicBezTo>
                  <a:cubicBezTo>
                    <a:pt x="7082367" y="1028513"/>
                    <a:pt x="7065954" y="1020046"/>
                    <a:pt x="7048500" y="1020046"/>
                  </a:cubicBezTo>
                  <a:cubicBezTo>
                    <a:pt x="7026914" y="1020046"/>
                    <a:pt x="7006479" y="1034894"/>
                    <a:pt x="6985000" y="1032746"/>
                  </a:cubicBezTo>
                  <a:cubicBezTo>
                    <a:pt x="6962316" y="1030478"/>
                    <a:pt x="6942667" y="1015813"/>
                    <a:pt x="6921500" y="1007346"/>
                  </a:cubicBezTo>
                  <a:cubicBezTo>
                    <a:pt x="6763549" y="1070526"/>
                    <a:pt x="6970195" y="1005230"/>
                    <a:pt x="6769100" y="994646"/>
                  </a:cubicBezTo>
                  <a:cubicBezTo>
                    <a:pt x="6717670" y="991939"/>
                    <a:pt x="6667500" y="1011579"/>
                    <a:pt x="6616700" y="1020046"/>
                  </a:cubicBezTo>
                  <a:cubicBezTo>
                    <a:pt x="6519333" y="1011579"/>
                    <a:pt x="6421624" y="1006406"/>
                    <a:pt x="6324600" y="994646"/>
                  </a:cubicBezTo>
                  <a:cubicBezTo>
                    <a:pt x="6281742" y="989451"/>
                    <a:pt x="6236902" y="987111"/>
                    <a:pt x="6197600" y="969246"/>
                  </a:cubicBezTo>
                  <a:cubicBezTo>
                    <a:pt x="6142018" y="943982"/>
                    <a:pt x="6096000" y="901513"/>
                    <a:pt x="6045200" y="867646"/>
                  </a:cubicBezTo>
                  <a:cubicBezTo>
                    <a:pt x="6024033" y="876113"/>
                    <a:pt x="5995696" y="875051"/>
                    <a:pt x="5981701" y="893046"/>
                  </a:cubicBezTo>
                  <a:cubicBezTo>
                    <a:pt x="5971818" y="905753"/>
                    <a:pt x="5965463" y="918613"/>
                    <a:pt x="5961505" y="930848"/>
                  </a:cubicBezTo>
                  <a:lnTo>
                    <a:pt x="5958526" y="948282"/>
                  </a:lnTo>
                  <a:lnTo>
                    <a:pt x="5957444" y="942927"/>
                  </a:lnTo>
                  <a:cubicBezTo>
                    <a:pt x="5954161" y="923036"/>
                    <a:pt x="5952050" y="883543"/>
                    <a:pt x="5981701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lose/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5" y="719305"/>
                    <a:pt x="4521200" y="731121"/>
                  </a:cubicBezTo>
                  <a:cubicBezTo>
                    <a:pt x="5033495" y="783664"/>
                    <a:pt x="4692380" y="756955"/>
                    <a:pt x="5041900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8" y="731121"/>
                    <a:pt x="5351630" y="776534"/>
                    <a:pt x="5372101" y="781921"/>
                  </a:cubicBezTo>
                  <a:cubicBezTo>
                    <a:pt x="5437732" y="799192"/>
                    <a:pt x="5507568" y="790388"/>
                    <a:pt x="5575301" y="794621"/>
                  </a:cubicBezTo>
                  <a:cubicBezTo>
                    <a:pt x="5600701" y="798854"/>
                    <a:pt x="5626363" y="801735"/>
                    <a:pt x="5651501" y="807321"/>
                  </a:cubicBezTo>
                  <a:cubicBezTo>
                    <a:pt x="5664568" y="810225"/>
                    <a:pt x="5676330" y="821790"/>
                    <a:pt x="5689601" y="820021"/>
                  </a:cubicBezTo>
                  <a:cubicBezTo>
                    <a:pt x="5741505" y="813100"/>
                    <a:pt x="5791201" y="794621"/>
                    <a:pt x="5842001" y="781921"/>
                  </a:cubicBezTo>
                  <a:cubicBezTo>
                    <a:pt x="5919786" y="885634"/>
                    <a:pt x="5947758" y="934788"/>
                    <a:pt x="5956508" y="950356"/>
                  </a:cubicBezTo>
                  <a:lnTo>
                    <a:pt x="5957835" y="952322"/>
                  </a:lnTo>
                  <a:lnTo>
                    <a:pt x="5955685" y="964904"/>
                  </a:lnTo>
                  <a:cubicBezTo>
                    <a:pt x="5953891" y="1026161"/>
                    <a:pt x="5997570" y="1036972"/>
                    <a:pt x="5842001" y="829546"/>
                  </a:cubicBezTo>
                  <a:cubicBezTo>
                    <a:pt x="5791201" y="842246"/>
                    <a:pt x="5741505" y="860725"/>
                    <a:pt x="5689601" y="867646"/>
                  </a:cubicBezTo>
                  <a:cubicBezTo>
                    <a:pt x="5676330" y="869415"/>
                    <a:pt x="5664568" y="857850"/>
                    <a:pt x="5651501" y="854946"/>
                  </a:cubicBezTo>
                  <a:cubicBezTo>
                    <a:pt x="5626363" y="849360"/>
                    <a:pt x="5600701" y="846479"/>
                    <a:pt x="5575301" y="842246"/>
                  </a:cubicBezTo>
                  <a:cubicBezTo>
                    <a:pt x="5507568" y="838013"/>
                    <a:pt x="5437732" y="846817"/>
                    <a:pt x="5372101" y="829546"/>
                  </a:cubicBezTo>
                  <a:cubicBezTo>
                    <a:pt x="5351630" y="824159"/>
                    <a:pt x="5355168" y="778746"/>
                    <a:pt x="5334001" y="778746"/>
                  </a:cubicBezTo>
                  <a:cubicBezTo>
                    <a:pt x="5235172" y="778746"/>
                    <a:pt x="5139267" y="812613"/>
                    <a:pt x="5041900" y="829546"/>
                  </a:cubicBezTo>
                  <a:cubicBezTo>
                    <a:pt x="4692380" y="804580"/>
                    <a:pt x="5033495" y="831289"/>
                    <a:pt x="4521200" y="778746"/>
                  </a:cubicBezTo>
                  <a:cubicBezTo>
                    <a:pt x="4405995" y="766930"/>
                    <a:pt x="4275778" y="766508"/>
                    <a:pt x="4165600" y="727946"/>
                  </a:cubicBezTo>
                  <a:cubicBezTo>
                    <a:pt x="4142997" y="720035"/>
                    <a:pt x="4131733" y="694079"/>
                    <a:pt x="4114800" y="677146"/>
                  </a:cubicBezTo>
                  <a:cubicBezTo>
                    <a:pt x="3938702" y="747585"/>
                    <a:pt x="4155835" y="681705"/>
                    <a:pt x="4000500" y="664446"/>
                  </a:cubicBezTo>
                  <a:cubicBezTo>
                    <a:pt x="3977842" y="661928"/>
                    <a:pt x="3958167" y="681379"/>
                    <a:pt x="3937000" y="689846"/>
                  </a:cubicBezTo>
                  <a:cubicBezTo>
                    <a:pt x="3886200" y="655979"/>
                    <a:pt x="3829340" y="629790"/>
                    <a:pt x="3784600" y="588246"/>
                  </a:cubicBezTo>
                  <a:cubicBezTo>
                    <a:pt x="3767894" y="572734"/>
                    <a:pt x="3781997" y="524746"/>
                    <a:pt x="3759200" y="524746"/>
                  </a:cubicBezTo>
                  <a:cubicBezTo>
                    <a:pt x="3704167" y="524746"/>
                    <a:pt x="3657600" y="567079"/>
                    <a:pt x="3606800" y="588246"/>
                  </a:cubicBezTo>
                  <a:cubicBezTo>
                    <a:pt x="3585633" y="558613"/>
                    <a:pt x="3578315" y="509350"/>
                    <a:pt x="3543300" y="499346"/>
                  </a:cubicBezTo>
                  <a:cubicBezTo>
                    <a:pt x="3504684" y="488313"/>
                    <a:pt x="3467297" y="525352"/>
                    <a:pt x="3429000" y="537446"/>
                  </a:cubicBezTo>
                  <a:lnTo>
                    <a:pt x="3302000" y="575546"/>
                  </a:lnTo>
                  <a:cubicBezTo>
                    <a:pt x="3289300" y="567079"/>
                    <a:pt x="3279088" y="548627"/>
                    <a:pt x="3263900" y="550146"/>
                  </a:cubicBezTo>
                  <a:cubicBezTo>
                    <a:pt x="3139833" y="562553"/>
                    <a:pt x="3202891" y="630082"/>
                    <a:pt x="3149600" y="550146"/>
                  </a:cubicBezTo>
                  <a:cubicBezTo>
                    <a:pt x="3110374" y="555049"/>
                    <a:pt x="3050704" y="577348"/>
                    <a:pt x="3009900" y="550146"/>
                  </a:cubicBezTo>
                  <a:cubicBezTo>
                    <a:pt x="2994956" y="540183"/>
                    <a:pt x="2984500" y="524746"/>
                    <a:pt x="2971800" y="512046"/>
                  </a:cubicBezTo>
                  <a:cubicBezTo>
                    <a:pt x="2954867" y="507813"/>
                    <a:pt x="2938252" y="502000"/>
                    <a:pt x="2921000" y="499346"/>
                  </a:cubicBezTo>
                  <a:cubicBezTo>
                    <a:pt x="2883111" y="493517"/>
                    <a:pt x="2844184" y="494678"/>
                    <a:pt x="2806700" y="486646"/>
                  </a:cubicBezTo>
                  <a:cubicBezTo>
                    <a:pt x="2784409" y="481869"/>
                    <a:pt x="2764367" y="469713"/>
                    <a:pt x="2743200" y="461246"/>
                  </a:cubicBezTo>
                  <a:cubicBezTo>
                    <a:pt x="2679700" y="452779"/>
                    <a:pt x="2615388" y="449043"/>
                    <a:pt x="2552700" y="435846"/>
                  </a:cubicBezTo>
                  <a:cubicBezTo>
                    <a:pt x="2534174" y="431946"/>
                    <a:pt x="2518338" y="419839"/>
                    <a:pt x="2501900" y="410446"/>
                  </a:cubicBezTo>
                  <a:cubicBezTo>
                    <a:pt x="2488648" y="402873"/>
                    <a:pt x="2479025" y="386133"/>
                    <a:pt x="2463800" y="385046"/>
                  </a:cubicBezTo>
                  <a:cubicBezTo>
                    <a:pt x="2417160" y="381715"/>
                    <a:pt x="2370667" y="393513"/>
                    <a:pt x="2324100" y="397746"/>
                  </a:cubicBezTo>
                  <a:cubicBezTo>
                    <a:pt x="2324100" y="397746"/>
                    <a:pt x="2138072" y="362508"/>
                    <a:pt x="2044700" y="346946"/>
                  </a:cubicBezTo>
                  <a:cubicBezTo>
                    <a:pt x="2011034" y="341335"/>
                    <a:pt x="1977230" y="334246"/>
                    <a:pt x="1943100" y="334246"/>
                  </a:cubicBezTo>
                  <a:cubicBezTo>
                    <a:pt x="1929713" y="334246"/>
                    <a:pt x="1918295" y="345382"/>
                    <a:pt x="1905000" y="346946"/>
                  </a:cubicBezTo>
                  <a:cubicBezTo>
                    <a:pt x="1845989" y="353888"/>
                    <a:pt x="1786467" y="355413"/>
                    <a:pt x="1727200" y="359646"/>
                  </a:cubicBezTo>
                  <a:cubicBezTo>
                    <a:pt x="1689100" y="330013"/>
                    <a:pt x="1658261" y="287241"/>
                    <a:pt x="1612900" y="270746"/>
                  </a:cubicBezTo>
                  <a:cubicBezTo>
                    <a:pt x="1561027" y="251883"/>
                    <a:pt x="1502320" y="266654"/>
                    <a:pt x="1447800" y="258046"/>
                  </a:cubicBezTo>
                  <a:cubicBezTo>
                    <a:pt x="1421354" y="253870"/>
                    <a:pt x="1397000" y="241113"/>
                    <a:pt x="1371600" y="232646"/>
                  </a:cubicBezTo>
                  <a:cubicBezTo>
                    <a:pt x="1276859" y="219112"/>
                    <a:pt x="1201598" y="219178"/>
                    <a:pt x="1117600" y="181846"/>
                  </a:cubicBezTo>
                  <a:cubicBezTo>
                    <a:pt x="1103652" y="175647"/>
                    <a:pt x="1092200" y="164913"/>
                    <a:pt x="1079500" y="156446"/>
                  </a:cubicBezTo>
                  <a:cubicBezTo>
                    <a:pt x="1016000" y="114113"/>
                    <a:pt x="935567" y="207246"/>
                    <a:pt x="863600" y="232646"/>
                  </a:cubicBezTo>
                  <a:cubicBezTo>
                    <a:pt x="846667" y="219946"/>
                    <a:pt x="831732" y="204012"/>
                    <a:pt x="812800" y="194546"/>
                  </a:cubicBezTo>
                  <a:cubicBezTo>
                    <a:pt x="797188" y="186740"/>
                    <a:pt x="779454" y="181846"/>
                    <a:pt x="762000" y="181846"/>
                  </a:cubicBezTo>
                  <a:cubicBezTo>
                    <a:pt x="672999" y="181846"/>
                    <a:pt x="584200" y="190313"/>
                    <a:pt x="495300" y="194546"/>
                  </a:cubicBezTo>
                  <a:cubicBezTo>
                    <a:pt x="439014" y="181557"/>
                    <a:pt x="287126" y="139789"/>
                    <a:pt x="215900" y="143746"/>
                  </a:cubicBezTo>
                  <a:cubicBezTo>
                    <a:pt x="176931" y="145911"/>
                    <a:pt x="139700" y="160679"/>
                    <a:pt x="101600" y="169146"/>
                  </a:cubicBezTo>
                  <a:cubicBezTo>
                    <a:pt x="84667" y="156446"/>
                    <a:pt x="62541" y="148658"/>
                    <a:pt x="50800" y="131046"/>
                  </a:cubicBezTo>
                  <a:cubicBezTo>
                    <a:pt x="35948" y="108769"/>
                    <a:pt x="45549" y="72477"/>
                    <a:pt x="25400" y="54846"/>
                  </a:cubicBezTo>
                  <a:cubicBezTo>
                    <a:pt x="20555" y="50607"/>
                    <a:pt x="14710" y="48586"/>
                    <a:pt x="8331" y="47717"/>
                  </a:cubicBezTo>
                  <a:lnTo>
                    <a:pt x="0" y="47625"/>
                  </a:ln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1BCCC68-0547-B35E-EC3B-703CAA06255B}"/>
              </a:ext>
            </a:extLst>
          </p:cNvPr>
          <p:cNvSpPr txBox="1"/>
          <p:nvPr/>
        </p:nvSpPr>
        <p:spPr>
          <a:xfrm>
            <a:off x="5165420" y="1565866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1" u="none" strike="noStrike" kern="0" cap="none" spc="0" normalizeH="0" baseline="0" noProof="0" dirty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4000" b="0" i="1" u="none" strike="noStrike" kern="0" cap="none" spc="0" normalizeH="0" baseline="0" noProof="0" dirty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4000" b="0" i="1" u="none" strike="noStrike" kern="0" cap="none" spc="0" normalizeH="0" baseline="0" noProof="0" dirty="0">
                <a:ln w="12700"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srgbClr val="FFC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523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9AC75-9229-CC97-554D-83CE196CA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5830659-2ED1-F301-3866-98302A52E441}"/>
              </a:ext>
            </a:extLst>
          </p:cNvPr>
          <p:cNvSpPr txBox="1"/>
          <p:nvPr/>
        </p:nvSpPr>
        <p:spPr>
          <a:xfrm>
            <a:off x="783410" y="201846"/>
            <a:ext cx="8822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247C361-E618-C0CE-D77D-4652431651B8}"/>
              </a:ext>
            </a:extLst>
          </p:cNvPr>
          <p:cNvGrpSpPr/>
          <p:nvPr/>
        </p:nvGrpSpPr>
        <p:grpSpPr>
          <a:xfrm flipH="1">
            <a:off x="8595360" y="5697414"/>
            <a:ext cx="3596640" cy="1160585"/>
            <a:chOff x="0" y="5212480"/>
            <a:chExt cx="10383378" cy="164552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09799E8-AE2B-2A74-F98E-23F7F5132AB8}"/>
                </a:ext>
              </a:extLst>
            </p:cNvPr>
            <p:cNvSpPr/>
            <p:nvPr/>
          </p:nvSpPr>
          <p:spPr>
            <a:xfrm>
              <a:off x="0" y="5212480"/>
              <a:ext cx="10383378" cy="1645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0 w 10383378"/>
                <a:gd name="connsiteY80" fmla="*/ 1645520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0" y="1645520"/>
                  </a:lnTo>
                  <a:close/>
                </a:path>
              </a:pathLst>
            </a:custGeom>
            <a:gradFill flip="none" rotWithShape="1">
              <a:gsLst>
                <a:gs pos="67000">
                  <a:srgbClr val="FCEDD8"/>
                </a:gs>
                <a:gs pos="49558">
                  <a:srgbClr val="FBF7EF"/>
                </a:gs>
                <a:gs pos="29000">
                  <a:srgbClr val="ACF3EF"/>
                </a:gs>
                <a:gs pos="7000">
                  <a:srgbClr val="3BAFDE"/>
                </a:gs>
                <a:gs pos="99000">
                  <a:schemeClr val="bg1"/>
                </a:gs>
              </a:gsLst>
              <a:lin ang="16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805FF608-5E42-7EC4-015F-FD7DC8898AFD}"/>
                </a:ext>
              </a:extLst>
            </p:cNvPr>
            <p:cNvSpPr/>
            <p:nvPr/>
          </p:nvSpPr>
          <p:spPr>
            <a:xfrm>
              <a:off x="0" y="5212480"/>
              <a:ext cx="10383378" cy="1645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81307239-1D0E-54AE-EF91-92B25FF0788D}"/>
                </a:ext>
              </a:extLst>
            </p:cNvPr>
            <p:cNvSpPr/>
            <p:nvPr/>
          </p:nvSpPr>
          <p:spPr>
            <a:xfrm>
              <a:off x="0" y="5720480"/>
              <a:ext cx="6807200" cy="1137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DDDC6DDE-46BF-820A-6611-DC22BF517F00}"/>
                </a:ext>
              </a:extLst>
            </p:cNvPr>
            <p:cNvSpPr/>
            <p:nvPr/>
          </p:nvSpPr>
          <p:spPr>
            <a:xfrm>
              <a:off x="0" y="6261100"/>
              <a:ext cx="4102100" cy="59690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F4FD969-9D64-7D5C-C695-70200A812A4C}"/>
                </a:ext>
              </a:extLst>
            </p:cNvPr>
            <p:cNvSpPr/>
            <p:nvPr/>
          </p:nvSpPr>
          <p:spPr>
            <a:xfrm>
              <a:off x="1" y="5591140"/>
              <a:ext cx="7104184" cy="1266860"/>
            </a:xfrm>
            <a:custGeom>
              <a:avLst/>
              <a:gdLst>
                <a:gd name="connsiteX0" fmla="*/ 6045200 w 10383379"/>
                <a:gd name="connsiteY0" fmla="*/ 820021 h 1645520"/>
                <a:gd name="connsiteX1" fmla="*/ 6197600 w 10383379"/>
                <a:gd name="connsiteY1" fmla="*/ 921621 h 1645520"/>
                <a:gd name="connsiteX2" fmla="*/ 6324600 w 10383379"/>
                <a:gd name="connsiteY2" fmla="*/ 947021 h 1645520"/>
                <a:gd name="connsiteX3" fmla="*/ 6616700 w 10383379"/>
                <a:gd name="connsiteY3" fmla="*/ 972421 h 1645520"/>
                <a:gd name="connsiteX4" fmla="*/ 6769100 w 10383379"/>
                <a:gd name="connsiteY4" fmla="*/ 947021 h 1645520"/>
                <a:gd name="connsiteX5" fmla="*/ 6921500 w 10383379"/>
                <a:gd name="connsiteY5" fmla="*/ 959721 h 1645520"/>
                <a:gd name="connsiteX6" fmla="*/ 6985000 w 10383379"/>
                <a:gd name="connsiteY6" fmla="*/ 985121 h 1645520"/>
                <a:gd name="connsiteX7" fmla="*/ 7048500 w 10383379"/>
                <a:gd name="connsiteY7" fmla="*/ 972421 h 1645520"/>
                <a:gd name="connsiteX8" fmla="*/ 7099300 w 10383379"/>
                <a:gd name="connsiteY8" fmla="*/ 985121 h 1645520"/>
                <a:gd name="connsiteX9" fmla="*/ 7366000 w 10383379"/>
                <a:gd name="connsiteY9" fmla="*/ 947021 h 1645520"/>
                <a:gd name="connsiteX10" fmla="*/ 7531100 w 10383379"/>
                <a:gd name="connsiteY10" fmla="*/ 870821 h 1645520"/>
                <a:gd name="connsiteX11" fmla="*/ 7683500 w 10383379"/>
                <a:gd name="connsiteY11" fmla="*/ 947021 h 1645520"/>
                <a:gd name="connsiteX12" fmla="*/ 7747000 w 10383379"/>
                <a:gd name="connsiteY12" fmla="*/ 959721 h 1645520"/>
                <a:gd name="connsiteX13" fmla="*/ 7937500 w 10383379"/>
                <a:gd name="connsiteY13" fmla="*/ 883521 h 1645520"/>
                <a:gd name="connsiteX14" fmla="*/ 8115300 w 10383379"/>
                <a:gd name="connsiteY14" fmla="*/ 934321 h 1645520"/>
                <a:gd name="connsiteX15" fmla="*/ 8293100 w 10383379"/>
                <a:gd name="connsiteY15" fmla="*/ 947021 h 1645520"/>
                <a:gd name="connsiteX16" fmla="*/ 8394700 w 10383379"/>
                <a:gd name="connsiteY16" fmla="*/ 997821 h 1645520"/>
                <a:gd name="connsiteX17" fmla="*/ 8483600 w 10383379"/>
                <a:gd name="connsiteY17" fmla="*/ 1086721 h 1645520"/>
                <a:gd name="connsiteX18" fmla="*/ 8737600 w 10383379"/>
                <a:gd name="connsiteY18" fmla="*/ 1137521 h 1645520"/>
                <a:gd name="connsiteX19" fmla="*/ 8890000 w 10383379"/>
                <a:gd name="connsiteY19" fmla="*/ 1175621 h 1645520"/>
                <a:gd name="connsiteX20" fmla="*/ 9055100 w 10383379"/>
                <a:gd name="connsiteY20" fmla="*/ 1264521 h 1645520"/>
                <a:gd name="connsiteX21" fmla="*/ 9169400 w 10383379"/>
                <a:gd name="connsiteY21" fmla="*/ 1315321 h 1645520"/>
                <a:gd name="connsiteX22" fmla="*/ 9296400 w 10383379"/>
                <a:gd name="connsiteY22" fmla="*/ 1416921 h 1645520"/>
                <a:gd name="connsiteX23" fmla="*/ 9499600 w 10383379"/>
                <a:gd name="connsiteY23" fmla="*/ 1302621 h 1645520"/>
                <a:gd name="connsiteX24" fmla="*/ 9575800 w 10383379"/>
                <a:gd name="connsiteY24" fmla="*/ 1442321 h 1645520"/>
                <a:gd name="connsiteX25" fmla="*/ 9728200 w 10383379"/>
                <a:gd name="connsiteY25" fmla="*/ 1467721 h 1645520"/>
                <a:gd name="connsiteX26" fmla="*/ 9880600 w 10383379"/>
                <a:gd name="connsiteY26" fmla="*/ 1531221 h 1645520"/>
                <a:gd name="connsiteX27" fmla="*/ 9956800 w 10383379"/>
                <a:gd name="connsiteY27" fmla="*/ 1543921 h 1645520"/>
                <a:gd name="connsiteX28" fmla="*/ 10287000 w 10383379"/>
                <a:gd name="connsiteY28" fmla="*/ 1582021 h 1645520"/>
                <a:gd name="connsiteX29" fmla="*/ 10345329 w 10383379"/>
                <a:gd name="connsiteY29" fmla="*/ 1618554 h 1645520"/>
                <a:gd name="connsiteX30" fmla="*/ 10383379 w 10383379"/>
                <a:gd name="connsiteY30" fmla="*/ 1645520 h 1645520"/>
                <a:gd name="connsiteX31" fmla="*/ 10312345 w 10383379"/>
                <a:gd name="connsiteY31" fmla="*/ 1645520 h 1645520"/>
                <a:gd name="connsiteX32" fmla="*/ 10287000 w 10383379"/>
                <a:gd name="connsiteY32" fmla="*/ 1629646 h 1645520"/>
                <a:gd name="connsiteX33" fmla="*/ 9956800 w 10383379"/>
                <a:gd name="connsiteY33" fmla="*/ 1591546 h 1645520"/>
                <a:gd name="connsiteX34" fmla="*/ 9880600 w 10383379"/>
                <a:gd name="connsiteY34" fmla="*/ 1578846 h 1645520"/>
                <a:gd name="connsiteX35" fmla="*/ 9728200 w 10383379"/>
                <a:gd name="connsiteY35" fmla="*/ 1515346 h 1645520"/>
                <a:gd name="connsiteX36" fmla="*/ 9575800 w 10383379"/>
                <a:gd name="connsiteY36" fmla="*/ 1489946 h 1645520"/>
                <a:gd name="connsiteX37" fmla="*/ 9499600 w 10383379"/>
                <a:gd name="connsiteY37" fmla="*/ 1350246 h 1645520"/>
                <a:gd name="connsiteX38" fmla="*/ 9296400 w 10383379"/>
                <a:gd name="connsiteY38" fmla="*/ 1464546 h 1645520"/>
                <a:gd name="connsiteX39" fmla="*/ 9169400 w 10383379"/>
                <a:gd name="connsiteY39" fmla="*/ 1362946 h 1645520"/>
                <a:gd name="connsiteX40" fmla="*/ 9055100 w 10383379"/>
                <a:gd name="connsiteY40" fmla="*/ 1312146 h 1645520"/>
                <a:gd name="connsiteX41" fmla="*/ 8890000 w 10383379"/>
                <a:gd name="connsiteY41" fmla="*/ 1223246 h 1645520"/>
                <a:gd name="connsiteX42" fmla="*/ 8737600 w 10383379"/>
                <a:gd name="connsiteY42" fmla="*/ 1185146 h 1645520"/>
                <a:gd name="connsiteX43" fmla="*/ 8483600 w 10383379"/>
                <a:gd name="connsiteY43" fmla="*/ 1134346 h 1645520"/>
                <a:gd name="connsiteX44" fmla="*/ 8394700 w 10383379"/>
                <a:gd name="connsiteY44" fmla="*/ 1045446 h 1645520"/>
                <a:gd name="connsiteX45" fmla="*/ 8293100 w 10383379"/>
                <a:gd name="connsiteY45" fmla="*/ 994646 h 1645520"/>
                <a:gd name="connsiteX46" fmla="*/ 8115300 w 10383379"/>
                <a:gd name="connsiteY46" fmla="*/ 981946 h 1645520"/>
                <a:gd name="connsiteX47" fmla="*/ 7937500 w 10383379"/>
                <a:gd name="connsiteY47" fmla="*/ 931146 h 1645520"/>
                <a:gd name="connsiteX48" fmla="*/ 7747000 w 10383379"/>
                <a:gd name="connsiteY48" fmla="*/ 1007346 h 1645520"/>
                <a:gd name="connsiteX49" fmla="*/ 7683500 w 10383379"/>
                <a:gd name="connsiteY49" fmla="*/ 994646 h 1645520"/>
                <a:gd name="connsiteX50" fmla="*/ 7531100 w 10383379"/>
                <a:gd name="connsiteY50" fmla="*/ 918446 h 1645520"/>
                <a:gd name="connsiteX51" fmla="*/ 7366000 w 10383379"/>
                <a:gd name="connsiteY51" fmla="*/ 994646 h 1645520"/>
                <a:gd name="connsiteX52" fmla="*/ 7099300 w 10383379"/>
                <a:gd name="connsiteY52" fmla="*/ 1032746 h 1645520"/>
                <a:gd name="connsiteX53" fmla="*/ 7048500 w 10383379"/>
                <a:gd name="connsiteY53" fmla="*/ 1020046 h 1645520"/>
                <a:gd name="connsiteX54" fmla="*/ 6985000 w 10383379"/>
                <a:gd name="connsiteY54" fmla="*/ 1032746 h 1645520"/>
                <a:gd name="connsiteX55" fmla="*/ 6921500 w 10383379"/>
                <a:gd name="connsiteY55" fmla="*/ 1007346 h 1645520"/>
                <a:gd name="connsiteX56" fmla="*/ 6769100 w 10383379"/>
                <a:gd name="connsiteY56" fmla="*/ 994646 h 1645520"/>
                <a:gd name="connsiteX57" fmla="*/ 6616700 w 10383379"/>
                <a:gd name="connsiteY57" fmla="*/ 1020046 h 1645520"/>
                <a:gd name="connsiteX58" fmla="*/ 6324600 w 10383379"/>
                <a:gd name="connsiteY58" fmla="*/ 994646 h 1645520"/>
                <a:gd name="connsiteX59" fmla="*/ 6197600 w 10383379"/>
                <a:gd name="connsiteY59" fmla="*/ 969246 h 1645520"/>
                <a:gd name="connsiteX60" fmla="*/ 6045200 w 10383379"/>
                <a:gd name="connsiteY60" fmla="*/ 867646 h 1645520"/>
                <a:gd name="connsiteX61" fmla="*/ 5981701 w 10383379"/>
                <a:gd name="connsiteY61" fmla="*/ 893046 h 1645520"/>
                <a:gd name="connsiteX62" fmla="*/ 5961505 w 10383379"/>
                <a:gd name="connsiteY62" fmla="*/ 930848 h 1645520"/>
                <a:gd name="connsiteX63" fmla="*/ 5958526 w 10383379"/>
                <a:gd name="connsiteY63" fmla="*/ 948282 h 1645520"/>
                <a:gd name="connsiteX64" fmla="*/ 5957444 w 10383379"/>
                <a:gd name="connsiteY64" fmla="*/ 942927 h 1645520"/>
                <a:gd name="connsiteX65" fmla="*/ 5981701 w 10383379"/>
                <a:gd name="connsiteY65" fmla="*/ 845421 h 1645520"/>
                <a:gd name="connsiteX66" fmla="*/ 6045200 w 10383379"/>
                <a:gd name="connsiteY66" fmla="*/ 820021 h 1645520"/>
                <a:gd name="connsiteX67" fmla="*/ 0 w 10383379"/>
                <a:gd name="connsiteY67" fmla="*/ 0 h 1645520"/>
                <a:gd name="connsiteX68" fmla="*/ 8331 w 10383379"/>
                <a:gd name="connsiteY68" fmla="*/ 92 h 1645520"/>
                <a:gd name="connsiteX69" fmla="*/ 25400 w 10383379"/>
                <a:gd name="connsiteY69" fmla="*/ 7221 h 1645520"/>
                <a:gd name="connsiteX70" fmla="*/ 50800 w 10383379"/>
                <a:gd name="connsiteY70" fmla="*/ 83421 h 1645520"/>
                <a:gd name="connsiteX71" fmla="*/ 101600 w 10383379"/>
                <a:gd name="connsiteY71" fmla="*/ 121521 h 1645520"/>
                <a:gd name="connsiteX72" fmla="*/ 215900 w 10383379"/>
                <a:gd name="connsiteY72" fmla="*/ 96121 h 1645520"/>
                <a:gd name="connsiteX73" fmla="*/ 495300 w 10383379"/>
                <a:gd name="connsiteY73" fmla="*/ 146921 h 1645520"/>
                <a:gd name="connsiteX74" fmla="*/ 762000 w 10383379"/>
                <a:gd name="connsiteY74" fmla="*/ 134221 h 1645520"/>
                <a:gd name="connsiteX75" fmla="*/ 812800 w 10383379"/>
                <a:gd name="connsiteY75" fmla="*/ 146921 h 1645520"/>
                <a:gd name="connsiteX76" fmla="*/ 863600 w 10383379"/>
                <a:gd name="connsiteY76" fmla="*/ 185021 h 1645520"/>
                <a:gd name="connsiteX77" fmla="*/ 1079500 w 10383379"/>
                <a:gd name="connsiteY77" fmla="*/ 108821 h 1645520"/>
                <a:gd name="connsiteX78" fmla="*/ 1117600 w 10383379"/>
                <a:gd name="connsiteY78" fmla="*/ 134221 h 1645520"/>
                <a:gd name="connsiteX79" fmla="*/ 1371600 w 10383379"/>
                <a:gd name="connsiteY79" fmla="*/ 185021 h 1645520"/>
                <a:gd name="connsiteX80" fmla="*/ 1447800 w 10383379"/>
                <a:gd name="connsiteY80" fmla="*/ 210421 h 1645520"/>
                <a:gd name="connsiteX81" fmla="*/ 1612900 w 10383379"/>
                <a:gd name="connsiteY81" fmla="*/ 223121 h 1645520"/>
                <a:gd name="connsiteX82" fmla="*/ 1727200 w 10383379"/>
                <a:gd name="connsiteY82" fmla="*/ 312021 h 1645520"/>
                <a:gd name="connsiteX83" fmla="*/ 1905000 w 10383379"/>
                <a:gd name="connsiteY83" fmla="*/ 299321 h 1645520"/>
                <a:gd name="connsiteX84" fmla="*/ 1943100 w 10383379"/>
                <a:gd name="connsiteY84" fmla="*/ 286621 h 1645520"/>
                <a:gd name="connsiteX85" fmla="*/ 2044700 w 10383379"/>
                <a:gd name="connsiteY85" fmla="*/ 299321 h 1645520"/>
                <a:gd name="connsiteX86" fmla="*/ 2324100 w 10383379"/>
                <a:gd name="connsiteY86" fmla="*/ 350121 h 1645520"/>
                <a:gd name="connsiteX87" fmla="*/ 2463800 w 10383379"/>
                <a:gd name="connsiteY87" fmla="*/ 337421 h 1645520"/>
                <a:gd name="connsiteX88" fmla="*/ 2501900 w 10383379"/>
                <a:gd name="connsiteY88" fmla="*/ 362821 h 1645520"/>
                <a:gd name="connsiteX89" fmla="*/ 2552700 w 10383379"/>
                <a:gd name="connsiteY89" fmla="*/ 388221 h 1645520"/>
                <a:gd name="connsiteX90" fmla="*/ 2743200 w 10383379"/>
                <a:gd name="connsiteY90" fmla="*/ 413621 h 1645520"/>
                <a:gd name="connsiteX91" fmla="*/ 2806700 w 10383379"/>
                <a:gd name="connsiteY91" fmla="*/ 439021 h 1645520"/>
                <a:gd name="connsiteX92" fmla="*/ 2921000 w 10383379"/>
                <a:gd name="connsiteY92" fmla="*/ 451721 h 1645520"/>
                <a:gd name="connsiteX93" fmla="*/ 2971800 w 10383379"/>
                <a:gd name="connsiteY93" fmla="*/ 464421 h 1645520"/>
                <a:gd name="connsiteX94" fmla="*/ 3009900 w 10383379"/>
                <a:gd name="connsiteY94" fmla="*/ 502521 h 1645520"/>
                <a:gd name="connsiteX95" fmla="*/ 3149600 w 10383379"/>
                <a:gd name="connsiteY95" fmla="*/ 502521 h 1645520"/>
                <a:gd name="connsiteX96" fmla="*/ 3263900 w 10383379"/>
                <a:gd name="connsiteY96" fmla="*/ 502521 h 1645520"/>
                <a:gd name="connsiteX97" fmla="*/ 3302000 w 10383379"/>
                <a:gd name="connsiteY97" fmla="*/ 527921 h 1645520"/>
                <a:gd name="connsiteX98" fmla="*/ 3429000 w 10383379"/>
                <a:gd name="connsiteY98" fmla="*/ 489821 h 1645520"/>
                <a:gd name="connsiteX99" fmla="*/ 3543300 w 10383379"/>
                <a:gd name="connsiteY99" fmla="*/ 451721 h 1645520"/>
                <a:gd name="connsiteX100" fmla="*/ 3606800 w 10383379"/>
                <a:gd name="connsiteY100" fmla="*/ 540621 h 1645520"/>
                <a:gd name="connsiteX101" fmla="*/ 3759200 w 10383379"/>
                <a:gd name="connsiteY101" fmla="*/ 477121 h 1645520"/>
                <a:gd name="connsiteX102" fmla="*/ 3784600 w 10383379"/>
                <a:gd name="connsiteY102" fmla="*/ 540621 h 1645520"/>
                <a:gd name="connsiteX103" fmla="*/ 3937000 w 10383379"/>
                <a:gd name="connsiteY103" fmla="*/ 642221 h 1645520"/>
                <a:gd name="connsiteX104" fmla="*/ 4000500 w 10383379"/>
                <a:gd name="connsiteY104" fmla="*/ 616821 h 1645520"/>
                <a:gd name="connsiteX105" fmla="*/ 4114800 w 10383379"/>
                <a:gd name="connsiteY105" fmla="*/ 629521 h 1645520"/>
                <a:gd name="connsiteX106" fmla="*/ 4165600 w 10383379"/>
                <a:gd name="connsiteY106" fmla="*/ 680321 h 1645520"/>
                <a:gd name="connsiteX107" fmla="*/ 4521200 w 10383379"/>
                <a:gd name="connsiteY107" fmla="*/ 731121 h 1645520"/>
                <a:gd name="connsiteX108" fmla="*/ 5041900 w 10383379"/>
                <a:gd name="connsiteY108" fmla="*/ 781921 h 1645520"/>
                <a:gd name="connsiteX109" fmla="*/ 5334001 w 10383379"/>
                <a:gd name="connsiteY109" fmla="*/ 731121 h 1645520"/>
                <a:gd name="connsiteX110" fmla="*/ 5372101 w 10383379"/>
                <a:gd name="connsiteY110" fmla="*/ 781921 h 1645520"/>
                <a:gd name="connsiteX111" fmla="*/ 5575301 w 10383379"/>
                <a:gd name="connsiteY111" fmla="*/ 794621 h 1645520"/>
                <a:gd name="connsiteX112" fmla="*/ 5651501 w 10383379"/>
                <a:gd name="connsiteY112" fmla="*/ 807321 h 1645520"/>
                <a:gd name="connsiteX113" fmla="*/ 5689601 w 10383379"/>
                <a:gd name="connsiteY113" fmla="*/ 820021 h 1645520"/>
                <a:gd name="connsiteX114" fmla="*/ 5842001 w 10383379"/>
                <a:gd name="connsiteY114" fmla="*/ 781921 h 1645520"/>
                <a:gd name="connsiteX115" fmla="*/ 5956508 w 10383379"/>
                <a:gd name="connsiteY115" fmla="*/ 950356 h 1645520"/>
                <a:gd name="connsiteX116" fmla="*/ 5957835 w 10383379"/>
                <a:gd name="connsiteY116" fmla="*/ 952322 h 1645520"/>
                <a:gd name="connsiteX117" fmla="*/ 5955685 w 10383379"/>
                <a:gd name="connsiteY117" fmla="*/ 964904 h 1645520"/>
                <a:gd name="connsiteX118" fmla="*/ 5842001 w 10383379"/>
                <a:gd name="connsiteY118" fmla="*/ 829546 h 1645520"/>
                <a:gd name="connsiteX119" fmla="*/ 5689601 w 10383379"/>
                <a:gd name="connsiteY119" fmla="*/ 867646 h 1645520"/>
                <a:gd name="connsiteX120" fmla="*/ 5651501 w 10383379"/>
                <a:gd name="connsiteY120" fmla="*/ 854946 h 1645520"/>
                <a:gd name="connsiteX121" fmla="*/ 5575301 w 10383379"/>
                <a:gd name="connsiteY121" fmla="*/ 842246 h 1645520"/>
                <a:gd name="connsiteX122" fmla="*/ 5372101 w 10383379"/>
                <a:gd name="connsiteY122" fmla="*/ 829546 h 1645520"/>
                <a:gd name="connsiteX123" fmla="*/ 5334001 w 10383379"/>
                <a:gd name="connsiteY123" fmla="*/ 778746 h 1645520"/>
                <a:gd name="connsiteX124" fmla="*/ 5041900 w 10383379"/>
                <a:gd name="connsiteY124" fmla="*/ 829546 h 1645520"/>
                <a:gd name="connsiteX125" fmla="*/ 4521200 w 10383379"/>
                <a:gd name="connsiteY125" fmla="*/ 778746 h 1645520"/>
                <a:gd name="connsiteX126" fmla="*/ 4165600 w 10383379"/>
                <a:gd name="connsiteY126" fmla="*/ 727946 h 1645520"/>
                <a:gd name="connsiteX127" fmla="*/ 4114800 w 10383379"/>
                <a:gd name="connsiteY127" fmla="*/ 677146 h 1645520"/>
                <a:gd name="connsiteX128" fmla="*/ 4000500 w 10383379"/>
                <a:gd name="connsiteY128" fmla="*/ 664446 h 1645520"/>
                <a:gd name="connsiteX129" fmla="*/ 3937000 w 10383379"/>
                <a:gd name="connsiteY129" fmla="*/ 689846 h 1645520"/>
                <a:gd name="connsiteX130" fmla="*/ 3784600 w 10383379"/>
                <a:gd name="connsiteY130" fmla="*/ 588246 h 1645520"/>
                <a:gd name="connsiteX131" fmla="*/ 3759200 w 10383379"/>
                <a:gd name="connsiteY131" fmla="*/ 524746 h 1645520"/>
                <a:gd name="connsiteX132" fmla="*/ 3606800 w 10383379"/>
                <a:gd name="connsiteY132" fmla="*/ 588246 h 1645520"/>
                <a:gd name="connsiteX133" fmla="*/ 3543300 w 10383379"/>
                <a:gd name="connsiteY133" fmla="*/ 499346 h 1645520"/>
                <a:gd name="connsiteX134" fmla="*/ 3429000 w 10383379"/>
                <a:gd name="connsiteY134" fmla="*/ 537446 h 1645520"/>
                <a:gd name="connsiteX135" fmla="*/ 3302000 w 10383379"/>
                <a:gd name="connsiteY135" fmla="*/ 575546 h 1645520"/>
                <a:gd name="connsiteX136" fmla="*/ 3263900 w 10383379"/>
                <a:gd name="connsiteY136" fmla="*/ 550146 h 1645520"/>
                <a:gd name="connsiteX137" fmla="*/ 3149600 w 10383379"/>
                <a:gd name="connsiteY137" fmla="*/ 550146 h 1645520"/>
                <a:gd name="connsiteX138" fmla="*/ 3009900 w 10383379"/>
                <a:gd name="connsiteY138" fmla="*/ 550146 h 1645520"/>
                <a:gd name="connsiteX139" fmla="*/ 2971800 w 10383379"/>
                <a:gd name="connsiteY139" fmla="*/ 512046 h 1645520"/>
                <a:gd name="connsiteX140" fmla="*/ 2921000 w 10383379"/>
                <a:gd name="connsiteY140" fmla="*/ 499346 h 1645520"/>
                <a:gd name="connsiteX141" fmla="*/ 2806700 w 10383379"/>
                <a:gd name="connsiteY141" fmla="*/ 486646 h 1645520"/>
                <a:gd name="connsiteX142" fmla="*/ 2743200 w 10383379"/>
                <a:gd name="connsiteY142" fmla="*/ 461246 h 1645520"/>
                <a:gd name="connsiteX143" fmla="*/ 2552700 w 10383379"/>
                <a:gd name="connsiteY143" fmla="*/ 435846 h 1645520"/>
                <a:gd name="connsiteX144" fmla="*/ 2501900 w 10383379"/>
                <a:gd name="connsiteY144" fmla="*/ 410446 h 1645520"/>
                <a:gd name="connsiteX145" fmla="*/ 2463800 w 10383379"/>
                <a:gd name="connsiteY145" fmla="*/ 385046 h 1645520"/>
                <a:gd name="connsiteX146" fmla="*/ 2324100 w 10383379"/>
                <a:gd name="connsiteY146" fmla="*/ 397746 h 1645520"/>
                <a:gd name="connsiteX147" fmla="*/ 2044700 w 10383379"/>
                <a:gd name="connsiteY147" fmla="*/ 346946 h 1645520"/>
                <a:gd name="connsiteX148" fmla="*/ 1943100 w 10383379"/>
                <a:gd name="connsiteY148" fmla="*/ 334246 h 1645520"/>
                <a:gd name="connsiteX149" fmla="*/ 1905000 w 10383379"/>
                <a:gd name="connsiteY149" fmla="*/ 346946 h 1645520"/>
                <a:gd name="connsiteX150" fmla="*/ 1727200 w 10383379"/>
                <a:gd name="connsiteY150" fmla="*/ 359646 h 1645520"/>
                <a:gd name="connsiteX151" fmla="*/ 1612900 w 10383379"/>
                <a:gd name="connsiteY151" fmla="*/ 270746 h 1645520"/>
                <a:gd name="connsiteX152" fmla="*/ 1447800 w 10383379"/>
                <a:gd name="connsiteY152" fmla="*/ 258046 h 1645520"/>
                <a:gd name="connsiteX153" fmla="*/ 1371600 w 10383379"/>
                <a:gd name="connsiteY153" fmla="*/ 232646 h 1645520"/>
                <a:gd name="connsiteX154" fmla="*/ 1117600 w 10383379"/>
                <a:gd name="connsiteY154" fmla="*/ 181846 h 1645520"/>
                <a:gd name="connsiteX155" fmla="*/ 1079500 w 10383379"/>
                <a:gd name="connsiteY155" fmla="*/ 156446 h 1645520"/>
                <a:gd name="connsiteX156" fmla="*/ 863600 w 10383379"/>
                <a:gd name="connsiteY156" fmla="*/ 232646 h 1645520"/>
                <a:gd name="connsiteX157" fmla="*/ 812800 w 10383379"/>
                <a:gd name="connsiteY157" fmla="*/ 194546 h 1645520"/>
                <a:gd name="connsiteX158" fmla="*/ 762000 w 10383379"/>
                <a:gd name="connsiteY158" fmla="*/ 181846 h 1645520"/>
                <a:gd name="connsiteX159" fmla="*/ 495300 w 10383379"/>
                <a:gd name="connsiteY159" fmla="*/ 194546 h 1645520"/>
                <a:gd name="connsiteX160" fmla="*/ 215900 w 10383379"/>
                <a:gd name="connsiteY160" fmla="*/ 143746 h 1645520"/>
                <a:gd name="connsiteX161" fmla="*/ 101600 w 10383379"/>
                <a:gd name="connsiteY161" fmla="*/ 169146 h 1645520"/>
                <a:gd name="connsiteX162" fmla="*/ 50800 w 10383379"/>
                <a:gd name="connsiteY162" fmla="*/ 131046 h 1645520"/>
                <a:gd name="connsiteX163" fmla="*/ 25400 w 10383379"/>
                <a:gd name="connsiteY163" fmla="*/ 54846 h 1645520"/>
                <a:gd name="connsiteX164" fmla="*/ 8331 w 10383379"/>
                <a:gd name="connsiteY164" fmla="*/ 47717 h 1645520"/>
                <a:gd name="connsiteX165" fmla="*/ 0 w 10383379"/>
                <a:gd name="connsiteY165" fmla="*/ 47625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0383379" h="1645520">
                  <a:moveTo>
                    <a:pt x="6045200" y="820021"/>
                  </a:move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4"/>
                  </a:cubicBezTo>
                  <a:lnTo>
                    <a:pt x="10383379" y="1645520"/>
                  </a:lnTo>
                  <a:lnTo>
                    <a:pt x="10312345" y="1645520"/>
                  </a:lnTo>
                  <a:lnTo>
                    <a:pt x="10287000" y="1629646"/>
                  </a:lnTo>
                  <a:lnTo>
                    <a:pt x="9956800" y="1591546"/>
                  </a:lnTo>
                  <a:cubicBezTo>
                    <a:pt x="9931248" y="1588352"/>
                    <a:pt x="9905029" y="1586989"/>
                    <a:pt x="9880600" y="1578846"/>
                  </a:cubicBezTo>
                  <a:cubicBezTo>
                    <a:pt x="9828391" y="1561443"/>
                    <a:pt x="9779000" y="1536513"/>
                    <a:pt x="9728200" y="1515346"/>
                  </a:cubicBezTo>
                  <a:cubicBezTo>
                    <a:pt x="9677400" y="1506879"/>
                    <a:pt x="9617551" y="1520099"/>
                    <a:pt x="9575800" y="1489946"/>
                  </a:cubicBezTo>
                  <a:cubicBezTo>
                    <a:pt x="9532799" y="1458890"/>
                    <a:pt x="9534120" y="1390520"/>
                    <a:pt x="9499600" y="1350246"/>
                  </a:cubicBezTo>
                  <a:cubicBezTo>
                    <a:pt x="9402380" y="1236823"/>
                    <a:pt x="9352802" y="1396863"/>
                    <a:pt x="9296400" y="1464546"/>
                  </a:cubicBezTo>
                  <a:cubicBezTo>
                    <a:pt x="9254067" y="1430679"/>
                    <a:pt x="9215237" y="1391895"/>
                    <a:pt x="9169400" y="1362946"/>
                  </a:cubicBezTo>
                  <a:cubicBezTo>
                    <a:pt x="9134149" y="1340682"/>
                    <a:pt x="9088455" y="1337162"/>
                    <a:pt x="9055100" y="1312146"/>
                  </a:cubicBezTo>
                  <a:cubicBezTo>
                    <a:pt x="8903876" y="1198728"/>
                    <a:pt x="9036549" y="1198821"/>
                    <a:pt x="8890000" y="1223246"/>
                  </a:cubicBezTo>
                  <a:cubicBezTo>
                    <a:pt x="8890000" y="1223246"/>
                    <a:pt x="8785351" y="1206634"/>
                    <a:pt x="8737600" y="1185146"/>
                  </a:cubicBezTo>
                  <a:cubicBezTo>
                    <a:pt x="8525329" y="1089624"/>
                    <a:pt x="8762272" y="1087901"/>
                    <a:pt x="8483600" y="1134346"/>
                  </a:cubicBezTo>
                  <a:cubicBezTo>
                    <a:pt x="8483600" y="1134346"/>
                    <a:pt x="8428495" y="1070229"/>
                    <a:pt x="8394700" y="1045446"/>
                  </a:cubicBezTo>
                  <a:cubicBezTo>
                    <a:pt x="8364166" y="1023055"/>
                    <a:pt x="8326967" y="1011579"/>
                    <a:pt x="8293100" y="994646"/>
                  </a:cubicBezTo>
                  <a:cubicBezTo>
                    <a:pt x="8233833" y="990413"/>
                    <a:pt x="8173792" y="992391"/>
                    <a:pt x="8115300" y="981946"/>
                  </a:cubicBezTo>
                  <a:cubicBezTo>
                    <a:pt x="8054622" y="971111"/>
                    <a:pt x="7999085" y="933712"/>
                    <a:pt x="7937500" y="931146"/>
                  </a:cubicBezTo>
                  <a:cubicBezTo>
                    <a:pt x="7867069" y="928211"/>
                    <a:pt x="7803600" y="973386"/>
                    <a:pt x="7747000" y="1007346"/>
                  </a:cubicBezTo>
                  <a:cubicBezTo>
                    <a:pt x="7725833" y="1003113"/>
                    <a:pt x="7703460" y="1002865"/>
                    <a:pt x="7683500" y="994646"/>
                  </a:cubicBezTo>
                  <a:cubicBezTo>
                    <a:pt x="7630982" y="973021"/>
                    <a:pt x="7587896" y="918446"/>
                    <a:pt x="7531100" y="918446"/>
                  </a:cubicBezTo>
                  <a:cubicBezTo>
                    <a:pt x="7470488" y="918446"/>
                    <a:pt x="7424594" y="979136"/>
                    <a:pt x="7366000" y="994646"/>
                  </a:cubicBezTo>
                  <a:cubicBezTo>
                    <a:pt x="7279187" y="1017626"/>
                    <a:pt x="7188200" y="1020046"/>
                    <a:pt x="7099300" y="1032746"/>
                  </a:cubicBezTo>
                  <a:cubicBezTo>
                    <a:pt x="7082367" y="1028513"/>
                    <a:pt x="7065954" y="1020046"/>
                    <a:pt x="7048500" y="1020046"/>
                  </a:cubicBezTo>
                  <a:cubicBezTo>
                    <a:pt x="7026914" y="1020046"/>
                    <a:pt x="7006479" y="1034894"/>
                    <a:pt x="6985000" y="1032746"/>
                  </a:cubicBezTo>
                  <a:cubicBezTo>
                    <a:pt x="6962316" y="1030478"/>
                    <a:pt x="6942667" y="1015813"/>
                    <a:pt x="6921500" y="1007346"/>
                  </a:cubicBezTo>
                  <a:cubicBezTo>
                    <a:pt x="6763549" y="1070526"/>
                    <a:pt x="6970195" y="1005230"/>
                    <a:pt x="6769100" y="994646"/>
                  </a:cubicBezTo>
                  <a:cubicBezTo>
                    <a:pt x="6717670" y="991939"/>
                    <a:pt x="6667500" y="1011579"/>
                    <a:pt x="6616700" y="1020046"/>
                  </a:cubicBezTo>
                  <a:cubicBezTo>
                    <a:pt x="6519333" y="1011579"/>
                    <a:pt x="6421624" y="1006406"/>
                    <a:pt x="6324600" y="994646"/>
                  </a:cubicBezTo>
                  <a:cubicBezTo>
                    <a:pt x="6281742" y="989451"/>
                    <a:pt x="6236902" y="987111"/>
                    <a:pt x="6197600" y="969246"/>
                  </a:cubicBezTo>
                  <a:cubicBezTo>
                    <a:pt x="6142018" y="943982"/>
                    <a:pt x="6096000" y="901513"/>
                    <a:pt x="6045200" y="867646"/>
                  </a:cubicBezTo>
                  <a:cubicBezTo>
                    <a:pt x="6024033" y="876113"/>
                    <a:pt x="5995696" y="875051"/>
                    <a:pt x="5981701" y="893046"/>
                  </a:cubicBezTo>
                  <a:cubicBezTo>
                    <a:pt x="5971818" y="905753"/>
                    <a:pt x="5965463" y="918613"/>
                    <a:pt x="5961505" y="930848"/>
                  </a:cubicBezTo>
                  <a:lnTo>
                    <a:pt x="5958526" y="948282"/>
                  </a:lnTo>
                  <a:lnTo>
                    <a:pt x="5957444" y="942927"/>
                  </a:lnTo>
                  <a:cubicBezTo>
                    <a:pt x="5954161" y="923036"/>
                    <a:pt x="5952050" y="883543"/>
                    <a:pt x="5981701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lose/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5" y="719305"/>
                    <a:pt x="4521200" y="731121"/>
                  </a:cubicBezTo>
                  <a:cubicBezTo>
                    <a:pt x="5033495" y="783664"/>
                    <a:pt x="4692380" y="756955"/>
                    <a:pt x="5041900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8" y="731121"/>
                    <a:pt x="5351630" y="776534"/>
                    <a:pt x="5372101" y="781921"/>
                  </a:cubicBezTo>
                  <a:cubicBezTo>
                    <a:pt x="5437732" y="799192"/>
                    <a:pt x="5507568" y="790388"/>
                    <a:pt x="5575301" y="794621"/>
                  </a:cubicBezTo>
                  <a:cubicBezTo>
                    <a:pt x="5600701" y="798854"/>
                    <a:pt x="5626363" y="801735"/>
                    <a:pt x="5651501" y="807321"/>
                  </a:cubicBezTo>
                  <a:cubicBezTo>
                    <a:pt x="5664568" y="810225"/>
                    <a:pt x="5676330" y="821790"/>
                    <a:pt x="5689601" y="820021"/>
                  </a:cubicBezTo>
                  <a:cubicBezTo>
                    <a:pt x="5741505" y="813100"/>
                    <a:pt x="5791201" y="794621"/>
                    <a:pt x="5842001" y="781921"/>
                  </a:cubicBezTo>
                  <a:cubicBezTo>
                    <a:pt x="5919786" y="885634"/>
                    <a:pt x="5947758" y="934788"/>
                    <a:pt x="5956508" y="950356"/>
                  </a:cubicBezTo>
                  <a:lnTo>
                    <a:pt x="5957835" y="952322"/>
                  </a:lnTo>
                  <a:lnTo>
                    <a:pt x="5955685" y="964904"/>
                  </a:lnTo>
                  <a:cubicBezTo>
                    <a:pt x="5953891" y="1026161"/>
                    <a:pt x="5997570" y="1036972"/>
                    <a:pt x="5842001" y="829546"/>
                  </a:cubicBezTo>
                  <a:cubicBezTo>
                    <a:pt x="5791201" y="842246"/>
                    <a:pt x="5741505" y="860725"/>
                    <a:pt x="5689601" y="867646"/>
                  </a:cubicBezTo>
                  <a:cubicBezTo>
                    <a:pt x="5676330" y="869415"/>
                    <a:pt x="5664568" y="857850"/>
                    <a:pt x="5651501" y="854946"/>
                  </a:cubicBezTo>
                  <a:cubicBezTo>
                    <a:pt x="5626363" y="849360"/>
                    <a:pt x="5600701" y="846479"/>
                    <a:pt x="5575301" y="842246"/>
                  </a:cubicBezTo>
                  <a:cubicBezTo>
                    <a:pt x="5507568" y="838013"/>
                    <a:pt x="5437732" y="846817"/>
                    <a:pt x="5372101" y="829546"/>
                  </a:cubicBezTo>
                  <a:cubicBezTo>
                    <a:pt x="5351630" y="824159"/>
                    <a:pt x="5355168" y="778746"/>
                    <a:pt x="5334001" y="778746"/>
                  </a:cubicBezTo>
                  <a:cubicBezTo>
                    <a:pt x="5235172" y="778746"/>
                    <a:pt x="5139267" y="812613"/>
                    <a:pt x="5041900" y="829546"/>
                  </a:cubicBezTo>
                  <a:cubicBezTo>
                    <a:pt x="4692380" y="804580"/>
                    <a:pt x="5033495" y="831289"/>
                    <a:pt x="4521200" y="778746"/>
                  </a:cubicBezTo>
                  <a:cubicBezTo>
                    <a:pt x="4405995" y="766930"/>
                    <a:pt x="4275778" y="766508"/>
                    <a:pt x="4165600" y="727946"/>
                  </a:cubicBezTo>
                  <a:cubicBezTo>
                    <a:pt x="4142997" y="720035"/>
                    <a:pt x="4131733" y="694079"/>
                    <a:pt x="4114800" y="677146"/>
                  </a:cubicBezTo>
                  <a:cubicBezTo>
                    <a:pt x="3938702" y="747585"/>
                    <a:pt x="4155835" y="681705"/>
                    <a:pt x="4000500" y="664446"/>
                  </a:cubicBezTo>
                  <a:cubicBezTo>
                    <a:pt x="3977842" y="661928"/>
                    <a:pt x="3958167" y="681379"/>
                    <a:pt x="3937000" y="689846"/>
                  </a:cubicBezTo>
                  <a:cubicBezTo>
                    <a:pt x="3886200" y="655979"/>
                    <a:pt x="3829340" y="629790"/>
                    <a:pt x="3784600" y="588246"/>
                  </a:cubicBezTo>
                  <a:cubicBezTo>
                    <a:pt x="3767894" y="572734"/>
                    <a:pt x="3781997" y="524746"/>
                    <a:pt x="3759200" y="524746"/>
                  </a:cubicBezTo>
                  <a:cubicBezTo>
                    <a:pt x="3704167" y="524746"/>
                    <a:pt x="3657600" y="567079"/>
                    <a:pt x="3606800" y="588246"/>
                  </a:cubicBezTo>
                  <a:cubicBezTo>
                    <a:pt x="3585633" y="558613"/>
                    <a:pt x="3578315" y="509350"/>
                    <a:pt x="3543300" y="499346"/>
                  </a:cubicBezTo>
                  <a:cubicBezTo>
                    <a:pt x="3504684" y="488313"/>
                    <a:pt x="3467297" y="525352"/>
                    <a:pt x="3429000" y="537446"/>
                  </a:cubicBezTo>
                  <a:lnTo>
                    <a:pt x="3302000" y="575546"/>
                  </a:lnTo>
                  <a:cubicBezTo>
                    <a:pt x="3289300" y="567079"/>
                    <a:pt x="3279088" y="548627"/>
                    <a:pt x="3263900" y="550146"/>
                  </a:cubicBezTo>
                  <a:cubicBezTo>
                    <a:pt x="3139833" y="562553"/>
                    <a:pt x="3202891" y="630082"/>
                    <a:pt x="3149600" y="550146"/>
                  </a:cubicBezTo>
                  <a:cubicBezTo>
                    <a:pt x="3110374" y="555049"/>
                    <a:pt x="3050704" y="577348"/>
                    <a:pt x="3009900" y="550146"/>
                  </a:cubicBezTo>
                  <a:cubicBezTo>
                    <a:pt x="2994956" y="540183"/>
                    <a:pt x="2984500" y="524746"/>
                    <a:pt x="2971800" y="512046"/>
                  </a:cubicBezTo>
                  <a:cubicBezTo>
                    <a:pt x="2954867" y="507813"/>
                    <a:pt x="2938252" y="502000"/>
                    <a:pt x="2921000" y="499346"/>
                  </a:cubicBezTo>
                  <a:cubicBezTo>
                    <a:pt x="2883111" y="493517"/>
                    <a:pt x="2844184" y="494678"/>
                    <a:pt x="2806700" y="486646"/>
                  </a:cubicBezTo>
                  <a:cubicBezTo>
                    <a:pt x="2784409" y="481869"/>
                    <a:pt x="2764367" y="469713"/>
                    <a:pt x="2743200" y="461246"/>
                  </a:cubicBezTo>
                  <a:cubicBezTo>
                    <a:pt x="2679700" y="452779"/>
                    <a:pt x="2615388" y="449043"/>
                    <a:pt x="2552700" y="435846"/>
                  </a:cubicBezTo>
                  <a:cubicBezTo>
                    <a:pt x="2534174" y="431946"/>
                    <a:pt x="2518338" y="419839"/>
                    <a:pt x="2501900" y="410446"/>
                  </a:cubicBezTo>
                  <a:cubicBezTo>
                    <a:pt x="2488648" y="402873"/>
                    <a:pt x="2479025" y="386133"/>
                    <a:pt x="2463800" y="385046"/>
                  </a:cubicBezTo>
                  <a:cubicBezTo>
                    <a:pt x="2417160" y="381715"/>
                    <a:pt x="2370667" y="393513"/>
                    <a:pt x="2324100" y="397746"/>
                  </a:cubicBezTo>
                  <a:cubicBezTo>
                    <a:pt x="2324100" y="397746"/>
                    <a:pt x="2138072" y="362508"/>
                    <a:pt x="2044700" y="346946"/>
                  </a:cubicBezTo>
                  <a:cubicBezTo>
                    <a:pt x="2011034" y="341335"/>
                    <a:pt x="1977230" y="334246"/>
                    <a:pt x="1943100" y="334246"/>
                  </a:cubicBezTo>
                  <a:cubicBezTo>
                    <a:pt x="1929713" y="334246"/>
                    <a:pt x="1918295" y="345382"/>
                    <a:pt x="1905000" y="346946"/>
                  </a:cubicBezTo>
                  <a:cubicBezTo>
                    <a:pt x="1845989" y="353888"/>
                    <a:pt x="1786467" y="355413"/>
                    <a:pt x="1727200" y="359646"/>
                  </a:cubicBezTo>
                  <a:cubicBezTo>
                    <a:pt x="1689100" y="330013"/>
                    <a:pt x="1658261" y="287241"/>
                    <a:pt x="1612900" y="270746"/>
                  </a:cubicBezTo>
                  <a:cubicBezTo>
                    <a:pt x="1561027" y="251883"/>
                    <a:pt x="1502320" y="266654"/>
                    <a:pt x="1447800" y="258046"/>
                  </a:cubicBezTo>
                  <a:cubicBezTo>
                    <a:pt x="1421354" y="253870"/>
                    <a:pt x="1397000" y="241113"/>
                    <a:pt x="1371600" y="232646"/>
                  </a:cubicBezTo>
                  <a:cubicBezTo>
                    <a:pt x="1276859" y="219112"/>
                    <a:pt x="1201598" y="219178"/>
                    <a:pt x="1117600" y="181846"/>
                  </a:cubicBezTo>
                  <a:cubicBezTo>
                    <a:pt x="1103652" y="175647"/>
                    <a:pt x="1092200" y="164913"/>
                    <a:pt x="1079500" y="156446"/>
                  </a:cubicBezTo>
                  <a:cubicBezTo>
                    <a:pt x="1016000" y="114113"/>
                    <a:pt x="935567" y="207246"/>
                    <a:pt x="863600" y="232646"/>
                  </a:cubicBezTo>
                  <a:cubicBezTo>
                    <a:pt x="846667" y="219946"/>
                    <a:pt x="831732" y="204012"/>
                    <a:pt x="812800" y="194546"/>
                  </a:cubicBezTo>
                  <a:cubicBezTo>
                    <a:pt x="797188" y="186740"/>
                    <a:pt x="779454" y="181846"/>
                    <a:pt x="762000" y="181846"/>
                  </a:cubicBezTo>
                  <a:cubicBezTo>
                    <a:pt x="672999" y="181846"/>
                    <a:pt x="584200" y="190313"/>
                    <a:pt x="495300" y="194546"/>
                  </a:cubicBezTo>
                  <a:cubicBezTo>
                    <a:pt x="439014" y="181557"/>
                    <a:pt x="287126" y="139789"/>
                    <a:pt x="215900" y="143746"/>
                  </a:cubicBezTo>
                  <a:cubicBezTo>
                    <a:pt x="176931" y="145911"/>
                    <a:pt x="139700" y="160679"/>
                    <a:pt x="101600" y="169146"/>
                  </a:cubicBezTo>
                  <a:cubicBezTo>
                    <a:pt x="84667" y="156446"/>
                    <a:pt x="62541" y="148658"/>
                    <a:pt x="50800" y="131046"/>
                  </a:cubicBezTo>
                  <a:cubicBezTo>
                    <a:pt x="35948" y="108769"/>
                    <a:pt x="45549" y="72477"/>
                    <a:pt x="25400" y="54846"/>
                  </a:cubicBezTo>
                  <a:cubicBezTo>
                    <a:pt x="20555" y="50607"/>
                    <a:pt x="14710" y="48586"/>
                    <a:pt x="8331" y="47717"/>
                  </a:cubicBezTo>
                  <a:lnTo>
                    <a:pt x="0" y="47625"/>
                  </a:ln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2AA78B70-581F-2197-EAD9-66E69F5B1634}"/>
              </a:ext>
            </a:extLst>
          </p:cNvPr>
          <p:cNvSpPr/>
          <p:nvPr/>
        </p:nvSpPr>
        <p:spPr>
          <a:xfrm>
            <a:off x="271462" y="576263"/>
            <a:ext cx="200025" cy="76435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37A8FD-0D15-1B1E-BB90-F15D95BB1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531" y="220897"/>
            <a:ext cx="412634" cy="412634"/>
          </a:xfrm>
          <a:prstGeom prst="rect">
            <a:avLst/>
          </a:prstGeom>
        </p:spPr>
      </p:pic>
      <p:sp>
        <p:nvSpPr>
          <p:cNvPr id="36" name="원호 35">
            <a:extLst>
              <a:ext uri="{FF2B5EF4-FFF2-40B4-BE49-F238E27FC236}">
                <a16:creationId xmlns:a16="http://schemas.microsoft.com/office/drawing/2014/main" id="{5A399FA0-4B3F-892E-4B04-BD4F79506235}"/>
              </a:ext>
            </a:extLst>
          </p:cNvPr>
          <p:cNvSpPr/>
          <p:nvPr/>
        </p:nvSpPr>
        <p:spPr>
          <a:xfrm>
            <a:off x="1314841" y="1979874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E5ADCF-CB0D-05A7-D057-8CD39981E0FB}"/>
              </a:ext>
            </a:extLst>
          </p:cNvPr>
          <p:cNvSpPr txBox="1"/>
          <p:nvPr/>
        </p:nvSpPr>
        <p:spPr>
          <a:xfrm>
            <a:off x="983248" y="4478417"/>
            <a:ext cx="297268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id="{82919EBA-5039-5683-62BB-B8CF6759E20E}"/>
              </a:ext>
            </a:extLst>
          </p:cNvPr>
          <p:cNvSpPr/>
          <p:nvPr/>
        </p:nvSpPr>
        <p:spPr>
          <a:xfrm>
            <a:off x="1314841" y="1979874"/>
            <a:ext cx="2309499" cy="2309499"/>
          </a:xfrm>
          <a:prstGeom prst="arc">
            <a:avLst>
              <a:gd name="adj1" fmla="val 7470511"/>
              <a:gd name="adj2" fmla="val 10316345"/>
            </a:avLst>
          </a:prstGeom>
          <a:ln w="50800" cap="rnd">
            <a:solidFill>
              <a:srgbClr val="3BAF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24423DF-FEE6-8D43-E848-3A966694091F}"/>
              </a:ext>
            </a:extLst>
          </p:cNvPr>
          <p:cNvGrpSpPr/>
          <p:nvPr/>
        </p:nvGrpSpPr>
        <p:grpSpPr>
          <a:xfrm>
            <a:off x="1208626" y="3145726"/>
            <a:ext cx="212431" cy="212431"/>
            <a:chOff x="863846" y="1895476"/>
            <a:chExt cx="185738" cy="185738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AD31AF4-9B4E-E088-BA80-934D395651E4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3BAFDE"/>
            </a:solidFill>
            <a:ln w="276225">
              <a:solidFill>
                <a:srgbClr val="3BAFDE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83364C6A-37B3-6B3C-4514-B90AC6C9F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2" name="원호 41">
            <a:extLst>
              <a:ext uri="{FF2B5EF4-FFF2-40B4-BE49-F238E27FC236}">
                <a16:creationId xmlns:a16="http://schemas.microsoft.com/office/drawing/2014/main" id="{097BF351-7B41-0923-E717-1B62CCB201AF}"/>
              </a:ext>
            </a:extLst>
          </p:cNvPr>
          <p:cNvSpPr/>
          <p:nvPr/>
        </p:nvSpPr>
        <p:spPr>
          <a:xfrm>
            <a:off x="4877135" y="1973118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50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01D48B-1BA1-3279-0933-F8FA176FEC89}"/>
              </a:ext>
            </a:extLst>
          </p:cNvPr>
          <p:cNvSpPr txBox="1"/>
          <p:nvPr/>
        </p:nvSpPr>
        <p:spPr>
          <a:xfrm>
            <a:off x="4545542" y="4471661"/>
            <a:ext cx="297268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원호 43">
            <a:extLst>
              <a:ext uri="{FF2B5EF4-FFF2-40B4-BE49-F238E27FC236}">
                <a16:creationId xmlns:a16="http://schemas.microsoft.com/office/drawing/2014/main" id="{E4E0F51C-C7C7-D8C2-643B-39C3ED366190}"/>
              </a:ext>
            </a:extLst>
          </p:cNvPr>
          <p:cNvSpPr/>
          <p:nvPr/>
        </p:nvSpPr>
        <p:spPr>
          <a:xfrm>
            <a:off x="4877135" y="1973118"/>
            <a:ext cx="2309499" cy="2309499"/>
          </a:xfrm>
          <a:prstGeom prst="arc">
            <a:avLst>
              <a:gd name="adj1" fmla="val 7470511"/>
              <a:gd name="adj2" fmla="val 16201767"/>
            </a:avLst>
          </a:prstGeom>
          <a:ln w="50800" cap="rnd">
            <a:solidFill>
              <a:srgbClr val="3BAF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0A44DEE-2199-10E0-1215-37995045316E}"/>
              </a:ext>
            </a:extLst>
          </p:cNvPr>
          <p:cNvGrpSpPr/>
          <p:nvPr/>
        </p:nvGrpSpPr>
        <p:grpSpPr>
          <a:xfrm>
            <a:off x="5939622" y="1866901"/>
            <a:ext cx="212431" cy="212431"/>
            <a:chOff x="863846" y="1895476"/>
            <a:chExt cx="185738" cy="185738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7525B17-F6CD-730B-4CA0-9544C7152611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3BAFDE"/>
            </a:solidFill>
            <a:ln w="276225">
              <a:solidFill>
                <a:srgbClr val="3BAFDE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2DA69A37-D1B1-48A0-7D4A-702A7033F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8" name="원호 47">
            <a:extLst>
              <a:ext uri="{FF2B5EF4-FFF2-40B4-BE49-F238E27FC236}">
                <a16:creationId xmlns:a16="http://schemas.microsoft.com/office/drawing/2014/main" id="{E59F45AF-AAA3-FEC5-4505-0CC54EE927D2}"/>
              </a:ext>
            </a:extLst>
          </p:cNvPr>
          <p:cNvSpPr/>
          <p:nvPr/>
        </p:nvSpPr>
        <p:spPr>
          <a:xfrm>
            <a:off x="8467333" y="1973118"/>
            <a:ext cx="2309499" cy="2309499"/>
          </a:xfrm>
          <a:prstGeom prst="arc">
            <a:avLst>
              <a:gd name="adj1" fmla="val 7470511"/>
              <a:gd name="adj2" fmla="val 2947488"/>
            </a:avLst>
          </a:prstGeom>
          <a:ln w="50800" cap="rnd">
            <a:solidFill>
              <a:schemeClr val="tx1">
                <a:lumMod val="75000"/>
                <a:lumOff val="2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855B3D-CAE7-5505-8C41-3A6AC35A8983}"/>
              </a:ext>
            </a:extLst>
          </p:cNvPr>
          <p:cNvSpPr txBox="1"/>
          <p:nvPr/>
        </p:nvSpPr>
        <p:spPr>
          <a:xfrm>
            <a:off x="8135740" y="4471661"/>
            <a:ext cx="297268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life with BIZCAM 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081892F7-3AF2-428D-EF38-1E57FCCE2862}"/>
              </a:ext>
            </a:extLst>
          </p:cNvPr>
          <p:cNvSpPr/>
          <p:nvPr/>
        </p:nvSpPr>
        <p:spPr>
          <a:xfrm>
            <a:off x="8467333" y="1973118"/>
            <a:ext cx="2309499" cy="2309499"/>
          </a:xfrm>
          <a:prstGeom prst="arc">
            <a:avLst>
              <a:gd name="adj1" fmla="val 7470511"/>
              <a:gd name="adj2" fmla="val 21549963"/>
            </a:avLst>
          </a:prstGeom>
          <a:ln w="50800" cap="rnd">
            <a:solidFill>
              <a:srgbClr val="3BAFD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F365729D-8B5B-0C72-A056-8AC19EE28A59}"/>
              </a:ext>
            </a:extLst>
          </p:cNvPr>
          <p:cNvGrpSpPr/>
          <p:nvPr/>
        </p:nvGrpSpPr>
        <p:grpSpPr>
          <a:xfrm>
            <a:off x="10670617" y="3054936"/>
            <a:ext cx="212431" cy="212431"/>
            <a:chOff x="863846" y="1895476"/>
            <a:chExt cx="185738" cy="185738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C5A016-D5DA-0E46-96F5-171E12210E6E}"/>
                </a:ext>
              </a:extLst>
            </p:cNvPr>
            <p:cNvSpPr/>
            <p:nvPr/>
          </p:nvSpPr>
          <p:spPr>
            <a:xfrm>
              <a:off x="863846" y="1895476"/>
              <a:ext cx="185738" cy="185738"/>
            </a:xfrm>
            <a:prstGeom prst="ellipse">
              <a:avLst/>
            </a:prstGeom>
            <a:solidFill>
              <a:srgbClr val="3BAFDE"/>
            </a:solidFill>
            <a:ln w="276225">
              <a:solidFill>
                <a:srgbClr val="3BAFDE">
                  <a:alpha val="23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FC7E0DC-87C2-6234-50F1-1A8AFD99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006" y="1943850"/>
              <a:ext cx="103902" cy="9211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3649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66A50-B76D-BC5F-0F50-3EDB7694A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838C1AD-1EAB-E87F-3220-980080D11F24}"/>
              </a:ext>
            </a:extLst>
          </p:cNvPr>
          <p:cNvSpPr txBox="1"/>
          <p:nvPr/>
        </p:nvSpPr>
        <p:spPr>
          <a:xfrm>
            <a:off x="783410" y="201846"/>
            <a:ext cx="8822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D93BDC3-7A16-4F13-47C6-7EF0FF0837A2}"/>
              </a:ext>
            </a:extLst>
          </p:cNvPr>
          <p:cNvGrpSpPr/>
          <p:nvPr/>
        </p:nvGrpSpPr>
        <p:grpSpPr>
          <a:xfrm flipH="1">
            <a:off x="8595360" y="5697414"/>
            <a:ext cx="3596640" cy="1160585"/>
            <a:chOff x="0" y="5212480"/>
            <a:chExt cx="10383378" cy="164552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41665707-77A2-2BE4-B313-057E017568E9}"/>
                </a:ext>
              </a:extLst>
            </p:cNvPr>
            <p:cNvSpPr/>
            <p:nvPr/>
          </p:nvSpPr>
          <p:spPr>
            <a:xfrm>
              <a:off x="0" y="5212480"/>
              <a:ext cx="10383378" cy="1645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0 w 10383378"/>
                <a:gd name="connsiteY80" fmla="*/ 1645520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0" y="1645520"/>
                  </a:lnTo>
                  <a:close/>
                </a:path>
              </a:pathLst>
            </a:custGeom>
            <a:gradFill flip="none" rotWithShape="1">
              <a:gsLst>
                <a:gs pos="67000">
                  <a:srgbClr val="FCEDD8"/>
                </a:gs>
                <a:gs pos="49558">
                  <a:srgbClr val="FBF7EF"/>
                </a:gs>
                <a:gs pos="29000">
                  <a:srgbClr val="ACF3EF"/>
                </a:gs>
                <a:gs pos="7000">
                  <a:srgbClr val="3BAFDE"/>
                </a:gs>
                <a:gs pos="99000">
                  <a:schemeClr val="bg1"/>
                </a:gs>
              </a:gsLst>
              <a:lin ang="16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23EDC88B-6DEB-1C88-5243-F2CBD3854AC1}"/>
                </a:ext>
              </a:extLst>
            </p:cNvPr>
            <p:cNvSpPr/>
            <p:nvPr/>
          </p:nvSpPr>
          <p:spPr>
            <a:xfrm>
              <a:off x="0" y="5212480"/>
              <a:ext cx="10383378" cy="1645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3E6D38BE-08E7-2F46-1C65-25C71C1935FA}"/>
                </a:ext>
              </a:extLst>
            </p:cNvPr>
            <p:cNvSpPr/>
            <p:nvPr/>
          </p:nvSpPr>
          <p:spPr>
            <a:xfrm>
              <a:off x="0" y="5720480"/>
              <a:ext cx="6807200" cy="1137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FCD5E4D6-1D49-845F-3A55-16B583C3255D}"/>
                </a:ext>
              </a:extLst>
            </p:cNvPr>
            <p:cNvSpPr/>
            <p:nvPr/>
          </p:nvSpPr>
          <p:spPr>
            <a:xfrm>
              <a:off x="0" y="6261100"/>
              <a:ext cx="4102100" cy="59690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A5AA630-4814-CF6A-C6FD-77B22CF733B3}"/>
                </a:ext>
              </a:extLst>
            </p:cNvPr>
            <p:cNvSpPr/>
            <p:nvPr/>
          </p:nvSpPr>
          <p:spPr>
            <a:xfrm>
              <a:off x="1" y="5591140"/>
              <a:ext cx="7104184" cy="1266860"/>
            </a:xfrm>
            <a:custGeom>
              <a:avLst/>
              <a:gdLst>
                <a:gd name="connsiteX0" fmla="*/ 6045200 w 10383379"/>
                <a:gd name="connsiteY0" fmla="*/ 820021 h 1645520"/>
                <a:gd name="connsiteX1" fmla="*/ 6197600 w 10383379"/>
                <a:gd name="connsiteY1" fmla="*/ 921621 h 1645520"/>
                <a:gd name="connsiteX2" fmla="*/ 6324600 w 10383379"/>
                <a:gd name="connsiteY2" fmla="*/ 947021 h 1645520"/>
                <a:gd name="connsiteX3" fmla="*/ 6616700 w 10383379"/>
                <a:gd name="connsiteY3" fmla="*/ 972421 h 1645520"/>
                <a:gd name="connsiteX4" fmla="*/ 6769100 w 10383379"/>
                <a:gd name="connsiteY4" fmla="*/ 947021 h 1645520"/>
                <a:gd name="connsiteX5" fmla="*/ 6921500 w 10383379"/>
                <a:gd name="connsiteY5" fmla="*/ 959721 h 1645520"/>
                <a:gd name="connsiteX6" fmla="*/ 6985000 w 10383379"/>
                <a:gd name="connsiteY6" fmla="*/ 985121 h 1645520"/>
                <a:gd name="connsiteX7" fmla="*/ 7048500 w 10383379"/>
                <a:gd name="connsiteY7" fmla="*/ 972421 h 1645520"/>
                <a:gd name="connsiteX8" fmla="*/ 7099300 w 10383379"/>
                <a:gd name="connsiteY8" fmla="*/ 985121 h 1645520"/>
                <a:gd name="connsiteX9" fmla="*/ 7366000 w 10383379"/>
                <a:gd name="connsiteY9" fmla="*/ 947021 h 1645520"/>
                <a:gd name="connsiteX10" fmla="*/ 7531100 w 10383379"/>
                <a:gd name="connsiteY10" fmla="*/ 870821 h 1645520"/>
                <a:gd name="connsiteX11" fmla="*/ 7683500 w 10383379"/>
                <a:gd name="connsiteY11" fmla="*/ 947021 h 1645520"/>
                <a:gd name="connsiteX12" fmla="*/ 7747000 w 10383379"/>
                <a:gd name="connsiteY12" fmla="*/ 959721 h 1645520"/>
                <a:gd name="connsiteX13" fmla="*/ 7937500 w 10383379"/>
                <a:gd name="connsiteY13" fmla="*/ 883521 h 1645520"/>
                <a:gd name="connsiteX14" fmla="*/ 8115300 w 10383379"/>
                <a:gd name="connsiteY14" fmla="*/ 934321 h 1645520"/>
                <a:gd name="connsiteX15" fmla="*/ 8293100 w 10383379"/>
                <a:gd name="connsiteY15" fmla="*/ 947021 h 1645520"/>
                <a:gd name="connsiteX16" fmla="*/ 8394700 w 10383379"/>
                <a:gd name="connsiteY16" fmla="*/ 997821 h 1645520"/>
                <a:gd name="connsiteX17" fmla="*/ 8483600 w 10383379"/>
                <a:gd name="connsiteY17" fmla="*/ 1086721 h 1645520"/>
                <a:gd name="connsiteX18" fmla="*/ 8737600 w 10383379"/>
                <a:gd name="connsiteY18" fmla="*/ 1137521 h 1645520"/>
                <a:gd name="connsiteX19" fmla="*/ 8890000 w 10383379"/>
                <a:gd name="connsiteY19" fmla="*/ 1175621 h 1645520"/>
                <a:gd name="connsiteX20" fmla="*/ 9055100 w 10383379"/>
                <a:gd name="connsiteY20" fmla="*/ 1264521 h 1645520"/>
                <a:gd name="connsiteX21" fmla="*/ 9169400 w 10383379"/>
                <a:gd name="connsiteY21" fmla="*/ 1315321 h 1645520"/>
                <a:gd name="connsiteX22" fmla="*/ 9296400 w 10383379"/>
                <a:gd name="connsiteY22" fmla="*/ 1416921 h 1645520"/>
                <a:gd name="connsiteX23" fmla="*/ 9499600 w 10383379"/>
                <a:gd name="connsiteY23" fmla="*/ 1302621 h 1645520"/>
                <a:gd name="connsiteX24" fmla="*/ 9575800 w 10383379"/>
                <a:gd name="connsiteY24" fmla="*/ 1442321 h 1645520"/>
                <a:gd name="connsiteX25" fmla="*/ 9728200 w 10383379"/>
                <a:gd name="connsiteY25" fmla="*/ 1467721 h 1645520"/>
                <a:gd name="connsiteX26" fmla="*/ 9880600 w 10383379"/>
                <a:gd name="connsiteY26" fmla="*/ 1531221 h 1645520"/>
                <a:gd name="connsiteX27" fmla="*/ 9956800 w 10383379"/>
                <a:gd name="connsiteY27" fmla="*/ 1543921 h 1645520"/>
                <a:gd name="connsiteX28" fmla="*/ 10287000 w 10383379"/>
                <a:gd name="connsiteY28" fmla="*/ 1582021 h 1645520"/>
                <a:gd name="connsiteX29" fmla="*/ 10345329 w 10383379"/>
                <a:gd name="connsiteY29" fmla="*/ 1618554 h 1645520"/>
                <a:gd name="connsiteX30" fmla="*/ 10383379 w 10383379"/>
                <a:gd name="connsiteY30" fmla="*/ 1645520 h 1645520"/>
                <a:gd name="connsiteX31" fmla="*/ 10312345 w 10383379"/>
                <a:gd name="connsiteY31" fmla="*/ 1645520 h 1645520"/>
                <a:gd name="connsiteX32" fmla="*/ 10287000 w 10383379"/>
                <a:gd name="connsiteY32" fmla="*/ 1629646 h 1645520"/>
                <a:gd name="connsiteX33" fmla="*/ 9956800 w 10383379"/>
                <a:gd name="connsiteY33" fmla="*/ 1591546 h 1645520"/>
                <a:gd name="connsiteX34" fmla="*/ 9880600 w 10383379"/>
                <a:gd name="connsiteY34" fmla="*/ 1578846 h 1645520"/>
                <a:gd name="connsiteX35" fmla="*/ 9728200 w 10383379"/>
                <a:gd name="connsiteY35" fmla="*/ 1515346 h 1645520"/>
                <a:gd name="connsiteX36" fmla="*/ 9575800 w 10383379"/>
                <a:gd name="connsiteY36" fmla="*/ 1489946 h 1645520"/>
                <a:gd name="connsiteX37" fmla="*/ 9499600 w 10383379"/>
                <a:gd name="connsiteY37" fmla="*/ 1350246 h 1645520"/>
                <a:gd name="connsiteX38" fmla="*/ 9296400 w 10383379"/>
                <a:gd name="connsiteY38" fmla="*/ 1464546 h 1645520"/>
                <a:gd name="connsiteX39" fmla="*/ 9169400 w 10383379"/>
                <a:gd name="connsiteY39" fmla="*/ 1362946 h 1645520"/>
                <a:gd name="connsiteX40" fmla="*/ 9055100 w 10383379"/>
                <a:gd name="connsiteY40" fmla="*/ 1312146 h 1645520"/>
                <a:gd name="connsiteX41" fmla="*/ 8890000 w 10383379"/>
                <a:gd name="connsiteY41" fmla="*/ 1223246 h 1645520"/>
                <a:gd name="connsiteX42" fmla="*/ 8737600 w 10383379"/>
                <a:gd name="connsiteY42" fmla="*/ 1185146 h 1645520"/>
                <a:gd name="connsiteX43" fmla="*/ 8483600 w 10383379"/>
                <a:gd name="connsiteY43" fmla="*/ 1134346 h 1645520"/>
                <a:gd name="connsiteX44" fmla="*/ 8394700 w 10383379"/>
                <a:gd name="connsiteY44" fmla="*/ 1045446 h 1645520"/>
                <a:gd name="connsiteX45" fmla="*/ 8293100 w 10383379"/>
                <a:gd name="connsiteY45" fmla="*/ 994646 h 1645520"/>
                <a:gd name="connsiteX46" fmla="*/ 8115300 w 10383379"/>
                <a:gd name="connsiteY46" fmla="*/ 981946 h 1645520"/>
                <a:gd name="connsiteX47" fmla="*/ 7937500 w 10383379"/>
                <a:gd name="connsiteY47" fmla="*/ 931146 h 1645520"/>
                <a:gd name="connsiteX48" fmla="*/ 7747000 w 10383379"/>
                <a:gd name="connsiteY48" fmla="*/ 1007346 h 1645520"/>
                <a:gd name="connsiteX49" fmla="*/ 7683500 w 10383379"/>
                <a:gd name="connsiteY49" fmla="*/ 994646 h 1645520"/>
                <a:gd name="connsiteX50" fmla="*/ 7531100 w 10383379"/>
                <a:gd name="connsiteY50" fmla="*/ 918446 h 1645520"/>
                <a:gd name="connsiteX51" fmla="*/ 7366000 w 10383379"/>
                <a:gd name="connsiteY51" fmla="*/ 994646 h 1645520"/>
                <a:gd name="connsiteX52" fmla="*/ 7099300 w 10383379"/>
                <a:gd name="connsiteY52" fmla="*/ 1032746 h 1645520"/>
                <a:gd name="connsiteX53" fmla="*/ 7048500 w 10383379"/>
                <a:gd name="connsiteY53" fmla="*/ 1020046 h 1645520"/>
                <a:gd name="connsiteX54" fmla="*/ 6985000 w 10383379"/>
                <a:gd name="connsiteY54" fmla="*/ 1032746 h 1645520"/>
                <a:gd name="connsiteX55" fmla="*/ 6921500 w 10383379"/>
                <a:gd name="connsiteY55" fmla="*/ 1007346 h 1645520"/>
                <a:gd name="connsiteX56" fmla="*/ 6769100 w 10383379"/>
                <a:gd name="connsiteY56" fmla="*/ 994646 h 1645520"/>
                <a:gd name="connsiteX57" fmla="*/ 6616700 w 10383379"/>
                <a:gd name="connsiteY57" fmla="*/ 1020046 h 1645520"/>
                <a:gd name="connsiteX58" fmla="*/ 6324600 w 10383379"/>
                <a:gd name="connsiteY58" fmla="*/ 994646 h 1645520"/>
                <a:gd name="connsiteX59" fmla="*/ 6197600 w 10383379"/>
                <a:gd name="connsiteY59" fmla="*/ 969246 h 1645520"/>
                <a:gd name="connsiteX60" fmla="*/ 6045200 w 10383379"/>
                <a:gd name="connsiteY60" fmla="*/ 867646 h 1645520"/>
                <a:gd name="connsiteX61" fmla="*/ 5981701 w 10383379"/>
                <a:gd name="connsiteY61" fmla="*/ 893046 h 1645520"/>
                <a:gd name="connsiteX62" fmla="*/ 5961505 w 10383379"/>
                <a:gd name="connsiteY62" fmla="*/ 930848 h 1645520"/>
                <a:gd name="connsiteX63" fmla="*/ 5958526 w 10383379"/>
                <a:gd name="connsiteY63" fmla="*/ 948282 h 1645520"/>
                <a:gd name="connsiteX64" fmla="*/ 5957444 w 10383379"/>
                <a:gd name="connsiteY64" fmla="*/ 942927 h 1645520"/>
                <a:gd name="connsiteX65" fmla="*/ 5981701 w 10383379"/>
                <a:gd name="connsiteY65" fmla="*/ 845421 h 1645520"/>
                <a:gd name="connsiteX66" fmla="*/ 6045200 w 10383379"/>
                <a:gd name="connsiteY66" fmla="*/ 820021 h 1645520"/>
                <a:gd name="connsiteX67" fmla="*/ 0 w 10383379"/>
                <a:gd name="connsiteY67" fmla="*/ 0 h 1645520"/>
                <a:gd name="connsiteX68" fmla="*/ 8331 w 10383379"/>
                <a:gd name="connsiteY68" fmla="*/ 92 h 1645520"/>
                <a:gd name="connsiteX69" fmla="*/ 25400 w 10383379"/>
                <a:gd name="connsiteY69" fmla="*/ 7221 h 1645520"/>
                <a:gd name="connsiteX70" fmla="*/ 50800 w 10383379"/>
                <a:gd name="connsiteY70" fmla="*/ 83421 h 1645520"/>
                <a:gd name="connsiteX71" fmla="*/ 101600 w 10383379"/>
                <a:gd name="connsiteY71" fmla="*/ 121521 h 1645520"/>
                <a:gd name="connsiteX72" fmla="*/ 215900 w 10383379"/>
                <a:gd name="connsiteY72" fmla="*/ 96121 h 1645520"/>
                <a:gd name="connsiteX73" fmla="*/ 495300 w 10383379"/>
                <a:gd name="connsiteY73" fmla="*/ 146921 h 1645520"/>
                <a:gd name="connsiteX74" fmla="*/ 762000 w 10383379"/>
                <a:gd name="connsiteY74" fmla="*/ 134221 h 1645520"/>
                <a:gd name="connsiteX75" fmla="*/ 812800 w 10383379"/>
                <a:gd name="connsiteY75" fmla="*/ 146921 h 1645520"/>
                <a:gd name="connsiteX76" fmla="*/ 863600 w 10383379"/>
                <a:gd name="connsiteY76" fmla="*/ 185021 h 1645520"/>
                <a:gd name="connsiteX77" fmla="*/ 1079500 w 10383379"/>
                <a:gd name="connsiteY77" fmla="*/ 108821 h 1645520"/>
                <a:gd name="connsiteX78" fmla="*/ 1117600 w 10383379"/>
                <a:gd name="connsiteY78" fmla="*/ 134221 h 1645520"/>
                <a:gd name="connsiteX79" fmla="*/ 1371600 w 10383379"/>
                <a:gd name="connsiteY79" fmla="*/ 185021 h 1645520"/>
                <a:gd name="connsiteX80" fmla="*/ 1447800 w 10383379"/>
                <a:gd name="connsiteY80" fmla="*/ 210421 h 1645520"/>
                <a:gd name="connsiteX81" fmla="*/ 1612900 w 10383379"/>
                <a:gd name="connsiteY81" fmla="*/ 223121 h 1645520"/>
                <a:gd name="connsiteX82" fmla="*/ 1727200 w 10383379"/>
                <a:gd name="connsiteY82" fmla="*/ 312021 h 1645520"/>
                <a:gd name="connsiteX83" fmla="*/ 1905000 w 10383379"/>
                <a:gd name="connsiteY83" fmla="*/ 299321 h 1645520"/>
                <a:gd name="connsiteX84" fmla="*/ 1943100 w 10383379"/>
                <a:gd name="connsiteY84" fmla="*/ 286621 h 1645520"/>
                <a:gd name="connsiteX85" fmla="*/ 2044700 w 10383379"/>
                <a:gd name="connsiteY85" fmla="*/ 299321 h 1645520"/>
                <a:gd name="connsiteX86" fmla="*/ 2324100 w 10383379"/>
                <a:gd name="connsiteY86" fmla="*/ 350121 h 1645520"/>
                <a:gd name="connsiteX87" fmla="*/ 2463800 w 10383379"/>
                <a:gd name="connsiteY87" fmla="*/ 337421 h 1645520"/>
                <a:gd name="connsiteX88" fmla="*/ 2501900 w 10383379"/>
                <a:gd name="connsiteY88" fmla="*/ 362821 h 1645520"/>
                <a:gd name="connsiteX89" fmla="*/ 2552700 w 10383379"/>
                <a:gd name="connsiteY89" fmla="*/ 388221 h 1645520"/>
                <a:gd name="connsiteX90" fmla="*/ 2743200 w 10383379"/>
                <a:gd name="connsiteY90" fmla="*/ 413621 h 1645520"/>
                <a:gd name="connsiteX91" fmla="*/ 2806700 w 10383379"/>
                <a:gd name="connsiteY91" fmla="*/ 439021 h 1645520"/>
                <a:gd name="connsiteX92" fmla="*/ 2921000 w 10383379"/>
                <a:gd name="connsiteY92" fmla="*/ 451721 h 1645520"/>
                <a:gd name="connsiteX93" fmla="*/ 2971800 w 10383379"/>
                <a:gd name="connsiteY93" fmla="*/ 464421 h 1645520"/>
                <a:gd name="connsiteX94" fmla="*/ 3009900 w 10383379"/>
                <a:gd name="connsiteY94" fmla="*/ 502521 h 1645520"/>
                <a:gd name="connsiteX95" fmla="*/ 3149600 w 10383379"/>
                <a:gd name="connsiteY95" fmla="*/ 502521 h 1645520"/>
                <a:gd name="connsiteX96" fmla="*/ 3263900 w 10383379"/>
                <a:gd name="connsiteY96" fmla="*/ 502521 h 1645520"/>
                <a:gd name="connsiteX97" fmla="*/ 3302000 w 10383379"/>
                <a:gd name="connsiteY97" fmla="*/ 527921 h 1645520"/>
                <a:gd name="connsiteX98" fmla="*/ 3429000 w 10383379"/>
                <a:gd name="connsiteY98" fmla="*/ 489821 h 1645520"/>
                <a:gd name="connsiteX99" fmla="*/ 3543300 w 10383379"/>
                <a:gd name="connsiteY99" fmla="*/ 451721 h 1645520"/>
                <a:gd name="connsiteX100" fmla="*/ 3606800 w 10383379"/>
                <a:gd name="connsiteY100" fmla="*/ 540621 h 1645520"/>
                <a:gd name="connsiteX101" fmla="*/ 3759200 w 10383379"/>
                <a:gd name="connsiteY101" fmla="*/ 477121 h 1645520"/>
                <a:gd name="connsiteX102" fmla="*/ 3784600 w 10383379"/>
                <a:gd name="connsiteY102" fmla="*/ 540621 h 1645520"/>
                <a:gd name="connsiteX103" fmla="*/ 3937000 w 10383379"/>
                <a:gd name="connsiteY103" fmla="*/ 642221 h 1645520"/>
                <a:gd name="connsiteX104" fmla="*/ 4000500 w 10383379"/>
                <a:gd name="connsiteY104" fmla="*/ 616821 h 1645520"/>
                <a:gd name="connsiteX105" fmla="*/ 4114800 w 10383379"/>
                <a:gd name="connsiteY105" fmla="*/ 629521 h 1645520"/>
                <a:gd name="connsiteX106" fmla="*/ 4165600 w 10383379"/>
                <a:gd name="connsiteY106" fmla="*/ 680321 h 1645520"/>
                <a:gd name="connsiteX107" fmla="*/ 4521200 w 10383379"/>
                <a:gd name="connsiteY107" fmla="*/ 731121 h 1645520"/>
                <a:gd name="connsiteX108" fmla="*/ 5041900 w 10383379"/>
                <a:gd name="connsiteY108" fmla="*/ 781921 h 1645520"/>
                <a:gd name="connsiteX109" fmla="*/ 5334001 w 10383379"/>
                <a:gd name="connsiteY109" fmla="*/ 731121 h 1645520"/>
                <a:gd name="connsiteX110" fmla="*/ 5372101 w 10383379"/>
                <a:gd name="connsiteY110" fmla="*/ 781921 h 1645520"/>
                <a:gd name="connsiteX111" fmla="*/ 5575301 w 10383379"/>
                <a:gd name="connsiteY111" fmla="*/ 794621 h 1645520"/>
                <a:gd name="connsiteX112" fmla="*/ 5651501 w 10383379"/>
                <a:gd name="connsiteY112" fmla="*/ 807321 h 1645520"/>
                <a:gd name="connsiteX113" fmla="*/ 5689601 w 10383379"/>
                <a:gd name="connsiteY113" fmla="*/ 820021 h 1645520"/>
                <a:gd name="connsiteX114" fmla="*/ 5842001 w 10383379"/>
                <a:gd name="connsiteY114" fmla="*/ 781921 h 1645520"/>
                <a:gd name="connsiteX115" fmla="*/ 5956508 w 10383379"/>
                <a:gd name="connsiteY115" fmla="*/ 950356 h 1645520"/>
                <a:gd name="connsiteX116" fmla="*/ 5957835 w 10383379"/>
                <a:gd name="connsiteY116" fmla="*/ 952322 h 1645520"/>
                <a:gd name="connsiteX117" fmla="*/ 5955685 w 10383379"/>
                <a:gd name="connsiteY117" fmla="*/ 964904 h 1645520"/>
                <a:gd name="connsiteX118" fmla="*/ 5842001 w 10383379"/>
                <a:gd name="connsiteY118" fmla="*/ 829546 h 1645520"/>
                <a:gd name="connsiteX119" fmla="*/ 5689601 w 10383379"/>
                <a:gd name="connsiteY119" fmla="*/ 867646 h 1645520"/>
                <a:gd name="connsiteX120" fmla="*/ 5651501 w 10383379"/>
                <a:gd name="connsiteY120" fmla="*/ 854946 h 1645520"/>
                <a:gd name="connsiteX121" fmla="*/ 5575301 w 10383379"/>
                <a:gd name="connsiteY121" fmla="*/ 842246 h 1645520"/>
                <a:gd name="connsiteX122" fmla="*/ 5372101 w 10383379"/>
                <a:gd name="connsiteY122" fmla="*/ 829546 h 1645520"/>
                <a:gd name="connsiteX123" fmla="*/ 5334001 w 10383379"/>
                <a:gd name="connsiteY123" fmla="*/ 778746 h 1645520"/>
                <a:gd name="connsiteX124" fmla="*/ 5041900 w 10383379"/>
                <a:gd name="connsiteY124" fmla="*/ 829546 h 1645520"/>
                <a:gd name="connsiteX125" fmla="*/ 4521200 w 10383379"/>
                <a:gd name="connsiteY125" fmla="*/ 778746 h 1645520"/>
                <a:gd name="connsiteX126" fmla="*/ 4165600 w 10383379"/>
                <a:gd name="connsiteY126" fmla="*/ 727946 h 1645520"/>
                <a:gd name="connsiteX127" fmla="*/ 4114800 w 10383379"/>
                <a:gd name="connsiteY127" fmla="*/ 677146 h 1645520"/>
                <a:gd name="connsiteX128" fmla="*/ 4000500 w 10383379"/>
                <a:gd name="connsiteY128" fmla="*/ 664446 h 1645520"/>
                <a:gd name="connsiteX129" fmla="*/ 3937000 w 10383379"/>
                <a:gd name="connsiteY129" fmla="*/ 689846 h 1645520"/>
                <a:gd name="connsiteX130" fmla="*/ 3784600 w 10383379"/>
                <a:gd name="connsiteY130" fmla="*/ 588246 h 1645520"/>
                <a:gd name="connsiteX131" fmla="*/ 3759200 w 10383379"/>
                <a:gd name="connsiteY131" fmla="*/ 524746 h 1645520"/>
                <a:gd name="connsiteX132" fmla="*/ 3606800 w 10383379"/>
                <a:gd name="connsiteY132" fmla="*/ 588246 h 1645520"/>
                <a:gd name="connsiteX133" fmla="*/ 3543300 w 10383379"/>
                <a:gd name="connsiteY133" fmla="*/ 499346 h 1645520"/>
                <a:gd name="connsiteX134" fmla="*/ 3429000 w 10383379"/>
                <a:gd name="connsiteY134" fmla="*/ 537446 h 1645520"/>
                <a:gd name="connsiteX135" fmla="*/ 3302000 w 10383379"/>
                <a:gd name="connsiteY135" fmla="*/ 575546 h 1645520"/>
                <a:gd name="connsiteX136" fmla="*/ 3263900 w 10383379"/>
                <a:gd name="connsiteY136" fmla="*/ 550146 h 1645520"/>
                <a:gd name="connsiteX137" fmla="*/ 3149600 w 10383379"/>
                <a:gd name="connsiteY137" fmla="*/ 550146 h 1645520"/>
                <a:gd name="connsiteX138" fmla="*/ 3009900 w 10383379"/>
                <a:gd name="connsiteY138" fmla="*/ 550146 h 1645520"/>
                <a:gd name="connsiteX139" fmla="*/ 2971800 w 10383379"/>
                <a:gd name="connsiteY139" fmla="*/ 512046 h 1645520"/>
                <a:gd name="connsiteX140" fmla="*/ 2921000 w 10383379"/>
                <a:gd name="connsiteY140" fmla="*/ 499346 h 1645520"/>
                <a:gd name="connsiteX141" fmla="*/ 2806700 w 10383379"/>
                <a:gd name="connsiteY141" fmla="*/ 486646 h 1645520"/>
                <a:gd name="connsiteX142" fmla="*/ 2743200 w 10383379"/>
                <a:gd name="connsiteY142" fmla="*/ 461246 h 1645520"/>
                <a:gd name="connsiteX143" fmla="*/ 2552700 w 10383379"/>
                <a:gd name="connsiteY143" fmla="*/ 435846 h 1645520"/>
                <a:gd name="connsiteX144" fmla="*/ 2501900 w 10383379"/>
                <a:gd name="connsiteY144" fmla="*/ 410446 h 1645520"/>
                <a:gd name="connsiteX145" fmla="*/ 2463800 w 10383379"/>
                <a:gd name="connsiteY145" fmla="*/ 385046 h 1645520"/>
                <a:gd name="connsiteX146" fmla="*/ 2324100 w 10383379"/>
                <a:gd name="connsiteY146" fmla="*/ 397746 h 1645520"/>
                <a:gd name="connsiteX147" fmla="*/ 2044700 w 10383379"/>
                <a:gd name="connsiteY147" fmla="*/ 346946 h 1645520"/>
                <a:gd name="connsiteX148" fmla="*/ 1943100 w 10383379"/>
                <a:gd name="connsiteY148" fmla="*/ 334246 h 1645520"/>
                <a:gd name="connsiteX149" fmla="*/ 1905000 w 10383379"/>
                <a:gd name="connsiteY149" fmla="*/ 346946 h 1645520"/>
                <a:gd name="connsiteX150" fmla="*/ 1727200 w 10383379"/>
                <a:gd name="connsiteY150" fmla="*/ 359646 h 1645520"/>
                <a:gd name="connsiteX151" fmla="*/ 1612900 w 10383379"/>
                <a:gd name="connsiteY151" fmla="*/ 270746 h 1645520"/>
                <a:gd name="connsiteX152" fmla="*/ 1447800 w 10383379"/>
                <a:gd name="connsiteY152" fmla="*/ 258046 h 1645520"/>
                <a:gd name="connsiteX153" fmla="*/ 1371600 w 10383379"/>
                <a:gd name="connsiteY153" fmla="*/ 232646 h 1645520"/>
                <a:gd name="connsiteX154" fmla="*/ 1117600 w 10383379"/>
                <a:gd name="connsiteY154" fmla="*/ 181846 h 1645520"/>
                <a:gd name="connsiteX155" fmla="*/ 1079500 w 10383379"/>
                <a:gd name="connsiteY155" fmla="*/ 156446 h 1645520"/>
                <a:gd name="connsiteX156" fmla="*/ 863600 w 10383379"/>
                <a:gd name="connsiteY156" fmla="*/ 232646 h 1645520"/>
                <a:gd name="connsiteX157" fmla="*/ 812800 w 10383379"/>
                <a:gd name="connsiteY157" fmla="*/ 194546 h 1645520"/>
                <a:gd name="connsiteX158" fmla="*/ 762000 w 10383379"/>
                <a:gd name="connsiteY158" fmla="*/ 181846 h 1645520"/>
                <a:gd name="connsiteX159" fmla="*/ 495300 w 10383379"/>
                <a:gd name="connsiteY159" fmla="*/ 194546 h 1645520"/>
                <a:gd name="connsiteX160" fmla="*/ 215900 w 10383379"/>
                <a:gd name="connsiteY160" fmla="*/ 143746 h 1645520"/>
                <a:gd name="connsiteX161" fmla="*/ 101600 w 10383379"/>
                <a:gd name="connsiteY161" fmla="*/ 169146 h 1645520"/>
                <a:gd name="connsiteX162" fmla="*/ 50800 w 10383379"/>
                <a:gd name="connsiteY162" fmla="*/ 131046 h 1645520"/>
                <a:gd name="connsiteX163" fmla="*/ 25400 w 10383379"/>
                <a:gd name="connsiteY163" fmla="*/ 54846 h 1645520"/>
                <a:gd name="connsiteX164" fmla="*/ 8331 w 10383379"/>
                <a:gd name="connsiteY164" fmla="*/ 47717 h 1645520"/>
                <a:gd name="connsiteX165" fmla="*/ 0 w 10383379"/>
                <a:gd name="connsiteY165" fmla="*/ 47625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0383379" h="1645520">
                  <a:moveTo>
                    <a:pt x="6045200" y="820021"/>
                  </a:move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4"/>
                  </a:cubicBezTo>
                  <a:lnTo>
                    <a:pt x="10383379" y="1645520"/>
                  </a:lnTo>
                  <a:lnTo>
                    <a:pt x="10312345" y="1645520"/>
                  </a:lnTo>
                  <a:lnTo>
                    <a:pt x="10287000" y="1629646"/>
                  </a:lnTo>
                  <a:lnTo>
                    <a:pt x="9956800" y="1591546"/>
                  </a:lnTo>
                  <a:cubicBezTo>
                    <a:pt x="9931248" y="1588352"/>
                    <a:pt x="9905029" y="1586989"/>
                    <a:pt x="9880600" y="1578846"/>
                  </a:cubicBezTo>
                  <a:cubicBezTo>
                    <a:pt x="9828391" y="1561443"/>
                    <a:pt x="9779000" y="1536513"/>
                    <a:pt x="9728200" y="1515346"/>
                  </a:cubicBezTo>
                  <a:cubicBezTo>
                    <a:pt x="9677400" y="1506879"/>
                    <a:pt x="9617551" y="1520099"/>
                    <a:pt x="9575800" y="1489946"/>
                  </a:cubicBezTo>
                  <a:cubicBezTo>
                    <a:pt x="9532799" y="1458890"/>
                    <a:pt x="9534120" y="1390520"/>
                    <a:pt x="9499600" y="1350246"/>
                  </a:cubicBezTo>
                  <a:cubicBezTo>
                    <a:pt x="9402380" y="1236823"/>
                    <a:pt x="9352802" y="1396863"/>
                    <a:pt x="9296400" y="1464546"/>
                  </a:cubicBezTo>
                  <a:cubicBezTo>
                    <a:pt x="9254067" y="1430679"/>
                    <a:pt x="9215237" y="1391895"/>
                    <a:pt x="9169400" y="1362946"/>
                  </a:cubicBezTo>
                  <a:cubicBezTo>
                    <a:pt x="9134149" y="1340682"/>
                    <a:pt x="9088455" y="1337162"/>
                    <a:pt x="9055100" y="1312146"/>
                  </a:cubicBezTo>
                  <a:cubicBezTo>
                    <a:pt x="8903876" y="1198728"/>
                    <a:pt x="9036549" y="1198821"/>
                    <a:pt x="8890000" y="1223246"/>
                  </a:cubicBezTo>
                  <a:cubicBezTo>
                    <a:pt x="8890000" y="1223246"/>
                    <a:pt x="8785351" y="1206634"/>
                    <a:pt x="8737600" y="1185146"/>
                  </a:cubicBezTo>
                  <a:cubicBezTo>
                    <a:pt x="8525329" y="1089624"/>
                    <a:pt x="8762272" y="1087901"/>
                    <a:pt x="8483600" y="1134346"/>
                  </a:cubicBezTo>
                  <a:cubicBezTo>
                    <a:pt x="8483600" y="1134346"/>
                    <a:pt x="8428495" y="1070229"/>
                    <a:pt x="8394700" y="1045446"/>
                  </a:cubicBezTo>
                  <a:cubicBezTo>
                    <a:pt x="8364166" y="1023055"/>
                    <a:pt x="8326967" y="1011579"/>
                    <a:pt x="8293100" y="994646"/>
                  </a:cubicBezTo>
                  <a:cubicBezTo>
                    <a:pt x="8233833" y="990413"/>
                    <a:pt x="8173792" y="992391"/>
                    <a:pt x="8115300" y="981946"/>
                  </a:cubicBezTo>
                  <a:cubicBezTo>
                    <a:pt x="8054622" y="971111"/>
                    <a:pt x="7999085" y="933712"/>
                    <a:pt x="7937500" y="931146"/>
                  </a:cubicBezTo>
                  <a:cubicBezTo>
                    <a:pt x="7867069" y="928211"/>
                    <a:pt x="7803600" y="973386"/>
                    <a:pt x="7747000" y="1007346"/>
                  </a:cubicBezTo>
                  <a:cubicBezTo>
                    <a:pt x="7725833" y="1003113"/>
                    <a:pt x="7703460" y="1002865"/>
                    <a:pt x="7683500" y="994646"/>
                  </a:cubicBezTo>
                  <a:cubicBezTo>
                    <a:pt x="7630982" y="973021"/>
                    <a:pt x="7587896" y="918446"/>
                    <a:pt x="7531100" y="918446"/>
                  </a:cubicBezTo>
                  <a:cubicBezTo>
                    <a:pt x="7470488" y="918446"/>
                    <a:pt x="7424594" y="979136"/>
                    <a:pt x="7366000" y="994646"/>
                  </a:cubicBezTo>
                  <a:cubicBezTo>
                    <a:pt x="7279187" y="1017626"/>
                    <a:pt x="7188200" y="1020046"/>
                    <a:pt x="7099300" y="1032746"/>
                  </a:cubicBezTo>
                  <a:cubicBezTo>
                    <a:pt x="7082367" y="1028513"/>
                    <a:pt x="7065954" y="1020046"/>
                    <a:pt x="7048500" y="1020046"/>
                  </a:cubicBezTo>
                  <a:cubicBezTo>
                    <a:pt x="7026914" y="1020046"/>
                    <a:pt x="7006479" y="1034894"/>
                    <a:pt x="6985000" y="1032746"/>
                  </a:cubicBezTo>
                  <a:cubicBezTo>
                    <a:pt x="6962316" y="1030478"/>
                    <a:pt x="6942667" y="1015813"/>
                    <a:pt x="6921500" y="1007346"/>
                  </a:cubicBezTo>
                  <a:cubicBezTo>
                    <a:pt x="6763549" y="1070526"/>
                    <a:pt x="6970195" y="1005230"/>
                    <a:pt x="6769100" y="994646"/>
                  </a:cubicBezTo>
                  <a:cubicBezTo>
                    <a:pt x="6717670" y="991939"/>
                    <a:pt x="6667500" y="1011579"/>
                    <a:pt x="6616700" y="1020046"/>
                  </a:cubicBezTo>
                  <a:cubicBezTo>
                    <a:pt x="6519333" y="1011579"/>
                    <a:pt x="6421624" y="1006406"/>
                    <a:pt x="6324600" y="994646"/>
                  </a:cubicBezTo>
                  <a:cubicBezTo>
                    <a:pt x="6281742" y="989451"/>
                    <a:pt x="6236902" y="987111"/>
                    <a:pt x="6197600" y="969246"/>
                  </a:cubicBezTo>
                  <a:cubicBezTo>
                    <a:pt x="6142018" y="943982"/>
                    <a:pt x="6096000" y="901513"/>
                    <a:pt x="6045200" y="867646"/>
                  </a:cubicBezTo>
                  <a:cubicBezTo>
                    <a:pt x="6024033" y="876113"/>
                    <a:pt x="5995696" y="875051"/>
                    <a:pt x="5981701" y="893046"/>
                  </a:cubicBezTo>
                  <a:cubicBezTo>
                    <a:pt x="5971818" y="905753"/>
                    <a:pt x="5965463" y="918613"/>
                    <a:pt x="5961505" y="930848"/>
                  </a:cubicBezTo>
                  <a:lnTo>
                    <a:pt x="5958526" y="948282"/>
                  </a:lnTo>
                  <a:lnTo>
                    <a:pt x="5957444" y="942927"/>
                  </a:lnTo>
                  <a:cubicBezTo>
                    <a:pt x="5954161" y="923036"/>
                    <a:pt x="5952050" y="883543"/>
                    <a:pt x="5981701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lose/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5" y="719305"/>
                    <a:pt x="4521200" y="731121"/>
                  </a:cubicBezTo>
                  <a:cubicBezTo>
                    <a:pt x="5033495" y="783664"/>
                    <a:pt x="4692380" y="756955"/>
                    <a:pt x="5041900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8" y="731121"/>
                    <a:pt x="5351630" y="776534"/>
                    <a:pt x="5372101" y="781921"/>
                  </a:cubicBezTo>
                  <a:cubicBezTo>
                    <a:pt x="5437732" y="799192"/>
                    <a:pt x="5507568" y="790388"/>
                    <a:pt x="5575301" y="794621"/>
                  </a:cubicBezTo>
                  <a:cubicBezTo>
                    <a:pt x="5600701" y="798854"/>
                    <a:pt x="5626363" y="801735"/>
                    <a:pt x="5651501" y="807321"/>
                  </a:cubicBezTo>
                  <a:cubicBezTo>
                    <a:pt x="5664568" y="810225"/>
                    <a:pt x="5676330" y="821790"/>
                    <a:pt x="5689601" y="820021"/>
                  </a:cubicBezTo>
                  <a:cubicBezTo>
                    <a:pt x="5741505" y="813100"/>
                    <a:pt x="5791201" y="794621"/>
                    <a:pt x="5842001" y="781921"/>
                  </a:cubicBezTo>
                  <a:cubicBezTo>
                    <a:pt x="5919786" y="885634"/>
                    <a:pt x="5947758" y="934788"/>
                    <a:pt x="5956508" y="950356"/>
                  </a:cubicBezTo>
                  <a:lnTo>
                    <a:pt x="5957835" y="952322"/>
                  </a:lnTo>
                  <a:lnTo>
                    <a:pt x="5955685" y="964904"/>
                  </a:lnTo>
                  <a:cubicBezTo>
                    <a:pt x="5953891" y="1026161"/>
                    <a:pt x="5997570" y="1036972"/>
                    <a:pt x="5842001" y="829546"/>
                  </a:cubicBezTo>
                  <a:cubicBezTo>
                    <a:pt x="5791201" y="842246"/>
                    <a:pt x="5741505" y="860725"/>
                    <a:pt x="5689601" y="867646"/>
                  </a:cubicBezTo>
                  <a:cubicBezTo>
                    <a:pt x="5676330" y="869415"/>
                    <a:pt x="5664568" y="857850"/>
                    <a:pt x="5651501" y="854946"/>
                  </a:cubicBezTo>
                  <a:cubicBezTo>
                    <a:pt x="5626363" y="849360"/>
                    <a:pt x="5600701" y="846479"/>
                    <a:pt x="5575301" y="842246"/>
                  </a:cubicBezTo>
                  <a:cubicBezTo>
                    <a:pt x="5507568" y="838013"/>
                    <a:pt x="5437732" y="846817"/>
                    <a:pt x="5372101" y="829546"/>
                  </a:cubicBezTo>
                  <a:cubicBezTo>
                    <a:pt x="5351630" y="824159"/>
                    <a:pt x="5355168" y="778746"/>
                    <a:pt x="5334001" y="778746"/>
                  </a:cubicBezTo>
                  <a:cubicBezTo>
                    <a:pt x="5235172" y="778746"/>
                    <a:pt x="5139267" y="812613"/>
                    <a:pt x="5041900" y="829546"/>
                  </a:cubicBezTo>
                  <a:cubicBezTo>
                    <a:pt x="4692380" y="804580"/>
                    <a:pt x="5033495" y="831289"/>
                    <a:pt x="4521200" y="778746"/>
                  </a:cubicBezTo>
                  <a:cubicBezTo>
                    <a:pt x="4405995" y="766930"/>
                    <a:pt x="4275778" y="766508"/>
                    <a:pt x="4165600" y="727946"/>
                  </a:cubicBezTo>
                  <a:cubicBezTo>
                    <a:pt x="4142997" y="720035"/>
                    <a:pt x="4131733" y="694079"/>
                    <a:pt x="4114800" y="677146"/>
                  </a:cubicBezTo>
                  <a:cubicBezTo>
                    <a:pt x="3938702" y="747585"/>
                    <a:pt x="4155835" y="681705"/>
                    <a:pt x="4000500" y="664446"/>
                  </a:cubicBezTo>
                  <a:cubicBezTo>
                    <a:pt x="3977842" y="661928"/>
                    <a:pt x="3958167" y="681379"/>
                    <a:pt x="3937000" y="689846"/>
                  </a:cubicBezTo>
                  <a:cubicBezTo>
                    <a:pt x="3886200" y="655979"/>
                    <a:pt x="3829340" y="629790"/>
                    <a:pt x="3784600" y="588246"/>
                  </a:cubicBezTo>
                  <a:cubicBezTo>
                    <a:pt x="3767894" y="572734"/>
                    <a:pt x="3781997" y="524746"/>
                    <a:pt x="3759200" y="524746"/>
                  </a:cubicBezTo>
                  <a:cubicBezTo>
                    <a:pt x="3704167" y="524746"/>
                    <a:pt x="3657600" y="567079"/>
                    <a:pt x="3606800" y="588246"/>
                  </a:cubicBezTo>
                  <a:cubicBezTo>
                    <a:pt x="3585633" y="558613"/>
                    <a:pt x="3578315" y="509350"/>
                    <a:pt x="3543300" y="499346"/>
                  </a:cubicBezTo>
                  <a:cubicBezTo>
                    <a:pt x="3504684" y="488313"/>
                    <a:pt x="3467297" y="525352"/>
                    <a:pt x="3429000" y="537446"/>
                  </a:cubicBezTo>
                  <a:lnTo>
                    <a:pt x="3302000" y="575546"/>
                  </a:lnTo>
                  <a:cubicBezTo>
                    <a:pt x="3289300" y="567079"/>
                    <a:pt x="3279088" y="548627"/>
                    <a:pt x="3263900" y="550146"/>
                  </a:cubicBezTo>
                  <a:cubicBezTo>
                    <a:pt x="3139833" y="562553"/>
                    <a:pt x="3202891" y="630082"/>
                    <a:pt x="3149600" y="550146"/>
                  </a:cubicBezTo>
                  <a:cubicBezTo>
                    <a:pt x="3110374" y="555049"/>
                    <a:pt x="3050704" y="577348"/>
                    <a:pt x="3009900" y="550146"/>
                  </a:cubicBezTo>
                  <a:cubicBezTo>
                    <a:pt x="2994956" y="540183"/>
                    <a:pt x="2984500" y="524746"/>
                    <a:pt x="2971800" y="512046"/>
                  </a:cubicBezTo>
                  <a:cubicBezTo>
                    <a:pt x="2954867" y="507813"/>
                    <a:pt x="2938252" y="502000"/>
                    <a:pt x="2921000" y="499346"/>
                  </a:cubicBezTo>
                  <a:cubicBezTo>
                    <a:pt x="2883111" y="493517"/>
                    <a:pt x="2844184" y="494678"/>
                    <a:pt x="2806700" y="486646"/>
                  </a:cubicBezTo>
                  <a:cubicBezTo>
                    <a:pt x="2784409" y="481869"/>
                    <a:pt x="2764367" y="469713"/>
                    <a:pt x="2743200" y="461246"/>
                  </a:cubicBezTo>
                  <a:cubicBezTo>
                    <a:pt x="2679700" y="452779"/>
                    <a:pt x="2615388" y="449043"/>
                    <a:pt x="2552700" y="435846"/>
                  </a:cubicBezTo>
                  <a:cubicBezTo>
                    <a:pt x="2534174" y="431946"/>
                    <a:pt x="2518338" y="419839"/>
                    <a:pt x="2501900" y="410446"/>
                  </a:cubicBezTo>
                  <a:cubicBezTo>
                    <a:pt x="2488648" y="402873"/>
                    <a:pt x="2479025" y="386133"/>
                    <a:pt x="2463800" y="385046"/>
                  </a:cubicBezTo>
                  <a:cubicBezTo>
                    <a:pt x="2417160" y="381715"/>
                    <a:pt x="2370667" y="393513"/>
                    <a:pt x="2324100" y="397746"/>
                  </a:cubicBezTo>
                  <a:cubicBezTo>
                    <a:pt x="2324100" y="397746"/>
                    <a:pt x="2138072" y="362508"/>
                    <a:pt x="2044700" y="346946"/>
                  </a:cubicBezTo>
                  <a:cubicBezTo>
                    <a:pt x="2011034" y="341335"/>
                    <a:pt x="1977230" y="334246"/>
                    <a:pt x="1943100" y="334246"/>
                  </a:cubicBezTo>
                  <a:cubicBezTo>
                    <a:pt x="1929713" y="334246"/>
                    <a:pt x="1918295" y="345382"/>
                    <a:pt x="1905000" y="346946"/>
                  </a:cubicBezTo>
                  <a:cubicBezTo>
                    <a:pt x="1845989" y="353888"/>
                    <a:pt x="1786467" y="355413"/>
                    <a:pt x="1727200" y="359646"/>
                  </a:cubicBezTo>
                  <a:cubicBezTo>
                    <a:pt x="1689100" y="330013"/>
                    <a:pt x="1658261" y="287241"/>
                    <a:pt x="1612900" y="270746"/>
                  </a:cubicBezTo>
                  <a:cubicBezTo>
                    <a:pt x="1561027" y="251883"/>
                    <a:pt x="1502320" y="266654"/>
                    <a:pt x="1447800" y="258046"/>
                  </a:cubicBezTo>
                  <a:cubicBezTo>
                    <a:pt x="1421354" y="253870"/>
                    <a:pt x="1397000" y="241113"/>
                    <a:pt x="1371600" y="232646"/>
                  </a:cubicBezTo>
                  <a:cubicBezTo>
                    <a:pt x="1276859" y="219112"/>
                    <a:pt x="1201598" y="219178"/>
                    <a:pt x="1117600" y="181846"/>
                  </a:cubicBezTo>
                  <a:cubicBezTo>
                    <a:pt x="1103652" y="175647"/>
                    <a:pt x="1092200" y="164913"/>
                    <a:pt x="1079500" y="156446"/>
                  </a:cubicBezTo>
                  <a:cubicBezTo>
                    <a:pt x="1016000" y="114113"/>
                    <a:pt x="935567" y="207246"/>
                    <a:pt x="863600" y="232646"/>
                  </a:cubicBezTo>
                  <a:cubicBezTo>
                    <a:pt x="846667" y="219946"/>
                    <a:pt x="831732" y="204012"/>
                    <a:pt x="812800" y="194546"/>
                  </a:cubicBezTo>
                  <a:cubicBezTo>
                    <a:pt x="797188" y="186740"/>
                    <a:pt x="779454" y="181846"/>
                    <a:pt x="762000" y="181846"/>
                  </a:cubicBezTo>
                  <a:cubicBezTo>
                    <a:pt x="672999" y="181846"/>
                    <a:pt x="584200" y="190313"/>
                    <a:pt x="495300" y="194546"/>
                  </a:cubicBezTo>
                  <a:cubicBezTo>
                    <a:pt x="439014" y="181557"/>
                    <a:pt x="287126" y="139789"/>
                    <a:pt x="215900" y="143746"/>
                  </a:cubicBezTo>
                  <a:cubicBezTo>
                    <a:pt x="176931" y="145911"/>
                    <a:pt x="139700" y="160679"/>
                    <a:pt x="101600" y="169146"/>
                  </a:cubicBezTo>
                  <a:cubicBezTo>
                    <a:pt x="84667" y="156446"/>
                    <a:pt x="62541" y="148658"/>
                    <a:pt x="50800" y="131046"/>
                  </a:cubicBezTo>
                  <a:cubicBezTo>
                    <a:pt x="35948" y="108769"/>
                    <a:pt x="45549" y="72477"/>
                    <a:pt x="25400" y="54846"/>
                  </a:cubicBezTo>
                  <a:cubicBezTo>
                    <a:pt x="20555" y="50607"/>
                    <a:pt x="14710" y="48586"/>
                    <a:pt x="8331" y="47717"/>
                  </a:cubicBezTo>
                  <a:lnTo>
                    <a:pt x="0" y="47625"/>
                  </a:ln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1344B91A-4571-D5F3-20D0-6C783E4F2539}"/>
              </a:ext>
            </a:extLst>
          </p:cNvPr>
          <p:cNvSpPr/>
          <p:nvPr/>
        </p:nvSpPr>
        <p:spPr>
          <a:xfrm>
            <a:off x="271462" y="576263"/>
            <a:ext cx="200025" cy="76435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634133F-6987-C5F4-973B-11D85BB09C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531" y="220897"/>
            <a:ext cx="412634" cy="412634"/>
          </a:xfrm>
          <a:prstGeom prst="rect">
            <a:avLst/>
          </a:prstGeom>
        </p:spPr>
      </p:pic>
      <p:sp>
        <p:nvSpPr>
          <p:cNvPr id="2" name="모서리가 둥근 직사각형 4">
            <a:extLst>
              <a:ext uri="{FF2B5EF4-FFF2-40B4-BE49-F238E27FC236}">
                <a16:creationId xmlns:a16="http://schemas.microsoft.com/office/drawing/2014/main" id="{BBA6C1D1-6205-8F1F-0341-1B802AD6B816}"/>
              </a:ext>
            </a:extLst>
          </p:cNvPr>
          <p:cNvSpPr/>
          <p:nvPr/>
        </p:nvSpPr>
        <p:spPr>
          <a:xfrm>
            <a:off x="3153080" y="1999797"/>
            <a:ext cx="3362020" cy="2949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7" name="모서리가 둥근 직사각형 5">
            <a:extLst>
              <a:ext uri="{FF2B5EF4-FFF2-40B4-BE49-F238E27FC236}">
                <a16:creationId xmlns:a16="http://schemas.microsoft.com/office/drawing/2014/main" id="{F7EB0CA1-3632-5B45-2961-5369AB1EABB0}"/>
              </a:ext>
            </a:extLst>
          </p:cNvPr>
          <p:cNvSpPr/>
          <p:nvPr/>
        </p:nvSpPr>
        <p:spPr>
          <a:xfrm>
            <a:off x="3153080" y="1999797"/>
            <a:ext cx="2580970" cy="29494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78%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FE03F8-C088-B96E-F0BF-22CCBC254284}"/>
              </a:ext>
            </a:extLst>
          </p:cNvPr>
          <p:cNvSpPr/>
          <p:nvPr/>
        </p:nvSpPr>
        <p:spPr>
          <a:xfrm>
            <a:off x="7389672" y="1875807"/>
            <a:ext cx="34865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32F68C4-9A50-7F99-B9B0-43FBE7914A92}"/>
              </a:ext>
            </a:extLst>
          </p:cNvPr>
          <p:cNvCxnSpPr/>
          <p:nvPr/>
        </p:nvCxnSpPr>
        <p:spPr>
          <a:xfrm flipH="1">
            <a:off x="6039861" y="2141818"/>
            <a:ext cx="1044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832BB5A-A28F-2D8E-3A39-87DBDA65A6A5}"/>
              </a:ext>
            </a:extLst>
          </p:cNvPr>
          <p:cNvGraphicFramePr>
            <a:graphicFrameLocks noGrp="1"/>
          </p:cNvGraphicFramePr>
          <p:nvPr/>
        </p:nvGraphicFramePr>
        <p:xfrm>
          <a:off x="3153080" y="2500260"/>
          <a:ext cx="3362020" cy="1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0">
            <a:extLst>
              <a:ext uri="{FF2B5EF4-FFF2-40B4-BE49-F238E27FC236}">
                <a16:creationId xmlns:a16="http://schemas.microsoft.com/office/drawing/2014/main" id="{D57E9196-3017-9DD9-1F97-EB6366BE7413}"/>
              </a:ext>
            </a:extLst>
          </p:cNvPr>
          <p:cNvSpPr/>
          <p:nvPr/>
        </p:nvSpPr>
        <p:spPr>
          <a:xfrm>
            <a:off x="3153080" y="3495556"/>
            <a:ext cx="3362020" cy="2949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4" name="모서리가 둥근 직사각형 51">
            <a:extLst>
              <a:ext uri="{FF2B5EF4-FFF2-40B4-BE49-F238E27FC236}">
                <a16:creationId xmlns:a16="http://schemas.microsoft.com/office/drawing/2014/main" id="{EF185A71-8576-5CA4-3F23-9F1F04E1C759}"/>
              </a:ext>
            </a:extLst>
          </p:cNvPr>
          <p:cNvSpPr/>
          <p:nvPr/>
        </p:nvSpPr>
        <p:spPr>
          <a:xfrm>
            <a:off x="3153080" y="3495556"/>
            <a:ext cx="2580970" cy="29494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78%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7B7E65B-3500-6FEF-FD2D-0AA7BE543577}"/>
              </a:ext>
            </a:extLst>
          </p:cNvPr>
          <p:cNvSpPr/>
          <p:nvPr/>
        </p:nvSpPr>
        <p:spPr>
          <a:xfrm>
            <a:off x="7389672" y="3371566"/>
            <a:ext cx="34865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9EAB702-ED7A-0FFB-181D-50DB0A0416AC}"/>
              </a:ext>
            </a:extLst>
          </p:cNvPr>
          <p:cNvCxnSpPr/>
          <p:nvPr/>
        </p:nvCxnSpPr>
        <p:spPr>
          <a:xfrm flipH="1">
            <a:off x="6039861" y="3637577"/>
            <a:ext cx="1044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FDCE33FA-DCA8-4528-4030-CEDC1306E344}"/>
              </a:ext>
            </a:extLst>
          </p:cNvPr>
          <p:cNvGraphicFramePr>
            <a:graphicFrameLocks noGrp="1"/>
          </p:cNvGraphicFramePr>
          <p:nvPr/>
        </p:nvGraphicFramePr>
        <p:xfrm>
          <a:off x="3153080" y="3996019"/>
          <a:ext cx="3362020" cy="1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모서리가 둥근 직사각형 15">
            <a:extLst>
              <a:ext uri="{FF2B5EF4-FFF2-40B4-BE49-F238E27FC236}">
                <a16:creationId xmlns:a16="http://schemas.microsoft.com/office/drawing/2014/main" id="{FFF64C6E-058F-9E42-6EFA-205ADC0AAA75}"/>
              </a:ext>
            </a:extLst>
          </p:cNvPr>
          <p:cNvSpPr/>
          <p:nvPr/>
        </p:nvSpPr>
        <p:spPr>
          <a:xfrm>
            <a:off x="3153080" y="4991315"/>
            <a:ext cx="3362020" cy="2949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2" name="모서리가 둥근 직사각형 16">
            <a:extLst>
              <a:ext uri="{FF2B5EF4-FFF2-40B4-BE49-F238E27FC236}">
                <a16:creationId xmlns:a16="http://schemas.microsoft.com/office/drawing/2014/main" id="{3D62A367-3A4B-4492-E528-1094840AEC50}"/>
              </a:ext>
            </a:extLst>
          </p:cNvPr>
          <p:cNvSpPr/>
          <p:nvPr/>
        </p:nvSpPr>
        <p:spPr>
          <a:xfrm>
            <a:off x="3153080" y="4991315"/>
            <a:ext cx="2580970" cy="29494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635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rPr>
              <a:t>78%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야놀자 야체 B" panose="02020603020101020101" pitchFamily="18" charset="-127"/>
              <a:ea typeface="야놀자 야체 B" panose="02020603020101020101" pitchFamily="18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D3A225-4D66-832A-B530-4546E53F49A9}"/>
              </a:ext>
            </a:extLst>
          </p:cNvPr>
          <p:cNvSpPr/>
          <p:nvPr/>
        </p:nvSpPr>
        <p:spPr>
          <a:xfrm>
            <a:off x="7389672" y="4867325"/>
            <a:ext cx="34865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9A7408-EC3A-C840-FB13-9D6730EEFDB5}"/>
              </a:ext>
            </a:extLst>
          </p:cNvPr>
          <p:cNvCxnSpPr/>
          <p:nvPr/>
        </p:nvCxnSpPr>
        <p:spPr>
          <a:xfrm flipH="1">
            <a:off x="6039861" y="5133336"/>
            <a:ext cx="1044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852FDC52-F193-E179-46D7-37BF267D5DFC}"/>
              </a:ext>
            </a:extLst>
          </p:cNvPr>
          <p:cNvGraphicFramePr>
            <a:graphicFrameLocks noGrp="1"/>
          </p:cNvGraphicFramePr>
          <p:nvPr/>
        </p:nvGraphicFramePr>
        <p:xfrm>
          <a:off x="3153080" y="5491778"/>
          <a:ext cx="3362020" cy="17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2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7888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80%</a:t>
                      </a:r>
                      <a:endParaRPr lang="ko-KR" altLang="en-US" sz="5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600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" name="Group 19">
            <a:extLst>
              <a:ext uri="{FF2B5EF4-FFF2-40B4-BE49-F238E27FC236}">
                <a16:creationId xmlns:a16="http://schemas.microsoft.com/office/drawing/2014/main" id="{A4EF7AA7-0AD9-C155-68E4-1AB361183C4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32526" y="1722776"/>
            <a:ext cx="949708" cy="949708"/>
            <a:chOff x="2349" y="2828"/>
            <a:chExt cx="1784" cy="1784"/>
          </a:xfrm>
        </p:grpSpPr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DC3E64AB-3F32-59CA-4B17-6CB1AC1D0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B569680-AE68-AE86-0275-6F2A7881F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278333B9-11E5-B010-7DFC-3F92CE967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04964122-4414-B16A-6784-4C57EA1AD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5B48C4D9-78BA-CC27-7F39-8D27DC81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C98607D-F742-839A-F8F8-AEFE9F426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60D534-28E2-0844-E8EC-7C424B80A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06D5D7EF-427C-796B-12FE-C593A6CC3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10878633-D93A-3E26-C405-E025C37AD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69CE363-0088-4AC8-615F-8DC5CB9D7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Rectangle 30">
              <a:extLst>
                <a:ext uri="{FF2B5EF4-FFF2-40B4-BE49-F238E27FC236}">
                  <a16:creationId xmlns:a16="http://schemas.microsoft.com/office/drawing/2014/main" id="{574E3AF6-9BA1-C629-32DA-3DFA25567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Rectangle 31">
              <a:extLst>
                <a:ext uri="{FF2B5EF4-FFF2-40B4-BE49-F238E27FC236}">
                  <a16:creationId xmlns:a16="http://schemas.microsoft.com/office/drawing/2014/main" id="{97FF21D9-B2CE-B27B-FC15-BE29A1A78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Rectangle 32">
              <a:extLst>
                <a:ext uri="{FF2B5EF4-FFF2-40B4-BE49-F238E27FC236}">
                  <a16:creationId xmlns:a16="http://schemas.microsoft.com/office/drawing/2014/main" id="{3F87A559-5B72-929D-A080-5B0B2FFD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B101BFEF-4493-1600-46CF-51CABC21C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304B3E41-0449-8525-44AE-BE1EE549A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2B182902-0D2D-DFC5-0AB6-9A8B1BA4A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470F0E7D-F9DC-A5DF-35FD-4C698F305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28364EED-1B3F-97B6-5BBA-06C181CEC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FF61D5CD-514A-6984-5FFB-E07E9A514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6" name="Group 41">
            <a:extLst>
              <a:ext uri="{FF2B5EF4-FFF2-40B4-BE49-F238E27FC236}">
                <a16:creationId xmlns:a16="http://schemas.microsoft.com/office/drawing/2014/main" id="{C66BA839-D67B-6BF2-F9AD-FB3ABDF4F0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522554" y="4905425"/>
            <a:ext cx="798521" cy="799053"/>
            <a:chOff x="4388" y="2708"/>
            <a:chExt cx="1500" cy="1501"/>
          </a:xfrm>
        </p:grpSpPr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D4A282E2-345F-049F-B97B-3670FB9B2E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88" y="2709"/>
              <a:ext cx="750" cy="1500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17460C67-1837-B04E-D3E0-6B6A7339D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" y="3806"/>
              <a:ext cx="471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FB755F3E-2BFC-D9D1-66CC-FE0E7FB99A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2" y="3782"/>
              <a:ext cx="518" cy="277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193801C2-3845-5FD7-91E4-79A5B40C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" y="4043"/>
              <a:ext cx="295" cy="143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98E47650-A1F2-534C-2DA3-4BFA626909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11" y="4019"/>
              <a:ext cx="342" cy="190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19A3FFAA-A54F-0976-253D-5AA1F7174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5" y="2732"/>
              <a:ext cx="970" cy="1072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CBEAB886-AD8E-7667-344B-EFFDAA596F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2" y="2708"/>
              <a:ext cx="1016" cy="1121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Rectangle 49">
              <a:extLst>
                <a:ext uri="{FF2B5EF4-FFF2-40B4-BE49-F238E27FC236}">
                  <a16:creationId xmlns:a16="http://schemas.microsoft.com/office/drawing/2014/main" id="{F138C345-5216-DEA3-01B9-AA276966E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3782"/>
              <a:ext cx="601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Rectangle 50">
              <a:extLst>
                <a:ext uri="{FF2B5EF4-FFF2-40B4-BE49-F238E27FC236}">
                  <a16:creationId xmlns:a16="http://schemas.microsoft.com/office/drawing/2014/main" id="{F7238561-14E2-BC71-852F-8C62784AB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3897"/>
              <a:ext cx="601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C3BD066B-4792-0384-99D9-EFDDB5804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9" y="4012"/>
              <a:ext cx="601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5F026837-F543-993B-130B-188C19975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" y="2838"/>
              <a:ext cx="1172" cy="902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0185893B-73C1-ED70-0851-C07C0AB62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4" y="2943"/>
              <a:ext cx="513" cy="514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23FAAD41-F03E-9B1E-5103-C6888660F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8" y="3097"/>
              <a:ext cx="206" cy="206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BA61F697-3046-00A8-4F39-EDA11F7436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3" y="3074"/>
              <a:ext cx="253" cy="253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1" name="Group 58">
            <a:extLst>
              <a:ext uri="{FF2B5EF4-FFF2-40B4-BE49-F238E27FC236}">
                <a16:creationId xmlns:a16="http://schemas.microsoft.com/office/drawing/2014/main" id="{986AEDC1-A24C-5D4B-7100-80FD5251AC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11947" y="3349605"/>
            <a:ext cx="648399" cy="797989"/>
            <a:chOff x="6133" y="1070"/>
            <a:chExt cx="1218" cy="1499"/>
          </a:xfrm>
        </p:grpSpPr>
        <p:sp>
          <p:nvSpPr>
            <p:cNvPr id="62" name="Freeform 59">
              <a:extLst>
                <a:ext uri="{FF2B5EF4-FFF2-40B4-BE49-F238E27FC236}">
                  <a16:creationId xmlns:a16="http://schemas.microsoft.com/office/drawing/2014/main" id="{C5359251-0C2E-559A-DED2-5414923CD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60">
              <a:extLst>
                <a:ext uri="{FF2B5EF4-FFF2-40B4-BE49-F238E27FC236}">
                  <a16:creationId xmlns:a16="http://schemas.microsoft.com/office/drawing/2014/main" id="{845168B7-BFD9-E28D-EABB-D677D430BA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61">
              <a:extLst>
                <a:ext uri="{FF2B5EF4-FFF2-40B4-BE49-F238E27FC236}">
                  <a16:creationId xmlns:a16="http://schemas.microsoft.com/office/drawing/2014/main" id="{5BB9719A-B2EF-BAD7-1619-F6D4C14C6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Rectangle 62">
              <a:extLst>
                <a:ext uri="{FF2B5EF4-FFF2-40B4-BE49-F238E27FC236}">
                  <a16:creationId xmlns:a16="http://schemas.microsoft.com/office/drawing/2014/main" id="{E9EBAF4E-AD82-E036-D7D7-EF3490B8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63">
              <a:extLst>
                <a:ext uri="{FF2B5EF4-FFF2-40B4-BE49-F238E27FC236}">
                  <a16:creationId xmlns:a16="http://schemas.microsoft.com/office/drawing/2014/main" id="{EFDEA6B0-0B7B-6CF3-7E5B-40B8D1973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64">
              <a:extLst>
                <a:ext uri="{FF2B5EF4-FFF2-40B4-BE49-F238E27FC236}">
                  <a16:creationId xmlns:a16="http://schemas.microsoft.com/office/drawing/2014/main" id="{C4C27291-B6E4-4544-0691-8AA2350C4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4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Rectangle 65">
              <a:extLst>
                <a:ext uri="{FF2B5EF4-FFF2-40B4-BE49-F238E27FC236}">
                  <a16:creationId xmlns:a16="http://schemas.microsoft.com/office/drawing/2014/main" id="{DCBFABE2-1BC6-6A71-DF4D-1A7980CE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66">
              <a:extLst>
                <a:ext uri="{FF2B5EF4-FFF2-40B4-BE49-F238E27FC236}">
                  <a16:creationId xmlns:a16="http://schemas.microsoft.com/office/drawing/2014/main" id="{6C5F858C-90CA-3E82-7903-699D835B78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67">
              <a:extLst>
                <a:ext uri="{FF2B5EF4-FFF2-40B4-BE49-F238E27FC236}">
                  <a16:creationId xmlns:a16="http://schemas.microsoft.com/office/drawing/2014/main" id="{28261C88-6145-B390-0D22-B6479D185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4983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Rectangle 68">
              <a:extLst>
                <a:ext uri="{FF2B5EF4-FFF2-40B4-BE49-F238E27FC236}">
                  <a16:creationId xmlns:a16="http://schemas.microsoft.com/office/drawing/2014/main" id="{710EF898-4296-F882-A13A-9857237EE6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Rectangle 69">
              <a:extLst>
                <a:ext uri="{FF2B5EF4-FFF2-40B4-BE49-F238E27FC236}">
                  <a16:creationId xmlns:a16="http://schemas.microsoft.com/office/drawing/2014/main" id="{3CF49447-C20A-6065-6FBC-FBE31C6FC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581ADE07-6032-FCD8-34BD-FEC64B51A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Rectangle 71">
              <a:extLst>
                <a:ext uri="{FF2B5EF4-FFF2-40B4-BE49-F238E27FC236}">
                  <a16:creationId xmlns:a16="http://schemas.microsoft.com/office/drawing/2014/main" id="{7BEF5E86-F2DF-D4B3-C9A9-A3E839A85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Rectangle 72">
              <a:extLst>
                <a:ext uri="{FF2B5EF4-FFF2-40B4-BE49-F238E27FC236}">
                  <a16:creationId xmlns:a16="http://schemas.microsoft.com/office/drawing/2014/main" id="{C21C834C-DAB5-9525-B3EE-D9610A3E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Rectangle 73">
              <a:extLst>
                <a:ext uri="{FF2B5EF4-FFF2-40B4-BE49-F238E27FC236}">
                  <a16:creationId xmlns:a16="http://schemas.microsoft.com/office/drawing/2014/main" id="{5B230F40-930C-3F40-04C8-E97A3FAE0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Rectangle 74">
              <a:extLst>
                <a:ext uri="{FF2B5EF4-FFF2-40B4-BE49-F238E27FC236}">
                  <a16:creationId xmlns:a16="http://schemas.microsoft.com/office/drawing/2014/main" id="{4218D76B-5279-89BC-1803-C3464D7F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Rectangle 75">
              <a:extLst>
                <a:ext uri="{FF2B5EF4-FFF2-40B4-BE49-F238E27FC236}">
                  <a16:creationId xmlns:a16="http://schemas.microsoft.com/office/drawing/2014/main" id="{12142A2B-F9AE-48B7-DC15-C28E1F024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76">
              <a:extLst>
                <a:ext uri="{FF2B5EF4-FFF2-40B4-BE49-F238E27FC236}">
                  <a16:creationId xmlns:a16="http://schemas.microsoft.com/office/drawing/2014/main" id="{04130EC3-0002-B9AB-A8BE-500CE1D10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Rectangle 77">
              <a:extLst>
                <a:ext uri="{FF2B5EF4-FFF2-40B4-BE49-F238E27FC236}">
                  <a16:creationId xmlns:a16="http://schemas.microsoft.com/office/drawing/2014/main" id="{9896B70F-DE3D-4831-8162-E6BD478F8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2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D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739377-EA1A-7934-D8D4-0BBCC45F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6922DD4-B395-43CD-C581-C9D36590DFC3}"/>
              </a:ext>
            </a:extLst>
          </p:cNvPr>
          <p:cNvSpPr txBox="1"/>
          <p:nvPr/>
        </p:nvSpPr>
        <p:spPr>
          <a:xfrm>
            <a:off x="783410" y="201846"/>
            <a:ext cx="88227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srgbClr val="3BAFD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0C7F0C3-616F-DF99-A0DF-ED253C90D1ED}"/>
              </a:ext>
            </a:extLst>
          </p:cNvPr>
          <p:cNvGrpSpPr/>
          <p:nvPr/>
        </p:nvGrpSpPr>
        <p:grpSpPr>
          <a:xfrm flipH="1">
            <a:off x="8595360" y="5697414"/>
            <a:ext cx="3596640" cy="1160585"/>
            <a:chOff x="0" y="5212480"/>
            <a:chExt cx="10383378" cy="1645520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id="{82730607-2648-F318-1DBB-8C195D2B78D5}"/>
                </a:ext>
              </a:extLst>
            </p:cNvPr>
            <p:cNvSpPr/>
            <p:nvPr/>
          </p:nvSpPr>
          <p:spPr>
            <a:xfrm>
              <a:off x="0" y="5212480"/>
              <a:ext cx="10383378" cy="1645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0 w 10383378"/>
                <a:gd name="connsiteY80" fmla="*/ 1645520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0" y="1645520"/>
                  </a:lnTo>
                  <a:close/>
                </a:path>
              </a:pathLst>
            </a:custGeom>
            <a:gradFill flip="none" rotWithShape="1">
              <a:gsLst>
                <a:gs pos="67000">
                  <a:srgbClr val="FCEDD8"/>
                </a:gs>
                <a:gs pos="49558">
                  <a:srgbClr val="FBF7EF"/>
                </a:gs>
                <a:gs pos="29000">
                  <a:srgbClr val="ACF3EF"/>
                </a:gs>
                <a:gs pos="7000">
                  <a:srgbClr val="3BAFDE"/>
                </a:gs>
                <a:gs pos="99000">
                  <a:schemeClr val="bg1"/>
                </a:gs>
              </a:gsLst>
              <a:lin ang="16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48E7197E-1183-E3E4-161E-B4E017169927}"/>
                </a:ext>
              </a:extLst>
            </p:cNvPr>
            <p:cNvSpPr/>
            <p:nvPr/>
          </p:nvSpPr>
          <p:spPr>
            <a:xfrm>
              <a:off x="0" y="5212480"/>
              <a:ext cx="10383378" cy="1645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023573F-E851-C224-3198-7072F4854C2E}"/>
                </a:ext>
              </a:extLst>
            </p:cNvPr>
            <p:cNvSpPr/>
            <p:nvPr/>
          </p:nvSpPr>
          <p:spPr>
            <a:xfrm>
              <a:off x="0" y="5720480"/>
              <a:ext cx="6807200" cy="113752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36AAB488-DE7C-6FB2-CF25-937A1F913517}"/>
                </a:ext>
              </a:extLst>
            </p:cNvPr>
            <p:cNvSpPr/>
            <p:nvPr/>
          </p:nvSpPr>
          <p:spPr>
            <a:xfrm>
              <a:off x="0" y="6261100"/>
              <a:ext cx="4102100" cy="596900"/>
            </a:xfrm>
            <a:custGeom>
              <a:avLst/>
              <a:gdLst>
                <a:gd name="connsiteX0" fmla="*/ 0 w 10383378"/>
                <a:gd name="connsiteY0" fmla="*/ 0 h 1645520"/>
                <a:gd name="connsiteX1" fmla="*/ 8331 w 10383378"/>
                <a:gd name="connsiteY1" fmla="*/ 92 h 1645520"/>
                <a:gd name="connsiteX2" fmla="*/ 25400 w 10383378"/>
                <a:gd name="connsiteY2" fmla="*/ 7221 h 1645520"/>
                <a:gd name="connsiteX3" fmla="*/ 50800 w 10383378"/>
                <a:gd name="connsiteY3" fmla="*/ 83421 h 1645520"/>
                <a:gd name="connsiteX4" fmla="*/ 101600 w 10383378"/>
                <a:gd name="connsiteY4" fmla="*/ 121521 h 1645520"/>
                <a:gd name="connsiteX5" fmla="*/ 215900 w 10383378"/>
                <a:gd name="connsiteY5" fmla="*/ 96121 h 1645520"/>
                <a:gd name="connsiteX6" fmla="*/ 495300 w 10383378"/>
                <a:gd name="connsiteY6" fmla="*/ 146921 h 1645520"/>
                <a:gd name="connsiteX7" fmla="*/ 762000 w 10383378"/>
                <a:gd name="connsiteY7" fmla="*/ 134221 h 1645520"/>
                <a:gd name="connsiteX8" fmla="*/ 812800 w 10383378"/>
                <a:gd name="connsiteY8" fmla="*/ 146921 h 1645520"/>
                <a:gd name="connsiteX9" fmla="*/ 863600 w 10383378"/>
                <a:gd name="connsiteY9" fmla="*/ 185021 h 1645520"/>
                <a:gd name="connsiteX10" fmla="*/ 1079500 w 10383378"/>
                <a:gd name="connsiteY10" fmla="*/ 108821 h 1645520"/>
                <a:gd name="connsiteX11" fmla="*/ 1117600 w 10383378"/>
                <a:gd name="connsiteY11" fmla="*/ 134221 h 1645520"/>
                <a:gd name="connsiteX12" fmla="*/ 1371600 w 10383378"/>
                <a:gd name="connsiteY12" fmla="*/ 185021 h 1645520"/>
                <a:gd name="connsiteX13" fmla="*/ 1447800 w 10383378"/>
                <a:gd name="connsiteY13" fmla="*/ 210421 h 1645520"/>
                <a:gd name="connsiteX14" fmla="*/ 1612900 w 10383378"/>
                <a:gd name="connsiteY14" fmla="*/ 223121 h 1645520"/>
                <a:gd name="connsiteX15" fmla="*/ 1727200 w 10383378"/>
                <a:gd name="connsiteY15" fmla="*/ 312021 h 1645520"/>
                <a:gd name="connsiteX16" fmla="*/ 1905000 w 10383378"/>
                <a:gd name="connsiteY16" fmla="*/ 299321 h 1645520"/>
                <a:gd name="connsiteX17" fmla="*/ 1943100 w 10383378"/>
                <a:gd name="connsiteY17" fmla="*/ 286621 h 1645520"/>
                <a:gd name="connsiteX18" fmla="*/ 2044700 w 10383378"/>
                <a:gd name="connsiteY18" fmla="*/ 299321 h 1645520"/>
                <a:gd name="connsiteX19" fmla="*/ 2324100 w 10383378"/>
                <a:gd name="connsiteY19" fmla="*/ 350121 h 1645520"/>
                <a:gd name="connsiteX20" fmla="*/ 2463800 w 10383378"/>
                <a:gd name="connsiteY20" fmla="*/ 337421 h 1645520"/>
                <a:gd name="connsiteX21" fmla="*/ 2501900 w 10383378"/>
                <a:gd name="connsiteY21" fmla="*/ 362821 h 1645520"/>
                <a:gd name="connsiteX22" fmla="*/ 2552700 w 10383378"/>
                <a:gd name="connsiteY22" fmla="*/ 388221 h 1645520"/>
                <a:gd name="connsiteX23" fmla="*/ 2743200 w 10383378"/>
                <a:gd name="connsiteY23" fmla="*/ 413621 h 1645520"/>
                <a:gd name="connsiteX24" fmla="*/ 2806700 w 10383378"/>
                <a:gd name="connsiteY24" fmla="*/ 439021 h 1645520"/>
                <a:gd name="connsiteX25" fmla="*/ 2921000 w 10383378"/>
                <a:gd name="connsiteY25" fmla="*/ 451721 h 1645520"/>
                <a:gd name="connsiteX26" fmla="*/ 2971800 w 10383378"/>
                <a:gd name="connsiteY26" fmla="*/ 464421 h 1645520"/>
                <a:gd name="connsiteX27" fmla="*/ 3009900 w 10383378"/>
                <a:gd name="connsiteY27" fmla="*/ 502521 h 1645520"/>
                <a:gd name="connsiteX28" fmla="*/ 3149600 w 10383378"/>
                <a:gd name="connsiteY28" fmla="*/ 502521 h 1645520"/>
                <a:gd name="connsiteX29" fmla="*/ 3263900 w 10383378"/>
                <a:gd name="connsiteY29" fmla="*/ 502521 h 1645520"/>
                <a:gd name="connsiteX30" fmla="*/ 3302000 w 10383378"/>
                <a:gd name="connsiteY30" fmla="*/ 527921 h 1645520"/>
                <a:gd name="connsiteX31" fmla="*/ 3429000 w 10383378"/>
                <a:gd name="connsiteY31" fmla="*/ 489821 h 1645520"/>
                <a:gd name="connsiteX32" fmla="*/ 3543300 w 10383378"/>
                <a:gd name="connsiteY32" fmla="*/ 451721 h 1645520"/>
                <a:gd name="connsiteX33" fmla="*/ 3606800 w 10383378"/>
                <a:gd name="connsiteY33" fmla="*/ 540621 h 1645520"/>
                <a:gd name="connsiteX34" fmla="*/ 3759200 w 10383378"/>
                <a:gd name="connsiteY34" fmla="*/ 477121 h 1645520"/>
                <a:gd name="connsiteX35" fmla="*/ 3784600 w 10383378"/>
                <a:gd name="connsiteY35" fmla="*/ 540621 h 1645520"/>
                <a:gd name="connsiteX36" fmla="*/ 3937000 w 10383378"/>
                <a:gd name="connsiteY36" fmla="*/ 642221 h 1645520"/>
                <a:gd name="connsiteX37" fmla="*/ 4000500 w 10383378"/>
                <a:gd name="connsiteY37" fmla="*/ 616821 h 1645520"/>
                <a:gd name="connsiteX38" fmla="*/ 4114800 w 10383378"/>
                <a:gd name="connsiteY38" fmla="*/ 629521 h 1645520"/>
                <a:gd name="connsiteX39" fmla="*/ 4165600 w 10383378"/>
                <a:gd name="connsiteY39" fmla="*/ 680321 h 1645520"/>
                <a:gd name="connsiteX40" fmla="*/ 4521201 w 10383378"/>
                <a:gd name="connsiteY40" fmla="*/ 731121 h 1645520"/>
                <a:gd name="connsiteX41" fmla="*/ 5041901 w 10383378"/>
                <a:gd name="connsiteY41" fmla="*/ 781921 h 1645520"/>
                <a:gd name="connsiteX42" fmla="*/ 5334001 w 10383378"/>
                <a:gd name="connsiteY42" fmla="*/ 731121 h 1645520"/>
                <a:gd name="connsiteX43" fmla="*/ 5372100 w 10383378"/>
                <a:gd name="connsiteY43" fmla="*/ 781921 h 1645520"/>
                <a:gd name="connsiteX44" fmla="*/ 5575300 w 10383378"/>
                <a:gd name="connsiteY44" fmla="*/ 794621 h 1645520"/>
                <a:gd name="connsiteX45" fmla="*/ 5651500 w 10383378"/>
                <a:gd name="connsiteY45" fmla="*/ 807321 h 1645520"/>
                <a:gd name="connsiteX46" fmla="*/ 5689600 w 10383378"/>
                <a:gd name="connsiteY46" fmla="*/ 820021 h 1645520"/>
                <a:gd name="connsiteX47" fmla="*/ 5842000 w 10383378"/>
                <a:gd name="connsiteY47" fmla="*/ 781921 h 1645520"/>
                <a:gd name="connsiteX48" fmla="*/ 5981700 w 10383378"/>
                <a:gd name="connsiteY48" fmla="*/ 845421 h 1645520"/>
                <a:gd name="connsiteX49" fmla="*/ 6045200 w 10383378"/>
                <a:gd name="connsiteY49" fmla="*/ 820021 h 1645520"/>
                <a:gd name="connsiteX50" fmla="*/ 6197600 w 10383378"/>
                <a:gd name="connsiteY50" fmla="*/ 921621 h 1645520"/>
                <a:gd name="connsiteX51" fmla="*/ 6324600 w 10383378"/>
                <a:gd name="connsiteY51" fmla="*/ 947021 h 1645520"/>
                <a:gd name="connsiteX52" fmla="*/ 6616700 w 10383378"/>
                <a:gd name="connsiteY52" fmla="*/ 972421 h 1645520"/>
                <a:gd name="connsiteX53" fmla="*/ 6769100 w 10383378"/>
                <a:gd name="connsiteY53" fmla="*/ 947021 h 1645520"/>
                <a:gd name="connsiteX54" fmla="*/ 6921500 w 10383378"/>
                <a:gd name="connsiteY54" fmla="*/ 959721 h 1645520"/>
                <a:gd name="connsiteX55" fmla="*/ 6985000 w 10383378"/>
                <a:gd name="connsiteY55" fmla="*/ 985121 h 1645520"/>
                <a:gd name="connsiteX56" fmla="*/ 7048500 w 10383378"/>
                <a:gd name="connsiteY56" fmla="*/ 972421 h 1645520"/>
                <a:gd name="connsiteX57" fmla="*/ 7099300 w 10383378"/>
                <a:gd name="connsiteY57" fmla="*/ 985121 h 1645520"/>
                <a:gd name="connsiteX58" fmla="*/ 7366000 w 10383378"/>
                <a:gd name="connsiteY58" fmla="*/ 947021 h 1645520"/>
                <a:gd name="connsiteX59" fmla="*/ 7531100 w 10383378"/>
                <a:gd name="connsiteY59" fmla="*/ 870821 h 1645520"/>
                <a:gd name="connsiteX60" fmla="*/ 7683500 w 10383378"/>
                <a:gd name="connsiteY60" fmla="*/ 947021 h 1645520"/>
                <a:gd name="connsiteX61" fmla="*/ 7747000 w 10383378"/>
                <a:gd name="connsiteY61" fmla="*/ 959721 h 1645520"/>
                <a:gd name="connsiteX62" fmla="*/ 7937500 w 10383378"/>
                <a:gd name="connsiteY62" fmla="*/ 883521 h 1645520"/>
                <a:gd name="connsiteX63" fmla="*/ 8115300 w 10383378"/>
                <a:gd name="connsiteY63" fmla="*/ 934321 h 1645520"/>
                <a:gd name="connsiteX64" fmla="*/ 8293100 w 10383378"/>
                <a:gd name="connsiteY64" fmla="*/ 947021 h 1645520"/>
                <a:gd name="connsiteX65" fmla="*/ 8394700 w 10383378"/>
                <a:gd name="connsiteY65" fmla="*/ 997821 h 1645520"/>
                <a:gd name="connsiteX66" fmla="*/ 8483600 w 10383378"/>
                <a:gd name="connsiteY66" fmla="*/ 1086721 h 1645520"/>
                <a:gd name="connsiteX67" fmla="*/ 8737600 w 10383378"/>
                <a:gd name="connsiteY67" fmla="*/ 1137521 h 1645520"/>
                <a:gd name="connsiteX68" fmla="*/ 8890000 w 10383378"/>
                <a:gd name="connsiteY68" fmla="*/ 1175621 h 1645520"/>
                <a:gd name="connsiteX69" fmla="*/ 9055100 w 10383378"/>
                <a:gd name="connsiteY69" fmla="*/ 1264521 h 1645520"/>
                <a:gd name="connsiteX70" fmla="*/ 9169400 w 10383378"/>
                <a:gd name="connsiteY70" fmla="*/ 1315321 h 1645520"/>
                <a:gd name="connsiteX71" fmla="*/ 9296400 w 10383378"/>
                <a:gd name="connsiteY71" fmla="*/ 1416921 h 1645520"/>
                <a:gd name="connsiteX72" fmla="*/ 9499600 w 10383378"/>
                <a:gd name="connsiteY72" fmla="*/ 1302621 h 1645520"/>
                <a:gd name="connsiteX73" fmla="*/ 9575800 w 10383378"/>
                <a:gd name="connsiteY73" fmla="*/ 1442321 h 1645520"/>
                <a:gd name="connsiteX74" fmla="*/ 9728200 w 10383378"/>
                <a:gd name="connsiteY74" fmla="*/ 1467721 h 1645520"/>
                <a:gd name="connsiteX75" fmla="*/ 9880600 w 10383378"/>
                <a:gd name="connsiteY75" fmla="*/ 1531221 h 1645520"/>
                <a:gd name="connsiteX76" fmla="*/ 9956800 w 10383378"/>
                <a:gd name="connsiteY76" fmla="*/ 1543921 h 1645520"/>
                <a:gd name="connsiteX77" fmla="*/ 10287000 w 10383378"/>
                <a:gd name="connsiteY77" fmla="*/ 1582021 h 1645520"/>
                <a:gd name="connsiteX78" fmla="*/ 10345329 w 10383378"/>
                <a:gd name="connsiteY78" fmla="*/ 1618555 h 1645520"/>
                <a:gd name="connsiteX79" fmla="*/ 10383378 w 10383378"/>
                <a:gd name="connsiteY79" fmla="*/ 1645520 h 1645520"/>
                <a:gd name="connsiteX80" fmla="*/ 10123772 w 10383378"/>
                <a:gd name="connsiteY80" fmla="*/ 1645520 h 1645520"/>
                <a:gd name="connsiteX81" fmla="*/ 9956800 w 10383378"/>
                <a:gd name="connsiteY81" fmla="*/ 1626254 h 1645520"/>
                <a:gd name="connsiteX82" fmla="*/ 9880600 w 10383378"/>
                <a:gd name="connsiteY82" fmla="*/ 1613554 h 1645520"/>
                <a:gd name="connsiteX83" fmla="*/ 9728200 w 10383378"/>
                <a:gd name="connsiteY83" fmla="*/ 1550054 h 1645520"/>
                <a:gd name="connsiteX84" fmla="*/ 9575800 w 10383378"/>
                <a:gd name="connsiteY84" fmla="*/ 1524654 h 1645520"/>
                <a:gd name="connsiteX85" fmla="*/ 9499600 w 10383378"/>
                <a:gd name="connsiteY85" fmla="*/ 1384954 h 1645520"/>
                <a:gd name="connsiteX86" fmla="*/ 9296400 w 10383378"/>
                <a:gd name="connsiteY86" fmla="*/ 1499254 h 1645520"/>
                <a:gd name="connsiteX87" fmla="*/ 9169400 w 10383378"/>
                <a:gd name="connsiteY87" fmla="*/ 1397654 h 1645520"/>
                <a:gd name="connsiteX88" fmla="*/ 9055100 w 10383378"/>
                <a:gd name="connsiteY88" fmla="*/ 1346854 h 1645520"/>
                <a:gd name="connsiteX89" fmla="*/ 8890000 w 10383378"/>
                <a:gd name="connsiteY89" fmla="*/ 1257954 h 1645520"/>
                <a:gd name="connsiteX90" fmla="*/ 8737600 w 10383378"/>
                <a:gd name="connsiteY90" fmla="*/ 1219854 h 1645520"/>
                <a:gd name="connsiteX91" fmla="*/ 8483600 w 10383378"/>
                <a:gd name="connsiteY91" fmla="*/ 1169054 h 1645520"/>
                <a:gd name="connsiteX92" fmla="*/ 8394700 w 10383378"/>
                <a:gd name="connsiteY92" fmla="*/ 1080154 h 1645520"/>
                <a:gd name="connsiteX93" fmla="*/ 8293100 w 10383378"/>
                <a:gd name="connsiteY93" fmla="*/ 1029354 h 1645520"/>
                <a:gd name="connsiteX94" fmla="*/ 8115300 w 10383378"/>
                <a:gd name="connsiteY94" fmla="*/ 1016654 h 1645520"/>
                <a:gd name="connsiteX95" fmla="*/ 7937500 w 10383378"/>
                <a:gd name="connsiteY95" fmla="*/ 965854 h 1645520"/>
                <a:gd name="connsiteX96" fmla="*/ 7747000 w 10383378"/>
                <a:gd name="connsiteY96" fmla="*/ 1042054 h 1645520"/>
                <a:gd name="connsiteX97" fmla="*/ 7683500 w 10383378"/>
                <a:gd name="connsiteY97" fmla="*/ 1029354 h 1645520"/>
                <a:gd name="connsiteX98" fmla="*/ 7531100 w 10383378"/>
                <a:gd name="connsiteY98" fmla="*/ 953154 h 1645520"/>
                <a:gd name="connsiteX99" fmla="*/ 7366000 w 10383378"/>
                <a:gd name="connsiteY99" fmla="*/ 1029354 h 1645520"/>
                <a:gd name="connsiteX100" fmla="*/ 7099300 w 10383378"/>
                <a:gd name="connsiteY100" fmla="*/ 1067454 h 1645520"/>
                <a:gd name="connsiteX101" fmla="*/ 7048500 w 10383378"/>
                <a:gd name="connsiteY101" fmla="*/ 1054754 h 1645520"/>
                <a:gd name="connsiteX102" fmla="*/ 6985000 w 10383378"/>
                <a:gd name="connsiteY102" fmla="*/ 1067454 h 1645520"/>
                <a:gd name="connsiteX103" fmla="*/ 6921500 w 10383378"/>
                <a:gd name="connsiteY103" fmla="*/ 1042054 h 1645520"/>
                <a:gd name="connsiteX104" fmla="*/ 6769100 w 10383378"/>
                <a:gd name="connsiteY104" fmla="*/ 1029354 h 1645520"/>
                <a:gd name="connsiteX105" fmla="*/ 6616700 w 10383378"/>
                <a:gd name="connsiteY105" fmla="*/ 1054754 h 1645520"/>
                <a:gd name="connsiteX106" fmla="*/ 6324600 w 10383378"/>
                <a:gd name="connsiteY106" fmla="*/ 1029354 h 1645520"/>
                <a:gd name="connsiteX107" fmla="*/ 6197600 w 10383378"/>
                <a:gd name="connsiteY107" fmla="*/ 1003954 h 1645520"/>
                <a:gd name="connsiteX108" fmla="*/ 6045200 w 10383378"/>
                <a:gd name="connsiteY108" fmla="*/ 902354 h 1645520"/>
                <a:gd name="connsiteX109" fmla="*/ 5981700 w 10383378"/>
                <a:gd name="connsiteY109" fmla="*/ 927754 h 1645520"/>
                <a:gd name="connsiteX110" fmla="*/ 5842000 w 10383378"/>
                <a:gd name="connsiteY110" fmla="*/ 864254 h 1645520"/>
                <a:gd name="connsiteX111" fmla="*/ 5689600 w 10383378"/>
                <a:gd name="connsiteY111" fmla="*/ 902354 h 1645520"/>
                <a:gd name="connsiteX112" fmla="*/ 5651500 w 10383378"/>
                <a:gd name="connsiteY112" fmla="*/ 889654 h 1645520"/>
                <a:gd name="connsiteX113" fmla="*/ 5575300 w 10383378"/>
                <a:gd name="connsiteY113" fmla="*/ 876954 h 1645520"/>
                <a:gd name="connsiteX114" fmla="*/ 5372100 w 10383378"/>
                <a:gd name="connsiteY114" fmla="*/ 864254 h 1645520"/>
                <a:gd name="connsiteX115" fmla="*/ 5334001 w 10383378"/>
                <a:gd name="connsiteY115" fmla="*/ 813454 h 1645520"/>
                <a:gd name="connsiteX116" fmla="*/ 5041901 w 10383378"/>
                <a:gd name="connsiteY116" fmla="*/ 864254 h 1645520"/>
                <a:gd name="connsiteX117" fmla="*/ 4521201 w 10383378"/>
                <a:gd name="connsiteY117" fmla="*/ 813454 h 1645520"/>
                <a:gd name="connsiteX118" fmla="*/ 4165600 w 10383378"/>
                <a:gd name="connsiteY118" fmla="*/ 762654 h 1645520"/>
                <a:gd name="connsiteX119" fmla="*/ 4114800 w 10383378"/>
                <a:gd name="connsiteY119" fmla="*/ 711854 h 1645520"/>
                <a:gd name="connsiteX120" fmla="*/ 4000500 w 10383378"/>
                <a:gd name="connsiteY120" fmla="*/ 699154 h 1645520"/>
                <a:gd name="connsiteX121" fmla="*/ 3937000 w 10383378"/>
                <a:gd name="connsiteY121" fmla="*/ 724554 h 1645520"/>
                <a:gd name="connsiteX122" fmla="*/ 3784600 w 10383378"/>
                <a:gd name="connsiteY122" fmla="*/ 622954 h 1645520"/>
                <a:gd name="connsiteX123" fmla="*/ 3759200 w 10383378"/>
                <a:gd name="connsiteY123" fmla="*/ 559454 h 1645520"/>
                <a:gd name="connsiteX124" fmla="*/ 3606800 w 10383378"/>
                <a:gd name="connsiteY124" fmla="*/ 622954 h 1645520"/>
                <a:gd name="connsiteX125" fmla="*/ 3543300 w 10383378"/>
                <a:gd name="connsiteY125" fmla="*/ 534054 h 1645520"/>
                <a:gd name="connsiteX126" fmla="*/ 3429000 w 10383378"/>
                <a:gd name="connsiteY126" fmla="*/ 572154 h 1645520"/>
                <a:gd name="connsiteX127" fmla="*/ 3302000 w 10383378"/>
                <a:gd name="connsiteY127" fmla="*/ 610254 h 1645520"/>
                <a:gd name="connsiteX128" fmla="*/ 3263900 w 10383378"/>
                <a:gd name="connsiteY128" fmla="*/ 584854 h 1645520"/>
                <a:gd name="connsiteX129" fmla="*/ 3149600 w 10383378"/>
                <a:gd name="connsiteY129" fmla="*/ 584854 h 1645520"/>
                <a:gd name="connsiteX130" fmla="*/ 3009900 w 10383378"/>
                <a:gd name="connsiteY130" fmla="*/ 584854 h 1645520"/>
                <a:gd name="connsiteX131" fmla="*/ 2971800 w 10383378"/>
                <a:gd name="connsiteY131" fmla="*/ 546754 h 1645520"/>
                <a:gd name="connsiteX132" fmla="*/ 2921000 w 10383378"/>
                <a:gd name="connsiteY132" fmla="*/ 534054 h 1645520"/>
                <a:gd name="connsiteX133" fmla="*/ 2806700 w 10383378"/>
                <a:gd name="connsiteY133" fmla="*/ 521354 h 1645520"/>
                <a:gd name="connsiteX134" fmla="*/ 2743200 w 10383378"/>
                <a:gd name="connsiteY134" fmla="*/ 495954 h 1645520"/>
                <a:gd name="connsiteX135" fmla="*/ 2552700 w 10383378"/>
                <a:gd name="connsiteY135" fmla="*/ 470554 h 1645520"/>
                <a:gd name="connsiteX136" fmla="*/ 2501900 w 10383378"/>
                <a:gd name="connsiteY136" fmla="*/ 445154 h 1645520"/>
                <a:gd name="connsiteX137" fmla="*/ 2463800 w 10383378"/>
                <a:gd name="connsiteY137" fmla="*/ 419754 h 1645520"/>
                <a:gd name="connsiteX138" fmla="*/ 2324100 w 10383378"/>
                <a:gd name="connsiteY138" fmla="*/ 432454 h 1645520"/>
                <a:gd name="connsiteX139" fmla="*/ 2044700 w 10383378"/>
                <a:gd name="connsiteY139" fmla="*/ 381654 h 1645520"/>
                <a:gd name="connsiteX140" fmla="*/ 1943100 w 10383378"/>
                <a:gd name="connsiteY140" fmla="*/ 368954 h 1645520"/>
                <a:gd name="connsiteX141" fmla="*/ 1905000 w 10383378"/>
                <a:gd name="connsiteY141" fmla="*/ 381654 h 1645520"/>
                <a:gd name="connsiteX142" fmla="*/ 1727200 w 10383378"/>
                <a:gd name="connsiteY142" fmla="*/ 394354 h 1645520"/>
                <a:gd name="connsiteX143" fmla="*/ 1612900 w 10383378"/>
                <a:gd name="connsiteY143" fmla="*/ 305454 h 1645520"/>
                <a:gd name="connsiteX144" fmla="*/ 1447800 w 10383378"/>
                <a:gd name="connsiteY144" fmla="*/ 292754 h 1645520"/>
                <a:gd name="connsiteX145" fmla="*/ 1371600 w 10383378"/>
                <a:gd name="connsiteY145" fmla="*/ 267354 h 1645520"/>
                <a:gd name="connsiteX146" fmla="*/ 1117600 w 10383378"/>
                <a:gd name="connsiteY146" fmla="*/ 216554 h 1645520"/>
                <a:gd name="connsiteX147" fmla="*/ 1079500 w 10383378"/>
                <a:gd name="connsiteY147" fmla="*/ 191154 h 1645520"/>
                <a:gd name="connsiteX148" fmla="*/ 863600 w 10383378"/>
                <a:gd name="connsiteY148" fmla="*/ 267354 h 1645520"/>
                <a:gd name="connsiteX149" fmla="*/ 812800 w 10383378"/>
                <a:gd name="connsiteY149" fmla="*/ 229254 h 1645520"/>
                <a:gd name="connsiteX150" fmla="*/ 762000 w 10383378"/>
                <a:gd name="connsiteY150" fmla="*/ 216554 h 1645520"/>
                <a:gd name="connsiteX151" fmla="*/ 495300 w 10383378"/>
                <a:gd name="connsiteY151" fmla="*/ 229254 h 1645520"/>
                <a:gd name="connsiteX152" fmla="*/ 215900 w 10383378"/>
                <a:gd name="connsiteY152" fmla="*/ 178454 h 1645520"/>
                <a:gd name="connsiteX153" fmla="*/ 101600 w 10383378"/>
                <a:gd name="connsiteY153" fmla="*/ 203854 h 1645520"/>
                <a:gd name="connsiteX154" fmla="*/ 50800 w 10383378"/>
                <a:gd name="connsiteY154" fmla="*/ 165754 h 1645520"/>
                <a:gd name="connsiteX155" fmla="*/ 25400 w 10383378"/>
                <a:gd name="connsiteY155" fmla="*/ 89554 h 1645520"/>
                <a:gd name="connsiteX156" fmla="*/ 8331 w 10383378"/>
                <a:gd name="connsiteY156" fmla="*/ 82425 h 1645520"/>
                <a:gd name="connsiteX157" fmla="*/ 0 w 10383378"/>
                <a:gd name="connsiteY157" fmla="*/ 82333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</a:cxnLst>
              <a:rect l="l" t="t" r="r" b="b"/>
              <a:pathLst>
                <a:path w="10383378" h="1645520"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6" y="719305"/>
                    <a:pt x="4521201" y="731121"/>
                  </a:cubicBezTo>
                  <a:cubicBezTo>
                    <a:pt x="5033496" y="783664"/>
                    <a:pt x="4692381" y="756955"/>
                    <a:pt x="5041901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7" y="731121"/>
                    <a:pt x="5351630" y="776534"/>
                    <a:pt x="5372100" y="781921"/>
                  </a:cubicBezTo>
                  <a:cubicBezTo>
                    <a:pt x="5437731" y="799192"/>
                    <a:pt x="5507567" y="790388"/>
                    <a:pt x="5575300" y="794621"/>
                  </a:cubicBezTo>
                  <a:cubicBezTo>
                    <a:pt x="5600700" y="798854"/>
                    <a:pt x="5626363" y="801735"/>
                    <a:pt x="5651500" y="807321"/>
                  </a:cubicBezTo>
                  <a:cubicBezTo>
                    <a:pt x="5664568" y="810225"/>
                    <a:pt x="5676330" y="821790"/>
                    <a:pt x="5689600" y="820021"/>
                  </a:cubicBezTo>
                  <a:cubicBezTo>
                    <a:pt x="5741504" y="813100"/>
                    <a:pt x="5791200" y="794621"/>
                    <a:pt x="5842000" y="781921"/>
                  </a:cubicBezTo>
                  <a:cubicBezTo>
                    <a:pt x="6049426" y="1058489"/>
                    <a:pt x="5902632" y="947080"/>
                    <a:pt x="5981700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5"/>
                  </a:cubicBezTo>
                  <a:lnTo>
                    <a:pt x="10383378" y="1645520"/>
                  </a:lnTo>
                  <a:lnTo>
                    <a:pt x="10123772" y="1645520"/>
                  </a:lnTo>
                  <a:lnTo>
                    <a:pt x="9956800" y="1626254"/>
                  </a:lnTo>
                  <a:cubicBezTo>
                    <a:pt x="9931248" y="1623060"/>
                    <a:pt x="9905029" y="1621697"/>
                    <a:pt x="9880600" y="1613554"/>
                  </a:cubicBezTo>
                  <a:cubicBezTo>
                    <a:pt x="9828391" y="1596151"/>
                    <a:pt x="9779000" y="1571221"/>
                    <a:pt x="9728200" y="1550054"/>
                  </a:cubicBezTo>
                  <a:cubicBezTo>
                    <a:pt x="9677400" y="1541587"/>
                    <a:pt x="9617551" y="1554807"/>
                    <a:pt x="9575800" y="1524654"/>
                  </a:cubicBezTo>
                  <a:cubicBezTo>
                    <a:pt x="9532799" y="1493598"/>
                    <a:pt x="9534120" y="1425228"/>
                    <a:pt x="9499600" y="1384954"/>
                  </a:cubicBezTo>
                  <a:cubicBezTo>
                    <a:pt x="9402380" y="1271531"/>
                    <a:pt x="9352802" y="1431571"/>
                    <a:pt x="9296400" y="1499254"/>
                  </a:cubicBezTo>
                  <a:cubicBezTo>
                    <a:pt x="9254067" y="1465387"/>
                    <a:pt x="9215237" y="1426603"/>
                    <a:pt x="9169400" y="1397654"/>
                  </a:cubicBezTo>
                  <a:cubicBezTo>
                    <a:pt x="9134149" y="1375390"/>
                    <a:pt x="9088455" y="1371870"/>
                    <a:pt x="9055100" y="1346854"/>
                  </a:cubicBezTo>
                  <a:cubicBezTo>
                    <a:pt x="8903876" y="1233436"/>
                    <a:pt x="9036549" y="1233529"/>
                    <a:pt x="8890000" y="1257954"/>
                  </a:cubicBezTo>
                  <a:cubicBezTo>
                    <a:pt x="8890000" y="1257954"/>
                    <a:pt x="8785351" y="1241342"/>
                    <a:pt x="8737600" y="1219854"/>
                  </a:cubicBezTo>
                  <a:cubicBezTo>
                    <a:pt x="8525329" y="1124332"/>
                    <a:pt x="8762272" y="1122609"/>
                    <a:pt x="8483600" y="1169054"/>
                  </a:cubicBezTo>
                  <a:cubicBezTo>
                    <a:pt x="8483600" y="1169054"/>
                    <a:pt x="8428495" y="1104937"/>
                    <a:pt x="8394700" y="1080154"/>
                  </a:cubicBezTo>
                  <a:cubicBezTo>
                    <a:pt x="8364166" y="1057763"/>
                    <a:pt x="8326967" y="1046287"/>
                    <a:pt x="8293100" y="1029354"/>
                  </a:cubicBezTo>
                  <a:cubicBezTo>
                    <a:pt x="8233833" y="1025121"/>
                    <a:pt x="8173792" y="1027099"/>
                    <a:pt x="8115300" y="1016654"/>
                  </a:cubicBezTo>
                  <a:cubicBezTo>
                    <a:pt x="8054622" y="1005819"/>
                    <a:pt x="7999085" y="968420"/>
                    <a:pt x="7937500" y="965854"/>
                  </a:cubicBezTo>
                  <a:cubicBezTo>
                    <a:pt x="7867069" y="962919"/>
                    <a:pt x="7803600" y="1008094"/>
                    <a:pt x="7747000" y="1042054"/>
                  </a:cubicBezTo>
                  <a:cubicBezTo>
                    <a:pt x="7725833" y="1037821"/>
                    <a:pt x="7703460" y="1037573"/>
                    <a:pt x="7683500" y="1029354"/>
                  </a:cubicBezTo>
                  <a:cubicBezTo>
                    <a:pt x="7630982" y="1007729"/>
                    <a:pt x="7587896" y="953154"/>
                    <a:pt x="7531100" y="953154"/>
                  </a:cubicBezTo>
                  <a:cubicBezTo>
                    <a:pt x="7470488" y="953154"/>
                    <a:pt x="7424594" y="1013844"/>
                    <a:pt x="7366000" y="1029354"/>
                  </a:cubicBezTo>
                  <a:cubicBezTo>
                    <a:pt x="7279187" y="1052334"/>
                    <a:pt x="7188200" y="1054754"/>
                    <a:pt x="7099300" y="1067454"/>
                  </a:cubicBezTo>
                  <a:cubicBezTo>
                    <a:pt x="7082367" y="1063221"/>
                    <a:pt x="7065954" y="1054754"/>
                    <a:pt x="7048500" y="1054754"/>
                  </a:cubicBezTo>
                  <a:cubicBezTo>
                    <a:pt x="7026914" y="1054754"/>
                    <a:pt x="7006479" y="1069602"/>
                    <a:pt x="6985000" y="1067454"/>
                  </a:cubicBezTo>
                  <a:cubicBezTo>
                    <a:pt x="6962316" y="1065186"/>
                    <a:pt x="6942667" y="1050521"/>
                    <a:pt x="6921500" y="1042054"/>
                  </a:cubicBezTo>
                  <a:cubicBezTo>
                    <a:pt x="6763549" y="1105234"/>
                    <a:pt x="6970195" y="1039938"/>
                    <a:pt x="6769100" y="1029354"/>
                  </a:cubicBezTo>
                  <a:cubicBezTo>
                    <a:pt x="6717670" y="1026647"/>
                    <a:pt x="6667500" y="1046287"/>
                    <a:pt x="6616700" y="1054754"/>
                  </a:cubicBezTo>
                  <a:cubicBezTo>
                    <a:pt x="6519333" y="1046287"/>
                    <a:pt x="6421624" y="1041114"/>
                    <a:pt x="6324600" y="1029354"/>
                  </a:cubicBezTo>
                  <a:cubicBezTo>
                    <a:pt x="6281742" y="1024159"/>
                    <a:pt x="6236902" y="1021819"/>
                    <a:pt x="6197600" y="1003954"/>
                  </a:cubicBezTo>
                  <a:cubicBezTo>
                    <a:pt x="6142018" y="978690"/>
                    <a:pt x="6096000" y="936221"/>
                    <a:pt x="6045200" y="902354"/>
                  </a:cubicBezTo>
                  <a:cubicBezTo>
                    <a:pt x="6024033" y="910821"/>
                    <a:pt x="5995696" y="909759"/>
                    <a:pt x="5981700" y="927754"/>
                  </a:cubicBezTo>
                  <a:cubicBezTo>
                    <a:pt x="5902632" y="1029413"/>
                    <a:pt x="6049426" y="1140822"/>
                    <a:pt x="5842000" y="864254"/>
                  </a:cubicBezTo>
                  <a:cubicBezTo>
                    <a:pt x="5791200" y="876954"/>
                    <a:pt x="5741504" y="895433"/>
                    <a:pt x="5689600" y="902354"/>
                  </a:cubicBezTo>
                  <a:cubicBezTo>
                    <a:pt x="5676330" y="904123"/>
                    <a:pt x="5664568" y="892558"/>
                    <a:pt x="5651500" y="889654"/>
                  </a:cubicBezTo>
                  <a:cubicBezTo>
                    <a:pt x="5626363" y="884068"/>
                    <a:pt x="5600700" y="881187"/>
                    <a:pt x="5575300" y="876954"/>
                  </a:cubicBezTo>
                  <a:cubicBezTo>
                    <a:pt x="5507567" y="872721"/>
                    <a:pt x="5437731" y="881525"/>
                    <a:pt x="5372100" y="864254"/>
                  </a:cubicBezTo>
                  <a:cubicBezTo>
                    <a:pt x="5351630" y="858867"/>
                    <a:pt x="5355167" y="813454"/>
                    <a:pt x="5334001" y="813454"/>
                  </a:cubicBezTo>
                  <a:cubicBezTo>
                    <a:pt x="5235172" y="813454"/>
                    <a:pt x="5139267" y="847321"/>
                    <a:pt x="5041901" y="864254"/>
                  </a:cubicBezTo>
                  <a:cubicBezTo>
                    <a:pt x="4692381" y="839288"/>
                    <a:pt x="5033496" y="865997"/>
                    <a:pt x="4521201" y="813454"/>
                  </a:cubicBezTo>
                  <a:cubicBezTo>
                    <a:pt x="4405996" y="801638"/>
                    <a:pt x="4275778" y="801216"/>
                    <a:pt x="4165600" y="762654"/>
                  </a:cubicBezTo>
                  <a:cubicBezTo>
                    <a:pt x="4142997" y="754743"/>
                    <a:pt x="4131733" y="728787"/>
                    <a:pt x="4114800" y="711854"/>
                  </a:cubicBezTo>
                  <a:cubicBezTo>
                    <a:pt x="3938702" y="782293"/>
                    <a:pt x="4155835" y="716413"/>
                    <a:pt x="4000500" y="699154"/>
                  </a:cubicBezTo>
                  <a:cubicBezTo>
                    <a:pt x="3977842" y="696636"/>
                    <a:pt x="3958167" y="716087"/>
                    <a:pt x="3937000" y="724554"/>
                  </a:cubicBezTo>
                  <a:cubicBezTo>
                    <a:pt x="3886200" y="690687"/>
                    <a:pt x="3829340" y="664498"/>
                    <a:pt x="3784600" y="622954"/>
                  </a:cubicBezTo>
                  <a:cubicBezTo>
                    <a:pt x="3767894" y="607442"/>
                    <a:pt x="3781997" y="559454"/>
                    <a:pt x="3759200" y="559454"/>
                  </a:cubicBezTo>
                  <a:cubicBezTo>
                    <a:pt x="3704167" y="559454"/>
                    <a:pt x="3657600" y="601787"/>
                    <a:pt x="3606800" y="622954"/>
                  </a:cubicBezTo>
                  <a:cubicBezTo>
                    <a:pt x="3585633" y="593321"/>
                    <a:pt x="3578315" y="544058"/>
                    <a:pt x="3543300" y="534054"/>
                  </a:cubicBezTo>
                  <a:cubicBezTo>
                    <a:pt x="3504684" y="523021"/>
                    <a:pt x="3467297" y="560060"/>
                    <a:pt x="3429000" y="572154"/>
                  </a:cubicBezTo>
                  <a:lnTo>
                    <a:pt x="3302000" y="610254"/>
                  </a:lnTo>
                  <a:cubicBezTo>
                    <a:pt x="3289300" y="601787"/>
                    <a:pt x="3279088" y="583335"/>
                    <a:pt x="3263900" y="584854"/>
                  </a:cubicBezTo>
                  <a:cubicBezTo>
                    <a:pt x="3139833" y="597261"/>
                    <a:pt x="3202891" y="664790"/>
                    <a:pt x="3149600" y="584854"/>
                  </a:cubicBezTo>
                  <a:cubicBezTo>
                    <a:pt x="3110374" y="589757"/>
                    <a:pt x="3050704" y="612056"/>
                    <a:pt x="3009900" y="584854"/>
                  </a:cubicBezTo>
                  <a:cubicBezTo>
                    <a:pt x="2994956" y="574891"/>
                    <a:pt x="2984500" y="559454"/>
                    <a:pt x="2971800" y="546754"/>
                  </a:cubicBezTo>
                  <a:cubicBezTo>
                    <a:pt x="2954867" y="542521"/>
                    <a:pt x="2938252" y="536708"/>
                    <a:pt x="2921000" y="534054"/>
                  </a:cubicBezTo>
                  <a:cubicBezTo>
                    <a:pt x="2883111" y="528225"/>
                    <a:pt x="2844184" y="529386"/>
                    <a:pt x="2806700" y="521354"/>
                  </a:cubicBezTo>
                  <a:cubicBezTo>
                    <a:pt x="2784409" y="516577"/>
                    <a:pt x="2764367" y="504421"/>
                    <a:pt x="2743200" y="495954"/>
                  </a:cubicBezTo>
                  <a:cubicBezTo>
                    <a:pt x="2679700" y="487487"/>
                    <a:pt x="2615388" y="483751"/>
                    <a:pt x="2552700" y="470554"/>
                  </a:cubicBezTo>
                  <a:cubicBezTo>
                    <a:pt x="2534174" y="466654"/>
                    <a:pt x="2518338" y="454547"/>
                    <a:pt x="2501900" y="445154"/>
                  </a:cubicBezTo>
                  <a:cubicBezTo>
                    <a:pt x="2488648" y="437581"/>
                    <a:pt x="2479025" y="420841"/>
                    <a:pt x="2463800" y="419754"/>
                  </a:cubicBezTo>
                  <a:cubicBezTo>
                    <a:pt x="2417160" y="416423"/>
                    <a:pt x="2370667" y="428221"/>
                    <a:pt x="2324100" y="432454"/>
                  </a:cubicBezTo>
                  <a:cubicBezTo>
                    <a:pt x="2324100" y="432454"/>
                    <a:pt x="2138072" y="397216"/>
                    <a:pt x="2044700" y="381654"/>
                  </a:cubicBezTo>
                  <a:cubicBezTo>
                    <a:pt x="2011034" y="376043"/>
                    <a:pt x="1977230" y="368954"/>
                    <a:pt x="1943100" y="368954"/>
                  </a:cubicBezTo>
                  <a:cubicBezTo>
                    <a:pt x="1929713" y="368954"/>
                    <a:pt x="1918295" y="380090"/>
                    <a:pt x="1905000" y="381654"/>
                  </a:cubicBezTo>
                  <a:cubicBezTo>
                    <a:pt x="1845989" y="388596"/>
                    <a:pt x="1786467" y="390121"/>
                    <a:pt x="1727200" y="394354"/>
                  </a:cubicBezTo>
                  <a:cubicBezTo>
                    <a:pt x="1689100" y="364721"/>
                    <a:pt x="1658261" y="321949"/>
                    <a:pt x="1612900" y="305454"/>
                  </a:cubicBezTo>
                  <a:cubicBezTo>
                    <a:pt x="1561027" y="286591"/>
                    <a:pt x="1502320" y="301362"/>
                    <a:pt x="1447800" y="292754"/>
                  </a:cubicBezTo>
                  <a:cubicBezTo>
                    <a:pt x="1421354" y="288578"/>
                    <a:pt x="1397000" y="275821"/>
                    <a:pt x="1371600" y="267354"/>
                  </a:cubicBezTo>
                  <a:cubicBezTo>
                    <a:pt x="1276859" y="253820"/>
                    <a:pt x="1201598" y="253886"/>
                    <a:pt x="1117600" y="216554"/>
                  </a:cubicBezTo>
                  <a:cubicBezTo>
                    <a:pt x="1103652" y="210355"/>
                    <a:pt x="1092200" y="199621"/>
                    <a:pt x="1079500" y="191154"/>
                  </a:cubicBezTo>
                  <a:cubicBezTo>
                    <a:pt x="1016000" y="148821"/>
                    <a:pt x="935567" y="241954"/>
                    <a:pt x="863600" y="267354"/>
                  </a:cubicBezTo>
                  <a:cubicBezTo>
                    <a:pt x="846667" y="254654"/>
                    <a:pt x="831732" y="238720"/>
                    <a:pt x="812800" y="229254"/>
                  </a:cubicBezTo>
                  <a:cubicBezTo>
                    <a:pt x="797188" y="221448"/>
                    <a:pt x="779454" y="216554"/>
                    <a:pt x="762000" y="216554"/>
                  </a:cubicBezTo>
                  <a:cubicBezTo>
                    <a:pt x="672999" y="216554"/>
                    <a:pt x="584200" y="225021"/>
                    <a:pt x="495300" y="229254"/>
                  </a:cubicBezTo>
                  <a:cubicBezTo>
                    <a:pt x="439014" y="216265"/>
                    <a:pt x="287126" y="174497"/>
                    <a:pt x="215900" y="178454"/>
                  </a:cubicBezTo>
                  <a:cubicBezTo>
                    <a:pt x="176931" y="180619"/>
                    <a:pt x="139700" y="195387"/>
                    <a:pt x="101600" y="203854"/>
                  </a:cubicBezTo>
                  <a:cubicBezTo>
                    <a:pt x="84667" y="191154"/>
                    <a:pt x="62541" y="183366"/>
                    <a:pt x="50800" y="165754"/>
                  </a:cubicBezTo>
                  <a:cubicBezTo>
                    <a:pt x="35948" y="143477"/>
                    <a:pt x="45549" y="107185"/>
                    <a:pt x="25400" y="89554"/>
                  </a:cubicBezTo>
                  <a:cubicBezTo>
                    <a:pt x="20555" y="85315"/>
                    <a:pt x="14710" y="83294"/>
                    <a:pt x="8331" y="82425"/>
                  </a:cubicBezTo>
                  <a:lnTo>
                    <a:pt x="0" y="82333"/>
                  </a:lnTo>
                  <a:close/>
                </a:path>
              </a:pathLst>
            </a:custGeom>
            <a:solidFill>
              <a:schemeClr val="bg1">
                <a:alpha val="4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20EB007-1896-49B9-E544-4E1D7D51871C}"/>
                </a:ext>
              </a:extLst>
            </p:cNvPr>
            <p:cNvSpPr/>
            <p:nvPr/>
          </p:nvSpPr>
          <p:spPr>
            <a:xfrm>
              <a:off x="1" y="5591140"/>
              <a:ext cx="7104184" cy="1266860"/>
            </a:xfrm>
            <a:custGeom>
              <a:avLst/>
              <a:gdLst>
                <a:gd name="connsiteX0" fmla="*/ 6045200 w 10383379"/>
                <a:gd name="connsiteY0" fmla="*/ 820021 h 1645520"/>
                <a:gd name="connsiteX1" fmla="*/ 6197600 w 10383379"/>
                <a:gd name="connsiteY1" fmla="*/ 921621 h 1645520"/>
                <a:gd name="connsiteX2" fmla="*/ 6324600 w 10383379"/>
                <a:gd name="connsiteY2" fmla="*/ 947021 h 1645520"/>
                <a:gd name="connsiteX3" fmla="*/ 6616700 w 10383379"/>
                <a:gd name="connsiteY3" fmla="*/ 972421 h 1645520"/>
                <a:gd name="connsiteX4" fmla="*/ 6769100 w 10383379"/>
                <a:gd name="connsiteY4" fmla="*/ 947021 h 1645520"/>
                <a:gd name="connsiteX5" fmla="*/ 6921500 w 10383379"/>
                <a:gd name="connsiteY5" fmla="*/ 959721 h 1645520"/>
                <a:gd name="connsiteX6" fmla="*/ 6985000 w 10383379"/>
                <a:gd name="connsiteY6" fmla="*/ 985121 h 1645520"/>
                <a:gd name="connsiteX7" fmla="*/ 7048500 w 10383379"/>
                <a:gd name="connsiteY7" fmla="*/ 972421 h 1645520"/>
                <a:gd name="connsiteX8" fmla="*/ 7099300 w 10383379"/>
                <a:gd name="connsiteY8" fmla="*/ 985121 h 1645520"/>
                <a:gd name="connsiteX9" fmla="*/ 7366000 w 10383379"/>
                <a:gd name="connsiteY9" fmla="*/ 947021 h 1645520"/>
                <a:gd name="connsiteX10" fmla="*/ 7531100 w 10383379"/>
                <a:gd name="connsiteY10" fmla="*/ 870821 h 1645520"/>
                <a:gd name="connsiteX11" fmla="*/ 7683500 w 10383379"/>
                <a:gd name="connsiteY11" fmla="*/ 947021 h 1645520"/>
                <a:gd name="connsiteX12" fmla="*/ 7747000 w 10383379"/>
                <a:gd name="connsiteY12" fmla="*/ 959721 h 1645520"/>
                <a:gd name="connsiteX13" fmla="*/ 7937500 w 10383379"/>
                <a:gd name="connsiteY13" fmla="*/ 883521 h 1645520"/>
                <a:gd name="connsiteX14" fmla="*/ 8115300 w 10383379"/>
                <a:gd name="connsiteY14" fmla="*/ 934321 h 1645520"/>
                <a:gd name="connsiteX15" fmla="*/ 8293100 w 10383379"/>
                <a:gd name="connsiteY15" fmla="*/ 947021 h 1645520"/>
                <a:gd name="connsiteX16" fmla="*/ 8394700 w 10383379"/>
                <a:gd name="connsiteY16" fmla="*/ 997821 h 1645520"/>
                <a:gd name="connsiteX17" fmla="*/ 8483600 w 10383379"/>
                <a:gd name="connsiteY17" fmla="*/ 1086721 h 1645520"/>
                <a:gd name="connsiteX18" fmla="*/ 8737600 w 10383379"/>
                <a:gd name="connsiteY18" fmla="*/ 1137521 h 1645520"/>
                <a:gd name="connsiteX19" fmla="*/ 8890000 w 10383379"/>
                <a:gd name="connsiteY19" fmla="*/ 1175621 h 1645520"/>
                <a:gd name="connsiteX20" fmla="*/ 9055100 w 10383379"/>
                <a:gd name="connsiteY20" fmla="*/ 1264521 h 1645520"/>
                <a:gd name="connsiteX21" fmla="*/ 9169400 w 10383379"/>
                <a:gd name="connsiteY21" fmla="*/ 1315321 h 1645520"/>
                <a:gd name="connsiteX22" fmla="*/ 9296400 w 10383379"/>
                <a:gd name="connsiteY22" fmla="*/ 1416921 h 1645520"/>
                <a:gd name="connsiteX23" fmla="*/ 9499600 w 10383379"/>
                <a:gd name="connsiteY23" fmla="*/ 1302621 h 1645520"/>
                <a:gd name="connsiteX24" fmla="*/ 9575800 w 10383379"/>
                <a:gd name="connsiteY24" fmla="*/ 1442321 h 1645520"/>
                <a:gd name="connsiteX25" fmla="*/ 9728200 w 10383379"/>
                <a:gd name="connsiteY25" fmla="*/ 1467721 h 1645520"/>
                <a:gd name="connsiteX26" fmla="*/ 9880600 w 10383379"/>
                <a:gd name="connsiteY26" fmla="*/ 1531221 h 1645520"/>
                <a:gd name="connsiteX27" fmla="*/ 9956800 w 10383379"/>
                <a:gd name="connsiteY27" fmla="*/ 1543921 h 1645520"/>
                <a:gd name="connsiteX28" fmla="*/ 10287000 w 10383379"/>
                <a:gd name="connsiteY28" fmla="*/ 1582021 h 1645520"/>
                <a:gd name="connsiteX29" fmla="*/ 10345329 w 10383379"/>
                <a:gd name="connsiteY29" fmla="*/ 1618554 h 1645520"/>
                <a:gd name="connsiteX30" fmla="*/ 10383379 w 10383379"/>
                <a:gd name="connsiteY30" fmla="*/ 1645520 h 1645520"/>
                <a:gd name="connsiteX31" fmla="*/ 10312345 w 10383379"/>
                <a:gd name="connsiteY31" fmla="*/ 1645520 h 1645520"/>
                <a:gd name="connsiteX32" fmla="*/ 10287000 w 10383379"/>
                <a:gd name="connsiteY32" fmla="*/ 1629646 h 1645520"/>
                <a:gd name="connsiteX33" fmla="*/ 9956800 w 10383379"/>
                <a:gd name="connsiteY33" fmla="*/ 1591546 h 1645520"/>
                <a:gd name="connsiteX34" fmla="*/ 9880600 w 10383379"/>
                <a:gd name="connsiteY34" fmla="*/ 1578846 h 1645520"/>
                <a:gd name="connsiteX35" fmla="*/ 9728200 w 10383379"/>
                <a:gd name="connsiteY35" fmla="*/ 1515346 h 1645520"/>
                <a:gd name="connsiteX36" fmla="*/ 9575800 w 10383379"/>
                <a:gd name="connsiteY36" fmla="*/ 1489946 h 1645520"/>
                <a:gd name="connsiteX37" fmla="*/ 9499600 w 10383379"/>
                <a:gd name="connsiteY37" fmla="*/ 1350246 h 1645520"/>
                <a:gd name="connsiteX38" fmla="*/ 9296400 w 10383379"/>
                <a:gd name="connsiteY38" fmla="*/ 1464546 h 1645520"/>
                <a:gd name="connsiteX39" fmla="*/ 9169400 w 10383379"/>
                <a:gd name="connsiteY39" fmla="*/ 1362946 h 1645520"/>
                <a:gd name="connsiteX40" fmla="*/ 9055100 w 10383379"/>
                <a:gd name="connsiteY40" fmla="*/ 1312146 h 1645520"/>
                <a:gd name="connsiteX41" fmla="*/ 8890000 w 10383379"/>
                <a:gd name="connsiteY41" fmla="*/ 1223246 h 1645520"/>
                <a:gd name="connsiteX42" fmla="*/ 8737600 w 10383379"/>
                <a:gd name="connsiteY42" fmla="*/ 1185146 h 1645520"/>
                <a:gd name="connsiteX43" fmla="*/ 8483600 w 10383379"/>
                <a:gd name="connsiteY43" fmla="*/ 1134346 h 1645520"/>
                <a:gd name="connsiteX44" fmla="*/ 8394700 w 10383379"/>
                <a:gd name="connsiteY44" fmla="*/ 1045446 h 1645520"/>
                <a:gd name="connsiteX45" fmla="*/ 8293100 w 10383379"/>
                <a:gd name="connsiteY45" fmla="*/ 994646 h 1645520"/>
                <a:gd name="connsiteX46" fmla="*/ 8115300 w 10383379"/>
                <a:gd name="connsiteY46" fmla="*/ 981946 h 1645520"/>
                <a:gd name="connsiteX47" fmla="*/ 7937500 w 10383379"/>
                <a:gd name="connsiteY47" fmla="*/ 931146 h 1645520"/>
                <a:gd name="connsiteX48" fmla="*/ 7747000 w 10383379"/>
                <a:gd name="connsiteY48" fmla="*/ 1007346 h 1645520"/>
                <a:gd name="connsiteX49" fmla="*/ 7683500 w 10383379"/>
                <a:gd name="connsiteY49" fmla="*/ 994646 h 1645520"/>
                <a:gd name="connsiteX50" fmla="*/ 7531100 w 10383379"/>
                <a:gd name="connsiteY50" fmla="*/ 918446 h 1645520"/>
                <a:gd name="connsiteX51" fmla="*/ 7366000 w 10383379"/>
                <a:gd name="connsiteY51" fmla="*/ 994646 h 1645520"/>
                <a:gd name="connsiteX52" fmla="*/ 7099300 w 10383379"/>
                <a:gd name="connsiteY52" fmla="*/ 1032746 h 1645520"/>
                <a:gd name="connsiteX53" fmla="*/ 7048500 w 10383379"/>
                <a:gd name="connsiteY53" fmla="*/ 1020046 h 1645520"/>
                <a:gd name="connsiteX54" fmla="*/ 6985000 w 10383379"/>
                <a:gd name="connsiteY54" fmla="*/ 1032746 h 1645520"/>
                <a:gd name="connsiteX55" fmla="*/ 6921500 w 10383379"/>
                <a:gd name="connsiteY55" fmla="*/ 1007346 h 1645520"/>
                <a:gd name="connsiteX56" fmla="*/ 6769100 w 10383379"/>
                <a:gd name="connsiteY56" fmla="*/ 994646 h 1645520"/>
                <a:gd name="connsiteX57" fmla="*/ 6616700 w 10383379"/>
                <a:gd name="connsiteY57" fmla="*/ 1020046 h 1645520"/>
                <a:gd name="connsiteX58" fmla="*/ 6324600 w 10383379"/>
                <a:gd name="connsiteY58" fmla="*/ 994646 h 1645520"/>
                <a:gd name="connsiteX59" fmla="*/ 6197600 w 10383379"/>
                <a:gd name="connsiteY59" fmla="*/ 969246 h 1645520"/>
                <a:gd name="connsiteX60" fmla="*/ 6045200 w 10383379"/>
                <a:gd name="connsiteY60" fmla="*/ 867646 h 1645520"/>
                <a:gd name="connsiteX61" fmla="*/ 5981701 w 10383379"/>
                <a:gd name="connsiteY61" fmla="*/ 893046 h 1645520"/>
                <a:gd name="connsiteX62" fmla="*/ 5961505 w 10383379"/>
                <a:gd name="connsiteY62" fmla="*/ 930848 h 1645520"/>
                <a:gd name="connsiteX63" fmla="*/ 5958526 w 10383379"/>
                <a:gd name="connsiteY63" fmla="*/ 948282 h 1645520"/>
                <a:gd name="connsiteX64" fmla="*/ 5957444 w 10383379"/>
                <a:gd name="connsiteY64" fmla="*/ 942927 h 1645520"/>
                <a:gd name="connsiteX65" fmla="*/ 5981701 w 10383379"/>
                <a:gd name="connsiteY65" fmla="*/ 845421 h 1645520"/>
                <a:gd name="connsiteX66" fmla="*/ 6045200 w 10383379"/>
                <a:gd name="connsiteY66" fmla="*/ 820021 h 1645520"/>
                <a:gd name="connsiteX67" fmla="*/ 0 w 10383379"/>
                <a:gd name="connsiteY67" fmla="*/ 0 h 1645520"/>
                <a:gd name="connsiteX68" fmla="*/ 8331 w 10383379"/>
                <a:gd name="connsiteY68" fmla="*/ 92 h 1645520"/>
                <a:gd name="connsiteX69" fmla="*/ 25400 w 10383379"/>
                <a:gd name="connsiteY69" fmla="*/ 7221 h 1645520"/>
                <a:gd name="connsiteX70" fmla="*/ 50800 w 10383379"/>
                <a:gd name="connsiteY70" fmla="*/ 83421 h 1645520"/>
                <a:gd name="connsiteX71" fmla="*/ 101600 w 10383379"/>
                <a:gd name="connsiteY71" fmla="*/ 121521 h 1645520"/>
                <a:gd name="connsiteX72" fmla="*/ 215900 w 10383379"/>
                <a:gd name="connsiteY72" fmla="*/ 96121 h 1645520"/>
                <a:gd name="connsiteX73" fmla="*/ 495300 w 10383379"/>
                <a:gd name="connsiteY73" fmla="*/ 146921 h 1645520"/>
                <a:gd name="connsiteX74" fmla="*/ 762000 w 10383379"/>
                <a:gd name="connsiteY74" fmla="*/ 134221 h 1645520"/>
                <a:gd name="connsiteX75" fmla="*/ 812800 w 10383379"/>
                <a:gd name="connsiteY75" fmla="*/ 146921 h 1645520"/>
                <a:gd name="connsiteX76" fmla="*/ 863600 w 10383379"/>
                <a:gd name="connsiteY76" fmla="*/ 185021 h 1645520"/>
                <a:gd name="connsiteX77" fmla="*/ 1079500 w 10383379"/>
                <a:gd name="connsiteY77" fmla="*/ 108821 h 1645520"/>
                <a:gd name="connsiteX78" fmla="*/ 1117600 w 10383379"/>
                <a:gd name="connsiteY78" fmla="*/ 134221 h 1645520"/>
                <a:gd name="connsiteX79" fmla="*/ 1371600 w 10383379"/>
                <a:gd name="connsiteY79" fmla="*/ 185021 h 1645520"/>
                <a:gd name="connsiteX80" fmla="*/ 1447800 w 10383379"/>
                <a:gd name="connsiteY80" fmla="*/ 210421 h 1645520"/>
                <a:gd name="connsiteX81" fmla="*/ 1612900 w 10383379"/>
                <a:gd name="connsiteY81" fmla="*/ 223121 h 1645520"/>
                <a:gd name="connsiteX82" fmla="*/ 1727200 w 10383379"/>
                <a:gd name="connsiteY82" fmla="*/ 312021 h 1645520"/>
                <a:gd name="connsiteX83" fmla="*/ 1905000 w 10383379"/>
                <a:gd name="connsiteY83" fmla="*/ 299321 h 1645520"/>
                <a:gd name="connsiteX84" fmla="*/ 1943100 w 10383379"/>
                <a:gd name="connsiteY84" fmla="*/ 286621 h 1645520"/>
                <a:gd name="connsiteX85" fmla="*/ 2044700 w 10383379"/>
                <a:gd name="connsiteY85" fmla="*/ 299321 h 1645520"/>
                <a:gd name="connsiteX86" fmla="*/ 2324100 w 10383379"/>
                <a:gd name="connsiteY86" fmla="*/ 350121 h 1645520"/>
                <a:gd name="connsiteX87" fmla="*/ 2463800 w 10383379"/>
                <a:gd name="connsiteY87" fmla="*/ 337421 h 1645520"/>
                <a:gd name="connsiteX88" fmla="*/ 2501900 w 10383379"/>
                <a:gd name="connsiteY88" fmla="*/ 362821 h 1645520"/>
                <a:gd name="connsiteX89" fmla="*/ 2552700 w 10383379"/>
                <a:gd name="connsiteY89" fmla="*/ 388221 h 1645520"/>
                <a:gd name="connsiteX90" fmla="*/ 2743200 w 10383379"/>
                <a:gd name="connsiteY90" fmla="*/ 413621 h 1645520"/>
                <a:gd name="connsiteX91" fmla="*/ 2806700 w 10383379"/>
                <a:gd name="connsiteY91" fmla="*/ 439021 h 1645520"/>
                <a:gd name="connsiteX92" fmla="*/ 2921000 w 10383379"/>
                <a:gd name="connsiteY92" fmla="*/ 451721 h 1645520"/>
                <a:gd name="connsiteX93" fmla="*/ 2971800 w 10383379"/>
                <a:gd name="connsiteY93" fmla="*/ 464421 h 1645520"/>
                <a:gd name="connsiteX94" fmla="*/ 3009900 w 10383379"/>
                <a:gd name="connsiteY94" fmla="*/ 502521 h 1645520"/>
                <a:gd name="connsiteX95" fmla="*/ 3149600 w 10383379"/>
                <a:gd name="connsiteY95" fmla="*/ 502521 h 1645520"/>
                <a:gd name="connsiteX96" fmla="*/ 3263900 w 10383379"/>
                <a:gd name="connsiteY96" fmla="*/ 502521 h 1645520"/>
                <a:gd name="connsiteX97" fmla="*/ 3302000 w 10383379"/>
                <a:gd name="connsiteY97" fmla="*/ 527921 h 1645520"/>
                <a:gd name="connsiteX98" fmla="*/ 3429000 w 10383379"/>
                <a:gd name="connsiteY98" fmla="*/ 489821 h 1645520"/>
                <a:gd name="connsiteX99" fmla="*/ 3543300 w 10383379"/>
                <a:gd name="connsiteY99" fmla="*/ 451721 h 1645520"/>
                <a:gd name="connsiteX100" fmla="*/ 3606800 w 10383379"/>
                <a:gd name="connsiteY100" fmla="*/ 540621 h 1645520"/>
                <a:gd name="connsiteX101" fmla="*/ 3759200 w 10383379"/>
                <a:gd name="connsiteY101" fmla="*/ 477121 h 1645520"/>
                <a:gd name="connsiteX102" fmla="*/ 3784600 w 10383379"/>
                <a:gd name="connsiteY102" fmla="*/ 540621 h 1645520"/>
                <a:gd name="connsiteX103" fmla="*/ 3937000 w 10383379"/>
                <a:gd name="connsiteY103" fmla="*/ 642221 h 1645520"/>
                <a:gd name="connsiteX104" fmla="*/ 4000500 w 10383379"/>
                <a:gd name="connsiteY104" fmla="*/ 616821 h 1645520"/>
                <a:gd name="connsiteX105" fmla="*/ 4114800 w 10383379"/>
                <a:gd name="connsiteY105" fmla="*/ 629521 h 1645520"/>
                <a:gd name="connsiteX106" fmla="*/ 4165600 w 10383379"/>
                <a:gd name="connsiteY106" fmla="*/ 680321 h 1645520"/>
                <a:gd name="connsiteX107" fmla="*/ 4521200 w 10383379"/>
                <a:gd name="connsiteY107" fmla="*/ 731121 h 1645520"/>
                <a:gd name="connsiteX108" fmla="*/ 5041900 w 10383379"/>
                <a:gd name="connsiteY108" fmla="*/ 781921 h 1645520"/>
                <a:gd name="connsiteX109" fmla="*/ 5334001 w 10383379"/>
                <a:gd name="connsiteY109" fmla="*/ 731121 h 1645520"/>
                <a:gd name="connsiteX110" fmla="*/ 5372101 w 10383379"/>
                <a:gd name="connsiteY110" fmla="*/ 781921 h 1645520"/>
                <a:gd name="connsiteX111" fmla="*/ 5575301 w 10383379"/>
                <a:gd name="connsiteY111" fmla="*/ 794621 h 1645520"/>
                <a:gd name="connsiteX112" fmla="*/ 5651501 w 10383379"/>
                <a:gd name="connsiteY112" fmla="*/ 807321 h 1645520"/>
                <a:gd name="connsiteX113" fmla="*/ 5689601 w 10383379"/>
                <a:gd name="connsiteY113" fmla="*/ 820021 h 1645520"/>
                <a:gd name="connsiteX114" fmla="*/ 5842001 w 10383379"/>
                <a:gd name="connsiteY114" fmla="*/ 781921 h 1645520"/>
                <a:gd name="connsiteX115" fmla="*/ 5956508 w 10383379"/>
                <a:gd name="connsiteY115" fmla="*/ 950356 h 1645520"/>
                <a:gd name="connsiteX116" fmla="*/ 5957835 w 10383379"/>
                <a:gd name="connsiteY116" fmla="*/ 952322 h 1645520"/>
                <a:gd name="connsiteX117" fmla="*/ 5955685 w 10383379"/>
                <a:gd name="connsiteY117" fmla="*/ 964904 h 1645520"/>
                <a:gd name="connsiteX118" fmla="*/ 5842001 w 10383379"/>
                <a:gd name="connsiteY118" fmla="*/ 829546 h 1645520"/>
                <a:gd name="connsiteX119" fmla="*/ 5689601 w 10383379"/>
                <a:gd name="connsiteY119" fmla="*/ 867646 h 1645520"/>
                <a:gd name="connsiteX120" fmla="*/ 5651501 w 10383379"/>
                <a:gd name="connsiteY120" fmla="*/ 854946 h 1645520"/>
                <a:gd name="connsiteX121" fmla="*/ 5575301 w 10383379"/>
                <a:gd name="connsiteY121" fmla="*/ 842246 h 1645520"/>
                <a:gd name="connsiteX122" fmla="*/ 5372101 w 10383379"/>
                <a:gd name="connsiteY122" fmla="*/ 829546 h 1645520"/>
                <a:gd name="connsiteX123" fmla="*/ 5334001 w 10383379"/>
                <a:gd name="connsiteY123" fmla="*/ 778746 h 1645520"/>
                <a:gd name="connsiteX124" fmla="*/ 5041900 w 10383379"/>
                <a:gd name="connsiteY124" fmla="*/ 829546 h 1645520"/>
                <a:gd name="connsiteX125" fmla="*/ 4521200 w 10383379"/>
                <a:gd name="connsiteY125" fmla="*/ 778746 h 1645520"/>
                <a:gd name="connsiteX126" fmla="*/ 4165600 w 10383379"/>
                <a:gd name="connsiteY126" fmla="*/ 727946 h 1645520"/>
                <a:gd name="connsiteX127" fmla="*/ 4114800 w 10383379"/>
                <a:gd name="connsiteY127" fmla="*/ 677146 h 1645520"/>
                <a:gd name="connsiteX128" fmla="*/ 4000500 w 10383379"/>
                <a:gd name="connsiteY128" fmla="*/ 664446 h 1645520"/>
                <a:gd name="connsiteX129" fmla="*/ 3937000 w 10383379"/>
                <a:gd name="connsiteY129" fmla="*/ 689846 h 1645520"/>
                <a:gd name="connsiteX130" fmla="*/ 3784600 w 10383379"/>
                <a:gd name="connsiteY130" fmla="*/ 588246 h 1645520"/>
                <a:gd name="connsiteX131" fmla="*/ 3759200 w 10383379"/>
                <a:gd name="connsiteY131" fmla="*/ 524746 h 1645520"/>
                <a:gd name="connsiteX132" fmla="*/ 3606800 w 10383379"/>
                <a:gd name="connsiteY132" fmla="*/ 588246 h 1645520"/>
                <a:gd name="connsiteX133" fmla="*/ 3543300 w 10383379"/>
                <a:gd name="connsiteY133" fmla="*/ 499346 h 1645520"/>
                <a:gd name="connsiteX134" fmla="*/ 3429000 w 10383379"/>
                <a:gd name="connsiteY134" fmla="*/ 537446 h 1645520"/>
                <a:gd name="connsiteX135" fmla="*/ 3302000 w 10383379"/>
                <a:gd name="connsiteY135" fmla="*/ 575546 h 1645520"/>
                <a:gd name="connsiteX136" fmla="*/ 3263900 w 10383379"/>
                <a:gd name="connsiteY136" fmla="*/ 550146 h 1645520"/>
                <a:gd name="connsiteX137" fmla="*/ 3149600 w 10383379"/>
                <a:gd name="connsiteY137" fmla="*/ 550146 h 1645520"/>
                <a:gd name="connsiteX138" fmla="*/ 3009900 w 10383379"/>
                <a:gd name="connsiteY138" fmla="*/ 550146 h 1645520"/>
                <a:gd name="connsiteX139" fmla="*/ 2971800 w 10383379"/>
                <a:gd name="connsiteY139" fmla="*/ 512046 h 1645520"/>
                <a:gd name="connsiteX140" fmla="*/ 2921000 w 10383379"/>
                <a:gd name="connsiteY140" fmla="*/ 499346 h 1645520"/>
                <a:gd name="connsiteX141" fmla="*/ 2806700 w 10383379"/>
                <a:gd name="connsiteY141" fmla="*/ 486646 h 1645520"/>
                <a:gd name="connsiteX142" fmla="*/ 2743200 w 10383379"/>
                <a:gd name="connsiteY142" fmla="*/ 461246 h 1645520"/>
                <a:gd name="connsiteX143" fmla="*/ 2552700 w 10383379"/>
                <a:gd name="connsiteY143" fmla="*/ 435846 h 1645520"/>
                <a:gd name="connsiteX144" fmla="*/ 2501900 w 10383379"/>
                <a:gd name="connsiteY144" fmla="*/ 410446 h 1645520"/>
                <a:gd name="connsiteX145" fmla="*/ 2463800 w 10383379"/>
                <a:gd name="connsiteY145" fmla="*/ 385046 h 1645520"/>
                <a:gd name="connsiteX146" fmla="*/ 2324100 w 10383379"/>
                <a:gd name="connsiteY146" fmla="*/ 397746 h 1645520"/>
                <a:gd name="connsiteX147" fmla="*/ 2044700 w 10383379"/>
                <a:gd name="connsiteY147" fmla="*/ 346946 h 1645520"/>
                <a:gd name="connsiteX148" fmla="*/ 1943100 w 10383379"/>
                <a:gd name="connsiteY148" fmla="*/ 334246 h 1645520"/>
                <a:gd name="connsiteX149" fmla="*/ 1905000 w 10383379"/>
                <a:gd name="connsiteY149" fmla="*/ 346946 h 1645520"/>
                <a:gd name="connsiteX150" fmla="*/ 1727200 w 10383379"/>
                <a:gd name="connsiteY150" fmla="*/ 359646 h 1645520"/>
                <a:gd name="connsiteX151" fmla="*/ 1612900 w 10383379"/>
                <a:gd name="connsiteY151" fmla="*/ 270746 h 1645520"/>
                <a:gd name="connsiteX152" fmla="*/ 1447800 w 10383379"/>
                <a:gd name="connsiteY152" fmla="*/ 258046 h 1645520"/>
                <a:gd name="connsiteX153" fmla="*/ 1371600 w 10383379"/>
                <a:gd name="connsiteY153" fmla="*/ 232646 h 1645520"/>
                <a:gd name="connsiteX154" fmla="*/ 1117600 w 10383379"/>
                <a:gd name="connsiteY154" fmla="*/ 181846 h 1645520"/>
                <a:gd name="connsiteX155" fmla="*/ 1079500 w 10383379"/>
                <a:gd name="connsiteY155" fmla="*/ 156446 h 1645520"/>
                <a:gd name="connsiteX156" fmla="*/ 863600 w 10383379"/>
                <a:gd name="connsiteY156" fmla="*/ 232646 h 1645520"/>
                <a:gd name="connsiteX157" fmla="*/ 812800 w 10383379"/>
                <a:gd name="connsiteY157" fmla="*/ 194546 h 1645520"/>
                <a:gd name="connsiteX158" fmla="*/ 762000 w 10383379"/>
                <a:gd name="connsiteY158" fmla="*/ 181846 h 1645520"/>
                <a:gd name="connsiteX159" fmla="*/ 495300 w 10383379"/>
                <a:gd name="connsiteY159" fmla="*/ 194546 h 1645520"/>
                <a:gd name="connsiteX160" fmla="*/ 215900 w 10383379"/>
                <a:gd name="connsiteY160" fmla="*/ 143746 h 1645520"/>
                <a:gd name="connsiteX161" fmla="*/ 101600 w 10383379"/>
                <a:gd name="connsiteY161" fmla="*/ 169146 h 1645520"/>
                <a:gd name="connsiteX162" fmla="*/ 50800 w 10383379"/>
                <a:gd name="connsiteY162" fmla="*/ 131046 h 1645520"/>
                <a:gd name="connsiteX163" fmla="*/ 25400 w 10383379"/>
                <a:gd name="connsiteY163" fmla="*/ 54846 h 1645520"/>
                <a:gd name="connsiteX164" fmla="*/ 8331 w 10383379"/>
                <a:gd name="connsiteY164" fmla="*/ 47717 h 1645520"/>
                <a:gd name="connsiteX165" fmla="*/ 0 w 10383379"/>
                <a:gd name="connsiteY165" fmla="*/ 47625 h 164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10383379" h="1645520">
                  <a:moveTo>
                    <a:pt x="6045200" y="820021"/>
                  </a:moveTo>
                  <a:cubicBezTo>
                    <a:pt x="6096000" y="853888"/>
                    <a:pt x="6142018" y="896357"/>
                    <a:pt x="6197600" y="921621"/>
                  </a:cubicBezTo>
                  <a:cubicBezTo>
                    <a:pt x="6236902" y="939486"/>
                    <a:pt x="6281742" y="941826"/>
                    <a:pt x="6324600" y="947021"/>
                  </a:cubicBezTo>
                  <a:cubicBezTo>
                    <a:pt x="6421624" y="958781"/>
                    <a:pt x="6519333" y="963954"/>
                    <a:pt x="6616700" y="972421"/>
                  </a:cubicBezTo>
                  <a:cubicBezTo>
                    <a:pt x="6667500" y="963954"/>
                    <a:pt x="6717670" y="944314"/>
                    <a:pt x="6769100" y="947021"/>
                  </a:cubicBezTo>
                  <a:cubicBezTo>
                    <a:pt x="6970195" y="957605"/>
                    <a:pt x="6763549" y="1022901"/>
                    <a:pt x="6921500" y="959721"/>
                  </a:cubicBezTo>
                  <a:cubicBezTo>
                    <a:pt x="6942667" y="968188"/>
                    <a:pt x="6962316" y="982853"/>
                    <a:pt x="6985000" y="985121"/>
                  </a:cubicBezTo>
                  <a:cubicBezTo>
                    <a:pt x="7006479" y="987269"/>
                    <a:pt x="7026914" y="972421"/>
                    <a:pt x="7048500" y="972421"/>
                  </a:cubicBezTo>
                  <a:cubicBezTo>
                    <a:pt x="7065954" y="972421"/>
                    <a:pt x="7082367" y="980888"/>
                    <a:pt x="7099300" y="985121"/>
                  </a:cubicBezTo>
                  <a:cubicBezTo>
                    <a:pt x="7188200" y="972421"/>
                    <a:pt x="7279187" y="970001"/>
                    <a:pt x="7366000" y="947021"/>
                  </a:cubicBezTo>
                  <a:cubicBezTo>
                    <a:pt x="7424594" y="931511"/>
                    <a:pt x="7470488" y="870821"/>
                    <a:pt x="7531100" y="870821"/>
                  </a:cubicBezTo>
                  <a:cubicBezTo>
                    <a:pt x="7587896" y="870821"/>
                    <a:pt x="7630982" y="925396"/>
                    <a:pt x="7683500" y="947021"/>
                  </a:cubicBezTo>
                  <a:cubicBezTo>
                    <a:pt x="7703460" y="955240"/>
                    <a:pt x="7725833" y="955488"/>
                    <a:pt x="7747000" y="959721"/>
                  </a:cubicBezTo>
                  <a:cubicBezTo>
                    <a:pt x="7803600" y="925761"/>
                    <a:pt x="7867069" y="880586"/>
                    <a:pt x="7937500" y="883521"/>
                  </a:cubicBezTo>
                  <a:cubicBezTo>
                    <a:pt x="7999085" y="886087"/>
                    <a:pt x="8054622" y="923486"/>
                    <a:pt x="8115300" y="934321"/>
                  </a:cubicBezTo>
                  <a:cubicBezTo>
                    <a:pt x="8173792" y="944766"/>
                    <a:pt x="8233833" y="942788"/>
                    <a:pt x="8293100" y="947021"/>
                  </a:cubicBezTo>
                  <a:cubicBezTo>
                    <a:pt x="8326967" y="963954"/>
                    <a:pt x="8364166" y="975430"/>
                    <a:pt x="8394700" y="997821"/>
                  </a:cubicBezTo>
                  <a:cubicBezTo>
                    <a:pt x="8428495" y="1022604"/>
                    <a:pt x="8483600" y="1086721"/>
                    <a:pt x="8483600" y="1086721"/>
                  </a:cubicBezTo>
                  <a:cubicBezTo>
                    <a:pt x="8762272" y="1040276"/>
                    <a:pt x="8525329" y="1041999"/>
                    <a:pt x="8737600" y="1137521"/>
                  </a:cubicBezTo>
                  <a:cubicBezTo>
                    <a:pt x="8785351" y="1159009"/>
                    <a:pt x="8890000" y="1175621"/>
                    <a:pt x="8890000" y="1175621"/>
                  </a:cubicBezTo>
                  <a:cubicBezTo>
                    <a:pt x="9036549" y="1151196"/>
                    <a:pt x="8903876" y="1151103"/>
                    <a:pt x="9055100" y="1264521"/>
                  </a:cubicBezTo>
                  <a:cubicBezTo>
                    <a:pt x="9088455" y="1289537"/>
                    <a:pt x="9134149" y="1293057"/>
                    <a:pt x="9169400" y="1315321"/>
                  </a:cubicBezTo>
                  <a:cubicBezTo>
                    <a:pt x="9215237" y="1344270"/>
                    <a:pt x="9254067" y="1383054"/>
                    <a:pt x="9296400" y="1416921"/>
                  </a:cubicBezTo>
                  <a:cubicBezTo>
                    <a:pt x="9352802" y="1349238"/>
                    <a:pt x="9402380" y="1189198"/>
                    <a:pt x="9499600" y="1302621"/>
                  </a:cubicBezTo>
                  <a:cubicBezTo>
                    <a:pt x="9534120" y="1342895"/>
                    <a:pt x="9532799" y="1411265"/>
                    <a:pt x="9575800" y="1442321"/>
                  </a:cubicBezTo>
                  <a:cubicBezTo>
                    <a:pt x="9617551" y="1472474"/>
                    <a:pt x="9677400" y="1459254"/>
                    <a:pt x="9728200" y="1467721"/>
                  </a:cubicBezTo>
                  <a:cubicBezTo>
                    <a:pt x="9779000" y="1488888"/>
                    <a:pt x="9828391" y="1513818"/>
                    <a:pt x="9880600" y="1531221"/>
                  </a:cubicBezTo>
                  <a:cubicBezTo>
                    <a:pt x="9905029" y="1539364"/>
                    <a:pt x="9931248" y="1540727"/>
                    <a:pt x="9956800" y="1543921"/>
                  </a:cubicBezTo>
                  <a:lnTo>
                    <a:pt x="10287000" y="1582021"/>
                  </a:lnTo>
                  <a:cubicBezTo>
                    <a:pt x="10306050" y="1594721"/>
                    <a:pt x="10325886" y="1606377"/>
                    <a:pt x="10345329" y="1618554"/>
                  </a:cubicBezTo>
                  <a:lnTo>
                    <a:pt x="10383379" y="1645520"/>
                  </a:lnTo>
                  <a:lnTo>
                    <a:pt x="10312345" y="1645520"/>
                  </a:lnTo>
                  <a:lnTo>
                    <a:pt x="10287000" y="1629646"/>
                  </a:lnTo>
                  <a:lnTo>
                    <a:pt x="9956800" y="1591546"/>
                  </a:lnTo>
                  <a:cubicBezTo>
                    <a:pt x="9931248" y="1588352"/>
                    <a:pt x="9905029" y="1586989"/>
                    <a:pt x="9880600" y="1578846"/>
                  </a:cubicBezTo>
                  <a:cubicBezTo>
                    <a:pt x="9828391" y="1561443"/>
                    <a:pt x="9779000" y="1536513"/>
                    <a:pt x="9728200" y="1515346"/>
                  </a:cubicBezTo>
                  <a:cubicBezTo>
                    <a:pt x="9677400" y="1506879"/>
                    <a:pt x="9617551" y="1520099"/>
                    <a:pt x="9575800" y="1489946"/>
                  </a:cubicBezTo>
                  <a:cubicBezTo>
                    <a:pt x="9532799" y="1458890"/>
                    <a:pt x="9534120" y="1390520"/>
                    <a:pt x="9499600" y="1350246"/>
                  </a:cubicBezTo>
                  <a:cubicBezTo>
                    <a:pt x="9402380" y="1236823"/>
                    <a:pt x="9352802" y="1396863"/>
                    <a:pt x="9296400" y="1464546"/>
                  </a:cubicBezTo>
                  <a:cubicBezTo>
                    <a:pt x="9254067" y="1430679"/>
                    <a:pt x="9215237" y="1391895"/>
                    <a:pt x="9169400" y="1362946"/>
                  </a:cubicBezTo>
                  <a:cubicBezTo>
                    <a:pt x="9134149" y="1340682"/>
                    <a:pt x="9088455" y="1337162"/>
                    <a:pt x="9055100" y="1312146"/>
                  </a:cubicBezTo>
                  <a:cubicBezTo>
                    <a:pt x="8903876" y="1198728"/>
                    <a:pt x="9036549" y="1198821"/>
                    <a:pt x="8890000" y="1223246"/>
                  </a:cubicBezTo>
                  <a:cubicBezTo>
                    <a:pt x="8890000" y="1223246"/>
                    <a:pt x="8785351" y="1206634"/>
                    <a:pt x="8737600" y="1185146"/>
                  </a:cubicBezTo>
                  <a:cubicBezTo>
                    <a:pt x="8525329" y="1089624"/>
                    <a:pt x="8762272" y="1087901"/>
                    <a:pt x="8483600" y="1134346"/>
                  </a:cubicBezTo>
                  <a:cubicBezTo>
                    <a:pt x="8483600" y="1134346"/>
                    <a:pt x="8428495" y="1070229"/>
                    <a:pt x="8394700" y="1045446"/>
                  </a:cubicBezTo>
                  <a:cubicBezTo>
                    <a:pt x="8364166" y="1023055"/>
                    <a:pt x="8326967" y="1011579"/>
                    <a:pt x="8293100" y="994646"/>
                  </a:cubicBezTo>
                  <a:cubicBezTo>
                    <a:pt x="8233833" y="990413"/>
                    <a:pt x="8173792" y="992391"/>
                    <a:pt x="8115300" y="981946"/>
                  </a:cubicBezTo>
                  <a:cubicBezTo>
                    <a:pt x="8054622" y="971111"/>
                    <a:pt x="7999085" y="933712"/>
                    <a:pt x="7937500" y="931146"/>
                  </a:cubicBezTo>
                  <a:cubicBezTo>
                    <a:pt x="7867069" y="928211"/>
                    <a:pt x="7803600" y="973386"/>
                    <a:pt x="7747000" y="1007346"/>
                  </a:cubicBezTo>
                  <a:cubicBezTo>
                    <a:pt x="7725833" y="1003113"/>
                    <a:pt x="7703460" y="1002865"/>
                    <a:pt x="7683500" y="994646"/>
                  </a:cubicBezTo>
                  <a:cubicBezTo>
                    <a:pt x="7630982" y="973021"/>
                    <a:pt x="7587896" y="918446"/>
                    <a:pt x="7531100" y="918446"/>
                  </a:cubicBezTo>
                  <a:cubicBezTo>
                    <a:pt x="7470488" y="918446"/>
                    <a:pt x="7424594" y="979136"/>
                    <a:pt x="7366000" y="994646"/>
                  </a:cubicBezTo>
                  <a:cubicBezTo>
                    <a:pt x="7279187" y="1017626"/>
                    <a:pt x="7188200" y="1020046"/>
                    <a:pt x="7099300" y="1032746"/>
                  </a:cubicBezTo>
                  <a:cubicBezTo>
                    <a:pt x="7082367" y="1028513"/>
                    <a:pt x="7065954" y="1020046"/>
                    <a:pt x="7048500" y="1020046"/>
                  </a:cubicBezTo>
                  <a:cubicBezTo>
                    <a:pt x="7026914" y="1020046"/>
                    <a:pt x="7006479" y="1034894"/>
                    <a:pt x="6985000" y="1032746"/>
                  </a:cubicBezTo>
                  <a:cubicBezTo>
                    <a:pt x="6962316" y="1030478"/>
                    <a:pt x="6942667" y="1015813"/>
                    <a:pt x="6921500" y="1007346"/>
                  </a:cubicBezTo>
                  <a:cubicBezTo>
                    <a:pt x="6763549" y="1070526"/>
                    <a:pt x="6970195" y="1005230"/>
                    <a:pt x="6769100" y="994646"/>
                  </a:cubicBezTo>
                  <a:cubicBezTo>
                    <a:pt x="6717670" y="991939"/>
                    <a:pt x="6667500" y="1011579"/>
                    <a:pt x="6616700" y="1020046"/>
                  </a:cubicBezTo>
                  <a:cubicBezTo>
                    <a:pt x="6519333" y="1011579"/>
                    <a:pt x="6421624" y="1006406"/>
                    <a:pt x="6324600" y="994646"/>
                  </a:cubicBezTo>
                  <a:cubicBezTo>
                    <a:pt x="6281742" y="989451"/>
                    <a:pt x="6236902" y="987111"/>
                    <a:pt x="6197600" y="969246"/>
                  </a:cubicBezTo>
                  <a:cubicBezTo>
                    <a:pt x="6142018" y="943982"/>
                    <a:pt x="6096000" y="901513"/>
                    <a:pt x="6045200" y="867646"/>
                  </a:cubicBezTo>
                  <a:cubicBezTo>
                    <a:pt x="6024033" y="876113"/>
                    <a:pt x="5995696" y="875051"/>
                    <a:pt x="5981701" y="893046"/>
                  </a:cubicBezTo>
                  <a:cubicBezTo>
                    <a:pt x="5971818" y="905753"/>
                    <a:pt x="5965463" y="918613"/>
                    <a:pt x="5961505" y="930848"/>
                  </a:cubicBezTo>
                  <a:lnTo>
                    <a:pt x="5958526" y="948282"/>
                  </a:lnTo>
                  <a:lnTo>
                    <a:pt x="5957444" y="942927"/>
                  </a:lnTo>
                  <a:cubicBezTo>
                    <a:pt x="5954161" y="923036"/>
                    <a:pt x="5952050" y="883543"/>
                    <a:pt x="5981701" y="845421"/>
                  </a:cubicBezTo>
                  <a:cubicBezTo>
                    <a:pt x="5995696" y="827426"/>
                    <a:pt x="6024033" y="828488"/>
                    <a:pt x="6045200" y="820021"/>
                  </a:cubicBezTo>
                  <a:close/>
                  <a:moveTo>
                    <a:pt x="0" y="0"/>
                  </a:moveTo>
                  <a:lnTo>
                    <a:pt x="8331" y="92"/>
                  </a:lnTo>
                  <a:cubicBezTo>
                    <a:pt x="14710" y="961"/>
                    <a:pt x="20555" y="2982"/>
                    <a:pt x="25400" y="7221"/>
                  </a:cubicBezTo>
                  <a:cubicBezTo>
                    <a:pt x="45549" y="24852"/>
                    <a:pt x="35948" y="61144"/>
                    <a:pt x="50800" y="83421"/>
                  </a:cubicBezTo>
                  <a:cubicBezTo>
                    <a:pt x="62541" y="101033"/>
                    <a:pt x="84667" y="108821"/>
                    <a:pt x="101600" y="121521"/>
                  </a:cubicBezTo>
                  <a:cubicBezTo>
                    <a:pt x="139700" y="113054"/>
                    <a:pt x="176931" y="98286"/>
                    <a:pt x="215900" y="96121"/>
                  </a:cubicBezTo>
                  <a:cubicBezTo>
                    <a:pt x="287126" y="92164"/>
                    <a:pt x="439014" y="133932"/>
                    <a:pt x="495300" y="146921"/>
                  </a:cubicBezTo>
                  <a:cubicBezTo>
                    <a:pt x="584200" y="142688"/>
                    <a:pt x="672999" y="134221"/>
                    <a:pt x="762000" y="134221"/>
                  </a:cubicBezTo>
                  <a:cubicBezTo>
                    <a:pt x="779454" y="134221"/>
                    <a:pt x="797188" y="139115"/>
                    <a:pt x="812800" y="146921"/>
                  </a:cubicBezTo>
                  <a:cubicBezTo>
                    <a:pt x="831732" y="156387"/>
                    <a:pt x="846667" y="172321"/>
                    <a:pt x="863600" y="185021"/>
                  </a:cubicBezTo>
                  <a:cubicBezTo>
                    <a:pt x="935567" y="159621"/>
                    <a:pt x="1016000" y="66488"/>
                    <a:pt x="1079500" y="108821"/>
                  </a:cubicBezTo>
                  <a:cubicBezTo>
                    <a:pt x="1092200" y="117288"/>
                    <a:pt x="1103652" y="128022"/>
                    <a:pt x="1117600" y="134221"/>
                  </a:cubicBezTo>
                  <a:cubicBezTo>
                    <a:pt x="1201598" y="171553"/>
                    <a:pt x="1276859" y="171487"/>
                    <a:pt x="1371600" y="185021"/>
                  </a:cubicBezTo>
                  <a:cubicBezTo>
                    <a:pt x="1397000" y="193488"/>
                    <a:pt x="1421354" y="206245"/>
                    <a:pt x="1447800" y="210421"/>
                  </a:cubicBezTo>
                  <a:cubicBezTo>
                    <a:pt x="1502320" y="219029"/>
                    <a:pt x="1561027" y="204258"/>
                    <a:pt x="1612900" y="223121"/>
                  </a:cubicBezTo>
                  <a:cubicBezTo>
                    <a:pt x="1658261" y="239616"/>
                    <a:pt x="1689100" y="282388"/>
                    <a:pt x="1727200" y="312021"/>
                  </a:cubicBezTo>
                  <a:cubicBezTo>
                    <a:pt x="1786467" y="307788"/>
                    <a:pt x="1845989" y="306263"/>
                    <a:pt x="1905000" y="299321"/>
                  </a:cubicBezTo>
                  <a:cubicBezTo>
                    <a:pt x="1918295" y="297757"/>
                    <a:pt x="1929713" y="286621"/>
                    <a:pt x="1943100" y="286621"/>
                  </a:cubicBezTo>
                  <a:cubicBezTo>
                    <a:pt x="1977230" y="286621"/>
                    <a:pt x="2011034" y="293710"/>
                    <a:pt x="2044700" y="299321"/>
                  </a:cubicBezTo>
                  <a:cubicBezTo>
                    <a:pt x="2138072" y="314883"/>
                    <a:pt x="2324100" y="350121"/>
                    <a:pt x="2324100" y="350121"/>
                  </a:cubicBezTo>
                  <a:cubicBezTo>
                    <a:pt x="2370667" y="345888"/>
                    <a:pt x="2417160" y="334090"/>
                    <a:pt x="2463800" y="337421"/>
                  </a:cubicBezTo>
                  <a:cubicBezTo>
                    <a:pt x="2479025" y="338508"/>
                    <a:pt x="2488648" y="355248"/>
                    <a:pt x="2501900" y="362821"/>
                  </a:cubicBezTo>
                  <a:cubicBezTo>
                    <a:pt x="2518338" y="372214"/>
                    <a:pt x="2534174" y="384321"/>
                    <a:pt x="2552700" y="388221"/>
                  </a:cubicBezTo>
                  <a:cubicBezTo>
                    <a:pt x="2615388" y="401418"/>
                    <a:pt x="2679700" y="405154"/>
                    <a:pt x="2743200" y="413621"/>
                  </a:cubicBezTo>
                  <a:cubicBezTo>
                    <a:pt x="2764367" y="422088"/>
                    <a:pt x="2784409" y="434244"/>
                    <a:pt x="2806700" y="439021"/>
                  </a:cubicBezTo>
                  <a:cubicBezTo>
                    <a:pt x="2844184" y="447053"/>
                    <a:pt x="2883111" y="445892"/>
                    <a:pt x="2921000" y="451721"/>
                  </a:cubicBezTo>
                  <a:cubicBezTo>
                    <a:pt x="2938252" y="454375"/>
                    <a:pt x="2954867" y="460188"/>
                    <a:pt x="2971800" y="464421"/>
                  </a:cubicBezTo>
                  <a:cubicBezTo>
                    <a:pt x="2984500" y="477121"/>
                    <a:pt x="2994956" y="492558"/>
                    <a:pt x="3009900" y="502521"/>
                  </a:cubicBezTo>
                  <a:cubicBezTo>
                    <a:pt x="3050704" y="529723"/>
                    <a:pt x="3110374" y="507424"/>
                    <a:pt x="3149600" y="502521"/>
                  </a:cubicBezTo>
                  <a:cubicBezTo>
                    <a:pt x="3202891" y="582457"/>
                    <a:pt x="3139833" y="514928"/>
                    <a:pt x="3263900" y="502521"/>
                  </a:cubicBezTo>
                  <a:cubicBezTo>
                    <a:pt x="3279088" y="501002"/>
                    <a:pt x="3289300" y="519454"/>
                    <a:pt x="3302000" y="527921"/>
                  </a:cubicBezTo>
                  <a:lnTo>
                    <a:pt x="3429000" y="489821"/>
                  </a:lnTo>
                  <a:cubicBezTo>
                    <a:pt x="3467297" y="477727"/>
                    <a:pt x="3504684" y="440688"/>
                    <a:pt x="3543300" y="451721"/>
                  </a:cubicBezTo>
                  <a:cubicBezTo>
                    <a:pt x="3578315" y="461725"/>
                    <a:pt x="3585633" y="510988"/>
                    <a:pt x="3606800" y="540621"/>
                  </a:cubicBezTo>
                  <a:cubicBezTo>
                    <a:pt x="3657600" y="519454"/>
                    <a:pt x="3704167" y="477121"/>
                    <a:pt x="3759200" y="477121"/>
                  </a:cubicBezTo>
                  <a:cubicBezTo>
                    <a:pt x="3781997" y="477121"/>
                    <a:pt x="3767894" y="525109"/>
                    <a:pt x="3784600" y="540621"/>
                  </a:cubicBezTo>
                  <a:cubicBezTo>
                    <a:pt x="3829340" y="582165"/>
                    <a:pt x="3886200" y="608354"/>
                    <a:pt x="3937000" y="642221"/>
                  </a:cubicBezTo>
                  <a:cubicBezTo>
                    <a:pt x="3958167" y="633754"/>
                    <a:pt x="3977842" y="614303"/>
                    <a:pt x="4000500" y="616821"/>
                  </a:cubicBezTo>
                  <a:cubicBezTo>
                    <a:pt x="4155835" y="634080"/>
                    <a:pt x="3938702" y="699960"/>
                    <a:pt x="4114800" y="629521"/>
                  </a:cubicBezTo>
                  <a:cubicBezTo>
                    <a:pt x="4131733" y="646454"/>
                    <a:pt x="4142997" y="672410"/>
                    <a:pt x="4165600" y="680321"/>
                  </a:cubicBezTo>
                  <a:cubicBezTo>
                    <a:pt x="4275778" y="718883"/>
                    <a:pt x="4405995" y="719305"/>
                    <a:pt x="4521200" y="731121"/>
                  </a:cubicBezTo>
                  <a:cubicBezTo>
                    <a:pt x="5033495" y="783664"/>
                    <a:pt x="4692380" y="756955"/>
                    <a:pt x="5041900" y="781921"/>
                  </a:cubicBezTo>
                  <a:cubicBezTo>
                    <a:pt x="5139267" y="764988"/>
                    <a:pt x="5235172" y="731121"/>
                    <a:pt x="5334001" y="731121"/>
                  </a:cubicBezTo>
                  <a:cubicBezTo>
                    <a:pt x="5355168" y="731121"/>
                    <a:pt x="5351630" y="776534"/>
                    <a:pt x="5372101" y="781921"/>
                  </a:cubicBezTo>
                  <a:cubicBezTo>
                    <a:pt x="5437732" y="799192"/>
                    <a:pt x="5507568" y="790388"/>
                    <a:pt x="5575301" y="794621"/>
                  </a:cubicBezTo>
                  <a:cubicBezTo>
                    <a:pt x="5600701" y="798854"/>
                    <a:pt x="5626363" y="801735"/>
                    <a:pt x="5651501" y="807321"/>
                  </a:cubicBezTo>
                  <a:cubicBezTo>
                    <a:pt x="5664568" y="810225"/>
                    <a:pt x="5676330" y="821790"/>
                    <a:pt x="5689601" y="820021"/>
                  </a:cubicBezTo>
                  <a:cubicBezTo>
                    <a:pt x="5741505" y="813100"/>
                    <a:pt x="5791201" y="794621"/>
                    <a:pt x="5842001" y="781921"/>
                  </a:cubicBezTo>
                  <a:cubicBezTo>
                    <a:pt x="5919786" y="885634"/>
                    <a:pt x="5947758" y="934788"/>
                    <a:pt x="5956508" y="950356"/>
                  </a:cubicBezTo>
                  <a:lnTo>
                    <a:pt x="5957835" y="952322"/>
                  </a:lnTo>
                  <a:lnTo>
                    <a:pt x="5955685" y="964904"/>
                  </a:lnTo>
                  <a:cubicBezTo>
                    <a:pt x="5953891" y="1026161"/>
                    <a:pt x="5997570" y="1036972"/>
                    <a:pt x="5842001" y="829546"/>
                  </a:cubicBezTo>
                  <a:cubicBezTo>
                    <a:pt x="5791201" y="842246"/>
                    <a:pt x="5741505" y="860725"/>
                    <a:pt x="5689601" y="867646"/>
                  </a:cubicBezTo>
                  <a:cubicBezTo>
                    <a:pt x="5676330" y="869415"/>
                    <a:pt x="5664568" y="857850"/>
                    <a:pt x="5651501" y="854946"/>
                  </a:cubicBezTo>
                  <a:cubicBezTo>
                    <a:pt x="5626363" y="849360"/>
                    <a:pt x="5600701" y="846479"/>
                    <a:pt x="5575301" y="842246"/>
                  </a:cubicBezTo>
                  <a:cubicBezTo>
                    <a:pt x="5507568" y="838013"/>
                    <a:pt x="5437732" y="846817"/>
                    <a:pt x="5372101" y="829546"/>
                  </a:cubicBezTo>
                  <a:cubicBezTo>
                    <a:pt x="5351630" y="824159"/>
                    <a:pt x="5355168" y="778746"/>
                    <a:pt x="5334001" y="778746"/>
                  </a:cubicBezTo>
                  <a:cubicBezTo>
                    <a:pt x="5235172" y="778746"/>
                    <a:pt x="5139267" y="812613"/>
                    <a:pt x="5041900" y="829546"/>
                  </a:cubicBezTo>
                  <a:cubicBezTo>
                    <a:pt x="4692380" y="804580"/>
                    <a:pt x="5033495" y="831289"/>
                    <a:pt x="4521200" y="778746"/>
                  </a:cubicBezTo>
                  <a:cubicBezTo>
                    <a:pt x="4405995" y="766930"/>
                    <a:pt x="4275778" y="766508"/>
                    <a:pt x="4165600" y="727946"/>
                  </a:cubicBezTo>
                  <a:cubicBezTo>
                    <a:pt x="4142997" y="720035"/>
                    <a:pt x="4131733" y="694079"/>
                    <a:pt x="4114800" y="677146"/>
                  </a:cubicBezTo>
                  <a:cubicBezTo>
                    <a:pt x="3938702" y="747585"/>
                    <a:pt x="4155835" y="681705"/>
                    <a:pt x="4000500" y="664446"/>
                  </a:cubicBezTo>
                  <a:cubicBezTo>
                    <a:pt x="3977842" y="661928"/>
                    <a:pt x="3958167" y="681379"/>
                    <a:pt x="3937000" y="689846"/>
                  </a:cubicBezTo>
                  <a:cubicBezTo>
                    <a:pt x="3886200" y="655979"/>
                    <a:pt x="3829340" y="629790"/>
                    <a:pt x="3784600" y="588246"/>
                  </a:cubicBezTo>
                  <a:cubicBezTo>
                    <a:pt x="3767894" y="572734"/>
                    <a:pt x="3781997" y="524746"/>
                    <a:pt x="3759200" y="524746"/>
                  </a:cubicBezTo>
                  <a:cubicBezTo>
                    <a:pt x="3704167" y="524746"/>
                    <a:pt x="3657600" y="567079"/>
                    <a:pt x="3606800" y="588246"/>
                  </a:cubicBezTo>
                  <a:cubicBezTo>
                    <a:pt x="3585633" y="558613"/>
                    <a:pt x="3578315" y="509350"/>
                    <a:pt x="3543300" y="499346"/>
                  </a:cubicBezTo>
                  <a:cubicBezTo>
                    <a:pt x="3504684" y="488313"/>
                    <a:pt x="3467297" y="525352"/>
                    <a:pt x="3429000" y="537446"/>
                  </a:cubicBezTo>
                  <a:lnTo>
                    <a:pt x="3302000" y="575546"/>
                  </a:lnTo>
                  <a:cubicBezTo>
                    <a:pt x="3289300" y="567079"/>
                    <a:pt x="3279088" y="548627"/>
                    <a:pt x="3263900" y="550146"/>
                  </a:cubicBezTo>
                  <a:cubicBezTo>
                    <a:pt x="3139833" y="562553"/>
                    <a:pt x="3202891" y="630082"/>
                    <a:pt x="3149600" y="550146"/>
                  </a:cubicBezTo>
                  <a:cubicBezTo>
                    <a:pt x="3110374" y="555049"/>
                    <a:pt x="3050704" y="577348"/>
                    <a:pt x="3009900" y="550146"/>
                  </a:cubicBezTo>
                  <a:cubicBezTo>
                    <a:pt x="2994956" y="540183"/>
                    <a:pt x="2984500" y="524746"/>
                    <a:pt x="2971800" y="512046"/>
                  </a:cubicBezTo>
                  <a:cubicBezTo>
                    <a:pt x="2954867" y="507813"/>
                    <a:pt x="2938252" y="502000"/>
                    <a:pt x="2921000" y="499346"/>
                  </a:cubicBezTo>
                  <a:cubicBezTo>
                    <a:pt x="2883111" y="493517"/>
                    <a:pt x="2844184" y="494678"/>
                    <a:pt x="2806700" y="486646"/>
                  </a:cubicBezTo>
                  <a:cubicBezTo>
                    <a:pt x="2784409" y="481869"/>
                    <a:pt x="2764367" y="469713"/>
                    <a:pt x="2743200" y="461246"/>
                  </a:cubicBezTo>
                  <a:cubicBezTo>
                    <a:pt x="2679700" y="452779"/>
                    <a:pt x="2615388" y="449043"/>
                    <a:pt x="2552700" y="435846"/>
                  </a:cubicBezTo>
                  <a:cubicBezTo>
                    <a:pt x="2534174" y="431946"/>
                    <a:pt x="2518338" y="419839"/>
                    <a:pt x="2501900" y="410446"/>
                  </a:cubicBezTo>
                  <a:cubicBezTo>
                    <a:pt x="2488648" y="402873"/>
                    <a:pt x="2479025" y="386133"/>
                    <a:pt x="2463800" y="385046"/>
                  </a:cubicBezTo>
                  <a:cubicBezTo>
                    <a:pt x="2417160" y="381715"/>
                    <a:pt x="2370667" y="393513"/>
                    <a:pt x="2324100" y="397746"/>
                  </a:cubicBezTo>
                  <a:cubicBezTo>
                    <a:pt x="2324100" y="397746"/>
                    <a:pt x="2138072" y="362508"/>
                    <a:pt x="2044700" y="346946"/>
                  </a:cubicBezTo>
                  <a:cubicBezTo>
                    <a:pt x="2011034" y="341335"/>
                    <a:pt x="1977230" y="334246"/>
                    <a:pt x="1943100" y="334246"/>
                  </a:cubicBezTo>
                  <a:cubicBezTo>
                    <a:pt x="1929713" y="334246"/>
                    <a:pt x="1918295" y="345382"/>
                    <a:pt x="1905000" y="346946"/>
                  </a:cubicBezTo>
                  <a:cubicBezTo>
                    <a:pt x="1845989" y="353888"/>
                    <a:pt x="1786467" y="355413"/>
                    <a:pt x="1727200" y="359646"/>
                  </a:cubicBezTo>
                  <a:cubicBezTo>
                    <a:pt x="1689100" y="330013"/>
                    <a:pt x="1658261" y="287241"/>
                    <a:pt x="1612900" y="270746"/>
                  </a:cubicBezTo>
                  <a:cubicBezTo>
                    <a:pt x="1561027" y="251883"/>
                    <a:pt x="1502320" y="266654"/>
                    <a:pt x="1447800" y="258046"/>
                  </a:cubicBezTo>
                  <a:cubicBezTo>
                    <a:pt x="1421354" y="253870"/>
                    <a:pt x="1397000" y="241113"/>
                    <a:pt x="1371600" y="232646"/>
                  </a:cubicBezTo>
                  <a:cubicBezTo>
                    <a:pt x="1276859" y="219112"/>
                    <a:pt x="1201598" y="219178"/>
                    <a:pt x="1117600" y="181846"/>
                  </a:cubicBezTo>
                  <a:cubicBezTo>
                    <a:pt x="1103652" y="175647"/>
                    <a:pt x="1092200" y="164913"/>
                    <a:pt x="1079500" y="156446"/>
                  </a:cubicBezTo>
                  <a:cubicBezTo>
                    <a:pt x="1016000" y="114113"/>
                    <a:pt x="935567" y="207246"/>
                    <a:pt x="863600" y="232646"/>
                  </a:cubicBezTo>
                  <a:cubicBezTo>
                    <a:pt x="846667" y="219946"/>
                    <a:pt x="831732" y="204012"/>
                    <a:pt x="812800" y="194546"/>
                  </a:cubicBezTo>
                  <a:cubicBezTo>
                    <a:pt x="797188" y="186740"/>
                    <a:pt x="779454" y="181846"/>
                    <a:pt x="762000" y="181846"/>
                  </a:cubicBezTo>
                  <a:cubicBezTo>
                    <a:pt x="672999" y="181846"/>
                    <a:pt x="584200" y="190313"/>
                    <a:pt x="495300" y="194546"/>
                  </a:cubicBezTo>
                  <a:cubicBezTo>
                    <a:pt x="439014" y="181557"/>
                    <a:pt x="287126" y="139789"/>
                    <a:pt x="215900" y="143746"/>
                  </a:cubicBezTo>
                  <a:cubicBezTo>
                    <a:pt x="176931" y="145911"/>
                    <a:pt x="139700" y="160679"/>
                    <a:pt x="101600" y="169146"/>
                  </a:cubicBezTo>
                  <a:cubicBezTo>
                    <a:pt x="84667" y="156446"/>
                    <a:pt x="62541" y="148658"/>
                    <a:pt x="50800" y="131046"/>
                  </a:cubicBezTo>
                  <a:cubicBezTo>
                    <a:pt x="35948" y="108769"/>
                    <a:pt x="45549" y="72477"/>
                    <a:pt x="25400" y="54846"/>
                  </a:cubicBezTo>
                  <a:cubicBezTo>
                    <a:pt x="20555" y="50607"/>
                    <a:pt x="14710" y="48586"/>
                    <a:pt x="8331" y="47717"/>
                  </a:cubicBezTo>
                  <a:lnTo>
                    <a:pt x="0" y="47625"/>
                  </a:lnTo>
                  <a:close/>
                </a:path>
              </a:pathLst>
            </a:cu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5" name="타원 14">
            <a:extLst>
              <a:ext uri="{FF2B5EF4-FFF2-40B4-BE49-F238E27FC236}">
                <a16:creationId xmlns:a16="http://schemas.microsoft.com/office/drawing/2014/main" id="{96B020BE-69FE-2A06-6198-634FC776F615}"/>
              </a:ext>
            </a:extLst>
          </p:cNvPr>
          <p:cNvSpPr/>
          <p:nvPr/>
        </p:nvSpPr>
        <p:spPr>
          <a:xfrm>
            <a:off x="271462" y="576263"/>
            <a:ext cx="200025" cy="76435"/>
          </a:xfrm>
          <a:prstGeom prst="ellipse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8B62CC2-89CE-BBC5-F409-F6EAD127F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5531" y="220897"/>
            <a:ext cx="412634" cy="4126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599B208-F8CA-8754-0419-F61355EFE2AF}"/>
              </a:ext>
            </a:extLst>
          </p:cNvPr>
          <p:cNvSpPr/>
          <p:nvPr/>
        </p:nvSpPr>
        <p:spPr>
          <a:xfrm>
            <a:off x="1227250" y="4390303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" name="자유형: 도형 16">
            <a:extLst>
              <a:ext uri="{FF2B5EF4-FFF2-40B4-BE49-F238E27FC236}">
                <a16:creationId xmlns:a16="http://schemas.microsoft.com/office/drawing/2014/main" id="{7E1B0563-BE96-0880-268D-421A6F49CF2B}"/>
              </a:ext>
            </a:extLst>
          </p:cNvPr>
          <p:cNvSpPr/>
          <p:nvPr/>
        </p:nvSpPr>
        <p:spPr>
          <a:xfrm>
            <a:off x="1143586" y="2642074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700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77E0B2A-678D-FF4B-5D36-D344D589ACD2}"/>
              </a:ext>
            </a:extLst>
          </p:cNvPr>
          <p:cNvSpPr/>
          <p:nvPr/>
        </p:nvSpPr>
        <p:spPr>
          <a:xfrm flipH="1">
            <a:off x="3606502" y="3906178"/>
            <a:ext cx="388532" cy="388532"/>
          </a:xfrm>
          <a:prstGeom prst="rtTriangle">
            <a:avLst/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5EEF4A-741E-DCC6-07DD-0B53A9A51C54}"/>
              </a:ext>
            </a:extLst>
          </p:cNvPr>
          <p:cNvSpPr/>
          <p:nvPr/>
        </p:nvSpPr>
        <p:spPr>
          <a:xfrm>
            <a:off x="4753939" y="4390303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2" name="자유형: 도형 19">
            <a:extLst>
              <a:ext uri="{FF2B5EF4-FFF2-40B4-BE49-F238E27FC236}">
                <a16:creationId xmlns:a16="http://schemas.microsoft.com/office/drawing/2014/main" id="{7AD947F5-648A-DDF3-E50F-4F4CB7432E9B}"/>
              </a:ext>
            </a:extLst>
          </p:cNvPr>
          <p:cNvSpPr/>
          <p:nvPr/>
        </p:nvSpPr>
        <p:spPr>
          <a:xfrm>
            <a:off x="4670275" y="2642074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700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49C54478-A6B2-49EB-7F96-2C5ACA9A392A}"/>
              </a:ext>
            </a:extLst>
          </p:cNvPr>
          <p:cNvSpPr/>
          <p:nvPr/>
        </p:nvSpPr>
        <p:spPr>
          <a:xfrm flipH="1">
            <a:off x="7133191" y="3906178"/>
            <a:ext cx="388532" cy="388532"/>
          </a:xfrm>
          <a:prstGeom prst="rtTriangle">
            <a:avLst/>
          </a:prstGeom>
          <a:solidFill>
            <a:srgbClr val="3BAFD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305373-1ED6-E1D5-537F-E6FED2D89CFB}"/>
              </a:ext>
            </a:extLst>
          </p:cNvPr>
          <p:cNvSpPr/>
          <p:nvPr/>
        </p:nvSpPr>
        <p:spPr>
          <a:xfrm>
            <a:off x="8209521" y="4390303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자유형: 도형 22">
            <a:extLst>
              <a:ext uri="{FF2B5EF4-FFF2-40B4-BE49-F238E27FC236}">
                <a16:creationId xmlns:a16="http://schemas.microsoft.com/office/drawing/2014/main" id="{6E26D022-FB25-0CE8-0651-798CBFF1CFAC}"/>
              </a:ext>
            </a:extLst>
          </p:cNvPr>
          <p:cNvSpPr/>
          <p:nvPr/>
        </p:nvSpPr>
        <p:spPr>
          <a:xfrm>
            <a:off x="8125857" y="2642074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76200" dir="2700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207F0DBF-1C05-FA9D-208A-4F3BFF5AFC12}"/>
              </a:ext>
            </a:extLst>
          </p:cNvPr>
          <p:cNvSpPr/>
          <p:nvPr/>
        </p:nvSpPr>
        <p:spPr>
          <a:xfrm flipH="1">
            <a:off x="10588773" y="3906178"/>
            <a:ext cx="388532" cy="388532"/>
          </a:xfrm>
          <a:prstGeom prst="rtTriangle">
            <a:avLst/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617E9E-3BE4-F68E-F34D-FDC3A7F21599}"/>
              </a:ext>
            </a:extLst>
          </p:cNvPr>
          <p:cNvSpPr/>
          <p:nvPr/>
        </p:nvSpPr>
        <p:spPr>
          <a:xfrm>
            <a:off x="3190776" y="1416070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7792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DEFBEC-822F-D34D-3177-1EF6B866FB47}"/>
              </a:ext>
            </a:extLst>
          </p:cNvPr>
          <p:cNvSpPr/>
          <p:nvPr/>
        </p:nvSpPr>
        <p:spPr>
          <a:xfrm>
            <a:off x="1736239" y="1944136"/>
            <a:ext cx="2505511" cy="2505509"/>
          </a:xfrm>
          <a:prstGeom prst="ellipse">
            <a:avLst/>
          </a:prstGeom>
          <a:solidFill>
            <a:srgbClr val="FCEDD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252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237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216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C60D47E-419C-9810-3807-DC818EB60E58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3BAFD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175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222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7F3F002-AE7D-E3A1-F808-AABDAF14F415}"/>
              </a:ext>
            </a:extLst>
          </p:cNvPr>
          <p:cNvSpPr/>
          <p:nvPr/>
        </p:nvSpPr>
        <p:spPr>
          <a:xfrm>
            <a:off x="7972985" y="1944136"/>
            <a:ext cx="2505511" cy="2505509"/>
          </a:xfrm>
          <a:prstGeom prst="ellipse">
            <a:avLst/>
          </a:prstGeom>
          <a:solidFill>
            <a:srgbClr val="ACF3E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172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243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239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693</Words>
  <Application>Microsoft Office PowerPoint</Application>
  <PresentationFormat>와이드스크린</PresentationFormat>
  <Paragraphs>131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Tmon몬소리 Black</vt:lpstr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2025-07-22T06:03:22Z</dcterms:created>
  <dcterms:modified xsi:type="dcterms:W3CDTF">2025-07-22T06:35:21Z</dcterms:modified>
</cp:coreProperties>
</file>