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OTF Regular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OTF Regular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OTF Regular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OTF Regular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OTF Regular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OTF Regular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OTF Regular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OTF Regular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OTF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나눔스퀘어OTF Bold"/>
          <a:ea typeface="나눔스퀘어OTF Bold"/>
          <a:cs typeface="나눔스퀘어OTF 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나눔스퀘어OTF Bold"/>
          <a:ea typeface="나눔스퀘어OTF Bold"/>
          <a:cs typeface="나눔스퀘어OTF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나눔스퀘어OTF Bold"/>
          <a:ea typeface="나눔스퀘어OTF Bold"/>
          <a:cs typeface="나눔스퀘어OTF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나눔스퀘어OTF Bold"/>
          <a:ea typeface="나눔스퀘어OTF Bold"/>
          <a:cs typeface="나눔스퀘어OTF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나눔스퀘어OTF Regular"/>
      </a:defRPr>
    </a:lvl1pPr>
    <a:lvl2pPr indent="228600" latinLnBrk="0">
      <a:defRPr sz="1200">
        <a:latin typeface="+mj-lt"/>
        <a:ea typeface="+mj-ea"/>
        <a:cs typeface="+mj-cs"/>
        <a:sym typeface="나눔스퀘어OTF Regular"/>
      </a:defRPr>
    </a:lvl2pPr>
    <a:lvl3pPr indent="457200" latinLnBrk="0">
      <a:defRPr sz="1200">
        <a:latin typeface="+mj-lt"/>
        <a:ea typeface="+mj-ea"/>
        <a:cs typeface="+mj-cs"/>
        <a:sym typeface="나눔스퀘어OTF Regular"/>
      </a:defRPr>
    </a:lvl3pPr>
    <a:lvl4pPr indent="685800" latinLnBrk="0">
      <a:defRPr sz="1200">
        <a:latin typeface="+mj-lt"/>
        <a:ea typeface="+mj-ea"/>
        <a:cs typeface="+mj-cs"/>
        <a:sym typeface="나눔스퀘어OTF Regular"/>
      </a:defRPr>
    </a:lvl4pPr>
    <a:lvl5pPr indent="914400" latinLnBrk="0">
      <a:defRPr sz="1200">
        <a:latin typeface="+mj-lt"/>
        <a:ea typeface="+mj-ea"/>
        <a:cs typeface="+mj-cs"/>
        <a:sym typeface="나눔스퀘어OTF Regular"/>
      </a:defRPr>
    </a:lvl5pPr>
    <a:lvl6pPr indent="1143000" latinLnBrk="0">
      <a:defRPr sz="1200">
        <a:latin typeface="+mj-lt"/>
        <a:ea typeface="+mj-ea"/>
        <a:cs typeface="+mj-cs"/>
        <a:sym typeface="나눔스퀘어OTF Regular"/>
      </a:defRPr>
    </a:lvl6pPr>
    <a:lvl7pPr indent="1371600" latinLnBrk="0">
      <a:defRPr sz="1200">
        <a:latin typeface="+mj-lt"/>
        <a:ea typeface="+mj-ea"/>
        <a:cs typeface="+mj-cs"/>
        <a:sym typeface="나눔스퀘어OTF Regular"/>
      </a:defRPr>
    </a:lvl7pPr>
    <a:lvl8pPr indent="1600200" latinLnBrk="0">
      <a:defRPr sz="1200">
        <a:latin typeface="+mj-lt"/>
        <a:ea typeface="+mj-ea"/>
        <a:cs typeface="+mj-cs"/>
        <a:sym typeface="나눔스퀘어OTF Regular"/>
      </a:defRPr>
    </a:lvl8pPr>
    <a:lvl9pPr indent="1828800" latinLnBrk="0">
      <a:defRPr sz="1200">
        <a:latin typeface="+mj-lt"/>
        <a:ea typeface="+mj-ea"/>
        <a:cs typeface="+mj-cs"/>
        <a:sym typeface="나눔스퀘어OTF Regular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1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30" name="본문 첫 번째 줄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9" name="본문 첫 번째 줄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8" name="본문 첫 번째 줄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lvl1pPr>
            <a:lvl2pPr marL="0" indent="457200">
              <a:buSzTx/>
              <a:buFontTx/>
              <a:buNone/>
              <a:defRPr sz="2400"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lvl2pPr>
            <a:lvl3pPr marL="0" indent="914400">
              <a:buSzTx/>
              <a:buFontTx/>
              <a:buNone/>
              <a:defRPr sz="2400"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lvl3pPr>
            <a:lvl4pPr marL="0" indent="1371600">
              <a:buSzTx/>
              <a:buFontTx/>
              <a:buNone/>
              <a:defRPr sz="2400"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lvl4pPr>
            <a:lvl5pPr marL="0" indent="1828800">
              <a:buSzTx/>
              <a:buFontTx/>
              <a:buNone/>
              <a:defRPr sz="2400"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pPr>
          </a:p>
        </p:txBody>
      </p:sp>
      <p:sp>
        <p:nvSpPr>
          <p:cNvPr id="5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73" name="본문 첫 번째 줄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83" name="그림 개체 틀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본문 첫 번째 줄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1066780" y="6412928"/>
            <a:ext cx="287021" cy="25196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나눔스퀘어OTF Regular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나눔스퀘어OTF Regular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나눔스퀘어OTF Regular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나눔스퀘어OTF Regular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나눔스퀘어OTF Regular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나눔스퀘어OTF Regular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나눔스퀘어OTF Regular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나눔스퀘어OTF Regular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나눔스퀘어OTF Regular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나눔스퀘어OTF Regular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나눔스퀘어OTF Regular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나눔스퀘어OTF Regular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나눔스퀘어OTF Regular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나눔스퀘어OTF Regular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나눔스퀘어OTF Regular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나눔스퀘어OTF Regular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나눔스퀘어OTF Regular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나눔스퀘어OTF Regular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6.png"/><Relationship Id="rId12" Type="http://schemas.openxmlformats.org/officeDocument/2006/relationships/image" Target="../media/image17.png"/><Relationship Id="rId13" Type="http://schemas.openxmlformats.org/officeDocument/2006/relationships/image" Target="../media/image18.png"/><Relationship Id="rId14" Type="http://schemas.openxmlformats.org/officeDocument/2006/relationships/image" Target="../media/image19.png"/><Relationship Id="rId15" Type="http://schemas.openxmlformats.org/officeDocument/2006/relationships/image" Target="../media/image20.png"/><Relationship Id="rId16" Type="http://schemas.openxmlformats.org/officeDocument/2006/relationships/image" Target="../media/image2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image" Target="../media/image26.png"/><Relationship Id="rId8" Type="http://schemas.openxmlformats.org/officeDocument/2006/relationships/image" Target="../media/image27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모서리가 둥근 직사각형 6"/>
          <p:cNvGrpSpPr/>
          <p:nvPr/>
        </p:nvGrpSpPr>
        <p:grpSpPr>
          <a:xfrm>
            <a:off x="1013317" y="2592010"/>
            <a:ext cx="5655959" cy="922715"/>
            <a:chOff x="0" y="0"/>
            <a:chExt cx="5655957" cy="922714"/>
          </a:xfrm>
        </p:grpSpPr>
        <p:sp>
          <p:nvSpPr>
            <p:cNvPr id="94" name="모서리가 둥근 직사각형"/>
            <p:cNvSpPr/>
            <p:nvPr/>
          </p:nvSpPr>
          <p:spPr>
            <a:xfrm>
              <a:off x="0" y="0"/>
              <a:ext cx="5655958" cy="922715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15875" cap="flat">
              <a:solidFill>
                <a:srgbClr val="1FD7C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tabLst>
                  <a:tab pos="2603500" algn="l"/>
                </a:tabLst>
                <a:defRPr sz="2000">
                  <a:solidFill>
                    <a:srgbClr val="32E1C4"/>
                  </a:solidFill>
                </a:defRPr>
              </a:pPr>
            </a:p>
          </p:txBody>
        </p:sp>
        <p:sp>
          <p:nvSpPr>
            <p:cNvPr id="95" name="웰컴투더뱅클개발팀"/>
            <p:cNvSpPr txBox="1"/>
            <p:nvPr/>
          </p:nvSpPr>
          <p:spPr>
            <a:xfrm>
              <a:off x="188784" y="217771"/>
              <a:ext cx="5278390" cy="48717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indent="354013">
                <a:tabLst>
                  <a:tab pos="2603500" algn="l"/>
                </a:tabLst>
                <a:defRPr sz="2800">
                  <a:solidFill>
                    <a:srgbClr val="32E1C4"/>
                  </a:solidFill>
                </a:defRPr>
              </a:lvl1pPr>
            </a:lstStyle>
            <a:p>
              <a:pPr/>
              <a:r>
                <a:t>웰컴투더뱅클개발팀</a:t>
              </a:r>
            </a:p>
          </p:txBody>
        </p:sp>
      </p:grpSp>
      <p:grpSp>
        <p:nvGrpSpPr>
          <p:cNvPr id="131" name="그룹 1"/>
          <p:cNvGrpSpPr/>
          <p:nvPr/>
        </p:nvGrpSpPr>
        <p:grpSpPr>
          <a:xfrm>
            <a:off x="354797" y="171450"/>
            <a:ext cx="318303" cy="6686550"/>
            <a:chOff x="5203" y="0"/>
            <a:chExt cx="318301" cy="6686550"/>
          </a:xfrm>
        </p:grpSpPr>
        <p:sp>
          <p:nvSpPr>
            <p:cNvPr id="97" name="직선 연결선 9"/>
            <p:cNvSpPr/>
            <p:nvPr/>
          </p:nvSpPr>
          <p:spPr>
            <a:xfrm flipH="1">
              <a:off x="323504" y="0"/>
              <a:ext cx="1" cy="6686550"/>
            </a:xfrm>
            <a:prstGeom prst="line">
              <a:avLst/>
            </a:prstGeom>
            <a:noFill/>
            <a:ln w="6350" cap="flat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06" name="그룹 29"/>
            <p:cNvGrpSpPr/>
            <p:nvPr/>
          </p:nvGrpSpPr>
          <p:grpSpPr>
            <a:xfrm>
              <a:off x="5203" y="6282144"/>
              <a:ext cx="213088" cy="254316"/>
              <a:chOff x="0" y="0"/>
              <a:chExt cx="213087" cy="254315"/>
            </a:xfrm>
          </p:grpSpPr>
          <p:grpSp>
            <p:nvGrpSpPr>
              <p:cNvPr id="102" name="그룹 30"/>
              <p:cNvGrpSpPr/>
              <p:nvPr/>
            </p:nvGrpSpPr>
            <p:grpSpPr>
              <a:xfrm>
                <a:off x="0" y="54145"/>
                <a:ext cx="200170" cy="200171"/>
                <a:chOff x="0" y="0"/>
                <a:chExt cx="200169" cy="200169"/>
              </a:xfrm>
            </p:grpSpPr>
            <p:sp>
              <p:nvSpPr>
                <p:cNvPr id="98" name="사각형: 둥근 모서리 18"/>
                <p:cNvSpPr/>
                <p:nvPr/>
              </p:nvSpPr>
              <p:spPr>
                <a:xfrm>
                  <a:off x="0" y="0"/>
                  <a:ext cx="200170" cy="20017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FF"/>
                </a:solidFill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sx="100000" sy="100000" kx="0" ky="0" algn="b" rotWithShape="0" blurRad="127000" dist="38100" dir="2700000">
                    <a:srgbClr val="000000">
                      <a:alpha val="15000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sz="700">
                      <a:solidFill>
                        <a:srgbClr val="333F50"/>
                      </a:solidFill>
                    </a:defRPr>
                  </a:pPr>
                </a:p>
              </p:txBody>
            </p:sp>
            <p:grpSp>
              <p:nvGrpSpPr>
                <p:cNvPr id="101" name="그림 33"/>
                <p:cNvGrpSpPr/>
                <p:nvPr/>
              </p:nvGrpSpPr>
              <p:grpSpPr>
                <a:xfrm>
                  <a:off x="33173" y="31612"/>
                  <a:ext cx="140918" cy="140918"/>
                  <a:chOff x="0" y="0"/>
                  <a:chExt cx="140916" cy="140917"/>
                </a:xfrm>
              </p:grpSpPr>
              <p:sp>
                <p:nvSpPr>
                  <p:cNvPr id="99" name="사각형"/>
                  <p:cNvSpPr/>
                  <p:nvPr/>
                </p:nvSpPr>
                <p:spPr>
                  <a:xfrm>
                    <a:off x="0" y="0"/>
                    <a:ext cx="140917" cy="140918"/>
                  </a:xfrm>
                  <a:prstGeom prst="rect">
                    <a:avLst/>
                  </a:prstGeom>
                  <a:solidFill>
                    <a:srgbClr val="000000">
                      <a:alpha val="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/>
                  </a:p>
                </p:txBody>
              </p:sp>
              <p:pic>
                <p:nvPicPr>
                  <p:cNvPr id="100" name="image1.png" descr="image1.png"/>
                  <p:cNvPicPr>
                    <a:picLocks noChangeAspect="1"/>
                  </p:cNvPicPr>
                  <p:nvPr/>
                </p:nvPicPr>
                <p:blipFill>
                  <a:blip r:embed="rId2">
                    <a:extLst/>
                  </a:blip>
                  <a:stretch>
                    <a:fillRect/>
                  </a:stretch>
                </p:blipFill>
                <p:spPr>
                  <a:xfrm>
                    <a:off x="0" y="0"/>
                    <a:ext cx="140917" cy="140918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</p:grpSp>
          </p:grpSp>
          <p:grpSp>
            <p:nvGrpSpPr>
              <p:cNvPr id="105" name="타원 31"/>
              <p:cNvGrpSpPr/>
              <p:nvPr/>
            </p:nvGrpSpPr>
            <p:grpSpPr>
              <a:xfrm>
                <a:off x="121825" y="0"/>
                <a:ext cx="91263" cy="127001"/>
                <a:chOff x="0" y="0"/>
                <a:chExt cx="91261" cy="127000"/>
              </a:xfrm>
            </p:grpSpPr>
            <p:sp>
              <p:nvSpPr>
                <p:cNvPr id="103" name="원"/>
                <p:cNvSpPr/>
                <p:nvPr/>
              </p:nvSpPr>
              <p:spPr>
                <a:xfrm>
                  <a:off x="0" y="17869"/>
                  <a:ext cx="91262" cy="91262"/>
                </a:xfrm>
                <a:prstGeom prst="ellipse">
                  <a:avLst/>
                </a:prstGeom>
                <a:solidFill>
                  <a:srgbClr val="32E1C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500">
                      <a:solidFill>
                        <a:srgbClr val="FFFFFF"/>
                      </a:solidFill>
                      <a:latin typeface="나눔스퀘어OTF Bold"/>
                      <a:ea typeface="나눔스퀘어OTF Bold"/>
                      <a:cs typeface="나눔스퀘어OTF Bold"/>
                      <a:sym typeface="나눔스퀘어OTF Bold"/>
                    </a:defRPr>
                  </a:pPr>
                </a:p>
              </p:txBody>
            </p:sp>
            <p:sp>
              <p:nvSpPr>
                <p:cNvPr id="104" name="3"/>
                <p:cNvSpPr txBox="1"/>
                <p:nvPr/>
              </p:nvSpPr>
              <p:spPr>
                <a:xfrm flipH="1">
                  <a:off x="32176" y="0"/>
                  <a:ext cx="26909" cy="127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 sz="500">
                      <a:solidFill>
                        <a:srgbClr val="FFFFFF"/>
                      </a:solidFill>
                      <a:latin typeface="나눔스퀘어OTF Bold"/>
                      <a:ea typeface="나눔스퀘어OTF Bold"/>
                      <a:cs typeface="나눔스퀘어OTF Bold"/>
                      <a:sym typeface="나눔스퀘어OTF Bold"/>
                    </a:defRPr>
                  </a:lvl1pPr>
                </a:lstStyle>
                <a:p>
                  <a:pPr/>
                  <a:r>
                    <a:t>3</a:t>
                  </a:r>
                </a:p>
              </p:txBody>
            </p:sp>
          </p:grpSp>
        </p:grpSp>
        <p:grpSp>
          <p:nvGrpSpPr>
            <p:cNvPr id="127" name="그룹 40"/>
            <p:cNvGrpSpPr/>
            <p:nvPr/>
          </p:nvGrpSpPr>
          <p:grpSpPr>
            <a:xfrm>
              <a:off x="31482" y="769622"/>
              <a:ext cx="156783" cy="3490220"/>
              <a:chOff x="0" y="0"/>
              <a:chExt cx="156782" cy="3490219"/>
            </a:xfrm>
          </p:grpSpPr>
          <p:sp>
            <p:nvSpPr>
              <p:cNvPr id="107" name="Freeform 9"/>
              <p:cNvSpPr/>
              <p:nvPr/>
            </p:nvSpPr>
            <p:spPr>
              <a:xfrm>
                <a:off x="24952" y="466746"/>
                <a:ext cx="106878" cy="1410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357" y="21600"/>
                    </a:moveTo>
                    <a:lnTo>
                      <a:pt x="3190" y="21600"/>
                    </a:lnTo>
                    <a:lnTo>
                      <a:pt x="2858" y="21575"/>
                    </a:lnTo>
                    <a:lnTo>
                      <a:pt x="2536" y="21528"/>
                    </a:lnTo>
                    <a:lnTo>
                      <a:pt x="2220" y="21454"/>
                    </a:lnTo>
                    <a:lnTo>
                      <a:pt x="1916" y="21361"/>
                    </a:lnTo>
                    <a:lnTo>
                      <a:pt x="1624" y="21247"/>
                    </a:lnTo>
                    <a:lnTo>
                      <a:pt x="1350" y="21109"/>
                    </a:lnTo>
                    <a:lnTo>
                      <a:pt x="1093" y="20953"/>
                    </a:lnTo>
                    <a:lnTo>
                      <a:pt x="972" y="20867"/>
                    </a:lnTo>
                    <a:lnTo>
                      <a:pt x="858" y="20777"/>
                    </a:lnTo>
                    <a:lnTo>
                      <a:pt x="647" y="20587"/>
                    </a:lnTo>
                    <a:lnTo>
                      <a:pt x="469" y="20385"/>
                    </a:lnTo>
                    <a:lnTo>
                      <a:pt x="313" y="20167"/>
                    </a:lnTo>
                    <a:lnTo>
                      <a:pt x="190" y="19942"/>
                    </a:lnTo>
                    <a:lnTo>
                      <a:pt x="97" y="19707"/>
                    </a:lnTo>
                    <a:lnTo>
                      <a:pt x="32" y="19462"/>
                    </a:lnTo>
                    <a:lnTo>
                      <a:pt x="2" y="19211"/>
                    </a:lnTo>
                    <a:lnTo>
                      <a:pt x="0" y="19084"/>
                    </a:lnTo>
                    <a:lnTo>
                      <a:pt x="0" y="3374"/>
                    </a:lnTo>
                    <a:lnTo>
                      <a:pt x="2" y="3201"/>
                    </a:lnTo>
                    <a:lnTo>
                      <a:pt x="51" y="2860"/>
                    </a:lnTo>
                    <a:lnTo>
                      <a:pt x="139" y="2532"/>
                    </a:lnTo>
                    <a:lnTo>
                      <a:pt x="271" y="2215"/>
                    </a:lnTo>
                    <a:lnTo>
                      <a:pt x="438" y="1915"/>
                    </a:lnTo>
                    <a:lnTo>
                      <a:pt x="645" y="1624"/>
                    </a:lnTo>
                    <a:lnTo>
                      <a:pt x="886" y="1357"/>
                    </a:lnTo>
                    <a:lnTo>
                      <a:pt x="1155" y="1106"/>
                    </a:lnTo>
                    <a:lnTo>
                      <a:pt x="1459" y="876"/>
                    </a:lnTo>
                    <a:lnTo>
                      <a:pt x="1791" y="672"/>
                    </a:lnTo>
                    <a:lnTo>
                      <a:pt x="2144" y="489"/>
                    </a:lnTo>
                    <a:lnTo>
                      <a:pt x="2524" y="332"/>
                    </a:lnTo>
                    <a:lnTo>
                      <a:pt x="2923" y="206"/>
                    </a:lnTo>
                    <a:lnTo>
                      <a:pt x="3341" y="105"/>
                    </a:lnTo>
                    <a:lnTo>
                      <a:pt x="3775" y="39"/>
                    </a:lnTo>
                    <a:lnTo>
                      <a:pt x="4225" y="2"/>
                    </a:lnTo>
                    <a:lnTo>
                      <a:pt x="4452" y="0"/>
                    </a:lnTo>
                    <a:lnTo>
                      <a:pt x="17145" y="0"/>
                    </a:lnTo>
                    <a:lnTo>
                      <a:pt x="17375" y="2"/>
                    </a:lnTo>
                    <a:lnTo>
                      <a:pt x="17823" y="39"/>
                    </a:lnTo>
                    <a:lnTo>
                      <a:pt x="18257" y="105"/>
                    </a:lnTo>
                    <a:lnTo>
                      <a:pt x="18674" y="206"/>
                    </a:lnTo>
                    <a:lnTo>
                      <a:pt x="19076" y="332"/>
                    </a:lnTo>
                    <a:lnTo>
                      <a:pt x="19454" y="489"/>
                    </a:lnTo>
                    <a:lnTo>
                      <a:pt x="19811" y="672"/>
                    </a:lnTo>
                    <a:lnTo>
                      <a:pt x="20141" y="876"/>
                    </a:lnTo>
                    <a:lnTo>
                      <a:pt x="20442" y="1106"/>
                    </a:lnTo>
                    <a:lnTo>
                      <a:pt x="20716" y="1357"/>
                    </a:lnTo>
                    <a:lnTo>
                      <a:pt x="20957" y="1624"/>
                    </a:lnTo>
                    <a:lnTo>
                      <a:pt x="21159" y="1915"/>
                    </a:lnTo>
                    <a:lnTo>
                      <a:pt x="21331" y="2215"/>
                    </a:lnTo>
                    <a:lnTo>
                      <a:pt x="21461" y="2532"/>
                    </a:lnTo>
                    <a:lnTo>
                      <a:pt x="21551" y="2860"/>
                    </a:lnTo>
                    <a:lnTo>
                      <a:pt x="21595" y="3201"/>
                    </a:lnTo>
                    <a:lnTo>
                      <a:pt x="21600" y="3374"/>
                    </a:lnTo>
                    <a:lnTo>
                      <a:pt x="21600" y="14893"/>
                    </a:lnTo>
                    <a:lnTo>
                      <a:pt x="21595" y="14981"/>
                    </a:lnTo>
                    <a:lnTo>
                      <a:pt x="21551" y="15146"/>
                    </a:lnTo>
                    <a:lnTo>
                      <a:pt x="21468" y="15295"/>
                    </a:lnTo>
                    <a:lnTo>
                      <a:pt x="21347" y="15431"/>
                    </a:lnTo>
                    <a:lnTo>
                      <a:pt x="21196" y="15545"/>
                    </a:lnTo>
                    <a:lnTo>
                      <a:pt x="21015" y="15637"/>
                    </a:lnTo>
                    <a:lnTo>
                      <a:pt x="20820" y="15700"/>
                    </a:lnTo>
                    <a:lnTo>
                      <a:pt x="20602" y="15733"/>
                    </a:lnTo>
                    <a:lnTo>
                      <a:pt x="20486" y="15738"/>
                    </a:lnTo>
                    <a:lnTo>
                      <a:pt x="20373" y="15733"/>
                    </a:lnTo>
                    <a:lnTo>
                      <a:pt x="20155" y="15700"/>
                    </a:lnTo>
                    <a:lnTo>
                      <a:pt x="19955" y="15637"/>
                    </a:lnTo>
                    <a:lnTo>
                      <a:pt x="19776" y="15545"/>
                    </a:lnTo>
                    <a:lnTo>
                      <a:pt x="19628" y="15431"/>
                    </a:lnTo>
                    <a:lnTo>
                      <a:pt x="19507" y="15295"/>
                    </a:lnTo>
                    <a:lnTo>
                      <a:pt x="19419" y="15146"/>
                    </a:lnTo>
                    <a:lnTo>
                      <a:pt x="19377" y="14981"/>
                    </a:lnTo>
                    <a:lnTo>
                      <a:pt x="19373" y="14893"/>
                    </a:lnTo>
                    <a:lnTo>
                      <a:pt x="19373" y="3374"/>
                    </a:lnTo>
                    <a:lnTo>
                      <a:pt x="19370" y="3288"/>
                    </a:lnTo>
                    <a:lnTo>
                      <a:pt x="19350" y="3119"/>
                    </a:lnTo>
                    <a:lnTo>
                      <a:pt x="19303" y="2954"/>
                    </a:lnTo>
                    <a:lnTo>
                      <a:pt x="19240" y="2795"/>
                    </a:lnTo>
                    <a:lnTo>
                      <a:pt x="19152" y="2642"/>
                    </a:lnTo>
                    <a:lnTo>
                      <a:pt x="19050" y="2502"/>
                    </a:lnTo>
                    <a:lnTo>
                      <a:pt x="18932" y="2366"/>
                    </a:lnTo>
                    <a:lnTo>
                      <a:pt x="18795" y="2240"/>
                    </a:lnTo>
                    <a:lnTo>
                      <a:pt x="18642" y="2126"/>
                    </a:lnTo>
                    <a:lnTo>
                      <a:pt x="18477" y="2022"/>
                    </a:lnTo>
                    <a:lnTo>
                      <a:pt x="18301" y="1932"/>
                    </a:lnTo>
                    <a:lnTo>
                      <a:pt x="18111" y="1853"/>
                    </a:lnTo>
                    <a:lnTo>
                      <a:pt x="17911" y="1790"/>
                    </a:lnTo>
                    <a:lnTo>
                      <a:pt x="17702" y="1739"/>
                    </a:lnTo>
                    <a:lnTo>
                      <a:pt x="17486" y="1705"/>
                    </a:lnTo>
                    <a:lnTo>
                      <a:pt x="17261" y="1688"/>
                    </a:lnTo>
                    <a:lnTo>
                      <a:pt x="4339" y="1688"/>
                    </a:lnTo>
                    <a:lnTo>
                      <a:pt x="4116" y="1705"/>
                    </a:lnTo>
                    <a:lnTo>
                      <a:pt x="3898" y="1739"/>
                    </a:lnTo>
                    <a:lnTo>
                      <a:pt x="3687" y="1790"/>
                    </a:lnTo>
                    <a:lnTo>
                      <a:pt x="3487" y="1853"/>
                    </a:lnTo>
                    <a:lnTo>
                      <a:pt x="3299" y="1932"/>
                    </a:lnTo>
                    <a:lnTo>
                      <a:pt x="3123" y="2022"/>
                    </a:lnTo>
                    <a:lnTo>
                      <a:pt x="2956" y="2126"/>
                    </a:lnTo>
                    <a:lnTo>
                      <a:pt x="2805" y="2240"/>
                    </a:lnTo>
                    <a:lnTo>
                      <a:pt x="2668" y="2366"/>
                    </a:lnTo>
                    <a:lnTo>
                      <a:pt x="2547" y="2502"/>
                    </a:lnTo>
                    <a:lnTo>
                      <a:pt x="2445" y="2642"/>
                    </a:lnTo>
                    <a:lnTo>
                      <a:pt x="2362" y="2795"/>
                    </a:lnTo>
                    <a:lnTo>
                      <a:pt x="2295" y="2954"/>
                    </a:lnTo>
                    <a:lnTo>
                      <a:pt x="2250" y="3119"/>
                    </a:lnTo>
                    <a:lnTo>
                      <a:pt x="2227" y="3288"/>
                    </a:lnTo>
                    <a:lnTo>
                      <a:pt x="2227" y="19084"/>
                    </a:lnTo>
                    <a:lnTo>
                      <a:pt x="2232" y="19170"/>
                    </a:lnTo>
                    <a:lnTo>
                      <a:pt x="2269" y="19330"/>
                    </a:lnTo>
                    <a:lnTo>
                      <a:pt x="2346" y="19476"/>
                    </a:lnTo>
                    <a:lnTo>
                      <a:pt x="2462" y="19606"/>
                    </a:lnTo>
                    <a:lnTo>
                      <a:pt x="2531" y="19664"/>
                    </a:lnTo>
                    <a:lnTo>
                      <a:pt x="2619" y="19722"/>
                    </a:lnTo>
                    <a:lnTo>
                      <a:pt x="2812" y="19816"/>
                    </a:lnTo>
                    <a:lnTo>
                      <a:pt x="3030" y="19879"/>
                    </a:lnTo>
                    <a:lnTo>
                      <a:pt x="3260" y="19912"/>
                    </a:lnTo>
                    <a:lnTo>
                      <a:pt x="3378" y="19914"/>
                    </a:lnTo>
                    <a:lnTo>
                      <a:pt x="3489" y="19910"/>
                    </a:lnTo>
                    <a:lnTo>
                      <a:pt x="3701" y="19879"/>
                    </a:lnTo>
                    <a:lnTo>
                      <a:pt x="3891" y="19819"/>
                    </a:lnTo>
                    <a:lnTo>
                      <a:pt x="4062" y="19729"/>
                    </a:lnTo>
                    <a:lnTo>
                      <a:pt x="4139" y="19675"/>
                    </a:lnTo>
                    <a:lnTo>
                      <a:pt x="10000" y="15106"/>
                    </a:lnTo>
                    <a:lnTo>
                      <a:pt x="10083" y="15048"/>
                    </a:lnTo>
                    <a:lnTo>
                      <a:pt x="10269" y="14953"/>
                    </a:lnTo>
                    <a:lnTo>
                      <a:pt x="10471" y="14888"/>
                    </a:lnTo>
                    <a:lnTo>
                      <a:pt x="10689" y="14854"/>
                    </a:lnTo>
                    <a:lnTo>
                      <a:pt x="10800" y="14852"/>
                    </a:lnTo>
                    <a:lnTo>
                      <a:pt x="10911" y="14854"/>
                    </a:lnTo>
                    <a:lnTo>
                      <a:pt x="11129" y="14888"/>
                    </a:lnTo>
                    <a:lnTo>
                      <a:pt x="11334" y="14953"/>
                    </a:lnTo>
                    <a:lnTo>
                      <a:pt x="11517" y="15048"/>
                    </a:lnTo>
                    <a:lnTo>
                      <a:pt x="11598" y="15106"/>
                    </a:lnTo>
                    <a:lnTo>
                      <a:pt x="17463" y="19675"/>
                    </a:lnTo>
                    <a:lnTo>
                      <a:pt x="17540" y="19729"/>
                    </a:lnTo>
                    <a:lnTo>
                      <a:pt x="17709" y="19819"/>
                    </a:lnTo>
                    <a:lnTo>
                      <a:pt x="17897" y="19879"/>
                    </a:lnTo>
                    <a:lnTo>
                      <a:pt x="18104" y="19910"/>
                    </a:lnTo>
                    <a:lnTo>
                      <a:pt x="18217" y="19914"/>
                    </a:lnTo>
                    <a:lnTo>
                      <a:pt x="18333" y="19912"/>
                    </a:lnTo>
                    <a:lnTo>
                      <a:pt x="18565" y="19877"/>
                    </a:lnTo>
                    <a:lnTo>
                      <a:pt x="18781" y="19814"/>
                    </a:lnTo>
                    <a:lnTo>
                      <a:pt x="18976" y="19717"/>
                    </a:lnTo>
                    <a:lnTo>
                      <a:pt x="19060" y="19659"/>
                    </a:lnTo>
                    <a:lnTo>
                      <a:pt x="19136" y="19599"/>
                    </a:lnTo>
                    <a:lnTo>
                      <a:pt x="19252" y="19467"/>
                    </a:lnTo>
                    <a:lnTo>
                      <a:pt x="19329" y="19320"/>
                    </a:lnTo>
                    <a:lnTo>
                      <a:pt x="19370" y="19158"/>
                    </a:lnTo>
                    <a:lnTo>
                      <a:pt x="19373" y="19070"/>
                    </a:lnTo>
                    <a:lnTo>
                      <a:pt x="19377" y="18984"/>
                    </a:lnTo>
                    <a:lnTo>
                      <a:pt x="19419" y="18819"/>
                    </a:lnTo>
                    <a:lnTo>
                      <a:pt x="19507" y="18667"/>
                    </a:lnTo>
                    <a:lnTo>
                      <a:pt x="19628" y="18532"/>
                    </a:lnTo>
                    <a:lnTo>
                      <a:pt x="19776" y="18420"/>
                    </a:lnTo>
                    <a:lnTo>
                      <a:pt x="19955" y="18328"/>
                    </a:lnTo>
                    <a:lnTo>
                      <a:pt x="20155" y="18261"/>
                    </a:lnTo>
                    <a:lnTo>
                      <a:pt x="20373" y="18230"/>
                    </a:lnTo>
                    <a:lnTo>
                      <a:pt x="20486" y="18226"/>
                    </a:lnTo>
                    <a:lnTo>
                      <a:pt x="20602" y="18230"/>
                    </a:lnTo>
                    <a:lnTo>
                      <a:pt x="20820" y="18261"/>
                    </a:lnTo>
                    <a:lnTo>
                      <a:pt x="21015" y="18328"/>
                    </a:lnTo>
                    <a:lnTo>
                      <a:pt x="21196" y="18420"/>
                    </a:lnTo>
                    <a:lnTo>
                      <a:pt x="21347" y="18532"/>
                    </a:lnTo>
                    <a:lnTo>
                      <a:pt x="21468" y="18667"/>
                    </a:lnTo>
                    <a:lnTo>
                      <a:pt x="21551" y="18819"/>
                    </a:lnTo>
                    <a:lnTo>
                      <a:pt x="21595" y="18984"/>
                    </a:lnTo>
                    <a:lnTo>
                      <a:pt x="21600" y="19070"/>
                    </a:lnTo>
                    <a:lnTo>
                      <a:pt x="21598" y="19198"/>
                    </a:lnTo>
                    <a:lnTo>
                      <a:pt x="21565" y="19450"/>
                    </a:lnTo>
                    <a:lnTo>
                      <a:pt x="21500" y="19694"/>
                    </a:lnTo>
                    <a:lnTo>
                      <a:pt x="21407" y="19930"/>
                    </a:lnTo>
                    <a:lnTo>
                      <a:pt x="21284" y="20158"/>
                    </a:lnTo>
                    <a:lnTo>
                      <a:pt x="21129" y="20373"/>
                    </a:lnTo>
                    <a:lnTo>
                      <a:pt x="20950" y="20579"/>
                    </a:lnTo>
                    <a:lnTo>
                      <a:pt x="20739" y="20770"/>
                    </a:lnTo>
                    <a:lnTo>
                      <a:pt x="20626" y="20860"/>
                    </a:lnTo>
                    <a:lnTo>
                      <a:pt x="20503" y="20948"/>
                    </a:lnTo>
                    <a:lnTo>
                      <a:pt x="20240" y="21108"/>
                    </a:lnTo>
                    <a:lnTo>
                      <a:pt x="19957" y="21247"/>
                    </a:lnTo>
                    <a:lnTo>
                      <a:pt x="19660" y="21363"/>
                    </a:lnTo>
                    <a:lnTo>
                      <a:pt x="19350" y="21459"/>
                    </a:lnTo>
                    <a:lnTo>
                      <a:pt x="19025" y="21530"/>
                    </a:lnTo>
                    <a:lnTo>
                      <a:pt x="18695" y="21577"/>
                    </a:lnTo>
                    <a:lnTo>
                      <a:pt x="18359" y="21600"/>
                    </a:lnTo>
                    <a:lnTo>
                      <a:pt x="18192" y="21600"/>
                    </a:lnTo>
                    <a:lnTo>
                      <a:pt x="18020" y="21598"/>
                    </a:lnTo>
                    <a:lnTo>
                      <a:pt x="17693" y="21570"/>
                    </a:lnTo>
                    <a:lnTo>
                      <a:pt x="17375" y="21523"/>
                    </a:lnTo>
                    <a:lnTo>
                      <a:pt x="17071" y="21449"/>
                    </a:lnTo>
                    <a:lnTo>
                      <a:pt x="16779" y="21356"/>
                    </a:lnTo>
                    <a:lnTo>
                      <a:pt x="16498" y="21236"/>
                    </a:lnTo>
                    <a:lnTo>
                      <a:pt x="16234" y="21099"/>
                    </a:lnTo>
                    <a:lnTo>
                      <a:pt x="15983" y="20941"/>
                    </a:lnTo>
                    <a:lnTo>
                      <a:pt x="15867" y="20849"/>
                    </a:lnTo>
                    <a:lnTo>
                      <a:pt x="10800" y="16904"/>
                    </a:lnTo>
                    <a:lnTo>
                      <a:pt x="5735" y="20849"/>
                    </a:lnTo>
                    <a:lnTo>
                      <a:pt x="5619" y="20937"/>
                    </a:lnTo>
                    <a:lnTo>
                      <a:pt x="5371" y="21097"/>
                    </a:lnTo>
                    <a:lnTo>
                      <a:pt x="5107" y="21236"/>
                    </a:lnTo>
                    <a:lnTo>
                      <a:pt x="4826" y="21352"/>
                    </a:lnTo>
                    <a:lnTo>
                      <a:pt x="4536" y="21447"/>
                    </a:lnTo>
                    <a:lnTo>
                      <a:pt x="4230" y="21519"/>
                    </a:lnTo>
                    <a:lnTo>
                      <a:pt x="3912" y="21570"/>
                    </a:lnTo>
                    <a:lnTo>
                      <a:pt x="3585" y="21598"/>
                    </a:lnTo>
                    <a:lnTo>
                      <a:pt x="3417" y="21600"/>
                    </a:lnTo>
                    <a:lnTo>
                      <a:pt x="3357" y="21600"/>
                    </a:lnTo>
                    <a:close/>
                  </a:path>
                </a:pathLst>
              </a:cu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grpSp>
            <p:nvGrpSpPr>
              <p:cNvPr id="110" name="Group 12"/>
              <p:cNvGrpSpPr/>
              <p:nvPr/>
            </p:nvGrpSpPr>
            <p:grpSpPr>
              <a:xfrm>
                <a:off x="0" y="-1"/>
                <a:ext cx="156783" cy="124719"/>
                <a:chOff x="0" y="0"/>
                <a:chExt cx="156782" cy="124717"/>
              </a:xfrm>
            </p:grpSpPr>
            <p:sp>
              <p:nvSpPr>
                <p:cNvPr id="108" name="Freeform 13"/>
                <p:cNvSpPr/>
                <p:nvPr/>
              </p:nvSpPr>
              <p:spPr>
                <a:xfrm>
                  <a:off x="22370" y="25167"/>
                  <a:ext cx="112043" cy="9955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12" y="0"/>
                      </a:moveTo>
                      <a:lnTo>
                        <a:pt x="24" y="10004"/>
                      </a:lnTo>
                      <a:lnTo>
                        <a:pt x="24" y="10058"/>
                      </a:lnTo>
                      <a:lnTo>
                        <a:pt x="0" y="10099"/>
                      </a:lnTo>
                      <a:lnTo>
                        <a:pt x="0" y="20238"/>
                      </a:lnTo>
                      <a:lnTo>
                        <a:pt x="24" y="20508"/>
                      </a:lnTo>
                      <a:lnTo>
                        <a:pt x="192" y="20993"/>
                      </a:lnTo>
                      <a:lnTo>
                        <a:pt x="360" y="21196"/>
                      </a:lnTo>
                      <a:lnTo>
                        <a:pt x="539" y="21384"/>
                      </a:lnTo>
                      <a:lnTo>
                        <a:pt x="971" y="21587"/>
                      </a:lnTo>
                      <a:lnTo>
                        <a:pt x="1199" y="21600"/>
                      </a:lnTo>
                      <a:lnTo>
                        <a:pt x="8415" y="21600"/>
                      </a:lnTo>
                      <a:lnTo>
                        <a:pt x="8415" y="13497"/>
                      </a:lnTo>
                      <a:lnTo>
                        <a:pt x="13209" y="13497"/>
                      </a:lnTo>
                      <a:lnTo>
                        <a:pt x="13209" y="21600"/>
                      </a:lnTo>
                      <a:lnTo>
                        <a:pt x="20413" y="21600"/>
                      </a:lnTo>
                      <a:lnTo>
                        <a:pt x="20653" y="21587"/>
                      </a:lnTo>
                      <a:lnTo>
                        <a:pt x="21073" y="21384"/>
                      </a:lnTo>
                      <a:lnTo>
                        <a:pt x="21252" y="21196"/>
                      </a:lnTo>
                      <a:lnTo>
                        <a:pt x="21408" y="20993"/>
                      </a:lnTo>
                      <a:lnTo>
                        <a:pt x="21600" y="20508"/>
                      </a:lnTo>
                      <a:lnTo>
                        <a:pt x="21600" y="10045"/>
                      </a:lnTo>
                      <a:lnTo>
                        <a:pt x="21588" y="10004"/>
                      </a:lnTo>
                      <a:lnTo>
                        <a:pt x="10812" y="0"/>
                      </a:lnTo>
                      <a:close/>
                    </a:path>
                  </a:pathLst>
                </a:custGeom>
                <a:solidFill>
                  <a:srgbClr val="32E1C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09" name="Freeform 14"/>
                <p:cNvSpPr/>
                <p:nvPr/>
              </p:nvSpPr>
              <p:spPr>
                <a:xfrm>
                  <a:off x="0" y="-1"/>
                  <a:ext cx="156783" cy="7345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454" y="17887"/>
                      </a:moveTo>
                      <a:lnTo>
                        <a:pt x="18517" y="12693"/>
                      </a:lnTo>
                      <a:lnTo>
                        <a:pt x="18517" y="805"/>
                      </a:lnTo>
                      <a:lnTo>
                        <a:pt x="18457" y="476"/>
                      </a:lnTo>
                      <a:lnTo>
                        <a:pt x="18405" y="329"/>
                      </a:lnTo>
                      <a:lnTo>
                        <a:pt x="18337" y="238"/>
                      </a:lnTo>
                      <a:lnTo>
                        <a:pt x="18183" y="91"/>
                      </a:lnTo>
                      <a:lnTo>
                        <a:pt x="15433" y="91"/>
                      </a:lnTo>
                      <a:lnTo>
                        <a:pt x="15271" y="238"/>
                      </a:lnTo>
                      <a:lnTo>
                        <a:pt x="15211" y="329"/>
                      </a:lnTo>
                      <a:lnTo>
                        <a:pt x="15159" y="476"/>
                      </a:lnTo>
                      <a:lnTo>
                        <a:pt x="15099" y="805"/>
                      </a:lnTo>
                      <a:lnTo>
                        <a:pt x="15091" y="988"/>
                      </a:lnTo>
                      <a:lnTo>
                        <a:pt x="15091" y="6584"/>
                      </a:lnTo>
                      <a:lnTo>
                        <a:pt x="11819" y="750"/>
                      </a:lnTo>
                      <a:lnTo>
                        <a:pt x="11597" y="421"/>
                      </a:lnTo>
                      <a:lnTo>
                        <a:pt x="11091" y="18"/>
                      </a:lnTo>
                      <a:lnTo>
                        <a:pt x="10809" y="0"/>
                      </a:lnTo>
                      <a:lnTo>
                        <a:pt x="10509" y="18"/>
                      </a:lnTo>
                      <a:lnTo>
                        <a:pt x="10003" y="421"/>
                      </a:lnTo>
                      <a:lnTo>
                        <a:pt x="9781" y="750"/>
                      </a:lnTo>
                      <a:lnTo>
                        <a:pt x="146" y="17887"/>
                      </a:lnTo>
                      <a:lnTo>
                        <a:pt x="86" y="18015"/>
                      </a:lnTo>
                      <a:lnTo>
                        <a:pt x="9" y="18308"/>
                      </a:lnTo>
                      <a:lnTo>
                        <a:pt x="0" y="18509"/>
                      </a:lnTo>
                      <a:lnTo>
                        <a:pt x="0" y="18710"/>
                      </a:lnTo>
                      <a:lnTo>
                        <a:pt x="51" y="19021"/>
                      </a:lnTo>
                      <a:lnTo>
                        <a:pt x="103" y="19167"/>
                      </a:lnTo>
                      <a:lnTo>
                        <a:pt x="925" y="21289"/>
                      </a:lnTo>
                      <a:lnTo>
                        <a:pt x="1045" y="21527"/>
                      </a:lnTo>
                      <a:lnTo>
                        <a:pt x="1208" y="21600"/>
                      </a:lnTo>
                      <a:lnTo>
                        <a:pt x="1370" y="21600"/>
                      </a:lnTo>
                      <a:lnTo>
                        <a:pt x="1533" y="21417"/>
                      </a:lnTo>
                      <a:lnTo>
                        <a:pt x="10809" y="4902"/>
                      </a:lnTo>
                      <a:lnTo>
                        <a:pt x="20075" y="21417"/>
                      </a:lnTo>
                      <a:lnTo>
                        <a:pt x="20195" y="21582"/>
                      </a:lnTo>
                      <a:lnTo>
                        <a:pt x="20358" y="21600"/>
                      </a:lnTo>
                      <a:lnTo>
                        <a:pt x="20410" y="21600"/>
                      </a:lnTo>
                      <a:lnTo>
                        <a:pt x="20564" y="21527"/>
                      </a:lnTo>
                      <a:lnTo>
                        <a:pt x="20675" y="21289"/>
                      </a:lnTo>
                      <a:lnTo>
                        <a:pt x="21514" y="19167"/>
                      </a:lnTo>
                      <a:lnTo>
                        <a:pt x="21566" y="19021"/>
                      </a:lnTo>
                      <a:lnTo>
                        <a:pt x="21600" y="18710"/>
                      </a:lnTo>
                      <a:lnTo>
                        <a:pt x="21600" y="18509"/>
                      </a:lnTo>
                      <a:lnTo>
                        <a:pt x="21591" y="18308"/>
                      </a:lnTo>
                      <a:lnTo>
                        <a:pt x="21514" y="18015"/>
                      </a:lnTo>
                      <a:lnTo>
                        <a:pt x="21454" y="17887"/>
                      </a:lnTo>
                      <a:close/>
                    </a:path>
                  </a:pathLst>
                </a:custGeom>
                <a:solidFill>
                  <a:srgbClr val="32E1C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111" name="Freeform 36"/>
              <p:cNvSpPr/>
              <p:nvPr/>
            </p:nvSpPr>
            <p:spPr>
              <a:xfrm>
                <a:off x="35616" y="1443465"/>
                <a:ext cx="85551" cy="1438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19416"/>
                    </a:moveTo>
                    <a:lnTo>
                      <a:pt x="10508" y="19432"/>
                    </a:lnTo>
                    <a:lnTo>
                      <a:pt x="10250" y="19485"/>
                    </a:lnTo>
                    <a:lnTo>
                      <a:pt x="10015" y="19571"/>
                    </a:lnTo>
                    <a:lnTo>
                      <a:pt x="9824" y="19683"/>
                    </a:lnTo>
                    <a:lnTo>
                      <a:pt x="9679" y="19822"/>
                    </a:lnTo>
                    <a:lnTo>
                      <a:pt x="9578" y="19977"/>
                    </a:lnTo>
                    <a:lnTo>
                      <a:pt x="9544" y="20142"/>
                    </a:lnTo>
                    <a:lnTo>
                      <a:pt x="9578" y="20313"/>
                    </a:lnTo>
                    <a:lnTo>
                      <a:pt x="9679" y="20463"/>
                    </a:lnTo>
                    <a:lnTo>
                      <a:pt x="9824" y="20596"/>
                    </a:lnTo>
                    <a:lnTo>
                      <a:pt x="10015" y="20708"/>
                    </a:lnTo>
                    <a:lnTo>
                      <a:pt x="10250" y="20794"/>
                    </a:lnTo>
                    <a:lnTo>
                      <a:pt x="10508" y="20852"/>
                    </a:lnTo>
                    <a:lnTo>
                      <a:pt x="10800" y="20874"/>
                    </a:lnTo>
                    <a:lnTo>
                      <a:pt x="11080" y="20852"/>
                    </a:lnTo>
                    <a:lnTo>
                      <a:pt x="11361" y="20794"/>
                    </a:lnTo>
                    <a:lnTo>
                      <a:pt x="11585" y="20708"/>
                    </a:lnTo>
                    <a:lnTo>
                      <a:pt x="11787" y="20596"/>
                    </a:lnTo>
                    <a:lnTo>
                      <a:pt x="11933" y="20463"/>
                    </a:lnTo>
                    <a:lnTo>
                      <a:pt x="12022" y="20313"/>
                    </a:lnTo>
                    <a:lnTo>
                      <a:pt x="12056" y="20142"/>
                    </a:lnTo>
                    <a:lnTo>
                      <a:pt x="12022" y="19977"/>
                    </a:lnTo>
                    <a:lnTo>
                      <a:pt x="11933" y="19822"/>
                    </a:lnTo>
                    <a:lnTo>
                      <a:pt x="11787" y="19683"/>
                    </a:lnTo>
                    <a:lnTo>
                      <a:pt x="11585" y="19571"/>
                    </a:lnTo>
                    <a:lnTo>
                      <a:pt x="11361" y="19485"/>
                    </a:lnTo>
                    <a:lnTo>
                      <a:pt x="11080" y="19432"/>
                    </a:lnTo>
                    <a:lnTo>
                      <a:pt x="10800" y="19416"/>
                    </a:lnTo>
                    <a:close/>
                    <a:moveTo>
                      <a:pt x="1750" y="2318"/>
                    </a:moveTo>
                    <a:lnTo>
                      <a:pt x="1750" y="18903"/>
                    </a:lnTo>
                    <a:lnTo>
                      <a:pt x="19850" y="18903"/>
                    </a:lnTo>
                    <a:lnTo>
                      <a:pt x="19850" y="2318"/>
                    </a:lnTo>
                    <a:lnTo>
                      <a:pt x="1750" y="2318"/>
                    </a:lnTo>
                    <a:close/>
                    <a:moveTo>
                      <a:pt x="8153" y="1052"/>
                    </a:moveTo>
                    <a:lnTo>
                      <a:pt x="8030" y="1068"/>
                    </a:lnTo>
                    <a:lnTo>
                      <a:pt x="7929" y="1105"/>
                    </a:lnTo>
                    <a:lnTo>
                      <a:pt x="7862" y="1159"/>
                    </a:lnTo>
                    <a:lnTo>
                      <a:pt x="7839" y="1228"/>
                    </a:lnTo>
                    <a:lnTo>
                      <a:pt x="7862" y="1298"/>
                    </a:lnTo>
                    <a:lnTo>
                      <a:pt x="7929" y="1356"/>
                    </a:lnTo>
                    <a:lnTo>
                      <a:pt x="8030" y="1388"/>
                    </a:lnTo>
                    <a:lnTo>
                      <a:pt x="8153" y="1399"/>
                    </a:lnTo>
                    <a:lnTo>
                      <a:pt x="13447" y="1399"/>
                    </a:lnTo>
                    <a:lnTo>
                      <a:pt x="13570" y="1388"/>
                    </a:lnTo>
                    <a:lnTo>
                      <a:pt x="13660" y="1356"/>
                    </a:lnTo>
                    <a:lnTo>
                      <a:pt x="13727" y="1298"/>
                    </a:lnTo>
                    <a:lnTo>
                      <a:pt x="13750" y="1228"/>
                    </a:lnTo>
                    <a:lnTo>
                      <a:pt x="13727" y="1159"/>
                    </a:lnTo>
                    <a:lnTo>
                      <a:pt x="13660" y="1105"/>
                    </a:lnTo>
                    <a:lnTo>
                      <a:pt x="13570" y="1068"/>
                    </a:lnTo>
                    <a:lnTo>
                      <a:pt x="13447" y="1052"/>
                    </a:lnTo>
                    <a:lnTo>
                      <a:pt x="8153" y="1052"/>
                    </a:lnTo>
                    <a:close/>
                    <a:moveTo>
                      <a:pt x="2512" y="0"/>
                    </a:moveTo>
                    <a:lnTo>
                      <a:pt x="19088" y="0"/>
                    </a:lnTo>
                    <a:lnTo>
                      <a:pt x="19492" y="21"/>
                    </a:lnTo>
                    <a:lnTo>
                      <a:pt x="19884" y="69"/>
                    </a:lnTo>
                    <a:lnTo>
                      <a:pt x="20243" y="166"/>
                    </a:lnTo>
                    <a:lnTo>
                      <a:pt x="20568" y="283"/>
                    </a:lnTo>
                    <a:lnTo>
                      <a:pt x="20860" y="433"/>
                    </a:lnTo>
                    <a:lnTo>
                      <a:pt x="21107" y="603"/>
                    </a:lnTo>
                    <a:lnTo>
                      <a:pt x="21308" y="790"/>
                    </a:lnTo>
                    <a:lnTo>
                      <a:pt x="21477" y="1004"/>
                    </a:lnTo>
                    <a:lnTo>
                      <a:pt x="21566" y="1223"/>
                    </a:lnTo>
                    <a:lnTo>
                      <a:pt x="21600" y="1458"/>
                    </a:lnTo>
                    <a:lnTo>
                      <a:pt x="21600" y="20142"/>
                    </a:lnTo>
                    <a:lnTo>
                      <a:pt x="21566" y="20377"/>
                    </a:lnTo>
                    <a:lnTo>
                      <a:pt x="21477" y="20596"/>
                    </a:lnTo>
                    <a:lnTo>
                      <a:pt x="21308" y="20810"/>
                    </a:lnTo>
                    <a:lnTo>
                      <a:pt x="21107" y="20997"/>
                    </a:lnTo>
                    <a:lnTo>
                      <a:pt x="20860" y="21167"/>
                    </a:lnTo>
                    <a:lnTo>
                      <a:pt x="20568" y="21317"/>
                    </a:lnTo>
                    <a:lnTo>
                      <a:pt x="20243" y="21434"/>
                    </a:lnTo>
                    <a:lnTo>
                      <a:pt x="19884" y="21531"/>
                    </a:lnTo>
                    <a:lnTo>
                      <a:pt x="19492" y="21579"/>
                    </a:lnTo>
                    <a:lnTo>
                      <a:pt x="19088" y="21600"/>
                    </a:lnTo>
                    <a:lnTo>
                      <a:pt x="2512" y="21600"/>
                    </a:lnTo>
                    <a:lnTo>
                      <a:pt x="2108" y="21579"/>
                    </a:lnTo>
                    <a:lnTo>
                      <a:pt x="1727" y="21531"/>
                    </a:lnTo>
                    <a:lnTo>
                      <a:pt x="1368" y="21434"/>
                    </a:lnTo>
                    <a:lnTo>
                      <a:pt x="1032" y="21317"/>
                    </a:lnTo>
                    <a:lnTo>
                      <a:pt x="740" y="21167"/>
                    </a:lnTo>
                    <a:lnTo>
                      <a:pt x="482" y="20997"/>
                    </a:lnTo>
                    <a:lnTo>
                      <a:pt x="280" y="20810"/>
                    </a:lnTo>
                    <a:lnTo>
                      <a:pt x="135" y="20596"/>
                    </a:lnTo>
                    <a:lnTo>
                      <a:pt x="34" y="20377"/>
                    </a:lnTo>
                    <a:lnTo>
                      <a:pt x="0" y="20142"/>
                    </a:lnTo>
                    <a:lnTo>
                      <a:pt x="0" y="1458"/>
                    </a:lnTo>
                    <a:lnTo>
                      <a:pt x="34" y="1223"/>
                    </a:lnTo>
                    <a:lnTo>
                      <a:pt x="135" y="1004"/>
                    </a:lnTo>
                    <a:lnTo>
                      <a:pt x="280" y="790"/>
                    </a:lnTo>
                    <a:lnTo>
                      <a:pt x="482" y="603"/>
                    </a:lnTo>
                    <a:lnTo>
                      <a:pt x="740" y="433"/>
                    </a:lnTo>
                    <a:lnTo>
                      <a:pt x="1032" y="283"/>
                    </a:lnTo>
                    <a:lnTo>
                      <a:pt x="1368" y="166"/>
                    </a:lnTo>
                    <a:lnTo>
                      <a:pt x="1727" y="69"/>
                    </a:lnTo>
                    <a:lnTo>
                      <a:pt x="2108" y="21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2" name="자유형 20"/>
              <p:cNvSpPr/>
              <p:nvPr/>
            </p:nvSpPr>
            <p:spPr>
              <a:xfrm>
                <a:off x="13999" y="1929382"/>
                <a:ext cx="128785" cy="1127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178" y="18058"/>
                    </a:moveTo>
                    <a:lnTo>
                      <a:pt x="10143" y="19659"/>
                    </a:lnTo>
                    <a:lnTo>
                      <a:pt x="7724" y="21530"/>
                    </a:lnTo>
                    <a:lnTo>
                      <a:pt x="7634" y="21574"/>
                    </a:lnTo>
                    <a:lnTo>
                      <a:pt x="7544" y="21600"/>
                    </a:lnTo>
                    <a:lnTo>
                      <a:pt x="7454" y="21594"/>
                    </a:lnTo>
                    <a:lnTo>
                      <a:pt x="7369" y="21555"/>
                    </a:lnTo>
                    <a:lnTo>
                      <a:pt x="7290" y="21485"/>
                    </a:lnTo>
                    <a:lnTo>
                      <a:pt x="7228" y="21401"/>
                    </a:lnTo>
                    <a:lnTo>
                      <a:pt x="7189" y="21305"/>
                    </a:lnTo>
                    <a:lnTo>
                      <a:pt x="7178" y="21196"/>
                    </a:lnTo>
                    <a:close/>
                    <a:moveTo>
                      <a:pt x="21252" y="0"/>
                    </a:moveTo>
                    <a:lnTo>
                      <a:pt x="21336" y="13"/>
                    </a:lnTo>
                    <a:lnTo>
                      <a:pt x="21415" y="45"/>
                    </a:lnTo>
                    <a:lnTo>
                      <a:pt x="21488" y="103"/>
                    </a:lnTo>
                    <a:lnTo>
                      <a:pt x="21555" y="199"/>
                    </a:lnTo>
                    <a:lnTo>
                      <a:pt x="21594" y="314"/>
                    </a:lnTo>
                    <a:lnTo>
                      <a:pt x="21600" y="424"/>
                    </a:lnTo>
                    <a:lnTo>
                      <a:pt x="21572" y="545"/>
                    </a:lnTo>
                    <a:lnTo>
                      <a:pt x="14834" y="19957"/>
                    </a:lnTo>
                    <a:lnTo>
                      <a:pt x="14772" y="20086"/>
                    </a:lnTo>
                    <a:lnTo>
                      <a:pt x="14694" y="20195"/>
                    </a:lnTo>
                    <a:lnTo>
                      <a:pt x="14598" y="20285"/>
                    </a:lnTo>
                    <a:lnTo>
                      <a:pt x="14480" y="20355"/>
                    </a:lnTo>
                    <a:lnTo>
                      <a:pt x="14368" y="20394"/>
                    </a:lnTo>
                    <a:lnTo>
                      <a:pt x="14256" y="20406"/>
                    </a:lnTo>
                    <a:lnTo>
                      <a:pt x="14116" y="20387"/>
                    </a:lnTo>
                    <a:lnTo>
                      <a:pt x="13986" y="20329"/>
                    </a:lnTo>
                    <a:lnTo>
                      <a:pt x="7176" y="16627"/>
                    </a:lnTo>
                    <a:lnTo>
                      <a:pt x="16754" y="5634"/>
                    </a:lnTo>
                    <a:lnTo>
                      <a:pt x="5817" y="15895"/>
                    </a:lnTo>
                    <a:lnTo>
                      <a:pt x="354" y="12924"/>
                    </a:lnTo>
                    <a:lnTo>
                      <a:pt x="236" y="12834"/>
                    </a:lnTo>
                    <a:lnTo>
                      <a:pt x="135" y="12725"/>
                    </a:lnTo>
                    <a:lnTo>
                      <a:pt x="62" y="12597"/>
                    </a:lnTo>
                    <a:lnTo>
                      <a:pt x="17" y="12449"/>
                    </a:lnTo>
                    <a:lnTo>
                      <a:pt x="0" y="12289"/>
                    </a:lnTo>
                    <a:lnTo>
                      <a:pt x="11" y="12135"/>
                    </a:lnTo>
                    <a:lnTo>
                      <a:pt x="56" y="11981"/>
                    </a:lnTo>
                    <a:lnTo>
                      <a:pt x="129" y="11846"/>
                    </a:lnTo>
                    <a:lnTo>
                      <a:pt x="230" y="11737"/>
                    </a:lnTo>
                    <a:lnTo>
                      <a:pt x="348" y="11653"/>
                    </a:lnTo>
                    <a:lnTo>
                      <a:pt x="21095" y="32"/>
                    </a:lnTo>
                    <a:lnTo>
                      <a:pt x="21173" y="6"/>
                    </a:lnTo>
                    <a:close/>
                  </a:path>
                </a:pathLst>
              </a:custGeom>
              <a:solidFill>
                <a:srgbClr val="32E1C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13" name="Freeform 6"/>
              <p:cNvSpPr/>
              <p:nvPr/>
            </p:nvSpPr>
            <p:spPr>
              <a:xfrm>
                <a:off x="13326" y="2384122"/>
                <a:ext cx="130132" cy="1153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307" y="0"/>
                    </a:moveTo>
                    <a:lnTo>
                      <a:pt x="15753" y="0"/>
                    </a:lnTo>
                    <a:lnTo>
                      <a:pt x="16198" y="35"/>
                    </a:lnTo>
                    <a:lnTo>
                      <a:pt x="16638" y="105"/>
                    </a:lnTo>
                    <a:lnTo>
                      <a:pt x="17065" y="216"/>
                    </a:lnTo>
                    <a:lnTo>
                      <a:pt x="17498" y="356"/>
                    </a:lnTo>
                    <a:lnTo>
                      <a:pt x="17919" y="530"/>
                    </a:lnTo>
                    <a:lnTo>
                      <a:pt x="18333" y="753"/>
                    </a:lnTo>
                    <a:lnTo>
                      <a:pt x="18723" y="997"/>
                    </a:lnTo>
                    <a:lnTo>
                      <a:pt x="19107" y="1276"/>
                    </a:lnTo>
                    <a:lnTo>
                      <a:pt x="19472" y="1604"/>
                    </a:lnTo>
                    <a:lnTo>
                      <a:pt x="19824" y="1960"/>
                    </a:lnTo>
                    <a:lnTo>
                      <a:pt x="20146" y="2343"/>
                    </a:lnTo>
                    <a:lnTo>
                      <a:pt x="20437" y="2748"/>
                    </a:lnTo>
                    <a:lnTo>
                      <a:pt x="20697" y="3173"/>
                    </a:lnTo>
                    <a:lnTo>
                      <a:pt x="20926" y="3613"/>
                    </a:lnTo>
                    <a:lnTo>
                      <a:pt x="21117" y="4059"/>
                    </a:lnTo>
                    <a:lnTo>
                      <a:pt x="21278" y="4533"/>
                    </a:lnTo>
                    <a:lnTo>
                      <a:pt x="21408" y="5001"/>
                    </a:lnTo>
                    <a:lnTo>
                      <a:pt x="21501" y="5482"/>
                    </a:lnTo>
                    <a:lnTo>
                      <a:pt x="21569" y="5970"/>
                    </a:lnTo>
                    <a:lnTo>
                      <a:pt x="21600" y="6458"/>
                    </a:lnTo>
                    <a:lnTo>
                      <a:pt x="21600" y="6947"/>
                    </a:lnTo>
                    <a:lnTo>
                      <a:pt x="21569" y="7435"/>
                    </a:lnTo>
                    <a:lnTo>
                      <a:pt x="21501" y="7923"/>
                    </a:lnTo>
                    <a:lnTo>
                      <a:pt x="21408" y="8404"/>
                    </a:lnTo>
                    <a:lnTo>
                      <a:pt x="21278" y="8879"/>
                    </a:lnTo>
                    <a:lnTo>
                      <a:pt x="21117" y="9339"/>
                    </a:lnTo>
                    <a:lnTo>
                      <a:pt x="20926" y="9792"/>
                    </a:lnTo>
                    <a:lnTo>
                      <a:pt x="20697" y="10232"/>
                    </a:lnTo>
                    <a:lnTo>
                      <a:pt x="20437" y="10657"/>
                    </a:lnTo>
                    <a:lnTo>
                      <a:pt x="20146" y="11062"/>
                    </a:lnTo>
                    <a:lnTo>
                      <a:pt x="19824" y="11445"/>
                    </a:lnTo>
                    <a:lnTo>
                      <a:pt x="12418" y="19619"/>
                    </a:lnTo>
                    <a:lnTo>
                      <a:pt x="12300" y="19724"/>
                    </a:lnTo>
                    <a:lnTo>
                      <a:pt x="12158" y="19794"/>
                    </a:lnTo>
                    <a:lnTo>
                      <a:pt x="12016" y="19835"/>
                    </a:lnTo>
                    <a:lnTo>
                      <a:pt x="11867" y="19835"/>
                    </a:lnTo>
                    <a:lnTo>
                      <a:pt x="11719" y="19794"/>
                    </a:lnTo>
                    <a:lnTo>
                      <a:pt x="11589" y="19724"/>
                    </a:lnTo>
                    <a:lnTo>
                      <a:pt x="11465" y="19619"/>
                    </a:lnTo>
                    <a:lnTo>
                      <a:pt x="11366" y="19480"/>
                    </a:lnTo>
                    <a:lnTo>
                      <a:pt x="11304" y="19333"/>
                    </a:lnTo>
                    <a:lnTo>
                      <a:pt x="11267" y="19173"/>
                    </a:lnTo>
                    <a:lnTo>
                      <a:pt x="11267" y="19012"/>
                    </a:lnTo>
                    <a:lnTo>
                      <a:pt x="11304" y="18852"/>
                    </a:lnTo>
                    <a:lnTo>
                      <a:pt x="11366" y="18699"/>
                    </a:lnTo>
                    <a:lnTo>
                      <a:pt x="11465" y="18566"/>
                    </a:lnTo>
                    <a:lnTo>
                      <a:pt x="18779" y="10497"/>
                    </a:lnTo>
                    <a:lnTo>
                      <a:pt x="19051" y="10169"/>
                    </a:lnTo>
                    <a:lnTo>
                      <a:pt x="19292" y="9813"/>
                    </a:lnTo>
                    <a:lnTo>
                      <a:pt x="19509" y="9450"/>
                    </a:lnTo>
                    <a:lnTo>
                      <a:pt x="19694" y="9067"/>
                    </a:lnTo>
                    <a:lnTo>
                      <a:pt x="19849" y="8669"/>
                    </a:lnTo>
                    <a:lnTo>
                      <a:pt x="19973" y="8265"/>
                    </a:lnTo>
                    <a:lnTo>
                      <a:pt x="20059" y="7853"/>
                    </a:lnTo>
                    <a:lnTo>
                      <a:pt x="20127" y="7435"/>
                    </a:lnTo>
                    <a:lnTo>
                      <a:pt x="20152" y="7016"/>
                    </a:lnTo>
                    <a:lnTo>
                      <a:pt x="20152" y="6598"/>
                    </a:lnTo>
                    <a:lnTo>
                      <a:pt x="20127" y="6172"/>
                    </a:lnTo>
                    <a:lnTo>
                      <a:pt x="20059" y="5761"/>
                    </a:lnTo>
                    <a:lnTo>
                      <a:pt x="19973" y="5342"/>
                    </a:lnTo>
                    <a:lnTo>
                      <a:pt x="19849" y="4945"/>
                    </a:lnTo>
                    <a:lnTo>
                      <a:pt x="19694" y="4554"/>
                    </a:lnTo>
                    <a:lnTo>
                      <a:pt x="19509" y="4171"/>
                    </a:lnTo>
                    <a:lnTo>
                      <a:pt x="19292" y="3801"/>
                    </a:lnTo>
                    <a:lnTo>
                      <a:pt x="19051" y="3452"/>
                    </a:lnTo>
                    <a:lnTo>
                      <a:pt x="18779" y="3125"/>
                    </a:lnTo>
                    <a:lnTo>
                      <a:pt x="18469" y="2811"/>
                    </a:lnTo>
                    <a:lnTo>
                      <a:pt x="18160" y="2539"/>
                    </a:lnTo>
                    <a:lnTo>
                      <a:pt x="17826" y="2309"/>
                    </a:lnTo>
                    <a:lnTo>
                      <a:pt x="17479" y="2099"/>
                    </a:lnTo>
                    <a:lnTo>
                      <a:pt x="17120" y="1932"/>
                    </a:lnTo>
                    <a:lnTo>
                      <a:pt x="16755" y="1799"/>
                    </a:lnTo>
                    <a:lnTo>
                      <a:pt x="16384" y="1695"/>
                    </a:lnTo>
                    <a:lnTo>
                      <a:pt x="16000" y="1632"/>
                    </a:lnTo>
                    <a:lnTo>
                      <a:pt x="15623" y="1597"/>
                    </a:lnTo>
                    <a:lnTo>
                      <a:pt x="15246" y="1597"/>
                    </a:lnTo>
                    <a:lnTo>
                      <a:pt x="14862" y="1632"/>
                    </a:lnTo>
                    <a:lnTo>
                      <a:pt x="14478" y="1695"/>
                    </a:lnTo>
                    <a:lnTo>
                      <a:pt x="14107" y="1799"/>
                    </a:lnTo>
                    <a:lnTo>
                      <a:pt x="13742" y="1932"/>
                    </a:lnTo>
                    <a:lnTo>
                      <a:pt x="13389" y="2099"/>
                    </a:lnTo>
                    <a:lnTo>
                      <a:pt x="13043" y="2309"/>
                    </a:lnTo>
                    <a:lnTo>
                      <a:pt x="12715" y="2539"/>
                    </a:lnTo>
                    <a:lnTo>
                      <a:pt x="12393" y="2811"/>
                    </a:lnTo>
                    <a:lnTo>
                      <a:pt x="12096" y="3125"/>
                    </a:lnTo>
                    <a:lnTo>
                      <a:pt x="2339" y="13754"/>
                    </a:lnTo>
                    <a:lnTo>
                      <a:pt x="2110" y="14040"/>
                    </a:lnTo>
                    <a:lnTo>
                      <a:pt x="1900" y="14347"/>
                    </a:lnTo>
                    <a:lnTo>
                      <a:pt x="1732" y="14660"/>
                    </a:lnTo>
                    <a:lnTo>
                      <a:pt x="1596" y="14988"/>
                    </a:lnTo>
                    <a:lnTo>
                      <a:pt x="1491" y="15337"/>
                    </a:lnTo>
                    <a:lnTo>
                      <a:pt x="1411" y="15679"/>
                    </a:lnTo>
                    <a:lnTo>
                      <a:pt x="1361" y="16034"/>
                    </a:lnTo>
                    <a:lnTo>
                      <a:pt x="1349" y="16390"/>
                    </a:lnTo>
                    <a:lnTo>
                      <a:pt x="1361" y="16753"/>
                    </a:lnTo>
                    <a:lnTo>
                      <a:pt x="1411" y="17101"/>
                    </a:lnTo>
                    <a:lnTo>
                      <a:pt x="1491" y="17457"/>
                    </a:lnTo>
                    <a:lnTo>
                      <a:pt x="1596" y="17792"/>
                    </a:lnTo>
                    <a:lnTo>
                      <a:pt x="1732" y="18127"/>
                    </a:lnTo>
                    <a:lnTo>
                      <a:pt x="1900" y="18441"/>
                    </a:lnTo>
                    <a:lnTo>
                      <a:pt x="2110" y="18740"/>
                    </a:lnTo>
                    <a:lnTo>
                      <a:pt x="2339" y="19026"/>
                    </a:lnTo>
                    <a:lnTo>
                      <a:pt x="2592" y="19284"/>
                    </a:lnTo>
                    <a:lnTo>
                      <a:pt x="2865" y="19501"/>
                    </a:lnTo>
                    <a:lnTo>
                      <a:pt x="3149" y="19696"/>
                    </a:lnTo>
                    <a:lnTo>
                      <a:pt x="3453" y="19849"/>
                    </a:lnTo>
                    <a:lnTo>
                      <a:pt x="3762" y="19968"/>
                    </a:lnTo>
                    <a:lnTo>
                      <a:pt x="4084" y="20045"/>
                    </a:lnTo>
                    <a:lnTo>
                      <a:pt x="4399" y="20100"/>
                    </a:lnTo>
                    <a:lnTo>
                      <a:pt x="4721" y="20121"/>
                    </a:lnTo>
                    <a:lnTo>
                      <a:pt x="5049" y="20100"/>
                    </a:lnTo>
                    <a:lnTo>
                      <a:pt x="5364" y="20045"/>
                    </a:lnTo>
                    <a:lnTo>
                      <a:pt x="5686" y="19968"/>
                    </a:lnTo>
                    <a:lnTo>
                      <a:pt x="5989" y="19849"/>
                    </a:lnTo>
                    <a:lnTo>
                      <a:pt x="6299" y="19696"/>
                    </a:lnTo>
                    <a:lnTo>
                      <a:pt x="6583" y="19501"/>
                    </a:lnTo>
                    <a:lnTo>
                      <a:pt x="6856" y="19284"/>
                    </a:lnTo>
                    <a:lnTo>
                      <a:pt x="7109" y="19026"/>
                    </a:lnTo>
                    <a:lnTo>
                      <a:pt x="16959" y="8279"/>
                    </a:lnTo>
                    <a:lnTo>
                      <a:pt x="17127" y="8076"/>
                    </a:lnTo>
                    <a:lnTo>
                      <a:pt x="17269" y="7846"/>
                    </a:lnTo>
                    <a:lnTo>
                      <a:pt x="17380" y="7609"/>
                    </a:lnTo>
                    <a:lnTo>
                      <a:pt x="17467" y="7358"/>
                    </a:lnTo>
                    <a:lnTo>
                      <a:pt x="17516" y="7100"/>
                    </a:lnTo>
                    <a:lnTo>
                      <a:pt x="17553" y="6835"/>
                    </a:lnTo>
                    <a:lnTo>
                      <a:pt x="17553" y="6570"/>
                    </a:lnTo>
                    <a:lnTo>
                      <a:pt x="17516" y="6305"/>
                    </a:lnTo>
                    <a:lnTo>
                      <a:pt x="17467" y="6047"/>
                    </a:lnTo>
                    <a:lnTo>
                      <a:pt x="17380" y="5803"/>
                    </a:lnTo>
                    <a:lnTo>
                      <a:pt x="17269" y="5559"/>
                    </a:lnTo>
                    <a:lnTo>
                      <a:pt x="17127" y="5329"/>
                    </a:lnTo>
                    <a:lnTo>
                      <a:pt x="16959" y="5119"/>
                    </a:lnTo>
                    <a:lnTo>
                      <a:pt x="16768" y="4931"/>
                    </a:lnTo>
                    <a:lnTo>
                      <a:pt x="16564" y="4778"/>
                    </a:lnTo>
                    <a:lnTo>
                      <a:pt x="16347" y="4659"/>
                    </a:lnTo>
                    <a:lnTo>
                      <a:pt x="16118" y="4561"/>
                    </a:lnTo>
                    <a:lnTo>
                      <a:pt x="15883" y="4499"/>
                    </a:lnTo>
                    <a:lnTo>
                      <a:pt x="15642" y="4471"/>
                    </a:lnTo>
                    <a:lnTo>
                      <a:pt x="15406" y="4471"/>
                    </a:lnTo>
                    <a:lnTo>
                      <a:pt x="15171" y="4499"/>
                    </a:lnTo>
                    <a:lnTo>
                      <a:pt x="14942" y="4561"/>
                    </a:lnTo>
                    <a:lnTo>
                      <a:pt x="14707" y="4659"/>
                    </a:lnTo>
                    <a:lnTo>
                      <a:pt x="14497" y="4778"/>
                    </a:lnTo>
                    <a:lnTo>
                      <a:pt x="14287" y="4931"/>
                    </a:lnTo>
                    <a:lnTo>
                      <a:pt x="14095" y="5119"/>
                    </a:lnTo>
                    <a:lnTo>
                      <a:pt x="6695" y="13293"/>
                    </a:lnTo>
                    <a:lnTo>
                      <a:pt x="6571" y="13405"/>
                    </a:lnTo>
                    <a:lnTo>
                      <a:pt x="6435" y="13468"/>
                    </a:lnTo>
                    <a:lnTo>
                      <a:pt x="6293" y="13510"/>
                    </a:lnTo>
                    <a:lnTo>
                      <a:pt x="6138" y="13510"/>
                    </a:lnTo>
                    <a:lnTo>
                      <a:pt x="5996" y="13468"/>
                    </a:lnTo>
                    <a:lnTo>
                      <a:pt x="5859" y="13405"/>
                    </a:lnTo>
                    <a:lnTo>
                      <a:pt x="5736" y="13293"/>
                    </a:lnTo>
                    <a:lnTo>
                      <a:pt x="5637" y="13161"/>
                    </a:lnTo>
                    <a:lnTo>
                      <a:pt x="5569" y="13007"/>
                    </a:lnTo>
                    <a:lnTo>
                      <a:pt x="5544" y="12847"/>
                    </a:lnTo>
                    <a:lnTo>
                      <a:pt x="5544" y="12687"/>
                    </a:lnTo>
                    <a:lnTo>
                      <a:pt x="5569" y="12526"/>
                    </a:lnTo>
                    <a:lnTo>
                      <a:pt x="5637" y="12380"/>
                    </a:lnTo>
                    <a:lnTo>
                      <a:pt x="5736" y="12240"/>
                    </a:lnTo>
                    <a:lnTo>
                      <a:pt x="13136" y="4066"/>
                    </a:lnTo>
                    <a:lnTo>
                      <a:pt x="13396" y="3808"/>
                    </a:lnTo>
                    <a:lnTo>
                      <a:pt x="13668" y="3592"/>
                    </a:lnTo>
                    <a:lnTo>
                      <a:pt x="13952" y="3404"/>
                    </a:lnTo>
                    <a:lnTo>
                      <a:pt x="14256" y="3243"/>
                    </a:lnTo>
                    <a:lnTo>
                      <a:pt x="14565" y="3132"/>
                    </a:lnTo>
                    <a:lnTo>
                      <a:pt x="14881" y="3041"/>
                    </a:lnTo>
                    <a:lnTo>
                      <a:pt x="15202" y="2992"/>
                    </a:lnTo>
                    <a:lnTo>
                      <a:pt x="15524" y="2978"/>
                    </a:lnTo>
                    <a:lnTo>
                      <a:pt x="15852" y="2992"/>
                    </a:lnTo>
                    <a:lnTo>
                      <a:pt x="16168" y="3041"/>
                    </a:lnTo>
                    <a:lnTo>
                      <a:pt x="16489" y="3132"/>
                    </a:lnTo>
                    <a:lnTo>
                      <a:pt x="16792" y="3243"/>
                    </a:lnTo>
                    <a:lnTo>
                      <a:pt x="17096" y="3404"/>
                    </a:lnTo>
                    <a:lnTo>
                      <a:pt x="17386" y="3592"/>
                    </a:lnTo>
                    <a:lnTo>
                      <a:pt x="17659" y="3808"/>
                    </a:lnTo>
                    <a:lnTo>
                      <a:pt x="17912" y="4066"/>
                    </a:lnTo>
                    <a:lnTo>
                      <a:pt x="18141" y="4345"/>
                    </a:lnTo>
                    <a:lnTo>
                      <a:pt x="18345" y="4645"/>
                    </a:lnTo>
                    <a:lnTo>
                      <a:pt x="18519" y="4973"/>
                    </a:lnTo>
                    <a:lnTo>
                      <a:pt x="18655" y="5301"/>
                    </a:lnTo>
                    <a:lnTo>
                      <a:pt x="18760" y="5642"/>
                    </a:lnTo>
                    <a:lnTo>
                      <a:pt x="18840" y="5991"/>
                    </a:lnTo>
                    <a:lnTo>
                      <a:pt x="18890" y="6347"/>
                    </a:lnTo>
                    <a:lnTo>
                      <a:pt x="18902" y="6702"/>
                    </a:lnTo>
                    <a:lnTo>
                      <a:pt x="18890" y="7058"/>
                    </a:lnTo>
                    <a:lnTo>
                      <a:pt x="18840" y="7414"/>
                    </a:lnTo>
                    <a:lnTo>
                      <a:pt x="18760" y="7763"/>
                    </a:lnTo>
                    <a:lnTo>
                      <a:pt x="18655" y="8104"/>
                    </a:lnTo>
                    <a:lnTo>
                      <a:pt x="18519" y="8432"/>
                    </a:lnTo>
                    <a:lnTo>
                      <a:pt x="18345" y="8753"/>
                    </a:lnTo>
                    <a:lnTo>
                      <a:pt x="18141" y="9053"/>
                    </a:lnTo>
                    <a:lnTo>
                      <a:pt x="17912" y="9339"/>
                    </a:lnTo>
                    <a:lnTo>
                      <a:pt x="8062" y="20080"/>
                    </a:lnTo>
                    <a:lnTo>
                      <a:pt x="7765" y="20386"/>
                    </a:lnTo>
                    <a:lnTo>
                      <a:pt x="7443" y="20658"/>
                    </a:lnTo>
                    <a:lnTo>
                      <a:pt x="7115" y="20889"/>
                    </a:lnTo>
                    <a:lnTo>
                      <a:pt x="6769" y="21098"/>
                    </a:lnTo>
                    <a:lnTo>
                      <a:pt x="6410" y="21265"/>
                    </a:lnTo>
                    <a:lnTo>
                      <a:pt x="6045" y="21398"/>
                    </a:lnTo>
                    <a:lnTo>
                      <a:pt x="5674" y="21502"/>
                    </a:lnTo>
                    <a:lnTo>
                      <a:pt x="5290" y="21565"/>
                    </a:lnTo>
                    <a:lnTo>
                      <a:pt x="4913" y="21600"/>
                    </a:lnTo>
                    <a:lnTo>
                      <a:pt x="4535" y="21600"/>
                    </a:lnTo>
                    <a:lnTo>
                      <a:pt x="4152" y="21565"/>
                    </a:lnTo>
                    <a:lnTo>
                      <a:pt x="3768" y="21502"/>
                    </a:lnTo>
                    <a:lnTo>
                      <a:pt x="3397" y="21398"/>
                    </a:lnTo>
                    <a:lnTo>
                      <a:pt x="3032" y="21265"/>
                    </a:lnTo>
                    <a:lnTo>
                      <a:pt x="2679" y="21098"/>
                    </a:lnTo>
                    <a:lnTo>
                      <a:pt x="2333" y="20889"/>
                    </a:lnTo>
                    <a:lnTo>
                      <a:pt x="1999" y="20658"/>
                    </a:lnTo>
                    <a:lnTo>
                      <a:pt x="1683" y="20386"/>
                    </a:lnTo>
                    <a:lnTo>
                      <a:pt x="1386" y="20080"/>
                    </a:lnTo>
                    <a:lnTo>
                      <a:pt x="1101" y="19752"/>
                    </a:lnTo>
                    <a:lnTo>
                      <a:pt x="860" y="19403"/>
                    </a:lnTo>
                    <a:lnTo>
                      <a:pt x="643" y="19033"/>
                    </a:lnTo>
                    <a:lnTo>
                      <a:pt x="464" y="18650"/>
                    </a:lnTo>
                    <a:lnTo>
                      <a:pt x="316" y="18252"/>
                    </a:lnTo>
                    <a:lnTo>
                      <a:pt x="186" y="17855"/>
                    </a:lnTo>
                    <a:lnTo>
                      <a:pt x="93" y="17443"/>
                    </a:lnTo>
                    <a:lnTo>
                      <a:pt x="31" y="17025"/>
                    </a:lnTo>
                    <a:lnTo>
                      <a:pt x="0" y="16606"/>
                    </a:lnTo>
                    <a:lnTo>
                      <a:pt x="0" y="16188"/>
                    </a:lnTo>
                    <a:lnTo>
                      <a:pt x="31" y="15762"/>
                    </a:lnTo>
                    <a:lnTo>
                      <a:pt x="93" y="15344"/>
                    </a:lnTo>
                    <a:lnTo>
                      <a:pt x="186" y="14932"/>
                    </a:lnTo>
                    <a:lnTo>
                      <a:pt x="316" y="14528"/>
                    </a:lnTo>
                    <a:lnTo>
                      <a:pt x="464" y="14137"/>
                    </a:lnTo>
                    <a:lnTo>
                      <a:pt x="643" y="13754"/>
                    </a:lnTo>
                    <a:lnTo>
                      <a:pt x="860" y="13391"/>
                    </a:lnTo>
                    <a:lnTo>
                      <a:pt x="1101" y="13035"/>
                    </a:lnTo>
                    <a:lnTo>
                      <a:pt x="1386" y="12708"/>
                    </a:lnTo>
                    <a:lnTo>
                      <a:pt x="11230" y="1960"/>
                    </a:lnTo>
                    <a:lnTo>
                      <a:pt x="11583" y="1604"/>
                    </a:lnTo>
                    <a:lnTo>
                      <a:pt x="11948" y="1276"/>
                    </a:lnTo>
                    <a:lnTo>
                      <a:pt x="12325" y="997"/>
                    </a:lnTo>
                    <a:lnTo>
                      <a:pt x="12727" y="753"/>
                    </a:lnTo>
                    <a:lnTo>
                      <a:pt x="13136" y="530"/>
                    </a:lnTo>
                    <a:lnTo>
                      <a:pt x="13556" y="356"/>
                    </a:lnTo>
                    <a:lnTo>
                      <a:pt x="13990" y="216"/>
                    </a:lnTo>
                    <a:lnTo>
                      <a:pt x="14423" y="105"/>
                    </a:lnTo>
                    <a:lnTo>
                      <a:pt x="14862" y="35"/>
                    </a:lnTo>
                    <a:lnTo>
                      <a:pt x="15307" y="0"/>
                    </a:lnTo>
                    <a:close/>
                  </a:path>
                </a:pathLst>
              </a:cu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grpSp>
            <p:nvGrpSpPr>
              <p:cNvPr id="118" name="Group 20"/>
              <p:cNvGrpSpPr/>
              <p:nvPr/>
            </p:nvGrpSpPr>
            <p:grpSpPr>
              <a:xfrm>
                <a:off x="26395" y="3348368"/>
                <a:ext cx="103993" cy="141852"/>
                <a:chOff x="0" y="0"/>
                <a:chExt cx="103992" cy="141850"/>
              </a:xfrm>
            </p:grpSpPr>
            <p:sp>
              <p:nvSpPr>
                <p:cNvPr id="114" name="Freeform 22"/>
                <p:cNvSpPr/>
                <p:nvPr/>
              </p:nvSpPr>
              <p:spPr>
                <a:xfrm>
                  <a:off x="15814" y="0"/>
                  <a:ext cx="72365" cy="843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6836" y="5550"/>
                      </a:moveTo>
                      <a:lnTo>
                        <a:pt x="6290" y="6073"/>
                      </a:lnTo>
                      <a:lnTo>
                        <a:pt x="5783" y="6618"/>
                      </a:lnTo>
                      <a:lnTo>
                        <a:pt x="5329" y="7174"/>
                      </a:lnTo>
                      <a:lnTo>
                        <a:pt x="4926" y="7741"/>
                      </a:lnTo>
                      <a:lnTo>
                        <a:pt x="4575" y="8309"/>
                      </a:lnTo>
                      <a:lnTo>
                        <a:pt x="4276" y="8865"/>
                      </a:lnTo>
                      <a:lnTo>
                        <a:pt x="4016" y="9421"/>
                      </a:lnTo>
                      <a:lnTo>
                        <a:pt x="3782" y="9955"/>
                      </a:lnTo>
                      <a:lnTo>
                        <a:pt x="3600" y="10466"/>
                      </a:lnTo>
                      <a:lnTo>
                        <a:pt x="3431" y="10945"/>
                      </a:lnTo>
                      <a:lnTo>
                        <a:pt x="3314" y="11378"/>
                      </a:lnTo>
                      <a:lnTo>
                        <a:pt x="3210" y="11779"/>
                      </a:lnTo>
                      <a:lnTo>
                        <a:pt x="3132" y="12135"/>
                      </a:lnTo>
                      <a:lnTo>
                        <a:pt x="3249" y="12769"/>
                      </a:lnTo>
                      <a:lnTo>
                        <a:pt x="3418" y="13414"/>
                      </a:lnTo>
                      <a:lnTo>
                        <a:pt x="3639" y="14048"/>
                      </a:lnTo>
                      <a:lnTo>
                        <a:pt x="3886" y="14682"/>
                      </a:lnTo>
                      <a:lnTo>
                        <a:pt x="4185" y="15294"/>
                      </a:lnTo>
                      <a:lnTo>
                        <a:pt x="4510" y="15894"/>
                      </a:lnTo>
                      <a:lnTo>
                        <a:pt x="4874" y="16461"/>
                      </a:lnTo>
                      <a:lnTo>
                        <a:pt x="5277" y="17018"/>
                      </a:lnTo>
                      <a:lnTo>
                        <a:pt x="5718" y="17529"/>
                      </a:lnTo>
                      <a:lnTo>
                        <a:pt x="6186" y="18019"/>
                      </a:lnTo>
                      <a:lnTo>
                        <a:pt x="6667" y="18452"/>
                      </a:lnTo>
                      <a:lnTo>
                        <a:pt x="7187" y="18853"/>
                      </a:lnTo>
                      <a:lnTo>
                        <a:pt x="7720" y="19198"/>
                      </a:lnTo>
                      <a:lnTo>
                        <a:pt x="8292" y="19498"/>
                      </a:lnTo>
                      <a:lnTo>
                        <a:pt x="8877" y="19731"/>
                      </a:lnTo>
                      <a:lnTo>
                        <a:pt x="9474" y="19898"/>
                      </a:lnTo>
                      <a:lnTo>
                        <a:pt x="10098" y="20021"/>
                      </a:lnTo>
                      <a:lnTo>
                        <a:pt x="10722" y="20054"/>
                      </a:lnTo>
                      <a:lnTo>
                        <a:pt x="11372" y="20021"/>
                      </a:lnTo>
                      <a:lnTo>
                        <a:pt x="11983" y="19898"/>
                      </a:lnTo>
                      <a:lnTo>
                        <a:pt x="12581" y="19731"/>
                      </a:lnTo>
                      <a:lnTo>
                        <a:pt x="13165" y="19498"/>
                      </a:lnTo>
                      <a:lnTo>
                        <a:pt x="13724" y="19198"/>
                      </a:lnTo>
                      <a:lnTo>
                        <a:pt x="14283" y="18853"/>
                      </a:lnTo>
                      <a:lnTo>
                        <a:pt x="14803" y="18452"/>
                      </a:lnTo>
                      <a:lnTo>
                        <a:pt x="15284" y="18007"/>
                      </a:lnTo>
                      <a:lnTo>
                        <a:pt x="15752" y="17529"/>
                      </a:lnTo>
                      <a:lnTo>
                        <a:pt x="16181" y="17006"/>
                      </a:lnTo>
                      <a:lnTo>
                        <a:pt x="16583" y="16461"/>
                      </a:lnTo>
                      <a:lnTo>
                        <a:pt x="16960" y="15883"/>
                      </a:lnTo>
                      <a:lnTo>
                        <a:pt x="17285" y="15282"/>
                      </a:lnTo>
                      <a:lnTo>
                        <a:pt x="17584" y="14671"/>
                      </a:lnTo>
                      <a:lnTo>
                        <a:pt x="17831" y="14037"/>
                      </a:lnTo>
                      <a:lnTo>
                        <a:pt x="18039" y="13403"/>
                      </a:lnTo>
                      <a:lnTo>
                        <a:pt x="18208" y="12758"/>
                      </a:lnTo>
                      <a:lnTo>
                        <a:pt x="18338" y="12112"/>
                      </a:lnTo>
                      <a:lnTo>
                        <a:pt x="18403" y="11478"/>
                      </a:lnTo>
                      <a:lnTo>
                        <a:pt x="18429" y="10833"/>
                      </a:lnTo>
                      <a:lnTo>
                        <a:pt x="18416" y="10055"/>
                      </a:lnTo>
                      <a:lnTo>
                        <a:pt x="18377" y="9321"/>
                      </a:lnTo>
                      <a:lnTo>
                        <a:pt x="17402" y="9332"/>
                      </a:lnTo>
                      <a:lnTo>
                        <a:pt x="16453" y="9298"/>
                      </a:lnTo>
                      <a:lnTo>
                        <a:pt x="15570" y="9232"/>
                      </a:lnTo>
                      <a:lnTo>
                        <a:pt x="14725" y="9120"/>
                      </a:lnTo>
                      <a:lnTo>
                        <a:pt x="13906" y="8987"/>
                      </a:lnTo>
                      <a:lnTo>
                        <a:pt x="13152" y="8831"/>
                      </a:lnTo>
                      <a:lnTo>
                        <a:pt x="12425" y="8642"/>
                      </a:lnTo>
                      <a:lnTo>
                        <a:pt x="11736" y="8420"/>
                      </a:lnTo>
                      <a:lnTo>
                        <a:pt x="11086" y="8197"/>
                      </a:lnTo>
                      <a:lnTo>
                        <a:pt x="10475" y="7930"/>
                      </a:lnTo>
                      <a:lnTo>
                        <a:pt x="9903" y="7675"/>
                      </a:lnTo>
                      <a:lnTo>
                        <a:pt x="9370" y="7385"/>
                      </a:lnTo>
                      <a:lnTo>
                        <a:pt x="8864" y="7096"/>
                      </a:lnTo>
                      <a:lnTo>
                        <a:pt x="8396" y="6785"/>
                      </a:lnTo>
                      <a:lnTo>
                        <a:pt x="7954" y="6484"/>
                      </a:lnTo>
                      <a:lnTo>
                        <a:pt x="7551" y="6173"/>
                      </a:lnTo>
                      <a:lnTo>
                        <a:pt x="7174" y="5862"/>
                      </a:lnTo>
                      <a:lnTo>
                        <a:pt x="6836" y="5550"/>
                      </a:lnTo>
                      <a:close/>
                      <a:moveTo>
                        <a:pt x="10501" y="0"/>
                      </a:moveTo>
                      <a:lnTo>
                        <a:pt x="11060" y="33"/>
                      </a:lnTo>
                      <a:lnTo>
                        <a:pt x="11658" y="122"/>
                      </a:lnTo>
                      <a:lnTo>
                        <a:pt x="12269" y="256"/>
                      </a:lnTo>
                      <a:lnTo>
                        <a:pt x="12905" y="434"/>
                      </a:lnTo>
                      <a:lnTo>
                        <a:pt x="13568" y="667"/>
                      </a:lnTo>
                      <a:lnTo>
                        <a:pt x="14257" y="957"/>
                      </a:lnTo>
                      <a:lnTo>
                        <a:pt x="14972" y="1312"/>
                      </a:lnTo>
                      <a:lnTo>
                        <a:pt x="15323" y="1502"/>
                      </a:lnTo>
                      <a:lnTo>
                        <a:pt x="15700" y="1724"/>
                      </a:lnTo>
                      <a:lnTo>
                        <a:pt x="16103" y="1991"/>
                      </a:lnTo>
                      <a:lnTo>
                        <a:pt x="16518" y="2280"/>
                      </a:lnTo>
                      <a:lnTo>
                        <a:pt x="16947" y="2592"/>
                      </a:lnTo>
                      <a:lnTo>
                        <a:pt x="17337" y="2903"/>
                      </a:lnTo>
                      <a:lnTo>
                        <a:pt x="17714" y="3248"/>
                      </a:lnTo>
                      <a:lnTo>
                        <a:pt x="18039" y="3593"/>
                      </a:lnTo>
                      <a:lnTo>
                        <a:pt x="18312" y="3926"/>
                      </a:lnTo>
                      <a:lnTo>
                        <a:pt x="18624" y="4327"/>
                      </a:lnTo>
                      <a:lnTo>
                        <a:pt x="18910" y="4772"/>
                      </a:lnTo>
                      <a:lnTo>
                        <a:pt x="19170" y="5250"/>
                      </a:lnTo>
                      <a:lnTo>
                        <a:pt x="19404" y="5773"/>
                      </a:lnTo>
                      <a:lnTo>
                        <a:pt x="19612" y="6340"/>
                      </a:lnTo>
                      <a:lnTo>
                        <a:pt x="19806" y="6963"/>
                      </a:lnTo>
                      <a:lnTo>
                        <a:pt x="19949" y="7619"/>
                      </a:lnTo>
                      <a:lnTo>
                        <a:pt x="20079" y="8331"/>
                      </a:lnTo>
                      <a:lnTo>
                        <a:pt x="20157" y="9087"/>
                      </a:lnTo>
                      <a:lnTo>
                        <a:pt x="20209" y="9921"/>
                      </a:lnTo>
                      <a:lnTo>
                        <a:pt x="20443" y="10010"/>
                      </a:lnTo>
                      <a:lnTo>
                        <a:pt x="20664" y="10122"/>
                      </a:lnTo>
                      <a:lnTo>
                        <a:pt x="20859" y="10255"/>
                      </a:lnTo>
                      <a:lnTo>
                        <a:pt x="21041" y="10444"/>
                      </a:lnTo>
                      <a:lnTo>
                        <a:pt x="21210" y="10644"/>
                      </a:lnTo>
                      <a:lnTo>
                        <a:pt x="21340" y="10889"/>
                      </a:lnTo>
                      <a:lnTo>
                        <a:pt x="21457" y="11156"/>
                      </a:lnTo>
                      <a:lnTo>
                        <a:pt x="21535" y="11478"/>
                      </a:lnTo>
                      <a:lnTo>
                        <a:pt x="21587" y="11834"/>
                      </a:lnTo>
                      <a:lnTo>
                        <a:pt x="21600" y="12257"/>
                      </a:lnTo>
                      <a:lnTo>
                        <a:pt x="21574" y="12713"/>
                      </a:lnTo>
                      <a:lnTo>
                        <a:pt x="21509" y="13158"/>
                      </a:lnTo>
                      <a:lnTo>
                        <a:pt x="21418" y="13547"/>
                      </a:lnTo>
                      <a:lnTo>
                        <a:pt x="21288" y="13903"/>
                      </a:lnTo>
                      <a:lnTo>
                        <a:pt x="21119" y="14215"/>
                      </a:lnTo>
                      <a:lnTo>
                        <a:pt x="20937" y="14504"/>
                      </a:lnTo>
                      <a:lnTo>
                        <a:pt x="20729" y="14737"/>
                      </a:lnTo>
                      <a:lnTo>
                        <a:pt x="20495" y="14949"/>
                      </a:lnTo>
                      <a:lnTo>
                        <a:pt x="20248" y="15127"/>
                      </a:lnTo>
                      <a:lnTo>
                        <a:pt x="19975" y="15260"/>
                      </a:lnTo>
                      <a:lnTo>
                        <a:pt x="19690" y="15371"/>
                      </a:lnTo>
                      <a:lnTo>
                        <a:pt x="19404" y="15460"/>
                      </a:lnTo>
                      <a:lnTo>
                        <a:pt x="19118" y="15516"/>
                      </a:lnTo>
                      <a:lnTo>
                        <a:pt x="18780" y="16172"/>
                      </a:lnTo>
                      <a:lnTo>
                        <a:pt x="18403" y="16817"/>
                      </a:lnTo>
                      <a:lnTo>
                        <a:pt x="18000" y="17429"/>
                      </a:lnTo>
                      <a:lnTo>
                        <a:pt x="17545" y="18019"/>
                      </a:lnTo>
                      <a:lnTo>
                        <a:pt x="17064" y="18575"/>
                      </a:lnTo>
                      <a:lnTo>
                        <a:pt x="16544" y="19097"/>
                      </a:lnTo>
                      <a:lnTo>
                        <a:pt x="15999" y="19587"/>
                      </a:lnTo>
                      <a:lnTo>
                        <a:pt x="15427" y="20032"/>
                      </a:lnTo>
                      <a:lnTo>
                        <a:pt x="14829" y="20421"/>
                      </a:lnTo>
                      <a:lnTo>
                        <a:pt x="14192" y="20777"/>
                      </a:lnTo>
                      <a:lnTo>
                        <a:pt x="13542" y="21055"/>
                      </a:lnTo>
                      <a:lnTo>
                        <a:pt x="12866" y="21300"/>
                      </a:lnTo>
                      <a:lnTo>
                        <a:pt x="12178" y="21467"/>
                      </a:lnTo>
                      <a:lnTo>
                        <a:pt x="11463" y="21567"/>
                      </a:lnTo>
                      <a:lnTo>
                        <a:pt x="10722" y="21600"/>
                      </a:lnTo>
                      <a:lnTo>
                        <a:pt x="9994" y="21567"/>
                      </a:lnTo>
                      <a:lnTo>
                        <a:pt x="9279" y="21467"/>
                      </a:lnTo>
                      <a:lnTo>
                        <a:pt x="8591" y="21300"/>
                      </a:lnTo>
                      <a:lnTo>
                        <a:pt x="7902" y="21055"/>
                      </a:lnTo>
                      <a:lnTo>
                        <a:pt x="7252" y="20766"/>
                      </a:lnTo>
                      <a:lnTo>
                        <a:pt x="6628" y="20421"/>
                      </a:lnTo>
                      <a:lnTo>
                        <a:pt x="6030" y="20021"/>
                      </a:lnTo>
                      <a:lnTo>
                        <a:pt x="5445" y="19576"/>
                      </a:lnTo>
                      <a:lnTo>
                        <a:pt x="4900" y="19086"/>
                      </a:lnTo>
                      <a:lnTo>
                        <a:pt x="4380" y="18564"/>
                      </a:lnTo>
                      <a:lnTo>
                        <a:pt x="3899" y="17996"/>
                      </a:lnTo>
                      <a:lnTo>
                        <a:pt x="3457" y="17407"/>
                      </a:lnTo>
                      <a:lnTo>
                        <a:pt x="3041" y="16795"/>
                      </a:lnTo>
                      <a:lnTo>
                        <a:pt x="2664" y="16150"/>
                      </a:lnTo>
                      <a:lnTo>
                        <a:pt x="2326" y="15483"/>
                      </a:lnTo>
                      <a:lnTo>
                        <a:pt x="2027" y="15416"/>
                      </a:lnTo>
                      <a:lnTo>
                        <a:pt x="1729" y="15305"/>
                      </a:lnTo>
                      <a:lnTo>
                        <a:pt x="1443" y="15171"/>
                      </a:lnTo>
                      <a:lnTo>
                        <a:pt x="1183" y="15004"/>
                      </a:lnTo>
                      <a:lnTo>
                        <a:pt x="936" y="14793"/>
                      </a:lnTo>
                      <a:lnTo>
                        <a:pt x="715" y="14559"/>
                      </a:lnTo>
                      <a:lnTo>
                        <a:pt x="507" y="14281"/>
                      </a:lnTo>
                      <a:lnTo>
                        <a:pt x="338" y="13948"/>
                      </a:lnTo>
                      <a:lnTo>
                        <a:pt x="195" y="13581"/>
                      </a:lnTo>
                      <a:lnTo>
                        <a:pt x="91" y="13169"/>
                      </a:lnTo>
                      <a:lnTo>
                        <a:pt x="26" y="12713"/>
                      </a:lnTo>
                      <a:lnTo>
                        <a:pt x="0" y="12279"/>
                      </a:lnTo>
                      <a:lnTo>
                        <a:pt x="13" y="11879"/>
                      </a:lnTo>
                      <a:lnTo>
                        <a:pt x="52" y="11545"/>
                      </a:lnTo>
                      <a:lnTo>
                        <a:pt x="117" y="11223"/>
                      </a:lnTo>
                      <a:lnTo>
                        <a:pt x="221" y="10956"/>
                      </a:lnTo>
                      <a:lnTo>
                        <a:pt x="351" y="10722"/>
                      </a:lnTo>
                      <a:lnTo>
                        <a:pt x="494" y="10522"/>
                      </a:lnTo>
                      <a:lnTo>
                        <a:pt x="650" y="10344"/>
                      </a:lnTo>
                      <a:lnTo>
                        <a:pt x="845" y="10188"/>
                      </a:lnTo>
                      <a:lnTo>
                        <a:pt x="1040" y="10077"/>
                      </a:lnTo>
                      <a:lnTo>
                        <a:pt x="1248" y="9977"/>
                      </a:lnTo>
                      <a:lnTo>
                        <a:pt x="1274" y="9465"/>
                      </a:lnTo>
                      <a:lnTo>
                        <a:pt x="1157" y="8831"/>
                      </a:lnTo>
                      <a:lnTo>
                        <a:pt x="1105" y="8231"/>
                      </a:lnTo>
                      <a:lnTo>
                        <a:pt x="1079" y="7675"/>
                      </a:lnTo>
                      <a:lnTo>
                        <a:pt x="1105" y="7152"/>
                      </a:lnTo>
                      <a:lnTo>
                        <a:pt x="1170" y="6662"/>
                      </a:lnTo>
                      <a:lnTo>
                        <a:pt x="1274" y="6218"/>
                      </a:lnTo>
                      <a:lnTo>
                        <a:pt x="1404" y="5806"/>
                      </a:lnTo>
                      <a:lnTo>
                        <a:pt x="1560" y="5417"/>
                      </a:lnTo>
                      <a:lnTo>
                        <a:pt x="1742" y="5061"/>
                      </a:lnTo>
                      <a:lnTo>
                        <a:pt x="1936" y="4749"/>
                      </a:lnTo>
                      <a:lnTo>
                        <a:pt x="2157" y="4449"/>
                      </a:lnTo>
                      <a:lnTo>
                        <a:pt x="2378" y="4193"/>
                      </a:lnTo>
                      <a:lnTo>
                        <a:pt x="2625" y="3949"/>
                      </a:lnTo>
                      <a:lnTo>
                        <a:pt x="2859" y="3748"/>
                      </a:lnTo>
                      <a:lnTo>
                        <a:pt x="3106" y="3559"/>
                      </a:lnTo>
                      <a:lnTo>
                        <a:pt x="3340" y="3392"/>
                      </a:lnTo>
                      <a:lnTo>
                        <a:pt x="3561" y="3259"/>
                      </a:lnTo>
                      <a:lnTo>
                        <a:pt x="3769" y="3137"/>
                      </a:lnTo>
                      <a:lnTo>
                        <a:pt x="3964" y="3036"/>
                      </a:lnTo>
                      <a:lnTo>
                        <a:pt x="4146" y="2959"/>
                      </a:lnTo>
                      <a:lnTo>
                        <a:pt x="4432" y="2836"/>
                      </a:lnTo>
                      <a:lnTo>
                        <a:pt x="4523" y="2814"/>
                      </a:lnTo>
                      <a:lnTo>
                        <a:pt x="4575" y="2736"/>
                      </a:lnTo>
                      <a:lnTo>
                        <a:pt x="4666" y="2636"/>
                      </a:lnTo>
                      <a:lnTo>
                        <a:pt x="4770" y="2503"/>
                      </a:lnTo>
                      <a:lnTo>
                        <a:pt x="4900" y="2358"/>
                      </a:lnTo>
                      <a:lnTo>
                        <a:pt x="5069" y="2180"/>
                      </a:lnTo>
                      <a:lnTo>
                        <a:pt x="5251" y="2002"/>
                      </a:lnTo>
                      <a:lnTo>
                        <a:pt x="5471" y="1813"/>
                      </a:lnTo>
                      <a:lnTo>
                        <a:pt x="5705" y="1613"/>
                      </a:lnTo>
                      <a:lnTo>
                        <a:pt x="5965" y="1413"/>
                      </a:lnTo>
                      <a:lnTo>
                        <a:pt x="6251" y="1201"/>
                      </a:lnTo>
                      <a:lnTo>
                        <a:pt x="6563" y="1012"/>
                      </a:lnTo>
                      <a:lnTo>
                        <a:pt x="6901" y="823"/>
                      </a:lnTo>
                      <a:lnTo>
                        <a:pt x="7265" y="634"/>
                      </a:lnTo>
                      <a:lnTo>
                        <a:pt x="7655" y="478"/>
                      </a:lnTo>
                      <a:lnTo>
                        <a:pt x="8058" y="334"/>
                      </a:lnTo>
                      <a:lnTo>
                        <a:pt x="8513" y="211"/>
                      </a:lnTo>
                      <a:lnTo>
                        <a:pt x="8968" y="111"/>
                      </a:lnTo>
                      <a:lnTo>
                        <a:pt x="9461" y="33"/>
                      </a:lnTo>
                      <a:lnTo>
                        <a:pt x="9968" y="0"/>
                      </a:lnTo>
                      <a:lnTo>
                        <a:pt x="10501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600"/>
                  </a:pPr>
                </a:p>
              </p:txBody>
            </p:sp>
            <p:sp>
              <p:nvSpPr>
                <p:cNvPr id="115" name="Freeform 23"/>
                <p:cNvSpPr/>
                <p:nvPr/>
              </p:nvSpPr>
              <p:spPr>
                <a:xfrm>
                  <a:off x="32108" y="41692"/>
                  <a:ext cx="39777" cy="129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6483" y="5112"/>
                      </a:moveTo>
                      <a:lnTo>
                        <a:pt x="15681" y="5184"/>
                      </a:lnTo>
                      <a:lnTo>
                        <a:pt x="14997" y="5328"/>
                      </a:lnTo>
                      <a:lnTo>
                        <a:pt x="14455" y="5616"/>
                      </a:lnTo>
                      <a:lnTo>
                        <a:pt x="14007" y="5976"/>
                      </a:lnTo>
                      <a:lnTo>
                        <a:pt x="13653" y="6480"/>
                      </a:lnTo>
                      <a:lnTo>
                        <a:pt x="13417" y="7128"/>
                      </a:lnTo>
                      <a:lnTo>
                        <a:pt x="13229" y="7848"/>
                      </a:lnTo>
                      <a:lnTo>
                        <a:pt x="13111" y="8784"/>
                      </a:lnTo>
                      <a:lnTo>
                        <a:pt x="13064" y="9720"/>
                      </a:lnTo>
                      <a:lnTo>
                        <a:pt x="13040" y="10800"/>
                      </a:lnTo>
                      <a:lnTo>
                        <a:pt x="13064" y="11880"/>
                      </a:lnTo>
                      <a:lnTo>
                        <a:pt x="13111" y="12888"/>
                      </a:lnTo>
                      <a:lnTo>
                        <a:pt x="13229" y="13752"/>
                      </a:lnTo>
                      <a:lnTo>
                        <a:pt x="13417" y="14472"/>
                      </a:lnTo>
                      <a:lnTo>
                        <a:pt x="13653" y="15120"/>
                      </a:lnTo>
                      <a:lnTo>
                        <a:pt x="14007" y="15552"/>
                      </a:lnTo>
                      <a:lnTo>
                        <a:pt x="14455" y="16056"/>
                      </a:lnTo>
                      <a:lnTo>
                        <a:pt x="14997" y="16344"/>
                      </a:lnTo>
                      <a:lnTo>
                        <a:pt x="15681" y="16488"/>
                      </a:lnTo>
                      <a:lnTo>
                        <a:pt x="16483" y="16560"/>
                      </a:lnTo>
                      <a:lnTo>
                        <a:pt x="17308" y="16488"/>
                      </a:lnTo>
                      <a:lnTo>
                        <a:pt x="17992" y="16344"/>
                      </a:lnTo>
                      <a:lnTo>
                        <a:pt x="18558" y="16056"/>
                      </a:lnTo>
                      <a:lnTo>
                        <a:pt x="18983" y="15552"/>
                      </a:lnTo>
                      <a:lnTo>
                        <a:pt x="19336" y="15120"/>
                      </a:lnTo>
                      <a:lnTo>
                        <a:pt x="19596" y="14472"/>
                      </a:lnTo>
                      <a:lnTo>
                        <a:pt x="19784" y="13752"/>
                      </a:lnTo>
                      <a:lnTo>
                        <a:pt x="19879" y="12888"/>
                      </a:lnTo>
                      <a:lnTo>
                        <a:pt x="19949" y="11880"/>
                      </a:lnTo>
                      <a:lnTo>
                        <a:pt x="19973" y="10800"/>
                      </a:lnTo>
                      <a:lnTo>
                        <a:pt x="19949" y="9720"/>
                      </a:lnTo>
                      <a:lnTo>
                        <a:pt x="19879" y="8784"/>
                      </a:lnTo>
                      <a:lnTo>
                        <a:pt x="19784" y="7848"/>
                      </a:lnTo>
                      <a:lnTo>
                        <a:pt x="19596" y="7128"/>
                      </a:lnTo>
                      <a:lnTo>
                        <a:pt x="19336" y="6480"/>
                      </a:lnTo>
                      <a:lnTo>
                        <a:pt x="18983" y="5976"/>
                      </a:lnTo>
                      <a:lnTo>
                        <a:pt x="18558" y="5616"/>
                      </a:lnTo>
                      <a:lnTo>
                        <a:pt x="17992" y="5328"/>
                      </a:lnTo>
                      <a:lnTo>
                        <a:pt x="17308" y="5184"/>
                      </a:lnTo>
                      <a:lnTo>
                        <a:pt x="16483" y="5112"/>
                      </a:lnTo>
                      <a:close/>
                      <a:moveTo>
                        <a:pt x="5093" y="5112"/>
                      </a:moveTo>
                      <a:lnTo>
                        <a:pt x="4292" y="5184"/>
                      </a:lnTo>
                      <a:lnTo>
                        <a:pt x="3608" y="5328"/>
                      </a:lnTo>
                      <a:lnTo>
                        <a:pt x="3066" y="5616"/>
                      </a:lnTo>
                      <a:lnTo>
                        <a:pt x="2617" y="5976"/>
                      </a:lnTo>
                      <a:lnTo>
                        <a:pt x="2264" y="6480"/>
                      </a:lnTo>
                      <a:lnTo>
                        <a:pt x="2004" y="7128"/>
                      </a:lnTo>
                      <a:lnTo>
                        <a:pt x="1839" y="7848"/>
                      </a:lnTo>
                      <a:lnTo>
                        <a:pt x="1721" y="8784"/>
                      </a:lnTo>
                      <a:lnTo>
                        <a:pt x="1651" y="9720"/>
                      </a:lnTo>
                      <a:lnTo>
                        <a:pt x="1651" y="11880"/>
                      </a:lnTo>
                      <a:lnTo>
                        <a:pt x="1721" y="12888"/>
                      </a:lnTo>
                      <a:lnTo>
                        <a:pt x="1839" y="13752"/>
                      </a:lnTo>
                      <a:lnTo>
                        <a:pt x="2004" y="14472"/>
                      </a:lnTo>
                      <a:lnTo>
                        <a:pt x="2264" y="15120"/>
                      </a:lnTo>
                      <a:lnTo>
                        <a:pt x="2617" y="15552"/>
                      </a:lnTo>
                      <a:lnTo>
                        <a:pt x="3066" y="16056"/>
                      </a:lnTo>
                      <a:lnTo>
                        <a:pt x="3608" y="16344"/>
                      </a:lnTo>
                      <a:lnTo>
                        <a:pt x="4292" y="16488"/>
                      </a:lnTo>
                      <a:lnTo>
                        <a:pt x="5093" y="16560"/>
                      </a:lnTo>
                      <a:lnTo>
                        <a:pt x="5895" y="16488"/>
                      </a:lnTo>
                      <a:lnTo>
                        <a:pt x="6603" y="16344"/>
                      </a:lnTo>
                      <a:lnTo>
                        <a:pt x="7169" y="16056"/>
                      </a:lnTo>
                      <a:lnTo>
                        <a:pt x="7593" y="15552"/>
                      </a:lnTo>
                      <a:lnTo>
                        <a:pt x="7947" y="15120"/>
                      </a:lnTo>
                      <a:lnTo>
                        <a:pt x="8206" y="14472"/>
                      </a:lnTo>
                      <a:lnTo>
                        <a:pt x="8371" y="13752"/>
                      </a:lnTo>
                      <a:lnTo>
                        <a:pt x="8489" y="12888"/>
                      </a:lnTo>
                      <a:lnTo>
                        <a:pt x="8560" y="11880"/>
                      </a:lnTo>
                      <a:lnTo>
                        <a:pt x="8560" y="9720"/>
                      </a:lnTo>
                      <a:lnTo>
                        <a:pt x="8489" y="8784"/>
                      </a:lnTo>
                      <a:lnTo>
                        <a:pt x="8371" y="7848"/>
                      </a:lnTo>
                      <a:lnTo>
                        <a:pt x="8206" y="7128"/>
                      </a:lnTo>
                      <a:lnTo>
                        <a:pt x="7947" y="6480"/>
                      </a:lnTo>
                      <a:lnTo>
                        <a:pt x="7593" y="5976"/>
                      </a:lnTo>
                      <a:lnTo>
                        <a:pt x="7169" y="5616"/>
                      </a:lnTo>
                      <a:lnTo>
                        <a:pt x="6603" y="5328"/>
                      </a:lnTo>
                      <a:lnTo>
                        <a:pt x="5895" y="5184"/>
                      </a:lnTo>
                      <a:lnTo>
                        <a:pt x="5093" y="5112"/>
                      </a:lnTo>
                      <a:close/>
                      <a:moveTo>
                        <a:pt x="5093" y="0"/>
                      </a:moveTo>
                      <a:lnTo>
                        <a:pt x="5518" y="0"/>
                      </a:lnTo>
                      <a:lnTo>
                        <a:pt x="5990" y="72"/>
                      </a:lnTo>
                      <a:lnTo>
                        <a:pt x="6508" y="144"/>
                      </a:lnTo>
                      <a:lnTo>
                        <a:pt x="7027" y="360"/>
                      </a:lnTo>
                      <a:lnTo>
                        <a:pt x="7569" y="648"/>
                      </a:lnTo>
                      <a:lnTo>
                        <a:pt x="8088" y="1224"/>
                      </a:lnTo>
                      <a:lnTo>
                        <a:pt x="8583" y="1872"/>
                      </a:lnTo>
                      <a:lnTo>
                        <a:pt x="9031" y="2664"/>
                      </a:lnTo>
                      <a:lnTo>
                        <a:pt x="9432" y="3816"/>
                      </a:lnTo>
                      <a:lnTo>
                        <a:pt x="12168" y="3816"/>
                      </a:lnTo>
                      <a:lnTo>
                        <a:pt x="12569" y="2664"/>
                      </a:lnTo>
                      <a:lnTo>
                        <a:pt x="13040" y="1872"/>
                      </a:lnTo>
                      <a:lnTo>
                        <a:pt x="13535" y="1224"/>
                      </a:lnTo>
                      <a:lnTo>
                        <a:pt x="14054" y="648"/>
                      </a:lnTo>
                      <a:lnTo>
                        <a:pt x="14573" y="360"/>
                      </a:lnTo>
                      <a:lnTo>
                        <a:pt x="15092" y="144"/>
                      </a:lnTo>
                      <a:lnTo>
                        <a:pt x="15610" y="72"/>
                      </a:lnTo>
                      <a:lnTo>
                        <a:pt x="16082" y="0"/>
                      </a:lnTo>
                      <a:lnTo>
                        <a:pt x="17261" y="0"/>
                      </a:lnTo>
                      <a:lnTo>
                        <a:pt x="17662" y="72"/>
                      </a:lnTo>
                      <a:lnTo>
                        <a:pt x="18110" y="216"/>
                      </a:lnTo>
                      <a:lnTo>
                        <a:pt x="18558" y="432"/>
                      </a:lnTo>
                      <a:lnTo>
                        <a:pt x="19006" y="720"/>
                      </a:lnTo>
                      <a:lnTo>
                        <a:pt x="19454" y="1152"/>
                      </a:lnTo>
                      <a:lnTo>
                        <a:pt x="19879" y="1728"/>
                      </a:lnTo>
                      <a:lnTo>
                        <a:pt x="20279" y="2376"/>
                      </a:lnTo>
                      <a:lnTo>
                        <a:pt x="20633" y="3240"/>
                      </a:lnTo>
                      <a:lnTo>
                        <a:pt x="20963" y="4248"/>
                      </a:lnTo>
                      <a:lnTo>
                        <a:pt x="21223" y="5544"/>
                      </a:lnTo>
                      <a:lnTo>
                        <a:pt x="21411" y="7056"/>
                      </a:lnTo>
                      <a:lnTo>
                        <a:pt x="21553" y="8856"/>
                      </a:lnTo>
                      <a:lnTo>
                        <a:pt x="21600" y="10800"/>
                      </a:lnTo>
                      <a:lnTo>
                        <a:pt x="21553" y="12816"/>
                      </a:lnTo>
                      <a:lnTo>
                        <a:pt x="21411" y="14544"/>
                      </a:lnTo>
                      <a:lnTo>
                        <a:pt x="21223" y="16056"/>
                      </a:lnTo>
                      <a:lnTo>
                        <a:pt x="20963" y="17352"/>
                      </a:lnTo>
                      <a:lnTo>
                        <a:pt x="20633" y="18360"/>
                      </a:lnTo>
                      <a:lnTo>
                        <a:pt x="20279" y="19224"/>
                      </a:lnTo>
                      <a:lnTo>
                        <a:pt x="19879" y="19944"/>
                      </a:lnTo>
                      <a:lnTo>
                        <a:pt x="19454" y="20520"/>
                      </a:lnTo>
                      <a:lnTo>
                        <a:pt x="19006" y="20880"/>
                      </a:lnTo>
                      <a:lnTo>
                        <a:pt x="18558" y="21168"/>
                      </a:lnTo>
                      <a:lnTo>
                        <a:pt x="18110" y="21384"/>
                      </a:lnTo>
                      <a:lnTo>
                        <a:pt x="17662" y="21456"/>
                      </a:lnTo>
                      <a:lnTo>
                        <a:pt x="17261" y="21528"/>
                      </a:lnTo>
                      <a:lnTo>
                        <a:pt x="16860" y="21528"/>
                      </a:lnTo>
                      <a:lnTo>
                        <a:pt x="16483" y="21600"/>
                      </a:lnTo>
                      <a:lnTo>
                        <a:pt x="16153" y="21528"/>
                      </a:lnTo>
                      <a:lnTo>
                        <a:pt x="15752" y="21528"/>
                      </a:lnTo>
                      <a:lnTo>
                        <a:pt x="14903" y="21384"/>
                      </a:lnTo>
                      <a:lnTo>
                        <a:pt x="14455" y="21168"/>
                      </a:lnTo>
                      <a:lnTo>
                        <a:pt x="13983" y="20880"/>
                      </a:lnTo>
                      <a:lnTo>
                        <a:pt x="13559" y="20520"/>
                      </a:lnTo>
                      <a:lnTo>
                        <a:pt x="13134" y="19944"/>
                      </a:lnTo>
                      <a:lnTo>
                        <a:pt x="12734" y="19224"/>
                      </a:lnTo>
                      <a:lnTo>
                        <a:pt x="12356" y="18360"/>
                      </a:lnTo>
                      <a:lnTo>
                        <a:pt x="12050" y="17352"/>
                      </a:lnTo>
                      <a:lnTo>
                        <a:pt x="11790" y="16128"/>
                      </a:lnTo>
                      <a:lnTo>
                        <a:pt x="11578" y="14544"/>
                      </a:lnTo>
                      <a:lnTo>
                        <a:pt x="11460" y="12888"/>
                      </a:lnTo>
                      <a:lnTo>
                        <a:pt x="11413" y="10800"/>
                      </a:lnTo>
                      <a:lnTo>
                        <a:pt x="11437" y="9864"/>
                      </a:lnTo>
                      <a:lnTo>
                        <a:pt x="11460" y="9000"/>
                      </a:lnTo>
                      <a:lnTo>
                        <a:pt x="10140" y="9000"/>
                      </a:lnTo>
                      <a:lnTo>
                        <a:pt x="10187" y="9864"/>
                      </a:lnTo>
                      <a:lnTo>
                        <a:pt x="10187" y="10800"/>
                      </a:lnTo>
                      <a:lnTo>
                        <a:pt x="10140" y="12888"/>
                      </a:lnTo>
                      <a:lnTo>
                        <a:pt x="10022" y="14544"/>
                      </a:lnTo>
                      <a:lnTo>
                        <a:pt x="9810" y="16128"/>
                      </a:lnTo>
                      <a:lnTo>
                        <a:pt x="9550" y="17352"/>
                      </a:lnTo>
                      <a:lnTo>
                        <a:pt x="9244" y="18360"/>
                      </a:lnTo>
                      <a:lnTo>
                        <a:pt x="8890" y="19224"/>
                      </a:lnTo>
                      <a:lnTo>
                        <a:pt x="8489" y="19944"/>
                      </a:lnTo>
                      <a:lnTo>
                        <a:pt x="8065" y="20448"/>
                      </a:lnTo>
                      <a:lnTo>
                        <a:pt x="7617" y="20880"/>
                      </a:lnTo>
                      <a:lnTo>
                        <a:pt x="7169" y="21168"/>
                      </a:lnTo>
                      <a:lnTo>
                        <a:pt x="6272" y="21456"/>
                      </a:lnTo>
                      <a:lnTo>
                        <a:pt x="5848" y="21528"/>
                      </a:lnTo>
                      <a:lnTo>
                        <a:pt x="4362" y="21528"/>
                      </a:lnTo>
                      <a:lnTo>
                        <a:pt x="3938" y="21456"/>
                      </a:lnTo>
                      <a:lnTo>
                        <a:pt x="3042" y="21168"/>
                      </a:lnTo>
                      <a:lnTo>
                        <a:pt x="2594" y="20880"/>
                      </a:lnTo>
                      <a:lnTo>
                        <a:pt x="2146" y="20448"/>
                      </a:lnTo>
                      <a:lnTo>
                        <a:pt x="1721" y="19944"/>
                      </a:lnTo>
                      <a:lnTo>
                        <a:pt x="1344" y="19224"/>
                      </a:lnTo>
                      <a:lnTo>
                        <a:pt x="967" y="18360"/>
                      </a:lnTo>
                      <a:lnTo>
                        <a:pt x="637" y="17280"/>
                      </a:lnTo>
                      <a:lnTo>
                        <a:pt x="377" y="16056"/>
                      </a:lnTo>
                      <a:lnTo>
                        <a:pt x="165" y="14544"/>
                      </a:lnTo>
                      <a:lnTo>
                        <a:pt x="47" y="12816"/>
                      </a:lnTo>
                      <a:lnTo>
                        <a:pt x="0" y="10800"/>
                      </a:lnTo>
                      <a:lnTo>
                        <a:pt x="47" y="8784"/>
                      </a:lnTo>
                      <a:lnTo>
                        <a:pt x="165" y="7056"/>
                      </a:lnTo>
                      <a:lnTo>
                        <a:pt x="377" y="5544"/>
                      </a:lnTo>
                      <a:lnTo>
                        <a:pt x="637" y="4248"/>
                      </a:lnTo>
                      <a:lnTo>
                        <a:pt x="967" y="3240"/>
                      </a:lnTo>
                      <a:lnTo>
                        <a:pt x="1344" y="2376"/>
                      </a:lnTo>
                      <a:lnTo>
                        <a:pt x="1721" y="1656"/>
                      </a:lnTo>
                      <a:lnTo>
                        <a:pt x="2146" y="1152"/>
                      </a:lnTo>
                      <a:lnTo>
                        <a:pt x="2594" y="720"/>
                      </a:lnTo>
                      <a:lnTo>
                        <a:pt x="3042" y="432"/>
                      </a:lnTo>
                      <a:lnTo>
                        <a:pt x="3490" y="216"/>
                      </a:lnTo>
                      <a:lnTo>
                        <a:pt x="3938" y="72"/>
                      </a:lnTo>
                      <a:lnTo>
                        <a:pt x="4362" y="0"/>
                      </a:lnTo>
                      <a:lnTo>
                        <a:pt x="5093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600"/>
                  </a:pPr>
                </a:p>
              </p:txBody>
            </p:sp>
            <p:sp>
              <p:nvSpPr>
                <p:cNvPr id="116" name="Freeform 24"/>
                <p:cNvSpPr/>
                <p:nvPr/>
              </p:nvSpPr>
              <p:spPr>
                <a:xfrm>
                  <a:off x="0" y="82426"/>
                  <a:ext cx="103993" cy="594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6374" y="11149"/>
                      </a:moveTo>
                      <a:lnTo>
                        <a:pt x="16211" y="11181"/>
                      </a:lnTo>
                      <a:lnTo>
                        <a:pt x="16049" y="11261"/>
                      </a:lnTo>
                      <a:lnTo>
                        <a:pt x="15895" y="11435"/>
                      </a:lnTo>
                      <a:lnTo>
                        <a:pt x="15760" y="11642"/>
                      </a:lnTo>
                      <a:lnTo>
                        <a:pt x="14352" y="14358"/>
                      </a:lnTo>
                      <a:lnTo>
                        <a:pt x="18396" y="14358"/>
                      </a:lnTo>
                      <a:lnTo>
                        <a:pt x="16988" y="11642"/>
                      </a:lnTo>
                      <a:lnTo>
                        <a:pt x="16852" y="11419"/>
                      </a:lnTo>
                      <a:lnTo>
                        <a:pt x="16708" y="11261"/>
                      </a:lnTo>
                      <a:lnTo>
                        <a:pt x="16545" y="11165"/>
                      </a:lnTo>
                      <a:lnTo>
                        <a:pt x="16374" y="11149"/>
                      </a:lnTo>
                      <a:close/>
                      <a:moveTo>
                        <a:pt x="15778" y="0"/>
                      </a:moveTo>
                      <a:lnTo>
                        <a:pt x="16527" y="318"/>
                      </a:lnTo>
                      <a:lnTo>
                        <a:pt x="17078" y="604"/>
                      </a:lnTo>
                      <a:lnTo>
                        <a:pt x="17601" y="969"/>
                      </a:lnTo>
                      <a:lnTo>
                        <a:pt x="18098" y="1398"/>
                      </a:lnTo>
                      <a:lnTo>
                        <a:pt x="18567" y="1922"/>
                      </a:lnTo>
                      <a:lnTo>
                        <a:pt x="19018" y="2494"/>
                      </a:lnTo>
                      <a:lnTo>
                        <a:pt x="19443" y="3113"/>
                      </a:lnTo>
                      <a:lnTo>
                        <a:pt x="19822" y="3796"/>
                      </a:lnTo>
                      <a:lnTo>
                        <a:pt x="20174" y="4542"/>
                      </a:lnTo>
                      <a:lnTo>
                        <a:pt x="20490" y="5336"/>
                      </a:lnTo>
                      <a:lnTo>
                        <a:pt x="20770" y="6162"/>
                      </a:lnTo>
                      <a:lnTo>
                        <a:pt x="21013" y="7036"/>
                      </a:lnTo>
                      <a:lnTo>
                        <a:pt x="21230" y="7957"/>
                      </a:lnTo>
                      <a:lnTo>
                        <a:pt x="21383" y="8910"/>
                      </a:lnTo>
                      <a:lnTo>
                        <a:pt x="21501" y="9879"/>
                      </a:lnTo>
                      <a:lnTo>
                        <a:pt x="21573" y="10864"/>
                      </a:lnTo>
                      <a:lnTo>
                        <a:pt x="21600" y="11880"/>
                      </a:lnTo>
                      <a:lnTo>
                        <a:pt x="21600" y="19059"/>
                      </a:lnTo>
                      <a:lnTo>
                        <a:pt x="21573" y="19535"/>
                      </a:lnTo>
                      <a:lnTo>
                        <a:pt x="21510" y="19948"/>
                      </a:lnTo>
                      <a:lnTo>
                        <a:pt x="21392" y="20361"/>
                      </a:lnTo>
                      <a:lnTo>
                        <a:pt x="21248" y="20711"/>
                      </a:lnTo>
                      <a:lnTo>
                        <a:pt x="21076" y="21028"/>
                      </a:lnTo>
                      <a:lnTo>
                        <a:pt x="20860" y="21266"/>
                      </a:lnTo>
                      <a:lnTo>
                        <a:pt x="20634" y="21457"/>
                      </a:lnTo>
                      <a:lnTo>
                        <a:pt x="20390" y="21568"/>
                      </a:lnTo>
                      <a:lnTo>
                        <a:pt x="20129" y="21600"/>
                      </a:lnTo>
                      <a:lnTo>
                        <a:pt x="1417" y="21600"/>
                      </a:lnTo>
                      <a:lnTo>
                        <a:pt x="1164" y="21568"/>
                      </a:lnTo>
                      <a:lnTo>
                        <a:pt x="912" y="21457"/>
                      </a:lnTo>
                      <a:lnTo>
                        <a:pt x="695" y="21266"/>
                      </a:lnTo>
                      <a:lnTo>
                        <a:pt x="496" y="21028"/>
                      </a:lnTo>
                      <a:lnTo>
                        <a:pt x="325" y="20711"/>
                      </a:lnTo>
                      <a:lnTo>
                        <a:pt x="190" y="20361"/>
                      </a:lnTo>
                      <a:lnTo>
                        <a:pt x="90" y="19948"/>
                      </a:lnTo>
                      <a:lnTo>
                        <a:pt x="27" y="19535"/>
                      </a:lnTo>
                      <a:lnTo>
                        <a:pt x="0" y="19059"/>
                      </a:lnTo>
                      <a:lnTo>
                        <a:pt x="0" y="11880"/>
                      </a:lnTo>
                      <a:lnTo>
                        <a:pt x="27" y="10864"/>
                      </a:lnTo>
                      <a:lnTo>
                        <a:pt x="99" y="9879"/>
                      </a:lnTo>
                      <a:lnTo>
                        <a:pt x="208" y="8910"/>
                      </a:lnTo>
                      <a:lnTo>
                        <a:pt x="370" y="7957"/>
                      </a:lnTo>
                      <a:lnTo>
                        <a:pt x="569" y="7036"/>
                      </a:lnTo>
                      <a:lnTo>
                        <a:pt x="812" y="6178"/>
                      </a:lnTo>
                      <a:lnTo>
                        <a:pt x="1101" y="5336"/>
                      </a:lnTo>
                      <a:lnTo>
                        <a:pt x="1408" y="4542"/>
                      </a:lnTo>
                      <a:lnTo>
                        <a:pt x="1760" y="3812"/>
                      </a:lnTo>
                      <a:lnTo>
                        <a:pt x="2139" y="3113"/>
                      </a:lnTo>
                      <a:lnTo>
                        <a:pt x="2554" y="2494"/>
                      </a:lnTo>
                      <a:lnTo>
                        <a:pt x="2997" y="1922"/>
                      </a:lnTo>
                      <a:lnTo>
                        <a:pt x="3475" y="1414"/>
                      </a:lnTo>
                      <a:lnTo>
                        <a:pt x="3972" y="985"/>
                      </a:lnTo>
                      <a:lnTo>
                        <a:pt x="4495" y="604"/>
                      </a:lnTo>
                      <a:lnTo>
                        <a:pt x="5046" y="318"/>
                      </a:lnTo>
                      <a:lnTo>
                        <a:pt x="5777" y="0"/>
                      </a:lnTo>
                      <a:lnTo>
                        <a:pt x="10768" y="20329"/>
                      </a:lnTo>
                      <a:lnTo>
                        <a:pt x="15778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600"/>
                  </a:pPr>
                </a:p>
              </p:txBody>
            </p:sp>
            <p:sp>
              <p:nvSpPr>
                <p:cNvPr id="117" name="Freeform 25"/>
                <p:cNvSpPr/>
                <p:nvPr/>
              </p:nvSpPr>
              <p:spPr>
                <a:xfrm>
                  <a:off x="44089" y="88177"/>
                  <a:ext cx="16294" cy="3977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818" y="0"/>
                      </a:moveTo>
                      <a:lnTo>
                        <a:pt x="13724" y="0"/>
                      </a:lnTo>
                      <a:lnTo>
                        <a:pt x="14940" y="47"/>
                      </a:lnTo>
                      <a:lnTo>
                        <a:pt x="16099" y="212"/>
                      </a:lnTo>
                      <a:lnTo>
                        <a:pt x="17083" y="496"/>
                      </a:lnTo>
                      <a:lnTo>
                        <a:pt x="17952" y="850"/>
                      </a:lnTo>
                      <a:lnTo>
                        <a:pt x="18589" y="1251"/>
                      </a:lnTo>
                      <a:lnTo>
                        <a:pt x="18994" y="1747"/>
                      </a:lnTo>
                      <a:lnTo>
                        <a:pt x="21195" y="5524"/>
                      </a:lnTo>
                      <a:lnTo>
                        <a:pt x="21310" y="6067"/>
                      </a:lnTo>
                      <a:lnTo>
                        <a:pt x="21137" y="6633"/>
                      </a:lnTo>
                      <a:lnTo>
                        <a:pt x="20673" y="7106"/>
                      </a:lnTo>
                      <a:lnTo>
                        <a:pt x="19979" y="7530"/>
                      </a:lnTo>
                      <a:lnTo>
                        <a:pt x="19052" y="7885"/>
                      </a:lnTo>
                      <a:lnTo>
                        <a:pt x="17894" y="8144"/>
                      </a:lnTo>
                      <a:lnTo>
                        <a:pt x="16620" y="8286"/>
                      </a:lnTo>
                      <a:lnTo>
                        <a:pt x="21600" y="10340"/>
                      </a:lnTo>
                      <a:lnTo>
                        <a:pt x="10829" y="21600"/>
                      </a:lnTo>
                      <a:lnTo>
                        <a:pt x="0" y="10340"/>
                      </a:lnTo>
                      <a:lnTo>
                        <a:pt x="4922" y="8286"/>
                      </a:lnTo>
                      <a:lnTo>
                        <a:pt x="3648" y="8144"/>
                      </a:lnTo>
                      <a:lnTo>
                        <a:pt x="2548" y="7885"/>
                      </a:lnTo>
                      <a:lnTo>
                        <a:pt x="1564" y="7530"/>
                      </a:lnTo>
                      <a:lnTo>
                        <a:pt x="869" y="7106"/>
                      </a:lnTo>
                      <a:lnTo>
                        <a:pt x="405" y="6633"/>
                      </a:lnTo>
                      <a:lnTo>
                        <a:pt x="232" y="6067"/>
                      </a:lnTo>
                      <a:lnTo>
                        <a:pt x="347" y="5524"/>
                      </a:lnTo>
                      <a:lnTo>
                        <a:pt x="2548" y="1747"/>
                      </a:lnTo>
                      <a:lnTo>
                        <a:pt x="3011" y="1251"/>
                      </a:lnTo>
                      <a:lnTo>
                        <a:pt x="3648" y="850"/>
                      </a:lnTo>
                      <a:lnTo>
                        <a:pt x="4459" y="496"/>
                      </a:lnTo>
                      <a:lnTo>
                        <a:pt x="5501" y="212"/>
                      </a:lnTo>
                      <a:lnTo>
                        <a:pt x="6602" y="47"/>
                      </a:lnTo>
                      <a:lnTo>
                        <a:pt x="7818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600"/>
                  </a:pPr>
                </a:p>
              </p:txBody>
            </p:sp>
          </p:grpSp>
          <p:grpSp>
            <p:nvGrpSpPr>
              <p:cNvPr id="123" name="Group 16"/>
              <p:cNvGrpSpPr/>
              <p:nvPr/>
            </p:nvGrpSpPr>
            <p:grpSpPr>
              <a:xfrm>
                <a:off x="12435" y="949819"/>
                <a:ext cx="131912" cy="151618"/>
                <a:chOff x="0" y="0"/>
                <a:chExt cx="131910" cy="151617"/>
              </a:xfrm>
            </p:grpSpPr>
            <p:sp>
              <p:nvSpPr>
                <p:cNvPr id="119" name="Freeform 17"/>
                <p:cNvSpPr/>
                <p:nvPr/>
              </p:nvSpPr>
              <p:spPr>
                <a:xfrm>
                  <a:off x="-1" y="-1"/>
                  <a:ext cx="131912" cy="1353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573" y="4061"/>
                      </a:moveTo>
                      <a:lnTo>
                        <a:pt x="21560" y="3969"/>
                      </a:lnTo>
                      <a:lnTo>
                        <a:pt x="21466" y="3805"/>
                      </a:lnTo>
                      <a:lnTo>
                        <a:pt x="21311" y="3707"/>
                      </a:lnTo>
                      <a:lnTo>
                        <a:pt x="21136" y="3674"/>
                      </a:lnTo>
                      <a:lnTo>
                        <a:pt x="21049" y="3694"/>
                      </a:lnTo>
                      <a:lnTo>
                        <a:pt x="20854" y="3491"/>
                      </a:lnTo>
                      <a:lnTo>
                        <a:pt x="20410" y="3111"/>
                      </a:lnTo>
                      <a:lnTo>
                        <a:pt x="20195" y="2934"/>
                      </a:lnTo>
                      <a:lnTo>
                        <a:pt x="19710" y="2508"/>
                      </a:lnTo>
                      <a:lnTo>
                        <a:pt x="18735" y="1690"/>
                      </a:lnTo>
                      <a:lnTo>
                        <a:pt x="18231" y="1303"/>
                      </a:lnTo>
                      <a:lnTo>
                        <a:pt x="17827" y="969"/>
                      </a:lnTo>
                      <a:lnTo>
                        <a:pt x="16859" y="347"/>
                      </a:lnTo>
                      <a:lnTo>
                        <a:pt x="16355" y="157"/>
                      </a:lnTo>
                      <a:lnTo>
                        <a:pt x="16032" y="124"/>
                      </a:lnTo>
                      <a:lnTo>
                        <a:pt x="15891" y="131"/>
                      </a:lnTo>
                      <a:lnTo>
                        <a:pt x="15877" y="111"/>
                      </a:lnTo>
                      <a:lnTo>
                        <a:pt x="15857" y="92"/>
                      </a:lnTo>
                      <a:lnTo>
                        <a:pt x="15783" y="26"/>
                      </a:lnTo>
                      <a:lnTo>
                        <a:pt x="15601" y="0"/>
                      </a:lnTo>
                      <a:lnTo>
                        <a:pt x="15427" y="65"/>
                      </a:lnTo>
                      <a:lnTo>
                        <a:pt x="15319" y="210"/>
                      </a:lnTo>
                      <a:lnTo>
                        <a:pt x="15319" y="308"/>
                      </a:lnTo>
                      <a:lnTo>
                        <a:pt x="15306" y="406"/>
                      </a:lnTo>
                      <a:lnTo>
                        <a:pt x="15151" y="668"/>
                      </a:lnTo>
                      <a:lnTo>
                        <a:pt x="14788" y="1068"/>
                      </a:lnTo>
                      <a:lnTo>
                        <a:pt x="14600" y="1244"/>
                      </a:lnTo>
                      <a:lnTo>
                        <a:pt x="14135" y="1703"/>
                      </a:lnTo>
                      <a:lnTo>
                        <a:pt x="13127" y="2580"/>
                      </a:lnTo>
                      <a:lnTo>
                        <a:pt x="12629" y="3006"/>
                      </a:lnTo>
                      <a:lnTo>
                        <a:pt x="11419" y="3995"/>
                      </a:lnTo>
                      <a:lnTo>
                        <a:pt x="8917" y="5875"/>
                      </a:lnTo>
                      <a:lnTo>
                        <a:pt x="7653" y="6785"/>
                      </a:lnTo>
                      <a:lnTo>
                        <a:pt x="6516" y="7578"/>
                      </a:lnTo>
                      <a:lnTo>
                        <a:pt x="4815" y="8757"/>
                      </a:lnTo>
                      <a:lnTo>
                        <a:pt x="3719" y="9608"/>
                      </a:lnTo>
                      <a:lnTo>
                        <a:pt x="3194" y="10060"/>
                      </a:lnTo>
                      <a:lnTo>
                        <a:pt x="2791" y="10427"/>
                      </a:lnTo>
                      <a:lnTo>
                        <a:pt x="1991" y="11219"/>
                      </a:lnTo>
                      <a:lnTo>
                        <a:pt x="1251" y="12084"/>
                      </a:lnTo>
                      <a:lnTo>
                        <a:pt x="787" y="12778"/>
                      </a:lnTo>
                      <a:lnTo>
                        <a:pt x="518" y="13256"/>
                      </a:lnTo>
                      <a:lnTo>
                        <a:pt x="397" y="13498"/>
                      </a:lnTo>
                      <a:lnTo>
                        <a:pt x="296" y="13754"/>
                      </a:lnTo>
                      <a:lnTo>
                        <a:pt x="141" y="14284"/>
                      </a:lnTo>
                      <a:lnTo>
                        <a:pt x="13" y="15103"/>
                      </a:lnTo>
                      <a:lnTo>
                        <a:pt x="0" y="16236"/>
                      </a:lnTo>
                      <a:lnTo>
                        <a:pt x="81" y="17356"/>
                      </a:lnTo>
                      <a:lnTo>
                        <a:pt x="121" y="17893"/>
                      </a:lnTo>
                      <a:lnTo>
                        <a:pt x="128" y="17959"/>
                      </a:lnTo>
                      <a:lnTo>
                        <a:pt x="195" y="18063"/>
                      </a:lnTo>
                      <a:lnTo>
                        <a:pt x="330" y="18148"/>
                      </a:lnTo>
                      <a:lnTo>
                        <a:pt x="451" y="18142"/>
                      </a:lnTo>
                      <a:lnTo>
                        <a:pt x="679" y="18450"/>
                      </a:lnTo>
                      <a:lnTo>
                        <a:pt x="1231" y="19092"/>
                      </a:lnTo>
                      <a:lnTo>
                        <a:pt x="1869" y="19753"/>
                      </a:lnTo>
                      <a:lnTo>
                        <a:pt x="2576" y="20362"/>
                      </a:lnTo>
                      <a:lnTo>
                        <a:pt x="3342" y="20912"/>
                      </a:lnTo>
                      <a:lnTo>
                        <a:pt x="4136" y="21318"/>
                      </a:lnTo>
                      <a:lnTo>
                        <a:pt x="4734" y="21515"/>
                      </a:lnTo>
                      <a:lnTo>
                        <a:pt x="5144" y="21593"/>
                      </a:lnTo>
                      <a:lnTo>
                        <a:pt x="5548" y="21600"/>
                      </a:lnTo>
                      <a:lnTo>
                        <a:pt x="5958" y="21554"/>
                      </a:lnTo>
                      <a:lnTo>
                        <a:pt x="6160" y="21495"/>
                      </a:lnTo>
                      <a:lnTo>
                        <a:pt x="6422" y="21423"/>
                      </a:lnTo>
                      <a:lnTo>
                        <a:pt x="6927" y="21194"/>
                      </a:lnTo>
                      <a:lnTo>
                        <a:pt x="7653" y="20768"/>
                      </a:lnTo>
                      <a:lnTo>
                        <a:pt x="9025" y="19707"/>
                      </a:lnTo>
                      <a:lnTo>
                        <a:pt x="9838" y="18987"/>
                      </a:lnTo>
                      <a:lnTo>
                        <a:pt x="10988" y="17998"/>
                      </a:lnTo>
                      <a:lnTo>
                        <a:pt x="12158" y="17029"/>
                      </a:lnTo>
                      <a:lnTo>
                        <a:pt x="13564" y="15876"/>
                      </a:lnTo>
                      <a:lnTo>
                        <a:pt x="16334" y="13531"/>
                      </a:lnTo>
                      <a:lnTo>
                        <a:pt x="17706" y="12339"/>
                      </a:lnTo>
                      <a:lnTo>
                        <a:pt x="18910" y="11291"/>
                      </a:lnTo>
                      <a:lnTo>
                        <a:pt x="20087" y="10217"/>
                      </a:lnTo>
                      <a:lnTo>
                        <a:pt x="20316" y="10021"/>
                      </a:lnTo>
                      <a:lnTo>
                        <a:pt x="20679" y="9680"/>
                      </a:lnTo>
                      <a:lnTo>
                        <a:pt x="20867" y="9418"/>
                      </a:lnTo>
                      <a:lnTo>
                        <a:pt x="20921" y="9274"/>
                      </a:lnTo>
                      <a:lnTo>
                        <a:pt x="21008" y="9267"/>
                      </a:lnTo>
                      <a:lnTo>
                        <a:pt x="21075" y="9228"/>
                      </a:lnTo>
                      <a:lnTo>
                        <a:pt x="21156" y="9176"/>
                      </a:lnTo>
                      <a:lnTo>
                        <a:pt x="21270" y="9025"/>
                      </a:lnTo>
                      <a:lnTo>
                        <a:pt x="21385" y="8757"/>
                      </a:lnTo>
                      <a:lnTo>
                        <a:pt x="21466" y="8128"/>
                      </a:lnTo>
                      <a:lnTo>
                        <a:pt x="21472" y="7748"/>
                      </a:lnTo>
                      <a:lnTo>
                        <a:pt x="21533" y="6824"/>
                      </a:lnTo>
                      <a:lnTo>
                        <a:pt x="21600" y="5449"/>
                      </a:lnTo>
                      <a:lnTo>
                        <a:pt x="21600" y="4526"/>
                      </a:lnTo>
                      <a:lnTo>
                        <a:pt x="21573" y="4061"/>
                      </a:lnTo>
                      <a:close/>
                      <a:moveTo>
                        <a:pt x="6752" y="16341"/>
                      </a:moveTo>
                      <a:lnTo>
                        <a:pt x="6711" y="17349"/>
                      </a:lnTo>
                      <a:lnTo>
                        <a:pt x="6718" y="19373"/>
                      </a:lnTo>
                      <a:lnTo>
                        <a:pt x="6732" y="20395"/>
                      </a:lnTo>
                      <a:lnTo>
                        <a:pt x="6335" y="20598"/>
                      </a:lnTo>
                      <a:lnTo>
                        <a:pt x="5918" y="20762"/>
                      </a:lnTo>
                      <a:lnTo>
                        <a:pt x="5945" y="20546"/>
                      </a:lnTo>
                      <a:lnTo>
                        <a:pt x="5925" y="20081"/>
                      </a:lnTo>
                      <a:lnTo>
                        <a:pt x="5837" y="19393"/>
                      </a:lnTo>
                      <a:lnTo>
                        <a:pt x="5783" y="18961"/>
                      </a:lnTo>
                      <a:lnTo>
                        <a:pt x="5716" y="18207"/>
                      </a:lnTo>
                      <a:lnTo>
                        <a:pt x="5676" y="17094"/>
                      </a:lnTo>
                      <a:lnTo>
                        <a:pt x="5716" y="16341"/>
                      </a:lnTo>
                      <a:lnTo>
                        <a:pt x="5763" y="15974"/>
                      </a:lnTo>
                      <a:lnTo>
                        <a:pt x="5756" y="15876"/>
                      </a:lnTo>
                      <a:lnTo>
                        <a:pt x="5649" y="15706"/>
                      </a:lnTo>
                      <a:lnTo>
                        <a:pt x="5568" y="15653"/>
                      </a:lnTo>
                      <a:lnTo>
                        <a:pt x="4822" y="15182"/>
                      </a:lnTo>
                      <a:lnTo>
                        <a:pt x="3403" y="14160"/>
                      </a:lnTo>
                      <a:lnTo>
                        <a:pt x="2697" y="13636"/>
                      </a:lnTo>
                      <a:lnTo>
                        <a:pt x="2569" y="13518"/>
                      </a:lnTo>
                      <a:lnTo>
                        <a:pt x="2112" y="13164"/>
                      </a:lnTo>
                      <a:lnTo>
                        <a:pt x="1775" y="12955"/>
                      </a:lnTo>
                      <a:lnTo>
                        <a:pt x="1621" y="12896"/>
                      </a:lnTo>
                      <a:lnTo>
                        <a:pt x="1977" y="12437"/>
                      </a:lnTo>
                      <a:lnTo>
                        <a:pt x="2354" y="11985"/>
                      </a:lnTo>
                      <a:lnTo>
                        <a:pt x="3430" y="12804"/>
                      </a:lnTo>
                      <a:lnTo>
                        <a:pt x="5057" y="14022"/>
                      </a:lnTo>
                      <a:lnTo>
                        <a:pt x="6113" y="14867"/>
                      </a:lnTo>
                      <a:lnTo>
                        <a:pt x="6624" y="15313"/>
                      </a:lnTo>
                      <a:lnTo>
                        <a:pt x="6718" y="15385"/>
                      </a:lnTo>
                      <a:lnTo>
                        <a:pt x="6953" y="15417"/>
                      </a:lnTo>
                      <a:lnTo>
                        <a:pt x="7081" y="15365"/>
                      </a:lnTo>
                      <a:lnTo>
                        <a:pt x="7612" y="15077"/>
                      </a:lnTo>
                      <a:lnTo>
                        <a:pt x="8608" y="14376"/>
                      </a:lnTo>
                      <a:lnTo>
                        <a:pt x="9536" y="13584"/>
                      </a:lnTo>
                      <a:lnTo>
                        <a:pt x="10410" y="12726"/>
                      </a:lnTo>
                      <a:lnTo>
                        <a:pt x="10827" y="12293"/>
                      </a:lnTo>
                      <a:lnTo>
                        <a:pt x="10874" y="12234"/>
                      </a:lnTo>
                      <a:lnTo>
                        <a:pt x="10921" y="12097"/>
                      </a:lnTo>
                      <a:lnTo>
                        <a:pt x="10934" y="11966"/>
                      </a:lnTo>
                      <a:lnTo>
                        <a:pt x="10874" y="11835"/>
                      </a:lnTo>
                      <a:lnTo>
                        <a:pt x="10827" y="11763"/>
                      </a:lnTo>
                      <a:lnTo>
                        <a:pt x="9549" y="10453"/>
                      </a:lnTo>
                      <a:lnTo>
                        <a:pt x="8278" y="9136"/>
                      </a:lnTo>
                      <a:lnTo>
                        <a:pt x="8076" y="8907"/>
                      </a:lnTo>
                      <a:lnTo>
                        <a:pt x="7612" y="8436"/>
                      </a:lnTo>
                      <a:lnTo>
                        <a:pt x="7276" y="8174"/>
                      </a:lnTo>
                      <a:lnTo>
                        <a:pt x="7101" y="8089"/>
                      </a:lnTo>
                      <a:lnTo>
                        <a:pt x="8366" y="7224"/>
                      </a:lnTo>
                      <a:lnTo>
                        <a:pt x="9616" y="6314"/>
                      </a:lnTo>
                      <a:lnTo>
                        <a:pt x="10854" y="5403"/>
                      </a:lnTo>
                      <a:lnTo>
                        <a:pt x="12676" y="3976"/>
                      </a:lnTo>
                      <a:lnTo>
                        <a:pt x="13853" y="3000"/>
                      </a:lnTo>
                      <a:lnTo>
                        <a:pt x="14425" y="2489"/>
                      </a:lnTo>
                      <a:lnTo>
                        <a:pt x="14754" y="2214"/>
                      </a:lnTo>
                      <a:lnTo>
                        <a:pt x="15460" y="1539"/>
                      </a:lnTo>
                      <a:lnTo>
                        <a:pt x="15763" y="1159"/>
                      </a:lnTo>
                      <a:lnTo>
                        <a:pt x="15918" y="904"/>
                      </a:lnTo>
                      <a:lnTo>
                        <a:pt x="15965" y="773"/>
                      </a:lnTo>
                      <a:lnTo>
                        <a:pt x="16287" y="917"/>
                      </a:lnTo>
                      <a:lnTo>
                        <a:pt x="16583" y="1068"/>
                      </a:lnTo>
                      <a:lnTo>
                        <a:pt x="17041" y="1349"/>
                      </a:lnTo>
                      <a:lnTo>
                        <a:pt x="17895" y="1991"/>
                      </a:lnTo>
                      <a:lnTo>
                        <a:pt x="18298" y="2318"/>
                      </a:lnTo>
                      <a:lnTo>
                        <a:pt x="19051" y="2967"/>
                      </a:lnTo>
                      <a:lnTo>
                        <a:pt x="19798" y="3628"/>
                      </a:lnTo>
                      <a:lnTo>
                        <a:pt x="20127" y="3949"/>
                      </a:lnTo>
                      <a:lnTo>
                        <a:pt x="20497" y="4231"/>
                      </a:lnTo>
                      <a:lnTo>
                        <a:pt x="19751" y="5050"/>
                      </a:lnTo>
                      <a:lnTo>
                        <a:pt x="18211" y="6654"/>
                      </a:lnTo>
                      <a:lnTo>
                        <a:pt x="16637" y="8233"/>
                      </a:lnTo>
                      <a:lnTo>
                        <a:pt x="15016" y="9759"/>
                      </a:lnTo>
                      <a:lnTo>
                        <a:pt x="14203" y="10512"/>
                      </a:lnTo>
                      <a:lnTo>
                        <a:pt x="13362" y="11265"/>
                      </a:lnTo>
                      <a:lnTo>
                        <a:pt x="11647" y="12778"/>
                      </a:lnTo>
                      <a:lnTo>
                        <a:pt x="9865" y="14206"/>
                      </a:lnTo>
                      <a:lnTo>
                        <a:pt x="8480" y="15208"/>
                      </a:lnTo>
                      <a:lnTo>
                        <a:pt x="7532" y="15830"/>
                      </a:lnTo>
                      <a:lnTo>
                        <a:pt x="7041" y="16125"/>
                      </a:lnTo>
                      <a:lnTo>
                        <a:pt x="7041" y="16131"/>
                      </a:lnTo>
                      <a:lnTo>
                        <a:pt x="6947" y="16112"/>
                      </a:lnTo>
                      <a:lnTo>
                        <a:pt x="6805" y="16190"/>
                      </a:lnTo>
                      <a:lnTo>
                        <a:pt x="6758" y="16275"/>
                      </a:lnTo>
                      <a:lnTo>
                        <a:pt x="6752" y="16341"/>
                      </a:lnTo>
                      <a:close/>
                      <a:moveTo>
                        <a:pt x="20726" y="7080"/>
                      </a:moveTo>
                      <a:lnTo>
                        <a:pt x="20672" y="7944"/>
                      </a:lnTo>
                      <a:lnTo>
                        <a:pt x="20659" y="8167"/>
                      </a:lnTo>
                      <a:lnTo>
                        <a:pt x="20638" y="8383"/>
                      </a:lnTo>
                      <a:lnTo>
                        <a:pt x="20625" y="8521"/>
                      </a:lnTo>
                      <a:lnTo>
                        <a:pt x="20611" y="8619"/>
                      </a:lnTo>
                      <a:lnTo>
                        <a:pt x="20571" y="8645"/>
                      </a:lnTo>
                      <a:lnTo>
                        <a:pt x="20524" y="8737"/>
                      </a:lnTo>
                      <a:lnTo>
                        <a:pt x="20517" y="8796"/>
                      </a:lnTo>
                      <a:lnTo>
                        <a:pt x="20430" y="8835"/>
                      </a:lnTo>
                      <a:lnTo>
                        <a:pt x="20295" y="8986"/>
                      </a:lnTo>
                      <a:lnTo>
                        <a:pt x="20282" y="9097"/>
                      </a:lnTo>
                      <a:lnTo>
                        <a:pt x="20295" y="8947"/>
                      </a:lnTo>
                      <a:lnTo>
                        <a:pt x="20242" y="8966"/>
                      </a:lnTo>
                      <a:lnTo>
                        <a:pt x="20107" y="9123"/>
                      </a:lnTo>
                      <a:lnTo>
                        <a:pt x="19778" y="9457"/>
                      </a:lnTo>
                      <a:lnTo>
                        <a:pt x="19435" y="9778"/>
                      </a:lnTo>
                      <a:lnTo>
                        <a:pt x="18386" y="10721"/>
                      </a:lnTo>
                      <a:lnTo>
                        <a:pt x="17310" y="11651"/>
                      </a:lnTo>
                      <a:lnTo>
                        <a:pt x="14801" y="13819"/>
                      </a:lnTo>
                      <a:lnTo>
                        <a:pt x="12259" y="15941"/>
                      </a:lnTo>
                      <a:lnTo>
                        <a:pt x="12132" y="16053"/>
                      </a:lnTo>
                      <a:lnTo>
                        <a:pt x="12004" y="16157"/>
                      </a:lnTo>
                      <a:lnTo>
                        <a:pt x="11957" y="15385"/>
                      </a:lnTo>
                      <a:lnTo>
                        <a:pt x="11869" y="14612"/>
                      </a:lnTo>
                      <a:lnTo>
                        <a:pt x="11863" y="14284"/>
                      </a:lnTo>
                      <a:lnTo>
                        <a:pt x="11869" y="13950"/>
                      </a:lnTo>
                      <a:lnTo>
                        <a:pt x="11863" y="13872"/>
                      </a:lnTo>
                      <a:lnTo>
                        <a:pt x="11762" y="13787"/>
                      </a:lnTo>
                      <a:lnTo>
                        <a:pt x="11694" y="13773"/>
                      </a:lnTo>
                      <a:lnTo>
                        <a:pt x="12959" y="12680"/>
                      </a:lnTo>
                      <a:lnTo>
                        <a:pt x="14162" y="11586"/>
                      </a:lnTo>
                      <a:lnTo>
                        <a:pt x="15037" y="10813"/>
                      </a:lnTo>
                      <a:lnTo>
                        <a:pt x="16738" y="9208"/>
                      </a:lnTo>
                      <a:lnTo>
                        <a:pt x="18406" y="7578"/>
                      </a:lnTo>
                      <a:lnTo>
                        <a:pt x="20020" y="5901"/>
                      </a:lnTo>
                      <a:lnTo>
                        <a:pt x="20813" y="5043"/>
                      </a:lnTo>
                      <a:lnTo>
                        <a:pt x="20800" y="6065"/>
                      </a:lnTo>
                      <a:lnTo>
                        <a:pt x="20726" y="708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20" name="Freeform 18"/>
                <p:cNvSpPr/>
                <p:nvPr/>
              </p:nvSpPr>
              <p:spPr>
                <a:xfrm>
                  <a:off x="44216" y="131171"/>
                  <a:ext cx="26112" cy="1625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8879" y="326"/>
                      </a:moveTo>
                      <a:lnTo>
                        <a:pt x="18505" y="0"/>
                      </a:lnTo>
                      <a:lnTo>
                        <a:pt x="17722" y="163"/>
                      </a:lnTo>
                      <a:lnTo>
                        <a:pt x="17144" y="977"/>
                      </a:lnTo>
                      <a:lnTo>
                        <a:pt x="16838" y="2117"/>
                      </a:lnTo>
                      <a:lnTo>
                        <a:pt x="16872" y="2822"/>
                      </a:lnTo>
                      <a:lnTo>
                        <a:pt x="17484" y="6133"/>
                      </a:lnTo>
                      <a:lnTo>
                        <a:pt x="18028" y="9606"/>
                      </a:lnTo>
                      <a:lnTo>
                        <a:pt x="17926" y="10963"/>
                      </a:lnTo>
                      <a:lnTo>
                        <a:pt x="17518" y="12265"/>
                      </a:lnTo>
                      <a:lnTo>
                        <a:pt x="16804" y="13622"/>
                      </a:lnTo>
                      <a:lnTo>
                        <a:pt x="16260" y="14219"/>
                      </a:lnTo>
                      <a:lnTo>
                        <a:pt x="15409" y="15087"/>
                      </a:lnTo>
                      <a:lnTo>
                        <a:pt x="13708" y="15793"/>
                      </a:lnTo>
                      <a:lnTo>
                        <a:pt x="12586" y="15413"/>
                      </a:lnTo>
                      <a:lnTo>
                        <a:pt x="11974" y="14762"/>
                      </a:lnTo>
                      <a:lnTo>
                        <a:pt x="11531" y="13676"/>
                      </a:lnTo>
                      <a:lnTo>
                        <a:pt x="11293" y="12265"/>
                      </a:lnTo>
                      <a:lnTo>
                        <a:pt x="11293" y="11343"/>
                      </a:lnTo>
                      <a:lnTo>
                        <a:pt x="11259" y="10746"/>
                      </a:lnTo>
                      <a:lnTo>
                        <a:pt x="11021" y="9769"/>
                      </a:lnTo>
                      <a:lnTo>
                        <a:pt x="10307" y="8901"/>
                      </a:lnTo>
                      <a:lnTo>
                        <a:pt x="9116" y="8901"/>
                      </a:lnTo>
                      <a:lnTo>
                        <a:pt x="8368" y="9769"/>
                      </a:lnTo>
                      <a:lnTo>
                        <a:pt x="8062" y="10746"/>
                      </a:lnTo>
                      <a:lnTo>
                        <a:pt x="8028" y="11343"/>
                      </a:lnTo>
                      <a:lnTo>
                        <a:pt x="7926" y="12537"/>
                      </a:lnTo>
                      <a:lnTo>
                        <a:pt x="7483" y="14545"/>
                      </a:lnTo>
                      <a:lnTo>
                        <a:pt x="6667" y="16119"/>
                      </a:lnTo>
                      <a:lnTo>
                        <a:pt x="5443" y="16824"/>
                      </a:lnTo>
                      <a:lnTo>
                        <a:pt x="4660" y="16661"/>
                      </a:lnTo>
                      <a:lnTo>
                        <a:pt x="4150" y="16498"/>
                      </a:lnTo>
                      <a:lnTo>
                        <a:pt x="3470" y="15956"/>
                      </a:lnTo>
                      <a:lnTo>
                        <a:pt x="2823" y="14653"/>
                      </a:lnTo>
                      <a:lnTo>
                        <a:pt x="2585" y="12374"/>
                      </a:lnTo>
                      <a:lnTo>
                        <a:pt x="2823" y="9877"/>
                      </a:lnTo>
                      <a:lnTo>
                        <a:pt x="2993" y="8792"/>
                      </a:lnTo>
                      <a:lnTo>
                        <a:pt x="3061" y="8086"/>
                      </a:lnTo>
                      <a:lnTo>
                        <a:pt x="2721" y="7110"/>
                      </a:lnTo>
                      <a:lnTo>
                        <a:pt x="2109" y="6838"/>
                      </a:lnTo>
                      <a:lnTo>
                        <a:pt x="1463" y="7055"/>
                      </a:lnTo>
                      <a:lnTo>
                        <a:pt x="1157" y="7544"/>
                      </a:lnTo>
                      <a:lnTo>
                        <a:pt x="782" y="8521"/>
                      </a:lnTo>
                      <a:lnTo>
                        <a:pt x="238" y="10474"/>
                      </a:lnTo>
                      <a:lnTo>
                        <a:pt x="0" y="12591"/>
                      </a:lnTo>
                      <a:lnTo>
                        <a:pt x="102" y="14545"/>
                      </a:lnTo>
                      <a:lnTo>
                        <a:pt x="442" y="16498"/>
                      </a:lnTo>
                      <a:lnTo>
                        <a:pt x="1054" y="18235"/>
                      </a:lnTo>
                      <a:lnTo>
                        <a:pt x="2007" y="19646"/>
                      </a:lnTo>
                      <a:lnTo>
                        <a:pt x="3163" y="20786"/>
                      </a:lnTo>
                      <a:lnTo>
                        <a:pt x="3844" y="21166"/>
                      </a:lnTo>
                      <a:lnTo>
                        <a:pt x="4728" y="21600"/>
                      </a:lnTo>
                      <a:lnTo>
                        <a:pt x="6361" y="21600"/>
                      </a:lnTo>
                      <a:lnTo>
                        <a:pt x="7790" y="20786"/>
                      </a:lnTo>
                      <a:lnTo>
                        <a:pt x="9014" y="19321"/>
                      </a:lnTo>
                      <a:lnTo>
                        <a:pt x="9490" y="18398"/>
                      </a:lnTo>
                      <a:lnTo>
                        <a:pt x="10171" y="19321"/>
                      </a:lnTo>
                      <a:lnTo>
                        <a:pt x="11906" y="20569"/>
                      </a:lnTo>
                      <a:lnTo>
                        <a:pt x="13912" y="20949"/>
                      </a:lnTo>
                      <a:lnTo>
                        <a:pt x="15987" y="20352"/>
                      </a:lnTo>
                      <a:lnTo>
                        <a:pt x="17076" y="19646"/>
                      </a:lnTo>
                      <a:lnTo>
                        <a:pt x="17926" y="18995"/>
                      </a:lnTo>
                      <a:lnTo>
                        <a:pt x="19287" y="17150"/>
                      </a:lnTo>
                      <a:lnTo>
                        <a:pt x="20409" y="14708"/>
                      </a:lnTo>
                      <a:lnTo>
                        <a:pt x="21192" y="11994"/>
                      </a:lnTo>
                      <a:lnTo>
                        <a:pt x="21600" y="9009"/>
                      </a:lnTo>
                      <a:lnTo>
                        <a:pt x="21498" y="6133"/>
                      </a:lnTo>
                      <a:lnTo>
                        <a:pt x="20886" y="3473"/>
                      </a:lnTo>
                      <a:lnTo>
                        <a:pt x="19763" y="1248"/>
                      </a:lnTo>
                      <a:lnTo>
                        <a:pt x="18879" y="326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21" name="Freeform 19"/>
                <p:cNvSpPr/>
                <p:nvPr/>
              </p:nvSpPr>
              <p:spPr>
                <a:xfrm>
                  <a:off x="75869" y="102720"/>
                  <a:ext cx="21679" cy="220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2723" y="0"/>
                      </a:moveTo>
                      <a:lnTo>
                        <a:pt x="12314" y="40"/>
                      </a:lnTo>
                      <a:lnTo>
                        <a:pt x="11659" y="361"/>
                      </a:lnTo>
                      <a:lnTo>
                        <a:pt x="10964" y="1084"/>
                      </a:lnTo>
                      <a:lnTo>
                        <a:pt x="10759" y="2409"/>
                      </a:lnTo>
                      <a:lnTo>
                        <a:pt x="11168" y="3292"/>
                      </a:lnTo>
                      <a:lnTo>
                        <a:pt x="11782" y="3694"/>
                      </a:lnTo>
                      <a:lnTo>
                        <a:pt x="12191" y="3814"/>
                      </a:lnTo>
                      <a:lnTo>
                        <a:pt x="13132" y="3975"/>
                      </a:lnTo>
                      <a:lnTo>
                        <a:pt x="15259" y="4497"/>
                      </a:lnTo>
                      <a:lnTo>
                        <a:pt x="16527" y="5179"/>
                      </a:lnTo>
                      <a:lnTo>
                        <a:pt x="17141" y="5822"/>
                      </a:lnTo>
                      <a:lnTo>
                        <a:pt x="17427" y="6625"/>
                      </a:lnTo>
                      <a:lnTo>
                        <a:pt x="17305" y="7668"/>
                      </a:lnTo>
                      <a:lnTo>
                        <a:pt x="17018" y="8271"/>
                      </a:lnTo>
                      <a:lnTo>
                        <a:pt x="16732" y="8833"/>
                      </a:lnTo>
                      <a:lnTo>
                        <a:pt x="15995" y="9716"/>
                      </a:lnTo>
                      <a:lnTo>
                        <a:pt x="14605" y="10639"/>
                      </a:lnTo>
                      <a:lnTo>
                        <a:pt x="12355" y="11081"/>
                      </a:lnTo>
                      <a:lnTo>
                        <a:pt x="10023" y="10800"/>
                      </a:lnTo>
                      <a:lnTo>
                        <a:pt x="8877" y="10439"/>
                      </a:lnTo>
                      <a:lnTo>
                        <a:pt x="8468" y="10278"/>
                      </a:lnTo>
                      <a:lnTo>
                        <a:pt x="8141" y="10158"/>
                      </a:lnTo>
                      <a:lnTo>
                        <a:pt x="7691" y="10037"/>
                      </a:lnTo>
                      <a:lnTo>
                        <a:pt x="6995" y="10158"/>
                      </a:lnTo>
                      <a:lnTo>
                        <a:pt x="6136" y="10760"/>
                      </a:lnTo>
                      <a:lnTo>
                        <a:pt x="5523" y="12004"/>
                      </a:lnTo>
                      <a:lnTo>
                        <a:pt x="5768" y="13008"/>
                      </a:lnTo>
                      <a:lnTo>
                        <a:pt x="6177" y="13530"/>
                      </a:lnTo>
                      <a:lnTo>
                        <a:pt x="6586" y="13691"/>
                      </a:lnTo>
                      <a:lnTo>
                        <a:pt x="7077" y="13932"/>
                      </a:lnTo>
                      <a:lnTo>
                        <a:pt x="7282" y="13972"/>
                      </a:lnTo>
                      <a:lnTo>
                        <a:pt x="7527" y="14092"/>
                      </a:lnTo>
                      <a:lnTo>
                        <a:pt x="9000" y="14735"/>
                      </a:lnTo>
                      <a:lnTo>
                        <a:pt x="10309" y="15497"/>
                      </a:lnTo>
                      <a:lnTo>
                        <a:pt x="9941" y="16019"/>
                      </a:lnTo>
                      <a:lnTo>
                        <a:pt x="9000" y="16862"/>
                      </a:lnTo>
                      <a:lnTo>
                        <a:pt x="7364" y="17786"/>
                      </a:lnTo>
                      <a:lnTo>
                        <a:pt x="6136" y="18147"/>
                      </a:lnTo>
                      <a:lnTo>
                        <a:pt x="5359" y="18308"/>
                      </a:lnTo>
                      <a:lnTo>
                        <a:pt x="3477" y="18428"/>
                      </a:lnTo>
                      <a:lnTo>
                        <a:pt x="2536" y="18308"/>
                      </a:lnTo>
                      <a:lnTo>
                        <a:pt x="2332" y="18187"/>
                      </a:lnTo>
                      <a:lnTo>
                        <a:pt x="2045" y="17786"/>
                      </a:lnTo>
                      <a:lnTo>
                        <a:pt x="1227" y="17585"/>
                      </a:lnTo>
                      <a:lnTo>
                        <a:pt x="409" y="17906"/>
                      </a:lnTo>
                      <a:lnTo>
                        <a:pt x="0" y="18589"/>
                      </a:lnTo>
                      <a:lnTo>
                        <a:pt x="123" y="19071"/>
                      </a:lnTo>
                      <a:lnTo>
                        <a:pt x="532" y="19994"/>
                      </a:lnTo>
                      <a:lnTo>
                        <a:pt x="1841" y="21078"/>
                      </a:lnTo>
                      <a:lnTo>
                        <a:pt x="3600" y="21560"/>
                      </a:lnTo>
                      <a:lnTo>
                        <a:pt x="5482" y="21600"/>
                      </a:lnTo>
                      <a:lnTo>
                        <a:pt x="6341" y="21439"/>
                      </a:lnTo>
                      <a:lnTo>
                        <a:pt x="7773" y="21199"/>
                      </a:lnTo>
                      <a:lnTo>
                        <a:pt x="10227" y="20235"/>
                      </a:lnTo>
                      <a:lnTo>
                        <a:pt x="12355" y="18669"/>
                      </a:lnTo>
                      <a:lnTo>
                        <a:pt x="13950" y="16622"/>
                      </a:lnTo>
                      <a:lnTo>
                        <a:pt x="14523" y="15377"/>
                      </a:lnTo>
                      <a:lnTo>
                        <a:pt x="14645" y="15016"/>
                      </a:lnTo>
                      <a:lnTo>
                        <a:pt x="14605" y="14694"/>
                      </a:lnTo>
                      <a:lnTo>
                        <a:pt x="15586" y="14454"/>
                      </a:lnTo>
                      <a:lnTo>
                        <a:pt x="17386" y="13691"/>
                      </a:lnTo>
                      <a:lnTo>
                        <a:pt x="18941" y="12486"/>
                      </a:lnTo>
                      <a:lnTo>
                        <a:pt x="20332" y="10880"/>
                      </a:lnTo>
                      <a:lnTo>
                        <a:pt x="20823" y="9877"/>
                      </a:lnTo>
                      <a:lnTo>
                        <a:pt x="21273" y="8833"/>
                      </a:lnTo>
                      <a:lnTo>
                        <a:pt x="21600" y="6865"/>
                      </a:lnTo>
                      <a:lnTo>
                        <a:pt x="21273" y="5099"/>
                      </a:lnTo>
                      <a:lnTo>
                        <a:pt x="20414" y="3453"/>
                      </a:lnTo>
                      <a:lnTo>
                        <a:pt x="19186" y="2128"/>
                      </a:lnTo>
                      <a:lnTo>
                        <a:pt x="17591" y="1044"/>
                      </a:lnTo>
                      <a:lnTo>
                        <a:pt x="15709" y="361"/>
                      </a:lnTo>
                      <a:lnTo>
                        <a:pt x="13786" y="0"/>
                      </a:lnTo>
                      <a:lnTo>
                        <a:pt x="12723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22" name="Freeform 20"/>
                <p:cNvSpPr/>
                <p:nvPr/>
              </p:nvSpPr>
              <p:spPr>
                <a:xfrm>
                  <a:off x="77101" y="125752"/>
                  <a:ext cx="25250" cy="258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4236" y="0"/>
                      </a:moveTo>
                      <a:lnTo>
                        <a:pt x="13672" y="103"/>
                      </a:lnTo>
                      <a:lnTo>
                        <a:pt x="12861" y="720"/>
                      </a:lnTo>
                      <a:lnTo>
                        <a:pt x="12579" y="1783"/>
                      </a:lnTo>
                      <a:lnTo>
                        <a:pt x="12932" y="2709"/>
                      </a:lnTo>
                      <a:lnTo>
                        <a:pt x="13425" y="3051"/>
                      </a:lnTo>
                      <a:lnTo>
                        <a:pt x="14447" y="3463"/>
                      </a:lnTo>
                      <a:lnTo>
                        <a:pt x="16420" y="4389"/>
                      </a:lnTo>
                      <a:lnTo>
                        <a:pt x="17548" y="5211"/>
                      </a:lnTo>
                      <a:lnTo>
                        <a:pt x="18006" y="5966"/>
                      </a:lnTo>
                      <a:lnTo>
                        <a:pt x="18147" y="6857"/>
                      </a:lnTo>
                      <a:lnTo>
                        <a:pt x="17830" y="7886"/>
                      </a:lnTo>
                      <a:lnTo>
                        <a:pt x="17548" y="8537"/>
                      </a:lnTo>
                      <a:lnTo>
                        <a:pt x="17125" y="9086"/>
                      </a:lnTo>
                      <a:lnTo>
                        <a:pt x="16279" y="9977"/>
                      </a:lnTo>
                      <a:lnTo>
                        <a:pt x="15187" y="10526"/>
                      </a:lnTo>
                      <a:lnTo>
                        <a:pt x="14095" y="10766"/>
                      </a:lnTo>
                      <a:lnTo>
                        <a:pt x="12298" y="10697"/>
                      </a:lnTo>
                      <a:lnTo>
                        <a:pt x="10042" y="9806"/>
                      </a:lnTo>
                      <a:lnTo>
                        <a:pt x="9056" y="9086"/>
                      </a:lnTo>
                      <a:lnTo>
                        <a:pt x="8915" y="8914"/>
                      </a:lnTo>
                      <a:lnTo>
                        <a:pt x="8703" y="8846"/>
                      </a:lnTo>
                      <a:lnTo>
                        <a:pt x="8422" y="8640"/>
                      </a:lnTo>
                      <a:lnTo>
                        <a:pt x="7858" y="8537"/>
                      </a:lnTo>
                      <a:lnTo>
                        <a:pt x="6977" y="8777"/>
                      </a:lnTo>
                      <a:lnTo>
                        <a:pt x="6237" y="9771"/>
                      </a:lnTo>
                      <a:lnTo>
                        <a:pt x="6166" y="10663"/>
                      </a:lnTo>
                      <a:lnTo>
                        <a:pt x="6378" y="11211"/>
                      </a:lnTo>
                      <a:lnTo>
                        <a:pt x="6624" y="11451"/>
                      </a:lnTo>
                      <a:lnTo>
                        <a:pt x="7541" y="12137"/>
                      </a:lnTo>
                      <a:lnTo>
                        <a:pt x="8245" y="12891"/>
                      </a:lnTo>
                      <a:lnTo>
                        <a:pt x="9021" y="14469"/>
                      </a:lnTo>
                      <a:lnTo>
                        <a:pt x="8915" y="16080"/>
                      </a:lnTo>
                      <a:lnTo>
                        <a:pt x="7893" y="17554"/>
                      </a:lnTo>
                      <a:lnTo>
                        <a:pt x="6977" y="18206"/>
                      </a:lnTo>
                      <a:lnTo>
                        <a:pt x="6343" y="18617"/>
                      </a:lnTo>
                      <a:lnTo>
                        <a:pt x="5145" y="18891"/>
                      </a:lnTo>
                      <a:lnTo>
                        <a:pt x="4193" y="18754"/>
                      </a:lnTo>
                      <a:lnTo>
                        <a:pt x="3383" y="18274"/>
                      </a:lnTo>
                      <a:lnTo>
                        <a:pt x="2537" y="16971"/>
                      </a:lnTo>
                      <a:lnTo>
                        <a:pt x="1903" y="14743"/>
                      </a:lnTo>
                      <a:lnTo>
                        <a:pt x="1762" y="13234"/>
                      </a:lnTo>
                      <a:lnTo>
                        <a:pt x="1304" y="12823"/>
                      </a:lnTo>
                      <a:lnTo>
                        <a:pt x="705" y="12823"/>
                      </a:lnTo>
                      <a:lnTo>
                        <a:pt x="176" y="13269"/>
                      </a:lnTo>
                      <a:lnTo>
                        <a:pt x="70" y="13611"/>
                      </a:lnTo>
                      <a:lnTo>
                        <a:pt x="0" y="14571"/>
                      </a:lnTo>
                      <a:lnTo>
                        <a:pt x="35" y="16594"/>
                      </a:lnTo>
                      <a:lnTo>
                        <a:pt x="458" y="18514"/>
                      </a:lnTo>
                      <a:lnTo>
                        <a:pt x="1515" y="20194"/>
                      </a:lnTo>
                      <a:lnTo>
                        <a:pt x="2326" y="20811"/>
                      </a:lnTo>
                      <a:lnTo>
                        <a:pt x="3066" y="21223"/>
                      </a:lnTo>
                      <a:lnTo>
                        <a:pt x="4616" y="21600"/>
                      </a:lnTo>
                      <a:lnTo>
                        <a:pt x="6166" y="21531"/>
                      </a:lnTo>
                      <a:lnTo>
                        <a:pt x="7752" y="21086"/>
                      </a:lnTo>
                      <a:lnTo>
                        <a:pt x="8492" y="20777"/>
                      </a:lnTo>
                      <a:lnTo>
                        <a:pt x="9267" y="20366"/>
                      </a:lnTo>
                      <a:lnTo>
                        <a:pt x="10571" y="19234"/>
                      </a:lnTo>
                      <a:lnTo>
                        <a:pt x="11593" y="17897"/>
                      </a:lnTo>
                      <a:lnTo>
                        <a:pt x="12262" y="16320"/>
                      </a:lnTo>
                      <a:lnTo>
                        <a:pt x="12403" y="15497"/>
                      </a:lnTo>
                      <a:lnTo>
                        <a:pt x="12509" y="14743"/>
                      </a:lnTo>
                      <a:lnTo>
                        <a:pt x="12403" y="14057"/>
                      </a:lnTo>
                      <a:lnTo>
                        <a:pt x="13531" y="14160"/>
                      </a:lnTo>
                      <a:lnTo>
                        <a:pt x="15715" y="13851"/>
                      </a:lnTo>
                      <a:lnTo>
                        <a:pt x="17794" y="13029"/>
                      </a:lnTo>
                      <a:lnTo>
                        <a:pt x="19556" y="11589"/>
                      </a:lnTo>
                      <a:lnTo>
                        <a:pt x="20331" y="10594"/>
                      </a:lnTo>
                      <a:lnTo>
                        <a:pt x="20931" y="9703"/>
                      </a:lnTo>
                      <a:lnTo>
                        <a:pt x="21530" y="7886"/>
                      </a:lnTo>
                      <a:lnTo>
                        <a:pt x="21600" y="6069"/>
                      </a:lnTo>
                      <a:lnTo>
                        <a:pt x="21142" y="4354"/>
                      </a:lnTo>
                      <a:lnTo>
                        <a:pt x="20226" y="2811"/>
                      </a:lnTo>
                      <a:lnTo>
                        <a:pt x="18922" y="1509"/>
                      </a:lnTo>
                      <a:lnTo>
                        <a:pt x="17231" y="583"/>
                      </a:lnTo>
                      <a:lnTo>
                        <a:pt x="15293" y="34"/>
                      </a:lnTo>
                      <a:lnTo>
                        <a:pt x="14236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</p:grpSp>
          <p:grpSp>
            <p:nvGrpSpPr>
              <p:cNvPr id="126" name="Group 31"/>
              <p:cNvGrpSpPr/>
              <p:nvPr/>
            </p:nvGrpSpPr>
            <p:grpSpPr>
              <a:xfrm>
                <a:off x="10485" y="2841525"/>
                <a:ext cx="135812" cy="164813"/>
                <a:chOff x="0" y="0"/>
                <a:chExt cx="135810" cy="164812"/>
              </a:xfrm>
            </p:grpSpPr>
            <p:sp>
              <p:nvSpPr>
                <p:cNvPr id="124" name="Freeform 32"/>
                <p:cNvSpPr/>
                <p:nvPr/>
              </p:nvSpPr>
              <p:spPr>
                <a:xfrm>
                  <a:off x="36781" y="-1"/>
                  <a:ext cx="99030" cy="10751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4823" y="21600"/>
                      </a:moveTo>
                      <a:lnTo>
                        <a:pt x="0" y="17185"/>
                      </a:lnTo>
                      <a:lnTo>
                        <a:pt x="8825" y="9067"/>
                      </a:lnTo>
                      <a:lnTo>
                        <a:pt x="19035" y="47"/>
                      </a:lnTo>
                      <a:lnTo>
                        <a:pt x="19343" y="0"/>
                      </a:lnTo>
                      <a:lnTo>
                        <a:pt x="20728" y="190"/>
                      </a:lnTo>
                      <a:lnTo>
                        <a:pt x="21497" y="997"/>
                      </a:lnTo>
                      <a:lnTo>
                        <a:pt x="21600" y="1756"/>
                      </a:lnTo>
                      <a:lnTo>
                        <a:pt x="18676" y="5697"/>
                      </a:lnTo>
                      <a:lnTo>
                        <a:pt x="6670" y="19464"/>
                      </a:lnTo>
                      <a:lnTo>
                        <a:pt x="4823" y="2160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25" name="Freeform 33"/>
                <p:cNvSpPr/>
                <p:nvPr/>
              </p:nvSpPr>
              <p:spPr>
                <a:xfrm>
                  <a:off x="0" y="91248"/>
                  <a:ext cx="53759" cy="7356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03" y="21600"/>
                      </a:moveTo>
                      <a:lnTo>
                        <a:pt x="2007" y="20706"/>
                      </a:lnTo>
                      <a:lnTo>
                        <a:pt x="3536" y="16647"/>
                      </a:lnTo>
                      <a:lnTo>
                        <a:pt x="6021" y="15065"/>
                      </a:lnTo>
                      <a:lnTo>
                        <a:pt x="8602" y="14515"/>
                      </a:lnTo>
                      <a:lnTo>
                        <a:pt x="10227" y="14377"/>
                      </a:lnTo>
                      <a:lnTo>
                        <a:pt x="11947" y="14308"/>
                      </a:lnTo>
                      <a:lnTo>
                        <a:pt x="14623" y="13689"/>
                      </a:lnTo>
                      <a:lnTo>
                        <a:pt x="17968" y="11901"/>
                      </a:lnTo>
                      <a:lnTo>
                        <a:pt x="21313" y="7361"/>
                      </a:lnTo>
                      <a:lnTo>
                        <a:pt x="21600" y="6260"/>
                      </a:lnTo>
                      <a:lnTo>
                        <a:pt x="12616" y="0"/>
                      </a:lnTo>
                      <a:lnTo>
                        <a:pt x="9175" y="1169"/>
                      </a:lnTo>
                      <a:lnTo>
                        <a:pt x="4205" y="4196"/>
                      </a:lnTo>
                      <a:lnTo>
                        <a:pt x="1242" y="7773"/>
                      </a:lnTo>
                      <a:lnTo>
                        <a:pt x="0" y="11350"/>
                      </a:lnTo>
                      <a:lnTo>
                        <a:pt x="191" y="16441"/>
                      </a:lnTo>
                      <a:lnTo>
                        <a:pt x="1816" y="21118"/>
                      </a:lnTo>
                      <a:lnTo>
                        <a:pt x="2103" y="2160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</p:grpSp>
        </p:grpSp>
        <p:grpSp>
          <p:nvGrpSpPr>
            <p:cNvPr id="130" name="그룹 34"/>
            <p:cNvGrpSpPr/>
            <p:nvPr/>
          </p:nvGrpSpPr>
          <p:grpSpPr>
            <a:xfrm>
              <a:off x="52912" y="285967"/>
              <a:ext cx="108325" cy="151285"/>
              <a:chOff x="0" y="0"/>
              <a:chExt cx="108324" cy="151284"/>
            </a:xfrm>
          </p:grpSpPr>
          <p:sp>
            <p:nvSpPr>
              <p:cNvPr id="128" name="TextBox 35"/>
              <p:cNvSpPr/>
              <p:nvPr/>
            </p:nvSpPr>
            <p:spPr>
              <a:xfrm>
                <a:off x="21447" y="-1"/>
                <a:ext cx="86878" cy="1512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783" y="0"/>
                    </a:moveTo>
                    <a:lnTo>
                      <a:pt x="21600" y="0"/>
                    </a:lnTo>
                    <a:lnTo>
                      <a:pt x="9851" y="19854"/>
                    </a:lnTo>
                    <a:cubicBezTo>
                      <a:pt x="9545" y="20370"/>
                      <a:pt x="8949" y="20789"/>
                      <a:pt x="8062" y="21114"/>
                    </a:cubicBezTo>
                    <a:cubicBezTo>
                      <a:pt x="7176" y="21438"/>
                      <a:pt x="6269" y="21600"/>
                      <a:pt x="5342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defRPr sz="13000">
                    <a:solidFill>
                      <a:srgbClr val="FFFFFF"/>
                    </a:solidFill>
                    <a:effectLst>
                      <a:outerShdw sx="100000" sy="100000" kx="0" ky="0" algn="b" rotWithShape="0" blurRad="38100" dist="38100" dir="2700000">
                        <a:srgbClr val="000000">
                          <a:alpha val="43137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129" name="TextBox 36"/>
              <p:cNvSpPr/>
              <p:nvPr/>
            </p:nvSpPr>
            <p:spPr>
              <a:xfrm rot="10800000">
                <a:off x="0" y="0"/>
                <a:ext cx="59289" cy="799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897" y="0"/>
                    </a:moveTo>
                    <a:lnTo>
                      <a:pt x="21600" y="0"/>
                    </a:lnTo>
                    <a:lnTo>
                      <a:pt x="13075" y="18607"/>
                    </a:lnTo>
                    <a:cubicBezTo>
                      <a:pt x="12670" y="19490"/>
                      <a:pt x="11879" y="20210"/>
                      <a:pt x="10702" y="20766"/>
                    </a:cubicBezTo>
                    <a:cubicBezTo>
                      <a:pt x="9524" y="21322"/>
                      <a:pt x="8321" y="21600"/>
                      <a:pt x="7091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defRPr sz="13000">
                    <a:solidFill>
                      <a:srgbClr val="FFFFFF"/>
                    </a:solidFill>
                    <a:effectLst>
                      <a:outerShdw sx="100000" sy="100000" kx="0" ky="0" algn="b" rotWithShape="0" blurRad="38100" dist="38100" dir="2700000">
                        <a:srgbClr val="000000">
                          <a:alpha val="43137"/>
                        </a:srgbClr>
                      </a:outerShdw>
                    </a:effectLst>
                  </a:defRPr>
                </a:pPr>
              </a:p>
            </p:txBody>
          </p:sp>
        </p:grpSp>
      </p:grpSp>
      <p:sp>
        <p:nvSpPr>
          <p:cNvPr id="132" name="타원 108"/>
          <p:cNvSpPr/>
          <p:nvPr/>
        </p:nvSpPr>
        <p:spPr>
          <a:xfrm>
            <a:off x="314325" y="2783681"/>
            <a:ext cx="304800" cy="304801"/>
          </a:xfrm>
          <a:prstGeom prst="ellipse">
            <a:avLst/>
          </a:prstGeom>
          <a:ln w="15875">
            <a:solidFill>
              <a:srgbClr val="32E1C4"/>
            </a:solidFill>
            <a:miter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3" name="직선 연결선 110"/>
          <p:cNvSpPr/>
          <p:nvPr/>
        </p:nvSpPr>
        <p:spPr>
          <a:xfrm>
            <a:off x="574487" y="3043843"/>
            <a:ext cx="127982" cy="139889"/>
          </a:xfrm>
          <a:prstGeom prst="line">
            <a:avLst/>
          </a:prstGeom>
          <a:ln w="15875" cap="rnd">
            <a:solidFill>
              <a:srgbClr val="32E1C4"/>
            </a:solidFill>
            <a:miter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36" name="모서리가 둥근 직사각형 6"/>
          <p:cNvGrpSpPr/>
          <p:nvPr/>
        </p:nvGrpSpPr>
        <p:grpSpPr>
          <a:xfrm>
            <a:off x="6898808" y="2894266"/>
            <a:ext cx="1060425" cy="332765"/>
            <a:chOff x="0" y="0"/>
            <a:chExt cx="1060424" cy="332763"/>
          </a:xfrm>
        </p:grpSpPr>
        <p:sp>
          <p:nvSpPr>
            <p:cNvPr id="134" name="모서리가 둥근 직사각형"/>
            <p:cNvSpPr/>
            <p:nvPr/>
          </p:nvSpPr>
          <p:spPr>
            <a:xfrm>
              <a:off x="0" y="0"/>
              <a:ext cx="1060425" cy="332764"/>
            </a:xfrm>
            <a:prstGeom prst="roundRect">
              <a:avLst>
                <a:gd name="adj" fmla="val 50000"/>
              </a:avLst>
            </a:prstGeom>
            <a:solidFill>
              <a:srgbClr val="32E1C4"/>
            </a:solidFill>
            <a:ln w="9525" cap="flat">
              <a:solidFill>
                <a:srgbClr val="1FD7C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tabLst>
                  <a:tab pos="2603500" algn="l"/>
                </a:tabLst>
                <a:defRPr sz="900"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35" name="개발팀"/>
            <p:cNvSpPr txBox="1"/>
            <p:nvPr/>
          </p:nvSpPr>
          <p:spPr>
            <a:xfrm>
              <a:off x="99214" y="40398"/>
              <a:ext cx="861996" cy="2519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tabLst>
                  <a:tab pos="2603500" algn="l"/>
                </a:tabLst>
                <a:defRPr sz="1200">
                  <a:solidFill>
                    <a:srgbClr val="FFFFFF"/>
                  </a:solidFill>
                </a:defRPr>
              </a:lvl1pPr>
            </a:lstStyle>
            <a:p>
              <a:pPr/>
              <a:r>
                <a:t>개발팀</a:t>
              </a:r>
            </a:p>
          </p:txBody>
        </p:sp>
      </p:grpSp>
      <p:sp>
        <p:nvSpPr>
          <p:cNvPr id="137" name="직선 연결선 115"/>
          <p:cNvSpPr/>
          <p:nvPr/>
        </p:nvSpPr>
        <p:spPr>
          <a:xfrm flipV="1">
            <a:off x="6669275" y="3060649"/>
            <a:ext cx="252001" cy="2"/>
          </a:xfrm>
          <a:prstGeom prst="line">
            <a:avLst/>
          </a:prstGeom>
          <a:ln w="15875">
            <a:solidFill>
              <a:srgbClr val="32E1C4"/>
            </a:solidFill>
            <a:prstDash val="sysDash"/>
            <a:miter/>
          </a:ln>
        </p:spPr>
        <p:txBody>
          <a:bodyPr lIns="45719" rIns="45719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32E1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자유형 10"/>
          <p:cNvSpPr/>
          <p:nvPr/>
        </p:nvSpPr>
        <p:spPr>
          <a:xfrm>
            <a:off x="957923" y="410089"/>
            <a:ext cx="198293" cy="195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8" h="21456" fill="norm" stroke="1" extrusionOk="0">
                <a:moveTo>
                  <a:pt x="8184" y="2310"/>
                </a:moveTo>
                <a:cubicBezTo>
                  <a:pt x="4919" y="2310"/>
                  <a:pt x="2273" y="4999"/>
                  <a:pt x="2273" y="8315"/>
                </a:cubicBezTo>
                <a:cubicBezTo>
                  <a:pt x="2273" y="11632"/>
                  <a:pt x="4919" y="14321"/>
                  <a:pt x="8184" y="14321"/>
                </a:cubicBezTo>
                <a:cubicBezTo>
                  <a:pt x="11448" y="14321"/>
                  <a:pt x="14094" y="11632"/>
                  <a:pt x="14094" y="8315"/>
                </a:cubicBezTo>
                <a:cubicBezTo>
                  <a:pt x="14094" y="4999"/>
                  <a:pt x="11448" y="2310"/>
                  <a:pt x="8184" y="2310"/>
                </a:cubicBezTo>
                <a:close/>
                <a:moveTo>
                  <a:pt x="8184" y="0"/>
                </a:moveTo>
                <a:cubicBezTo>
                  <a:pt x="12703" y="0"/>
                  <a:pt x="16367" y="3723"/>
                  <a:pt x="16367" y="8315"/>
                </a:cubicBezTo>
                <a:cubicBezTo>
                  <a:pt x="16367" y="9463"/>
                  <a:pt x="16138" y="10557"/>
                  <a:pt x="15724" y="11552"/>
                </a:cubicBezTo>
                <a:lnTo>
                  <a:pt x="14921" y="12763"/>
                </a:lnTo>
                <a:lnTo>
                  <a:pt x="14989" y="12792"/>
                </a:lnTo>
                <a:cubicBezTo>
                  <a:pt x="17003" y="14839"/>
                  <a:pt x="19018" y="16885"/>
                  <a:pt x="21032" y="18932"/>
                </a:cubicBezTo>
                <a:cubicBezTo>
                  <a:pt x="21600" y="19509"/>
                  <a:pt x="21600" y="20446"/>
                  <a:pt x="21032" y="21023"/>
                </a:cubicBezTo>
                <a:lnTo>
                  <a:pt x="21032" y="21023"/>
                </a:lnTo>
                <a:cubicBezTo>
                  <a:pt x="20464" y="21600"/>
                  <a:pt x="19543" y="21600"/>
                  <a:pt x="18974" y="21023"/>
                </a:cubicBezTo>
                <a:lnTo>
                  <a:pt x="12946" y="14897"/>
                </a:lnTo>
                <a:lnTo>
                  <a:pt x="11369" y="15977"/>
                </a:lnTo>
                <a:cubicBezTo>
                  <a:pt x="10390" y="16398"/>
                  <a:pt x="9314" y="16631"/>
                  <a:pt x="8184" y="16631"/>
                </a:cubicBezTo>
                <a:cubicBezTo>
                  <a:pt x="3664" y="16631"/>
                  <a:pt x="0" y="12908"/>
                  <a:pt x="0" y="8315"/>
                </a:cubicBezTo>
                <a:cubicBezTo>
                  <a:pt x="0" y="3723"/>
                  <a:pt x="3664" y="0"/>
                  <a:pt x="8184" y="0"/>
                </a:cubicBezTo>
                <a:close/>
              </a:path>
            </a:pathLst>
          </a:custGeom>
          <a:solidFill>
            <a:srgbClr val="1FD7CA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542" name="직사각형 6"/>
          <p:cNvSpPr txBox="1"/>
          <p:nvPr/>
        </p:nvSpPr>
        <p:spPr>
          <a:xfrm>
            <a:off x="2106727" y="3045910"/>
            <a:ext cx="7978546" cy="766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lnSpc>
                <a:spcPct val="150000"/>
              </a:lnSpc>
              <a:defRPr sz="2800">
                <a:solidFill>
                  <a:srgbClr val="FFFFFF"/>
                </a:solidFill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lvl1pPr>
          </a:lstStyle>
          <a:p>
            <a:pPr/>
            <a:r>
              <a:t>Fin.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32E1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사각형: 둥근 한쪽 모서리 7"/>
          <p:cNvSpPr/>
          <p:nvPr/>
        </p:nvSpPr>
        <p:spPr>
          <a:xfrm flipH="1">
            <a:off x="254000" y="171450"/>
            <a:ext cx="11938000" cy="668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261" y="0"/>
                </a:lnTo>
                <a:cubicBezTo>
                  <a:pt x="21448" y="0"/>
                  <a:pt x="21600" y="271"/>
                  <a:pt x="21600" y="605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190500" dist="38100" dir="13500000">
              <a:srgbClr val="000000">
                <a:alpha val="1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42" name="모서리가 둥근 직사각형 6"/>
          <p:cNvGrpSpPr/>
          <p:nvPr/>
        </p:nvGrpSpPr>
        <p:grpSpPr>
          <a:xfrm>
            <a:off x="808341" y="321886"/>
            <a:ext cx="7274060" cy="396025"/>
            <a:chOff x="0" y="107"/>
            <a:chExt cx="7274059" cy="396024"/>
          </a:xfrm>
        </p:grpSpPr>
        <p:sp>
          <p:nvSpPr>
            <p:cNvPr id="140" name="모서리가 둥근 직사각형"/>
            <p:cNvSpPr/>
            <p:nvPr/>
          </p:nvSpPr>
          <p:spPr>
            <a:xfrm>
              <a:off x="0" y="107"/>
              <a:ext cx="7274060" cy="39602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6000">
                  <a:srgbClr val="F7F7F7"/>
                </a:gs>
                <a:gs pos="100000">
                  <a:srgbClr val="FFFFFF"/>
                </a:gs>
              </a:gsLst>
              <a:lin ang="0" scaled="0"/>
            </a:gradFill>
            <a:ln w="15875" cap="flat">
              <a:solidFill>
                <a:srgbClr val="1FD7C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tabLst>
                  <a:tab pos="2603500" algn="l"/>
                </a:tabLst>
                <a:defRPr sz="1600">
                  <a:solidFill>
                    <a:srgbClr val="32E1C4"/>
                  </a:solidFill>
                </a:defRPr>
              </a:pPr>
            </a:p>
          </p:txBody>
        </p:sp>
        <p:sp>
          <p:nvSpPr>
            <p:cNvPr id="141" name="목차"/>
            <p:cNvSpPr txBox="1"/>
            <p:nvPr/>
          </p:nvSpPr>
          <p:spPr>
            <a:xfrm>
              <a:off x="111653" y="10160"/>
              <a:ext cx="7050754" cy="3759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indent="354013">
                <a:tabLst>
                  <a:tab pos="2603500" algn="l"/>
                </a:tabLst>
                <a:defRPr sz="2000">
                  <a:solidFill>
                    <a:srgbClr val="32E1C4"/>
                  </a:solidFill>
                </a:defRPr>
              </a:lvl1pPr>
            </a:lstStyle>
            <a:p>
              <a:pPr/>
              <a:r>
                <a:t>목차</a:t>
              </a:r>
            </a:p>
          </p:txBody>
        </p:sp>
      </p:grpSp>
      <p:sp>
        <p:nvSpPr>
          <p:cNvPr id="143" name="자유형 10"/>
          <p:cNvSpPr/>
          <p:nvPr/>
        </p:nvSpPr>
        <p:spPr>
          <a:xfrm>
            <a:off x="957923" y="410089"/>
            <a:ext cx="198293" cy="195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8" h="21456" fill="norm" stroke="1" extrusionOk="0">
                <a:moveTo>
                  <a:pt x="8184" y="2310"/>
                </a:moveTo>
                <a:cubicBezTo>
                  <a:pt x="4919" y="2310"/>
                  <a:pt x="2273" y="4999"/>
                  <a:pt x="2273" y="8315"/>
                </a:cubicBezTo>
                <a:cubicBezTo>
                  <a:pt x="2273" y="11632"/>
                  <a:pt x="4919" y="14321"/>
                  <a:pt x="8184" y="14321"/>
                </a:cubicBezTo>
                <a:cubicBezTo>
                  <a:pt x="11448" y="14321"/>
                  <a:pt x="14094" y="11632"/>
                  <a:pt x="14094" y="8315"/>
                </a:cubicBezTo>
                <a:cubicBezTo>
                  <a:pt x="14094" y="4999"/>
                  <a:pt x="11448" y="2310"/>
                  <a:pt x="8184" y="2310"/>
                </a:cubicBezTo>
                <a:close/>
                <a:moveTo>
                  <a:pt x="8184" y="0"/>
                </a:moveTo>
                <a:cubicBezTo>
                  <a:pt x="12703" y="0"/>
                  <a:pt x="16367" y="3723"/>
                  <a:pt x="16367" y="8315"/>
                </a:cubicBezTo>
                <a:cubicBezTo>
                  <a:pt x="16367" y="9463"/>
                  <a:pt x="16138" y="10557"/>
                  <a:pt x="15724" y="11552"/>
                </a:cubicBezTo>
                <a:lnTo>
                  <a:pt x="14921" y="12763"/>
                </a:lnTo>
                <a:lnTo>
                  <a:pt x="14989" y="12792"/>
                </a:lnTo>
                <a:cubicBezTo>
                  <a:pt x="17003" y="14839"/>
                  <a:pt x="19018" y="16885"/>
                  <a:pt x="21032" y="18932"/>
                </a:cubicBezTo>
                <a:cubicBezTo>
                  <a:pt x="21600" y="19509"/>
                  <a:pt x="21600" y="20446"/>
                  <a:pt x="21032" y="21023"/>
                </a:cubicBezTo>
                <a:lnTo>
                  <a:pt x="21032" y="21023"/>
                </a:lnTo>
                <a:cubicBezTo>
                  <a:pt x="20464" y="21600"/>
                  <a:pt x="19543" y="21600"/>
                  <a:pt x="18974" y="21023"/>
                </a:cubicBezTo>
                <a:lnTo>
                  <a:pt x="12946" y="14897"/>
                </a:lnTo>
                <a:lnTo>
                  <a:pt x="11369" y="15977"/>
                </a:lnTo>
                <a:cubicBezTo>
                  <a:pt x="10390" y="16398"/>
                  <a:pt x="9314" y="16631"/>
                  <a:pt x="8184" y="16631"/>
                </a:cubicBezTo>
                <a:cubicBezTo>
                  <a:pt x="3664" y="16631"/>
                  <a:pt x="0" y="12908"/>
                  <a:pt x="0" y="8315"/>
                </a:cubicBezTo>
                <a:cubicBezTo>
                  <a:pt x="0" y="3723"/>
                  <a:pt x="3664" y="0"/>
                  <a:pt x="8184" y="0"/>
                </a:cubicBezTo>
                <a:close/>
              </a:path>
            </a:pathLst>
          </a:custGeom>
          <a:solidFill>
            <a:srgbClr val="1FD7CA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grpSp>
        <p:nvGrpSpPr>
          <p:cNvPr id="179" name="그룹 1"/>
          <p:cNvGrpSpPr/>
          <p:nvPr/>
        </p:nvGrpSpPr>
        <p:grpSpPr>
          <a:xfrm>
            <a:off x="354797" y="171450"/>
            <a:ext cx="318303" cy="6686550"/>
            <a:chOff x="5203" y="0"/>
            <a:chExt cx="318301" cy="6686550"/>
          </a:xfrm>
        </p:grpSpPr>
        <p:sp>
          <p:nvSpPr>
            <p:cNvPr id="144" name="직선 연결선 9"/>
            <p:cNvSpPr/>
            <p:nvPr/>
          </p:nvSpPr>
          <p:spPr>
            <a:xfrm flipH="1">
              <a:off x="323504" y="0"/>
              <a:ext cx="1" cy="6686550"/>
            </a:xfrm>
            <a:prstGeom prst="line">
              <a:avLst/>
            </a:prstGeom>
            <a:noFill/>
            <a:ln w="6350" cap="flat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153" name="그룹 29"/>
            <p:cNvGrpSpPr/>
            <p:nvPr/>
          </p:nvGrpSpPr>
          <p:grpSpPr>
            <a:xfrm>
              <a:off x="5203" y="6282144"/>
              <a:ext cx="213088" cy="254316"/>
              <a:chOff x="0" y="0"/>
              <a:chExt cx="213087" cy="254315"/>
            </a:xfrm>
          </p:grpSpPr>
          <p:grpSp>
            <p:nvGrpSpPr>
              <p:cNvPr id="149" name="그룹 30"/>
              <p:cNvGrpSpPr/>
              <p:nvPr/>
            </p:nvGrpSpPr>
            <p:grpSpPr>
              <a:xfrm>
                <a:off x="0" y="54145"/>
                <a:ext cx="200170" cy="200171"/>
                <a:chOff x="0" y="0"/>
                <a:chExt cx="200169" cy="200169"/>
              </a:xfrm>
            </p:grpSpPr>
            <p:sp>
              <p:nvSpPr>
                <p:cNvPr id="145" name="사각형: 둥근 모서리 18"/>
                <p:cNvSpPr/>
                <p:nvPr/>
              </p:nvSpPr>
              <p:spPr>
                <a:xfrm>
                  <a:off x="0" y="0"/>
                  <a:ext cx="200170" cy="20017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FF"/>
                </a:solidFill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sx="100000" sy="100000" kx="0" ky="0" algn="b" rotWithShape="0" blurRad="127000" dist="38100" dir="2700000">
                    <a:srgbClr val="000000">
                      <a:alpha val="15000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sz="700">
                      <a:solidFill>
                        <a:srgbClr val="333F50"/>
                      </a:solidFill>
                    </a:defRPr>
                  </a:pPr>
                </a:p>
              </p:txBody>
            </p:sp>
            <p:grpSp>
              <p:nvGrpSpPr>
                <p:cNvPr id="148" name="그림 33"/>
                <p:cNvGrpSpPr/>
                <p:nvPr/>
              </p:nvGrpSpPr>
              <p:grpSpPr>
                <a:xfrm>
                  <a:off x="33173" y="31612"/>
                  <a:ext cx="140918" cy="140918"/>
                  <a:chOff x="0" y="0"/>
                  <a:chExt cx="140916" cy="140917"/>
                </a:xfrm>
              </p:grpSpPr>
              <p:sp>
                <p:nvSpPr>
                  <p:cNvPr id="146" name="사각형"/>
                  <p:cNvSpPr/>
                  <p:nvPr/>
                </p:nvSpPr>
                <p:spPr>
                  <a:xfrm>
                    <a:off x="0" y="0"/>
                    <a:ext cx="140917" cy="140918"/>
                  </a:xfrm>
                  <a:prstGeom prst="rect">
                    <a:avLst/>
                  </a:prstGeom>
                  <a:solidFill>
                    <a:srgbClr val="000000">
                      <a:alpha val="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/>
                  </a:p>
                </p:txBody>
              </p:sp>
              <p:pic>
                <p:nvPicPr>
                  <p:cNvPr id="147" name="image1.png" descr="image1.png"/>
                  <p:cNvPicPr>
                    <a:picLocks noChangeAspect="1"/>
                  </p:cNvPicPr>
                  <p:nvPr/>
                </p:nvPicPr>
                <p:blipFill>
                  <a:blip r:embed="rId2">
                    <a:extLst/>
                  </a:blip>
                  <a:stretch>
                    <a:fillRect/>
                  </a:stretch>
                </p:blipFill>
                <p:spPr>
                  <a:xfrm>
                    <a:off x="0" y="0"/>
                    <a:ext cx="140917" cy="140918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</p:grpSp>
          </p:grpSp>
          <p:grpSp>
            <p:nvGrpSpPr>
              <p:cNvPr id="152" name="타원 31"/>
              <p:cNvGrpSpPr/>
              <p:nvPr/>
            </p:nvGrpSpPr>
            <p:grpSpPr>
              <a:xfrm>
                <a:off x="121825" y="0"/>
                <a:ext cx="91263" cy="127001"/>
                <a:chOff x="0" y="0"/>
                <a:chExt cx="91261" cy="127000"/>
              </a:xfrm>
            </p:grpSpPr>
            <p:sp>
              <p:nvSpPr>
                <p:cNvPr id="150" name="원"/>
                <p:cNvSpPr/>
                <p:nvPr/>
              </p:nvSpPr>
              <p:spPr>
                <a:xfrm>
                  <a:off x="0" y="17869"/>
                  <a:ext cx="91262" cy="91262"/>
                </a:xfrm>
                <a:prstGeom prst="ellipse">
                  <a:avLst/>
                </a:prstGeom>
                <a:solidFill>
                  <a:srgbClr val="32E1C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500">
                      <a:solidFill>
                        <a:srgbClr val="FFFFFF"/>
                      </a:solidFill>
                      <a:latin typeface="나눔스퀘어OTF Bold"/>
                      <a:ea typeface="나눔스퀘어OTF Bold"/>
                      <a:cs typeface="나눔스퀘어OTF Bold"/>
                      <a:sym typeface="나눔스퀘어OTF Bold"/>
                    </a:defRPr>
                  </a:pPr>
                </a:p>
              </p:txBody>
            </p:sp>
            <p:sp>
              <p:nvSpPr>
                <p:cNvPr id="151" name="3"/>
                <p:cNvSpPr txBox="1"/>
                <p:nvPr/>
              </p:nvSpPr>
              <p:spPr>
                <a:xfrm flipH="1">
                  <a:off x="32176" y="0"/>
                  <a:ext cx="26909" cy="127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 sz="500">
                      <a:solidFill>
                        <a:srgbClr val="FFFFFF"/>
                      </a:solidFill>
                      <a:latin typeface="나눔스퀘어OTF Bold"/>
                      <a:ea typeface="나눔스퀘어OTF Bold"/>
                      <a:cs typeface="나눔스퀘어OTF Bold"/>
                      <a:sym typeface="나눔스퀘어OTF Bold"/>
                    </a:defRPr>
                  </a:lvl1pPr>
                </a:lstStyle>
                <a:p>
                  <a:pPr/>
                  <a:r>
                    <a:t>3</a:t>
                  </a:r>
                </a:p>
              </p:txBody>
            </p:sp>
          </p:grpSp>
        </p:grpSp>
        <p:grpSp>
          <p:nvGrpSpPr>
            <p:cNvPr id="174" name="그룹 40"/>
            <p:cNvGrpSpPr/>
            <p:nvPr/>
          </p:nvGrpSpPr>
          <p:grpSpPr>
            <a:xfrm>
              <a:off x="31482" y="769622"/>
              <a:ext cx="156783" cy="3490220"/>
              <a:chOff x="0" y="0"/>
              <a:chExt cx="156782" cy="3490219"/>
            </a:xfrm>
          </p:grpSpPr>
          <p:sp>
            <p:nvSpPr>
              <p:cNvPr id="154" name="Freeform 9"/>
              <p:cNvSpPr/>
              <p:nvPr/>
            </p:nvSpPr>
            <p:spPr>
              <a:xfrm>
                <a:off x="24952" y="466746"/>
                <a:ext cx="106878" cy="1410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357" y="21600"/>
                    </a:moveTo>
                    <a:lnTo>
                      <a:pt x="3190" y="21600"/>
                    </a:lnTo>
                    <a:lnTo>
                      <a:pt x="2858" y="21575"/>
                    </a:lnTo>
                    <a:lnTo>
                      <a:pt x="2536" y="21528"/>
                    </a:lnTo>
                    <a:lnTo>
                      <a:pt x="2220" y="21454"/>
                    </a:lnTo>
                    <a:lnTo>
                      <a:pt x="1916" y="21361"/>
                    </a:lnTo>
                    <a:lnTo>
                      <a:pt x="1624" y="21247"/>
                    </a:lnTo>
                    <a:lnTo>
                      <a:pt x="1350" y="21109"/>
                    </a:lnTo>
                    <a:lnTo>
                      <a:pt x="1093" y="20953"/>
                    </a:lnTo>
                    <a:lnTo>
                      <a:pt x="972" y="20867"/>
                    </a:lnTo>
                    <a:lnTo>
                      <a:pt x="858" y="20777"/>
                    </a:lnTo>
                    <a:lnTo>
                      <a:pt x="647" y="20587"/>
                    </a:lnTo>
                    <a:lnTo>
                      <a:pt x="469" y="20385"/>
                    </a:lnTo>
                    <a:lnTo>
                      <a:pt x="313" y="20167"/>
                    </a:lnTo>
                    <a:lnTo>
                      <a:pt x="190" y="19942"/>
                    </a:lnTo>
                    <a:lnTo>
                      <a:pt x="97" y="19707"/>
                    </a:lnTo>
                    <a:lnTo>
                      <a:pt x="32" y="19462"/>
                    </a:lnTo>
                    <a:lnTo>
                      <a:pt x="2" y="19211"/>
                    </a:lnTo>
                    <a:lnTo>
                      <a:pt x="0" y="19084"/>
                    </a:lnTo>
                    <a:lnTo>
                      <a:pt x="0" y="3374"/>
                    </a:lnTo>
                    <a:lnTo>
                      <a:pt x="2" y="3201"/>
                    </a:lnTo>
                    <a:lnTo>
                      <a:pt x="51" y="2860"/>
                    </a:lnTo>
                    <a:lnTo>
                      <a:pt x="139" y="2532"/>
                    </a:lnTo>
                    <a:lnTo>
                      <a:pt x="271" y="2215"/>
                    </a:lnTo>
                    <a:lnTo>
                      <a:pt x="438" y="1915"/>
                    </a:lnTo>
                    <a:lnTo>
                      <a:pt x="645" y="1624"/>
                    </a:lnTo>
                    <a:lnTo>
                      <a:pt x="886" y="1357"/>
                    </a:lnTo>
                    <a:lnTo>
                      <a:pt x="1155" y="1106"/>
                    </a:lnTo>
                    <a:lnTo>
                      <a:pt x="1459" y="876"/>
                    </a:lnTo>
                    <a:lnTo>
                      <a:pt x="1791" y="672"/>
                    </a:lnTo>
                    <a:lnTo>
                      <a:pt x="2144" y="489"/>
                    </a:lnTo>
                    <a:lnTo>
                      <a:pt x="2524" y="332"/>
                    </a:lnTo>
                    <a:lnTo>
                      <a:pt x="2923" y="206"/>
                    </a:lnTo>
                    <a:lnTo>
                      <a:pt x="3341" y="105"/>
                    </a:lnTo>
                    <a:lnTo>
                      <a:pt x="3775" y="39"/>
                    </a:lnTo>
                    <a:lnTo>
                      <a:pt x="4225" y="2"/>
                    </a:lnTo>
                    <a:lnTo>
                      <a:pt x="4452" y="0"/>
                    </a:lnTo>
                    <a:lnTo>
                      <a:pt x="17145" y="0"/>
                    </a:lnTo>
                    <a:lnTo>
                      <a:pt x="17375" y="2"/>
                    </a:lnTo>
                    <a:lnTo>
                      <a:pt x="17823" y="39"/>
                    </a:lnTo>
                    <a:lnTo>
                      <a:pt x="18257" y="105"/>
                    </a:lnTo>
                    <a:lnTo>
                      <a:pt x="18674" y="206"/>
                    </a:lnTo>
                    <a:lnTo>
                      <a:pt x="19076" y="332"/>
                    </a:lnTo>
                    <a:lnTo>
                      <a:pt x="19454" y="489"/>
                    </a:lnTo>
                    <a:lnTo>
                      <a:pt x="19811" y="672"/>
                    </a:lnTo>
                    <a:lnTo>
                      <a:pt x="20141" y="876"/>
                    </a:lnTo>
                    <a:lnTo>
                      <a:pt x="20442" y="1106"/>
                    </a:lnTo>
                    <a:lnTo>
                      <a:pt x="20716" y="1357"/>
                    </a:lnTo>
                    <a:lnTo>
                      <a:pt x="20957" y="1624"/>
                    </a:lnTo>
                    <a:lnTo>
                      <a:pt x="21159" y="1915"/>
                    </a:lnTo>
                    <a:lnTo>
                      <a:pt x="21331" y="2215"/>
                    </a:lnTo>
                    <a:lnTo>
                      <a:pt x="21461" y="2532"/>
                    </a:lnTo>
                    <a:lnTo>
                      <a:pt x="21551" y="2860"/>
                    </a:lnTo>
                    <a:lnTo>
                      <a:pt x="21595" y="3201"/>
                    </a:lnTo>
                    <a:lnTo>
                      <a:pt x="21600" y="3374"/>
                    </a:lnTo>
                    <a:lnTo>
                      <a:pt x="21600" y="14893"/>
                    </a:lnTo>
                    <a:lnTo>
                      <a:pt x="21595" y="14981"/>
                    </a:lnTo>
                    <a:lnTo>
                      <a:pt x="21551" y="15146"/>
                    </a:lnTo>
                    <a:lnTo>
                      <a:pt x="21468" y="15295"/>
                    </a:lnTo>
                    <a:lnTo>
                      <a:pt x="21347" y="15431"/>
                    </a:lnTo>
                    <a:lnTo>
                      <a:pt x="21196" y="15545"/>
                    </a:lnTo>
                    <a:lnTo>
                      <a:pt x="21015" y="15637"/>
                    </a:lnTo>
                    <a:lnTo>
                      <a:pt x="20820" y="15700"/>
                    </a:lnTo>
                    <a:lnTo>
                      <a:pt x="20602" y="15733"/>
                    </a:lnTo>
                    <a:lnTo>
                      <a:pt x="20486" y="15738"/>
                    </a:lnTo>
                    <a:lnTo>
                      <a:pt x="20373" y="15733"/>
                    </a:lnTo>
                    <a:lnTo>
                      <a:pt x="20155" y="15700"/>
                    </a:lnTo>
                    <a:lnTo>
                      <a:pt x="19955" y="15637"/>
                    </a:lnTo>
                    <a:lnTo>
                      <a:pt x="19776" y="15545"/>
                    </a:lnTo>
                    <a:lnTo>
                      <a:pt x="19628" y="15431"/>
                    </a:lnTo>
                    <a:lnTo>
                      <a:pt x="19507" y="15295"/>
                    </a:lnTo>
                    <a:lnTo>
                      <a:pt x="19419" y="15146"/>
                    </a:lnTo>
                    <a:lnTo>
                      <a:pt x="19377" y="14981"/>
                    </a:lnTo>
                    <a:lnTo>
                      <a:pt x="19373" y="14893"/>
                    </a:lnTo>
                    <a:lnTo>
                      <a:pt x="19373" y="3374"/>
                    </a:lnTo>
                    <a:lnTo>
                      <a:pt x="19370" y="3288"/>
                    </a:lnTo>
                    <a:lnTo>
                      <a:pt x="19350" y="3119"/>
                    </a:lnTo>
                    <a:lnTo>
                      <a:pt x="19303" y="2954"/>
                    </a:lnTo>
                    <a:lnTo>
                      <a:pt x="19240" y="2795"/>
                    </a:lnTo>
                    <a:lnTo>
                      <a:pt x="19152" y="2642"/>
                    </a:lnTo>
                    <a:lnTo>
                      <a:pt x="19050" y="2502"/>
                    </a:lnTo>
                    <a:lnTo>
                      <a:pt x="18932" y="2366"/>
                    </a:lnTo>
                    <a:lnTo>
                      <a:pt x="18795" y="2240"/>
                    </a:lnTo>
                    <a:lnTo>
                      <a:pt x="18642" y="2126"/>
                    </a:lnTo>
                    <a:lnTo>
                      <a:pt x="18477" y="2022"/>
                    </a:lnTo>
                    <a:lnTo>
                      <a:pt x="18301" y="1932"/>
                    </a:lnTo>
                    <a:lnTo>
                      <a:pt x="18111" y="1853"/>
                    </a:lnTo>
                    <a:lnTo>
                      <a:pt x="17911" y="1790"/>
                    </a:lnTo>
                    <a:lnTo>
                      <a:pt x="17702" y="1739"/>
                    </a:lnTo>
                    <a:lnTo>
                      <a:pt x="17486" y="1705"/>
                    </a:lnTo>
                    <a:lnTo>
                      <a:pt x="17261" y="1688"/>
                    </a:lnTo>
                    <a:lnTo>
                      <a:pt x="4339" y="1688"/>
                    </a:lnTo>
                    <a:lnTo>
                      <a:pt x="4116" y="1705"/>
                    </a:lnTo>
                    <a:lnTo>
                      <a:pt x="3898" y="1739"/>
                    </a:lnTo>
                    <a:lnTo>
                      <a:pt x="3687" y="1790"/>
                    </a:lnTo>
                    <a:lnTo>
                      <a:pt x="3487" y="1853"/>
                    </a:lnTo>
                    <a:lnTo>
                      <a:pt x="3299" y="1932"/>
                    </a:lnTo>
                    <a:lnTo>
                      <a:pt x="3123" y="2022"/>
                    </a:lnTo>
                    <a:lnTo>
                      <a:pt x="2956" y="2126"/>
                    </a:lnTo>
                    <a:lnTo>
                      <a:pt x="2805" y="2240"/>
                    </a:lnTo>
                    <a:lnTo>
                      <a:pt x="2668" y="2366"/>
                    </a:lnTo>
                    <a:lnTo>
                      <a:pt x="2547" y="2502"/>
                    </a:lnTo>
                    <a:lnTo>
                      <a:pt x="2445" y="2642"/>
                    </a:lnTo>
                    <a:lnTo>
                      <a:pt x="2362" y="2795"/>
                    </a:lnTo>
                    <a:lnTo>
                      <a:pt x="2295" y="2954"/>
                    </a:lnTo>
                    <a:lnTo>
                      <a:pt x="2250" y="3119"/>
                    </a:lnTo>
                    <a:lnTo>
                      <a:pt x="2227" y="3288"/>
                    </a:lnTo>
                    <a:lnTo>
                      <a:pt x="2227" y="19084"/>
                    </a:lnTo>
                    <a:lnTo>
                      <a:pt x="2232" y="19170"/>
                    </a:lnTo>
                    <a:lnTo>
                      <a:pt x="2269" y="19330"/>
                    </a:lnTo>
                    <a:lnTo>
                      <a:pt x="2346" y="19476"/>
                    </a:lnTo>
                    <a:lnTo>
                      <a:pt x="2462" y="19606"/>
                    </a:lnTo>
                    <a:lnTo>
                      <a:pt x="2531" y="19664"/>
                    </a:lnTo>
                    <a:lnTo>
                      <a:pt x="2619" y="19722"/>
                    </a:lnTo>
                    <a:lnTo>
                      <a:pt x="2812" y="19816"/>
                    </a:lnTo>
                    <a:lnTo>
                      <a:pt x="3030" y="19879"/>
                    </a:lnTo>
                    <a:lnTo>
                      <a:pt x="3260" y="19912"/>
                    </a:lnTo>
                    <a:lnTo>
                      <a:pt x="3378" y="19914"/>
                    </a:lnTo>
                    <a:lnTo>
                      <a:pt x="3489" y="19910"/>
                    </a:lnTo>
                    <a:lnTo>
                      <a:pt x="3701" y="19879"/>
                    </a:lnTo>
                    <a:lnTo>
                      <a:pt x="3891" y="19819"/>
                    </a:lnTo>
                    <a:lnTo>
                      <a:pt x="4062" y="19729"/>
                    </a:lnTo>
                    <a:lnTo>
                      <a:pt x="4139" y="19675"/>
                    </a:lnTo>
                    <a:lnTo>
                      <a:pt x="10000" y="15106"/>
                    </a:lnTo>
                    <a:lnTo>
                      <a:pt x="10083" y="15048"/>
                    </a:lnTo>
                    <a:lnTo>
                      <a:pt x="10269" y="14953"/>
                    </a:lnTo>
                    <a:lnTo>
                      <a:pt x="10471" y="14888"/>
                    </a:lnTo>
                    <a:lnTo>
                      <a:pt x="10689" y="14854"/>
                    </a:lnTo>
                    <a:lnTo>
                      <a:pt x="10800" y="14852"/>
                    </a:lnTo>
                    <a:lnTo>
                      <a:pt x="10911" y="14854"/>
                    </a:lnTo>
                    <a:lnTo>
                      <a:pt x="11129" y="14888"/>
                    </a:lnTo>
                    <a:lnTo>
                      <a:pt x="11334" y="14953"/>
                    </a:lnTo>
                    <a:lnTo>
                      <a:pt x="11517" y="15048"/>
                    </a:lnTo>
                    <a:lnTo>
                      <a:pt x="11598" y="15106"/>
                    </a:lnTo>
                    <a:lnTo>
                      <a:pt x="17463" y="19675"/>
                    </a:lnTo>
                    <a:lnTo>
                      <a:pt x="17540" y="19729"/>
                    </a:lnTo>
                    <a:lnTo>
                      <a:pt x="17709" y="19819"/>
                    </a:lnTo>
                    <a:lnTo>
                      <a:pt x="17897" y="19879"/>
                    </a:lnTo>
                    <a:lnTo>
                      <a:pt x="18104" y="19910"/>
                    </a:lnTo>
                    <a:lnTo>
                      <a:pt x="18217" y="19914"/>
                    </a:lnTo>
                    <a:lnTo>
                      <a:pt x="18333" y="19912"/>
                    </a:lnTo>
                    <a:lnTo>
                      <a:pt x="18565" y="19877"/>
                    </a:lnTo>
                    <a:lnTo>
                      <a:pt x="18781" y="19814"/>
                    </a:lnTo>
                    <a:lnTo>
                      <a:pt x="18976" y="19717"/>
                    </a:lnTo>
                    <a:lnTo>
                      <a:pt x="19060" y="19659"/>
                    </a:lnTo>
                    <a:lnTo>
                      <a:pt x="19136" y="19599"/>
                    </a:lnTo>
                    <a:lnTo>
                      <a:pt x="19252" y="19467"/>
                    </a:lnTo>
                    <a:lnTo>
                      <a:pt x="19329" y="19320"/>
                    </a:lnTo>
                    <a:lnTo>
                      <a:pt x="19370" y="19158"/>
                    </a:lnTo>
                    <a:lnTo>
                      <a:pt x="19373" y="19070"/>
                    </a:lnTo>
                    <a:lnTo>
                      <a:pt x="19377" y="18984"/>
                    </a:lnTo>
                    <a:lnTo>
                      <a:pt x="19419" y="18819"/>
                    </a:lnTo>
                    <a:lnTo>
                      <a:pt x="19507" y="18667"/>
                    </a:lnTo>
                    <a:lnTo>
                      <a:pt x="19628" y="18532"/>
                    </a:lnTo>
                    <a:lnTo>
                      <a:pt x="19776" y="18420"/>
                    </a:lnTo>
                    <a:lnTo>
                      <a:pt x="19955" y="18328"/>
                    </a:lnTo>
                    <a:lnTo>
                      <a:pt x="20155" y="18261"/>
                    </a:lnTo>
                    <a:lnTo>
                      <a:pt x="20373" y="18230"/>
                    </a:lnTo>
                    <a:lnTo>
                      <a:pt x="20486" y="18226"/>
                    </a:lnTo>
                    <a:lnTo>
                      <a:pt x="20602" y="18230"/>
                    </a:lnTo>
                    <a:lnTo>
                      <a:pt x="20820" y="18261"/>
                    </a:lnTo>
                    <a:lnTo>
                      <a:pt x="21015" y="18328"/>
                    </a:lnTo>
                    <a:lnTo>
                      <a:pt x="21196" y="18420"/>
                    </a:lnTo>
                    <a:lnTo>
                      <a:pt x="21347" y="18532"/>
                    </a:lnTo>
                    <a:lnTo>
                      <a:pt x="21468" y="18667"/>
                    </a:lnTo>
                    <a:lnTo>
                      <a:pt x="21551" y="18819"/>
                    </a:lnTo>
                    <a:lnTo>
                      <a:pt x="21595" y="18984"/>
                    </a:lnTo>
                    <a:lnTo>
                      <a:pt x="21600" y="19070"/>
                    </a:lnTo>
                    <a:lnTo>
                      <a:pt x="21598" y="19198"/>
                    </a:lnTo>
                    <a:lnTo>
                      <a:pt x="21565" y="19450"/>
                    </a:lnTo>
                    <a:lnTo>
                      <a:pt x="21500" y="19694"/>
                    </a:lnTo>
                    <a:lnTo>
                      <a:pt x="21407" y="19930"/>
                    </a:lnTo>
                    <a:lnTo>
                      <a:pt x="21284" y="20158"/>
                    </a:lnTo>
                    <a:lnTo>
                      <a:pt x="21129" y="20373"/>
                    </a:lnTo>
                    <a:lnTo>
                      <a:pt x="20950" y="20579"/>
                    </a:lnTo>
                    <a:lnTo>
                      <a:pt x="20739" y="20770"/>
                    </a:lnTo>
                    <a:lnTo>
                      <a:pt x="20626" y="20860"/>
                    </a:lnTo>
                    <a:lnTo>
                      <a:pt x="20503" y="20948"/>
                    </a:lnTo>
                    <a:lnTo>
                      <a:pt x="20240" y="21108"/>
                    </a:lnTo>
                    <a:lnTo>
                      <a:pt x="19957" y="21247"/>
                    </a:lnTo>
                    <a:lnTo>
                      <a:pt x="19660" y="21363"/>
                    </a:lnTo>
                    <a:lnTo>
                      <a:pt x="19350" y="21459"/>
                    </a:lnTo>
                    <a:lnTo>
                      <a:pt x="19025" y="21530"/>
                    </a:lnTo>
                    <a:lnTo>
                      <a:pt x="18695" y="21577"/>
                    </a:lnTo>
                    <a:lnTo>
                      <a:pt x="18359" y="21600"/>
                    </a:lnTo>
                    <a:lnTo>
                      <a:pt x="18192" y="21600"/>
                    </a:lnTo>
                    <a:lnTo>
                      <a:pt x="18020" y="21598"/>
                    </a:lnTo>
                    <a:lnTo>
                      <a:pt x="17693" y="21570"/>
                    </a:lnTo>
                    <a:lnTo>
                      <a:pt x="17375" y="21523"/>
                    </a:lnTo>
                    <a:lnTo>
                      <a:pt x="17071" y="21449"/>
                    </a:lnTo>
                    <a:lnTo>
                      <a:pt x="16779" y="21356"/>
                    </a:lnTo>
                    <a:lnTo>
                      <a:pt x="16498" y="21236"/>
                    </a:lnTo>
                    <a:lnTo>
                      <a:pt x="16234" y="21099"/>
                    </a:lnTo>
                    <a:lnTo>
                      <a:pt x="15983" y="20941"/>
                    </a:lnTo>
                    <a:lnTo>
                      <a:pt x="15867" y="20849"/>
                    </a:lnTo>
                    <a:lnTo>
                      <a:pt x="10800" y="16904"/>
                    </a:lnTo>
                    <a:lnTo>
                      <a:pt x="5735" y="20849"/>
                    </a:lnTo>
                    <a:lnTo>
                      <a:pt x="5619" y="20937"/>
                    </a:lnTo>
                    <a:lnTo>
                      <a:pt x="5371" y="21097"/>
                    </a:lnTo>
                    <a:lnTo>
                      <a:pt x="5107" y="21236"/>
                    </a:lnTo>
                    <a:lnTo>
                      <a:pt x="4826" y="21352"/>
                    </a:lnTo>
                    <a:lnTo>
                      <a:pt x="4536" y="21447"/>
                    </a:lnTo>
                    <a:lnTo>
                      <a:pt x="4230" y="21519"/>
                    </a:lnTo>
                    <a:lnTo>
                      <a:pt x="3912" y="21570"/>
                    </a:lnTo>
                    <a:lnTo>
                      <a:pt x="3585" y="21598"/>
                    </a:lnTo>
                    <a:lnTo>
                      <a:pt x="3417" y="21600"/>
                    </a:lnTo>
                    <a:lnTo>
                      <a:pt x="3357" y="21600"/>
                    </a:lnTo>
                    <a:close/>
                  </a:path>
                </a:pathLst>
              </a:cu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grpSp>
            <p:nvGrpSpPr>
              <p:cNvPr id="157" name="Group 12"/>
              <p:cNvGrpSpPr/>
              <p:nvPr/>
            </p:nvGrpSpPr>
            <p:grpSpPr>
              <a:xfrm>
                <a:off x="0" y="-1"/>
                <a:ext cx="156783" cy="124719"/>
                <a:chOff x="0" y="0"/>
                <a:chExt cx="156782" cy="124717"/>
              </a:xfrm>
            </p:grpSpPr>
            <p:sp>
              <p:nvSpPr>
                <p:cNvPr id="155" name="Freeform 13"/>
                <p:cNvSpPr/>
                <p:nvPr/>
              </p:nvSpPr>
              <p:spPr>
                <a:xfrm>
                  <a:off x="22370" y="25167"/>
                  <a:ext cx="112043" cy="9955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12" y="0"/>
                      </a:moveTo>
                      <a:lnTo>
                        <a:pt x="24" y="10004"/>
                      </a:lnTo>
                      <a:lnTo>
                        <a:pt x="24" y="10058"/>
                      </a:lnTo>
                      <a:lnTo>
                        <a:pt x="0" y="10099"/>
                      </a:lnTo>
                      <a:lnTo>
                        <a:pt x="0" y="20238"/>
                      </a:lnTo>
                      <a:lnTo>
                        <a:pt x="24" y="20508"/>
                      </a:lnTo>
                      <a:lnTo>
                        <a:pt x="192" y="20993"/>
                      </a:lnTo>
                      <a:lnTo>
                        <a:pt x="360" y="21196"/>
                      </a:lnTo>
                      <a:lnTo>
                        <a:pt x="539" y="21384"/>
                      </a:lnTo>
                      <a:lnTo>
                        <a:pt x="971" y="21587"/>
                      </a:lnTo>
                      <a:lnTo>
                        <a:pt x="1199" y="21600"/>
                      </a:lnTo>
                      <a:lnTo>
                        <a:pt x="8415" y="21600"/>
                      </a:lnTo>
                      <a:lnTo>
                        <a:pt x="8415" y="13497"/>
                      </a:lnTo>
                      <a:lnTo>
                        <a:pt x="13209" y="13497"/>
                      </a:lnTo>
                      <a:lnTo>
                        <a:pt x="13209" y="21600"/>
                      </a:lnTo>
                      <a:lnTo>
                        <a:pt x="20413" y="21600"/>
                      </a:lnTo>
                      <a:lnTo>
                        <a:pt x="20653" y="21587"/>
                      </a:lnTo>
                      <a:lnTo>
                        <a:pt x="21073" y="21384"/>
                      </a:lnTo>
                      <a:lnTo>
                        <a:pt x="21252" y="21196"/>
                      </a:lnTo>
                      <a:lnTo>
                        <a:pt x="21408" y="20993"/>
                      </a:lnTo>
                      <a:lnTo>
                        <a:pt x="21600" y="20508"/>
                      </a:lnTo>
                      <a:lnTo>
                        <a:pt x="21600" y="10045"/>
                      </a:lnTo>
                      <a:lnTo>
                        <a:pt x="21588" y="10004"/>
                      </a:lnTo>
                      <a:lnTo>
                        <a:pt x="10812" y="0"/>
                      </a:lnTo>
                      <a:close/>
                    </a:path>
                  </a:pathLst>
                </a:custGeom>
                <a:solidFill>
                  <a:srgbClr val="32E1C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56" name="Freeform 14"/>
                <p:cNvSpPr/>
                <p:nvPr/>
              </p:nvSpPr>
              <p:spPr>
                <a:xfrm>
                  <a:off x="0" y="-1"/>
                  <a:ext cx="156783" cy="7345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454" y="17887"/>
                      </a:moveTo>
                      <a:lnTo>
                        <a:pt x="18517" y="12693"/>
                      </a:lnTo>
                      <a:lnTo>
                        <a:pt x="18517" y="805"/>
                      </a:lnTo>
                      <a:lnTo>
                        <a:pt x="18457" y="476"/>
                      </a:lnTo>
                      <a:lnTo>
                        <a:pt x="18405" y="329"/>
                      </a:lnTo>
                      <a:lnTo>
                        <a:pt x="18337" y="238"/>
                      </a:lnTo>
                      <a:lnTo>
                        <a:pt x="18183" y="91"/>
                      </a:lnTo>
                      <a:lnTo>
                        <a:pt x="15433" y="91"/>
                      </a:lnTo>
                      <a:lnTo>
                        <a:pt x="15271" y="238"/>
                      </a:lnTo>
                      <a:lnTo>
                        <a:pt x="15211" y="329"/>
                      </a:lnTo>
                      <a:lnTo>
                        <a:pt x="15159" y="476"/>
                      </a:lnTo>
                      <a:lnTo>
                        <a:pt x="15099" y="805"/>
                      </a:lnTo>
                      <a:lnTo>
                        <a:pt x="15091" y="988"/>
                      </a:lnTo>
                      <a:lnTo>
                        <a:pt x="15091" y="6584"/>
                      </a:lnTo>
                      <a:lnTo>
                        <a:pt x="11819" y="750"/>
                      </a:lnTo>
                      <a:lnTo>
                        <a:pt x="11597" y="421"/>
                      </a:lnTo>
                      <a:lnTo>
                        <a:pt x="11091" y="18"/>
                      </a:lnTo>
                      <a:lnTo>
                        <a:pt x="10809" y="0"/>
                      </a:lnTo>
                      <a:lnTo>
                        <a:pt x="10509" y="18"/>
                      </a:lnTo>
                      <a:lnTo>
                        <a:pt x="10003" y="421"/>
                      </a:lnTo>
                      <a:lnTo>
                        <a:pt x="9781" y="750"/>
                      </a:lnTo>
                      <a:lnTo>
                        <a:pt x="146" y="17887"/>
                      </a:lnTo>
                      <a:lnTo>
                        <a:pt x="86" y="18015"/>
                      </a:lnTo>
                      <a:lnTo>
                        <a:pt x="9" y="18308"/>
                      </a:lnTo>
                      <a:lnTo>
                        <a:pt x="0" y="18509"/>
                      </a:lnTo>
                      <a:lnTo>
                        <a:pt x="0" y="18710"/>
                      </a:lnTo>
                      <a:lnTo>
                        <a:pt x="51" y="19021"/>
                      </a:lnTo>
                      <a:lnTo>
                        <a:pt x="103" y="19167"/>
                      </a:lnTo>
                      <a:lnTo>
                        <a:pt x="925" y="21289"/>
                      </a:lnTo>
                      <a:lnTo>
                        <a:pt x="1045" y="21527"/>
                      </a:lnTo>
                      <a:lnTo>
                        <a:pt x="1208" y="21600"/>
                      </a:lnTo>
                      <a:lnTo>
                        <a:pt x="1370" y="21600"/>
                      </a:lnTo>
                      <a:lnTo>
                        <a:pt x="1533" y="21417"/>
                      </a:lnTo>
                      <a:lnTo>
                        <a:pt x="10809" y="4902"/>
                      </a:lnTo>
                      <a:lnTo>
                        <a:pt x="20075" y="21417"/>
                      </a:lnTo>
                      <a:lnTo>
                        <a:pt x="20195" y="21582"/>
                      </a:lnTo>
                      <a:lnTo>
                        <a:pt x="20358" y="21600"/>
                      </a:lnTo>
                      <a:lnTo>
                        <a:pt x="20410" y="21600"/>
                      </a:lnTo>
                      <a:lnTo>
                        <a:pt x="20564" y="21527"/>
                      </a:lnTo>
                      <a:lnTo>
                        <a:pt x="20675" y="21289"/>
                      </a:lnTo>
                      <a:lnTo>
                        <a:pt x="21514" y="19167"/>
                      </a:lnTo>
                      <a:lnTo>
                        <a:pt x="21566" y="19021"/>
                      </a:lnTo>
                      <a:lnTo>
                        <a:pt x="21600" y="18710"/>
                      </a:lnTo>
                      <a:lnTo>
                        <a:pt x="21600" y="18509"/>
                      </a:lnTo>
                      <a:lnTo>
                        <a:pt x="21591" y="18308"/>
                      </a:lnTo>
                      <a:lnTo>
                        <a:pt x="21514" y="18015"/>
                      </a:lnTo>
                      <a:lnTo>
                        <a:pt x="21454" y="17887"/>
                      </a:lnTo>
                      <a:close/>
                    </a:path>
                  </a:pathLst>
                </a:custGeom>
                <a:solidFill>
                  <a:srgbClr val="32E1C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158" name="Freeform 36"/>
              <p:cNvSpPr/>
              <p:nvPr/>
            </p:nvSpPr>
            <p:spPr>
              <a:xfrm>
                <a:off x="35616" y="1443465"/>
                <a:ext cx="85551" cy="1438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19416"/>
                    </a:moveTo>
                    <a:lnTo>
                      <a:pt x="10508" y="19432"/>
                    </a:lnTo>
                    <a:lnTo>
                      <a:pt x="10250" y="19485"/>
                    </a:lnTo>
                    <a:lnTo>
                      <a:pt x="10015" y="19571"/>
                    </a:lnTo>
                    <a:lnTo>
                      <a:pt x="9824" y="19683"/>
                    </a:lnTo>
                    <a:lnTo>
                      <a:pt x="9679" y="19822"/>
                    </a:lnTo>
                    <a:lnTo>
                      <a:pt x="9578" y="19977"/>
                    </a:lnTo>
                    <a:lnTo>
                      <a:pt x="9544" y="20142"/>
                    </a:lnTo>
                    <a:lnTo>
                      <a:pt x="9578" y="20313"/>
                    </a:lnTo>
                    <a:lnTo>
                      <a:pt x="9679" y="20463"/>
                    </a:lnTo>
                    <a:lnTo>
                      <a:pt x="9824" y="20596"/>
                    </a:lnTo>
                    <a:lnTo>
                      <a:pt x="10015" y="20708"/>
                    </a:lnTo>
                    <a:lnTo>
                      <a:pt x="10250" y="20794"/>
                    </a:lnTo>
                    <a:lnTo>
                      <a:pt x="10508" y="20852"/>
                    </a:lnTo>
                    <a:lnTo>
                      <a:pt x="10800" y="20874"/>
                    </a:lnTo>
                    <a:lnTo>
                      <a:pt x="11080" y="20852"/>
                    </a:lnTo>
                    <a:lnTo>
                      <a:pt x="11361" y="20794"/>
                    </a:lnTo>
                    <a:lnTo>
                      <a:pt x="11585" y="20708"/>
                    </a:lnTo>
                    <a:lnTo>
                      <a:pt x="11787" y="20596"/>
                    </a:lnTo>
                    <a:lnTo>
                      <a:pt x="11933" y="20463"/>
                    </a:lnTo>
                    <a:lnTo>
                      <a:pt x="12022" y="20313"/>
                    </a:lnTo>
                    <a:lnTo>
                      <a:pt x="12056" y="20142"/>
                    </a:lnTo>
                    <a:lnTo>
                      <a:pt x="12022" y="19977"/>
                    </a:lnTo>
                    <a:lnTo>
                      <a:pt x="11933" y="19822"/>
                    </a:lnTo>
                    <a:lnTo>
                      <a:pt x="11787" y="19683"/>
                    </a:lnTo>
                    <a:lnTo>
                      <a:pt x="11585" y="19571"/>
                    </a:lnTo>
                    <a:lnTo>
                      <a:pt x="11361" y="19485"/>
                    </a:lnTo>
                    <a:lnTo>
                      <a:pt x="11080" y="19432"/>
                    </a:lnTo>
                    <a:lnTo>
                      <a:pt x="10800" y="19416"/>
                    </a:lnTo>
                    <a:close/>
                    <a:moveTo>
                      <a:pt x="1750" y="2318"/>
                    </a:moveTo>
                    <a:lnTo>
                      <a:pt x="1750" y="18903"/>
                    </a:lnTo>
                    <a:lnTo>
                      <a:pt x="19850" y="18903"/>
                    </a:lnTo>
                    <a:lnTo>
                      <a:pt x="19850" y="2318"/>
                    </a:lnTo>
                    <a:lnTo>
                      <a:pt x="1750" y="2318"/>
                    </a:lnTo>
                    <a:close/>
                    <a:moveTo>
                      <a:pt x="8153" y="1052"/>
                    </a:moveTo>
                    <a:lnTo>
                      <a:pt x="8030" y="1068"/>
                    </a:lnTo>
                    <a:lnTo>
                      <a:pt x="7929" y="1105"/>
                    </a:lnTo>
                    <a:lnTo>
                      <a:pt x="7862" y="1159"/>
                    </a:lnTo>
                    <a:lnTo>
                      <a:pt x="7839" y="1228"/>
                    </a:lnTo>
                    <a:lnTo>
                      <a:pt x="7862" y="1298"/>
                    </a:lnTo>
                    <a:lnTo>
                      <a:pt x="7929" y="1356"/>
                    </a:lnTo>
                    <a:lnTo>
                      <a:pt x="8030" y="1388"/>
                    </a:lnTo>
                    <a:lnTo>
                      <a:pt x="8153" y="1399"/>
                    </a:lnTo>
                    <a:lnTo>
                      <a:pt x="13447" y="1399"/>
                    </a:lnTo>
                    <a:lnTo>
                      <a:pt x="13570" y="1388"/>
                    </a:lnTo>
                    <a:lnTo>
                      <a:pt x="13660" y="1356"/>
                    </a:lnTo>
                    <a:lnTo>
                      <a:pt x="13727" y="1298"/>
                    </a:lnTo>
                    <a:lnTo>
                      <a:pt x="13750" y="1228"/>
                    </a:lnTo>
                    <a:lnTo>
                      <a:pt x="13727" y="1159"/>
                    </a:lnTo>
                    <a:lnTo>
                      <a:pt x="13660" y="1105"/>
                    </a:lnTo>
                    <a:lnTo>
                      <a:pt x="13570" y="1068"/>
                    </a:lnTo>
                    <a:lnTo>
                      <a:pt x="13447" y="1052"/>
                    </a:lnTo>
                    <a:lnTo>
                      <a:pt x="8153" y="1052"/>
                    </a:lnTo>
                    <a:close/>
                    <a:moveTo>
                      <a:pt x="2512" y="0"/>
                    </a:moveTo>
                    <a:lnTo>
                      <a:pt x="19088" y="0"/>
                    </a:lnTo>
                    <a:lnTo>
                      <a:pt x="19492" y="21"/>
                    </a:lnTo>
                    <a:lnTo>
                      <a:pt x="19884" y="69"/>
                    </a:lnTo>
                    <a:lnTo>
                      <a:pt x="20243" y="166"/>
                    </a:lnTo>
                    <a:lnTo>
                      <a:pt x="20568" y="283"/>
                    </a:lnTo>
                    <a:lnTo>
                      <a:pt x="20860" y="433"/>
                    </a:lnTo>
                    <a:lnTo>
                      <a:pt x="21107" y="603"/>
                    </a:lnTo>
                    <a:lnTo>
                      <a:pt x="21308" y="790"/>
                    </a:lnTo>
                    <a:lnTo>
                      <a:pt x="21477" y="1004"/>
                    </a:lnTo>
                    <a:lnTo>
                      <a:pt x="21566" y="1223"/>
                    </a:lnTo>
                    <a:lnTo>
                      <a:pt x="21600" y="1458"/>
                    </a:lnTo>
                    <a:lnTo>
                      <a:pt x="21600" y="20142"/>
                    </a:lnTo>
                    <a:lnTo>
                      <a:pt x="21566" y="20377"/>
                    </a:lnTo>
                    <a:lnTo>
                      <a:pt x="21477" y="20596"/>
                    </a:lnTo>
                    <a:lnTo>
                      <a:pt x="21308" y="20810"/>
                    </a:lnTo>
                    <a:lnTo>
                      <a:pt x="21107" y="20997"/>
                    </a:lnTo>
                    <a:lnTo>
                      <a:pt x="20860" y="21167"/>
                    </a:lnTo>
                    <a:lnTo>
                      <a:pt x="20568" y="21317"/>
                    </a:lnTo>
                    <a:lnTo>
                      <a:pt x="20243" y="21434"/>
                    </a:lnTo>
                    <a:lnTo>
                      <a:pt x="19884" y="21531"/>
                    </a:lnTo>
                    <a:lnTo>
                      <a:pt x="19492" y="21579"/>
                    </a:lnTo>
                    <a:lnTo>
                      <a:pt x="19088" y="21600"/>
                    </a:lnTo>
                    <a:lnTo>
                      <a:pt x="2512" y="21600"/>
                    </a:lnTo>
                    <a:lnTo>
                      <a:pt x="2108" y="21579"/>
                    </a:lnTo>
                    <a:lnTo>
                      <a:pt x="1727" y="21531"/>
                    </a:lnTo>
                    <a:lnTo>
                      <a:pt x="1368" y="21434"/>
                    </a:lnTo>
                    <a:lnTo>
                      <a:pt x="1032" y="21317"/>
                    </a:lnTo>
                    <a:lnTo>
                      <a:pt x="740" y="21167"/>
                    </a:lnTo>
                    <a:lnTo>
                      <a:pt x="482" y="20997"/>
                    </a:lnTo>
                    <a:lnTo>
                      <a:pt x="280" y="20810"/>
                    </a:lnTo>
                    <a:lnTo>
                      <a:pt x="135" y="20596"/>
                    </a:lnTo>
                    <a:lnTo>
                      <a:pt x="34" y="20377"/>
                    </a:lnTo>
                    <a:lnTo>
                      <a:pt x="0" y="20142"/>
                    </a:lnTo>
                    <a:lnTo>
                      <a:pt x="0" y="1458"/>
                    </a:lnTo>
                    <a:lnTo>
                      <a:pt x="34" y="1223"/>
                    </a:lnTo>
                    <a:lnTo>
                      <a:pt x="135" y="1004"/>
                    </a:lnTo>
                    <a:lnTo>
                      <a:pt x="280" y="790"/>
                    </a:lnTo>
                    <a:lnTo>
                      <a:pt x="482" y="603"/>
                    </a:lnTo>
                    <a:lnTo>
                      <a:pt x="740" y="433"/>
                    </a:lnTo>
                    <a:lnTo>
                      <a:pt x="1032" y="283"/>
                    </a:lnTo>
                    <a:lnTo>
                      <a:pt x="1368" y="166"/>
                    </a:lnTo>
                    <a:lnTo>
                      <a:pt x="1727" y="69"/>
                    </a:lnTo>
                    <a:lnTo>
                      <a:pt x="2108" y="21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59" name="자유형 20"/>
              <p:cNvSpPr/>
              <p:nvPr/>
            </p:nvSpPr>
            <p:spPr>
              <a:xfrm>
                <a:off x="13999" y="1929382"/>
                <a:ext cx="128785" cy="1127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178" y="18058"/>
                    </a:moveTo>
                    <a:lnTo>
                      <a:pt x="10143" y="19659"/>
                    </a:lnTo>
                    <a:lnTo>
                      <a:pt x="7724" y="21530"/>
                    </a:lnTo>
                    <a:lnTo>
                      <a:pt x="7634" y="21574"/>
                    </a:lnTo>
                    <a:lnTo>
                      <a:pt x="7544" y="21600"/>
                    </a:lnTo>
                    <a:lnTo>
                      <a:pt x="7454" y="21594"/>
                    </a:lnTo>
                    <a:lnTo>
                      <a:pt x="7369" y="21555"/>
                    </a:lnTo>
                    <a:lnTo>
                      <a:pt x="7290" y="21485"/>
                    </a:lnTo>
                    <a:lnTo>
                      <a:pt x="7228" y="21401"/>
                    </a:lnTo>
                    <a:lnTo>
                      <a:pt x="7189" y="21305"/>
                    </a:lnTo>
                    <a:lnTo>
                      <a:pt x="7178" y="21196"/>
                    </a:lnTo>
                    <a:close/>
                    <a:moveTo>
                      <a:pt x="21252" y="0"/>
                    </a:moveTo>
                    <a:lnTo>
                      <a:pt x="21336" y="13"/>
                    </a:lnTo>
                    <a:lnTo>
                      <a:pt x="21415" y="45"/>
                    </a:lnTo>
                    <a:lnTo>
                      <a:pt x="21488" y="103"/>
                    </a:lnTo>
                    <a:lnTo>
                      <a:pt x="21555" y="199"/>
                    </a:lnTo>
                    <a:lnTo>
                      <a:pt x="21594" y="314"/>
                    </a:lnTo>
                    <a:lnTo>
                      <a:pt x="21600" y="424"/>
                    </a:lnTo>
                    <a:lnTo>
                      <a:pt x="21572" y="545"/>
                    </a:lnTo>
                    <a:lnTo>
                      <a:pt x="14834" y="19957"/>
                    </a:lnTo>
                    <a:lnTo>
                      <a:pt x="14772" y="20086"/>
                    </a:lnTo>
                    <a:lnTo>
                      <a:pt x="14694" y="20195"/>
                    </a:lnTo>
                    <a:lnTo>
                      <a:pt x="14598" y="20285"/>
                    </a:lnTo>
                    <a:lnTo>
                      <a:pt x="14480" y="20355"/>
                    </a:lnTo>
                    <a:lnTo>
                      <a:pt x="14368" y="20394"/>
                    </a:lnTo>
                    <a:lnTo>
                      <a:pt x="14256" y="20406"/>
                    </a:lnTo>
                    <a:lnTo>
                      <a:pt x="14116" y="20387"/>
                    </a:lnTo>
                    <a:lnTo>
                      <a:pt x="13986" y="20329"/>
                    </a:lnTo>
                    <a:lnTo>
                      <a:pt x="7176" y="16627"/>
                    </a:lnTo>
                    <a:lnTo>
                      <a:pt x="16754" y="5634"/>
                    </a:lnTo>
                    <a:lnTo>
                      <a:pt x="5817" y="15895"/>
                    </a:lnTo>
                    <a:lnTo>
                      <a:pt x="354" y="12924"/>
                    </a:lnTo>
                    <a:lnTo>
                      <a:pt x="236" y="12834"/>
                    </a:lnTo>
                    <a:lnTo>
                      <a:pt x="135" y="12725"/>
                    </a:lnTo>
                    <a:lnTo>
                      <a:pt x="62" y="12597"/>
                    </a:lnTo>
                    <a:lnTo>
                      <a:pt x="17" y="12449"/>
                    </a:lnTo>
                    <a:lnTo>
                      <a:pt x="0" y="12289"/>
                    </a:lnTo>
                    <a:lnTo>
                      <a:pt x="11" y="12135"/>
                    </a:lnTo>
                    <a:lnTo>
                      <a:pt x="56" y="11981"/>
                    </a:lnTo>
                    <a:lnTo>
                      <a:pt x="129" y="11846"/>
                    </a:lnTo>
                    <a:lnTo>
                      <a:pt x="230" y="11737"/>
                    </a:lnTo>
                    <a:lnTo>
                      <a:pt x="348" y="11653"/>
                    </a:lnTo>
                    <a:lnTo>
                      <a:pt x="21095" y="32"/>
                    </a:lnTo>
                    <a:lnTo>
                      <a:pt x="21173" y="6"/>
                    </a:lnTo>
                    <a:close/>
                  </a:path>
                </a:pathLst>
              </a:cu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60" name="Freeform 6"/>
              <p:cNvSpPr/>
              <p:nvPr/>
            </p:nvSpPr>
            <p:spPr>
              <a:xfrm>
                <a:off x="13326" y="2384122"/>
                <a:ext cx="130132" cy="1153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307" y="0"/>
                    </a:moveTo>
                    <a:lnTo>
                      <a:pt x="15753" y="0"/>
                    </a:lnTo>
                    <a:lnTo>
                      <a:pt x="16198" y="35"/>
                    </a:lnTo>
                    <a:lnTo>
                      <a:pt x="16638" y="105"/>
                    </a:lnTo>
                    <a:lnTo>
                      <a:pt x="17065" y="216"/>
                    </a:lnTo>
                    <a:lnTo>
                      <a:pt x="17498" y="356"/>
                    </a:lnTo>
                    <a:lnTo>
                      <a:pt x="17919" y="530"/>
                    </a:lnTo>
                    <a:lnTo>
                      <a:pt x="18333" y="753"/>
                    </a:lnTo>
                    <a:lnTo>
                      <a:pt x="18723" y="997"/>
                    </a:lnTo>
                    <a:lnTo>
                      <a:pt x="19107" y="1276"/>
                    </a:lnTo>
                    <a:lnTo>
                      <a:pt x="19472" y="1604"/>
                    </a:lnTo>
                    <a:lnTo>
                      <a:pt x="19824" y="1960"/>
                    </a:lnTo>
                    <a:lnTo>
                      <a:pt x="20146" y="2343"/>
                    </a:lnTo>
                    <a:lnTo>
                      <a:pt x="20437" y="2748"/>
                    </a:lnTo>
                    <a:lnTo>
                      <a:pt x="20697" y="3173"/>
                    </a:lnTo>
                    <a:lnTo>
                      <a:pt x="20926" y="3613"/>
                    </a:lnTo>
                    <a:lnTo>
                      <a:pt x="21117" y="4059"/>
                    </a:lnTo>
                    <a:lnTo>
                      <a:pt x="21278" y="4533"/>
                    </a:lnTo>
                    <a:lnTo>
                      <a:pt x="21408" y="5001"/>
                    </a:lnTo>
                    <a:lnTo>
                      <a:pt x="21501" y="5482"/>
                    </a:lnTo>
                    <a:lnTo>
                      <a:pt x="21569" y="5970"/>
                    </a:lnTo>
                    <a:lnTo>
                      <a:pt x="21600" y="6458"/>
                    </a:lnTo>
                    <a:lnTo>
                      <a:pt x="21600" y="6947"/>
                    </a:lnTo>
                    <a:lnTo>
                      <a:pt x="21569" y="7435"/>
                    </a:lnTo>
                    <a:lnTo>
                      <a:pt x="21501" y="7923"/>
                    </a:lnTo>
                    <a:lnTo>
                      <a:pt x="21408" y="8404"/>
                    </a:lnTo>
                    <a:lnTo>
                      <a:pt x="21278" y="8879"/>
                    </a:lnTo>
                    <a:lnTo>
                      <a:pt x="21117" y="9339"/>
                    </a:lnTo>
                    <a:lnTo>
                      <a:pt x="20926" y="9792"/>
                    </a:lnTo>
                    <a:lnTo>
                      <a:pt x="20697" y="10232"/>
                    </a:lnTo>
                    <a:lnTo>
                      <a:pt x="20437" y="10657"/>
                    </a:lnTo>
                    <a:lnTo>
                      <a:pt x="20146" y="11062"/>
                    </a:lnTo>
                    <a:lnTo>
                      <a:pt x="19824" y="11445"/>
                    </a:lnTo>
                    <a:lnTo>
                      <a:pt x="12418" y="19619"/>
                    </a:lnTo>
                    <a:lnTo>
                      <a:pt x="12300" y="19724"/>
                    </a:lnTo>
                    <a:lnTo>
                      <a:pt x="12158" y="19794"/>
                    </a:lnTo>
                    <a:lnTo>
                      <a:pt x="12016" y="19835"/>
                    </a:lnTo>
                    <a:lnTo>
                      <a:pt x="11867" y="19835"/>
                    </a:lnTo>
                    <a:lnTo>
                      <a:pt x="11719" y="19794"/>
                    </a:lnTo>
                    <a:lnTo>
                      <a:pt x="11589" y="19724"/>
                    </a:lnTo>
                    <a:lnTo>
                      <a:pt x="11465" y="19619"/>
                    </a:lnTo>
                    <a:lnTo>
                      <a:pt x="11366" y="19480"/>
                    </a:lnTo>
                    <a:lnTo>
                      <a:pt x="11304" y="19333"/>
                    </a:lnTo>
                    <a:lnTo>
                      <a:pt x="11267" y="19173"/>
                    </a:lnTo>
                    <a:lnTo>
                      <a:pt x="11267" y="19012"/>
                    </a:lnTo>
                    <a:lnTo>
                      <a:pt x="11304" y="18852"/>
                    </a:lnTo>
                    <a:lnTo>
                      <a:pt x="11366" y="18699"/>
                    </a:lnTo>
                    <a:lnTo>
                      <a:pt x="11465" y="18566"/>
                    </a:lnTo>
                    <a:lnTo>
                      <a:pt x="18779" y="10497"/>
                    </a:lnTo>
                    <a:lnTo>
                      <a:pt x="19051" y="10169"/>
                    </a:lnTo>
                    <a:lnTo>
                      <a:pt x="19292" y="9813"/>
                    </a:lnTo>
                    <a:lnTo>
                      <a:pt x="19509" y="9450"/>
                    </a:lnTo>
                    <a:lnTo>
                      <a:pt x="19694" y="9067"/>
                    </a:lnTo>
                    <a:lnTo>
                      <a:pt x="19849" y="8669"/>
                    </a:lnTo>
                    <a:lnTo>
                      <a:pt x="19973" y="8265"/>
                    </a:lnTo>
                    <a:lnTo>
                      <a:pt x="20059" y="7853"/>
                    </a:lnTo>
                    <a:lnTo>
                      <a:pt x="20127" y="7435"/>
                    </a:lnTo>
                    <a:lnTo>
                      <a:pt x="20152" y="7016"/>
                    </a:lnTo>
                    <a:lnTo>
                      <a:pt x="20152" y="6598"/>
                    </a:lnTo>
                    <a:lnTo>
                      <a:pt x="20127" y="6172"/>
                    </a:lnTo>
                    <a:lnTo>
                      <a:pt x="20059" y="5761"/>
                    </a:lnTo>
                    <a:lnTo>
                      <a:pt x="19973" y="5342"/>
                    </a:lnTo>
                    <a:lnTo>
                      <a:pt x="19849" y="4945"/>
                    </a:lnTo>
                    <a:lnTo>
                      <a:pt x="19694" y="4554"/>
                    </a:lnTo>
                    <a:lnTo>
                      <a:pt x="19509" y="4171"/>
                    </a:lnTo>
                    <a:lnTo>
                      <a:pt x="19292" y="3801"/>
                    </a:lnTo>
                    <a:lnTo>
                      <a:pt x="19051" y="3452"/>
                    </a:lnTo>
                    <a:lnTo>
                      <a:pt x="18779" y="3125"/>
                    </a:lnTo>
                    <a:lnTo>
                      <a:pt x="18469" y="2811"/>
                    </a:lnTo>
                    <a:lnTo>
                      <a:pt x="18160" y="2539"/>
                    </a:lnTo>
                    <a:lnTo>
                      <a:pt x="17826" y="2309"/>
                    </a:lnTo>
                    <a:lnTo>
                      <a:pt x="17479" y="2099"/>
                    </a:lnTo>
                    <a:lnTo>
                      <a:pt x="17120" y="1932"/>
                    </a:lnTo>
                    <a:lnTo>
                      <a:pt x="16755" y="1799"/>
                    </a:lnTo>
                    <a:lnTo>
                      <a:pt x="16384" y="1695"/>
                    </a:lnTo>
                    <a:lnTo>
                      <a:pt x="16000" y="1632"/>
                    </a:lnTo>
                    <a:lnTo>
                      <a:pt x="15623" y="1597"/>
                    </a:lnTo>
                    <a:lnTo>
                      <a:pt x="15246" y="1597"/>
                    </a:lnTo>
                    <a:lnTo>
                      <a:pt x="14862" y="1632"/>
                    </a:lnTo>
                    <a:lnTo>
                      <a:pt x="14478" y="1695"/>
                    </a:lnTo>
                    <a:lnTo>
                      <a:pt x="14107" y="1799"/>
                    </a:lnTo>
                    <a:lnTo>
                      <a:pt x="13742" y="1932"/>
                    </a:lnTo>
                    <a:lnTo>
                      <a:pt x="13389" y="2099"/>
                    </a:lnTo>
                    <a:lnTo>
                      <a:pt x="13043" y="2309"/>
                    </a:lnTo>
                    <a:lnTo>
                      <a:pt x="12715" y="2539"/>
                    </a:lnTo>
                    <a:lnTo>
                      <a:pt x="12393" y="2811"/>
                    </a:lnTo>
                    <a:lnTo>
                      <a:pt x="12096" y="3125"/>
                    </a:lnTo>
                    <a:lnTo>
                      <a:pt x="2339" y="13754"/>
                    </a:lnTo>
                    <a:lnTo>
                      <a:pt x="2110" y="14040"/>
                    </a:lnTo>
                    <a:lnTo>
                      <a:pt x="1900" y="14347"/>
                    </a:lnTo>
                    <a:lnTo>
                      <a:pt x="1732" y="14660"/>
                    </a:lnTo>
                    <a:lnTo>
                      <a:pt x="1596" y="14988"/>
                    </a:lnTo>
                    <a:lnTo>
                      <a:pt x="1491" y="15337"/>
                    </a:lnTo>
                    <a:lnTo>
                      <a:pt x="1411" y="15679"/>
                    </a:lnTo>
                    <a:lnTo>
                      <a:pt x="1361" y="16034"/>
                    </a:lnTo>
                    <a:lnTo>
                      <a:pt x="1349" y="16390"/>
                    </a:lnTo>
                    <a:lnTo>
                      <a:pt x="1361" y="16753"/>
                    </a:lnTo>
                    <a:lnTo>
                      <a:pt x="1411" y="17101"/>
                    </a:lnTo>
                    <a:lnTo>
                      <a:pt x="1491" y="17457"/>
                    </a:lnTo>
                    <a:lnTo>
                      <a:pt x="1596" y="17792"/>
                    </a:lnTo>
                    <a:lnTo>
                      <a:pt x="1732" y="18127"/>
                    </a:lnTo>
                    <a:lnTo>
                      <a:pt x="1900" y="18441"/>
                    </a:lnTo>
                    <a:lnTo>
                      <a:pt x="2110" y="18740"/>
                    </a:lnTo>
                    <a:lnTo>
                      <a:pt x="2339" y="19026"/>
                    </a:lnTo>
                    <a:lnTo>
                      <a:pt x="2592" y="19284"/>
                    </a:lnTo>
                    <a:lnTo>
                      <a:pt x="2865" y="19501"/>
                    </a:lnTo>
                    <a:lnTo>
                      <a:pt x="3149" y="19696"/>
                    </a:lnTo>
                    <a:lnTo>
                      <a:pt x="3453" y="19849"/>
                    </a:lnTo>
                    <a:lnTo>
                      <a:pt x="3762" y="19968"/>
                    </a:lnTo>
                    <a:lnTo>
                      <a:pt x="4084" y="20045"/>
                    </a:lnTo>
                    <a:lnTo>
                      <a:pt x="4399" y="20100"/>
                    </a:lnTo>
                    <a:lnTo>
                      <a:pt x="4721" y="20121"/>
                    </a:lnTo>
                    <a:lnTo>
                      <a:pt x="5049" y="20100"/>
                    </a:lnTo>
                    <a:lnTo>
                      <a:pt x="5364" y="20045"/>
                    </a:lnTo>
                    <a:lnTo>
                      <a:pt x="5686" y="19968"/>
                    </a:lnTo>
                    <a:lnTo>
                      <a:pt x="5989" y="19849"/>
                    </a:lnTo>
                    <a:lnTo>
                      <a:pt x="6299" y="19696"/>
                    </a:lnTo>
                    <a:lnTo>
                      <a:pt x="6583" y="19501"/>
                    </a:lnTo>
                    <a:lnTo>
                      <a:pt x="6856" y="19284"/>
                    </a:lnTo>
                    <a:lnTo>
                      <a:pt x="7109" y="19026"/>
                    </a:lnTo>
                    <a:lnTo>
                      <a:pt x="16959" y="8279"/>
                    </a:lnTo>
                    <a:lnTo>
                      <a:pt x="17127" y="8076"/>
                    </a:lnTo>
                    <a:lnTo>
                      <a:pt x="17269" y="7846"/>
                    </a:lnTo>
                    <a:lnTo>
                      <a:pt x="17380" y="7609"/>
                    </a:lnTo>
                    <a:lnTo>
                      <a:pt x="17467" y="7358"/>
                    </a:lnTo>
                    <a:lnTo>
                      <a:pt x="17516" y="7100"/>
                    </a:lnTo>
                    <a:lnTo>
                      <a:pt x="17553" y="6835"/>
                    </a:lnTo>
                    <a:lnTo>
                      <a:pt x="17553" y="6570"/>
                    </a:lnTo>
                    <a:lnTo>
                      <a:pt x="17516" y="6305"/>
                    </a:lnTo>
                    <a:lnTo>
                      <a:pt x="17467" y="6047"/>
                    </a:lnTo>
                    <a:lnTo>
                      <a:pt x="17380" y="5803"/>
                    </a:lnTo>
                    <a:lnTo>
                      <a:pt x="17269" y="5559"/>
                    </a:lnTo>
                    <a:lnTo>
                      <a:pt x="17127" y="5329"/>
                    </a:lnTo>
                    <a:lnTo>
                      <a:pt x="16959" y="5119"/>
                    </a:lnTo>
                    <a:lnTo>
                      <a:pt x="16768" y="4931"/>
                    </a:lnTo>
                    <a:lnTo>
                      <a:pt x="16564" y="4778"/>
                    </a:lnTo>
                    <a:lnTo>
                      <a:pt x="16347" y="4659"/>
                    </a:lnTo>
                    <a:lnTo>
                      <a:pt x="16118" y="4561"/>
                    </a:lnTo>
                    <a:lnTo>
                      <a:pt x="15883" y="4499"/>
                    </a:lnTo>
                    <a:lnTo>
                      <a:pt x="15642" y="4471"/>
                    </a:lnTo>
                    <a:lnTo>
                      <a:pt x="15406" y="4471"/>
                    </a:lnTo>
                    <a:lnTo>
                      <a:pt x="15171" y="4499"/>
                    </a:lnTo>
                    <a:lnTo>
                      <a:pt x="14942" y="4561"/>
                    </a:lnTo>
                    <a:lnTo>
                      <a:pt x="14707" y="4659"/>
                    </a:lnTo>
                    <a:lnTo>
                      <a:pt x="14497" y="4778"/>
                    </a:lnTo>
                    <a:lnTo>
                      <a:pt x="14287" y="4931"/>
                    </a:lnTo>
                    <a:lnTo>
                      <a:pt x="14095" y="5119"/>
                    </a:lnTo>
                    <a:lnTo>
                      <a:pt x="6695" y="13293"/>
                    </a:lnTo>
                    <a:lnTo>
                      <a:pt x="6571" y="13405"/>
                    </a:lnTo>
                    <a:lnTo>
                      <a:pt x="6435" y="13468"/>
                    </a:lnTo>
                    <a:lnTo>
                      <a:pt x="6293" y="13510"/>
                    </a:lnTo>
                    <a:lnTo>
                      <a:pt x="6138" y="13510"/>
                    </a:lnTo>
                    <a:lnTo>
                      <a:pt x="5996" y="13468"/>
                    </a:lnTo>
                    <a:lnTo>
                      <a:pt x="5859" y="13405"/>
                    </a:lnTo>
                    <a:lnTo>
                      <a:pt x="5736" y="13293"/>
                    </a:lnTo>
                    <a:lnTo>
                      <a:pt x="5637" y="13161"/>
                    </a:lnTo>
                    <a:lnTo>
                      <a:pt x="5569" y="13007"/>
                    </a:lnTo>
                    <a:lnTo>
                      <a:pt x="5544" y="12847"/>
                    </a:lnTo>
                    <a:lnTo>
                      <a:pt x="5544" y="12687"/>
                    </a:lnTo>
                    <a:lnTo>
                      <a:pt x="5569" y="12526"/>
                    </a:lnTo>
                    <a:lnTo>
                      <a:pt x="5637" y="12380"/>
                    </a:lnTo>
                    <a:lnTo>
                      <a:pt x="5736" y="12240"/>
                    </a:lnTo>
                    <a:lnTo>
                      <a:pt x="13136" y="4066"/>
                    </a:lnTo>
                    <a:lnTo>
                      <a:pt x="13396" y="3808"/>
                    </a:lnTo>
                    <a:lnTo>
                      <a:pt x="13668" y="3592"/>
                    </a:lnTo>
                    <a:lnTo>
                      <a:pt x="13952" y="3404"/>
                    </a:lnTo>
                    <a:lnTo>
                      <a:pt x="14256" y="3243"/>
                    </a:lnTo>
                    <a:lnTo>
                      <a:pt x="14565" y="3132"/>
                    </a:lnTo>
                    <a:lnTo>
                      <a:pt x="14881" y="3041"/>
                    </a:lnTo>
                    <a:lnTo>
                      <a:pt x="15202" y="2992"/>
                    </a:lnTo>
                    <a:lnTo>
                      <a:pt x="15524" y="2978"/>
                    </a:lnTo>
                    <a:lnTo>
                      <a:pt x="15852" y="2992"/>
                    </a:lnTo>
                    <a:lnTo>
                      <a:pt x="16168" y="3041"/>
                    </a:lnTo>
                    <a:lnTo>
                      <a:pt x="16489" y="3132"/>
                    </a:lnTo>
                    <a:lnTo>
                      <a:pt x="16792" y="3243"/>
                    </a:lnTo>
                    <a:lnTo>
                      <a:pt x="17096" y="3404"/>
                    </a:lnTo>
                    <a:lnTo>
                      <a:pt x="17386" y="3592"/>
                    </a:lnTo>
                    <a:lnTo>
                      <a:pt x="17659" y="3808"/>
                    </a:lnTo>
                    <a:lnTo>
                      <a:pt x="17912" y="4066"/>
                    </a:lnTo>
                    <a:lnTo>
                      <a:pt x="18141" y="4345"/>
                    </a:lnTo>
                    <a:lnTo>
                      <a:pt x="18345" y="4645"/>
                    </a:lnTo>
                    <a:lnTo>
                      <a:pt x="18519" y="4973"/>
                    </a:lnTo>
                    <a:lnTo>
                      <a:pt x="18655" y="5301"/>
                    </a:lnTo>
                    <a:lnTo>
                      <a:pt x="18760" y="5642"/>
                    </a:lnTo>
                    <a:lnTo>
                      <a:pt x="18840" y="5991"/>
                    </a:lnTo>
                    <a:lnTo>
                      <a:pt x="18890" y="6347"/>
                    </a:lnTo>
                    <a:lnTo>
                      <a:pt x="18902" y="6702"/>
                    </a:lnTo>
                    <a:lnTo>
                      <a:pt x="18890" y="7058"/>
                    </a:lnTo>
                    <a:lnTo>
                      <a:pt x="18840" y="7414"/>
                    </a:lnTo>
                    <a:lnTo>
                      <a:pt x="18760" y="7763"/>
                    </a:lnTo>
                    <a:lnTo>
                      <a:pt x="18655" y="8104"/>
                    </a:lnTo>
                    <a:lnTo>
                      <a:pt x="18519" y="8432"/>
                    </a:lnTo>
                    <a:lnTo>
                      <a:pt x="18345" y="8753"/>
                    </a:lnTo>
                    <a:lnTo>
                      <a:pt x="18141" y="9053"/>
                    </a:lnTo>
                    <a:lnTo>
                      <a:pt x="17912" y="9339"/>
                    </a:lnTo>
                    <a:lnTo>
                      <a:pt x="8062" y="20080"/>
                    </a:lnTo>
                    <a:lnTo>
                      <a:pt x="7765" y="20386"/>
                    </a:lnTo>
                    <a:lnTo>
                      <a:pt x="7443" y="20658"/>
                    </a:lnTo>
                    <a:lnTo>
                      <a:pt x="7115" y="20889"/>
                    </a:lnTo>
                    <a:lnTo>
                      <a:pt x="6769" y="21098"/>
                    </a:lnTo>
                    <a:lnTo>
                      <a:pt x="6410" y="21265"/>
                    </a:lnTo>
                    <a:lnTo>
                      <a:pt x="6045" y="21398"/>
                    </a:lnTo>
                    <a:lnTo>
                      <a:pt x="5674" y="21502"/>
                    </a:lnTo>
                    <a:lnTo>
                      <a:pt x="5290" y="21565"/>
                    </a:lnTo>
                    <a:lnTo>
                      <a:pt x="4913" y="21600"/>
                    </a:lnTo>
                    <a:lnTo>
                      <a:pt x="4535" y="21600"/>
                    </a:lnTo>
                    <a:lnTo>
                      <a:pt x="4152" y="21565"/>
                    </a:lnTo>
                    <a:lnTo>
                      <a:pt x="3768" y="21502"/>
                    </a:lnTo>
                    <a:lnTo>
                      <a:pt x="3397" y="21398"/>
                    </a:lnTo>
                    <a:lnTo>
                      <a:pt x="3032" y="21265"/>
                    </a:lnTo>
                    <a:lnTo>
                      <a:pt x="2679" y="21098"/>
                    </a:lnTo>
                    <a:lnTo>
                      <a:pt x="2333" y="20889"/>
                    </a:lnTo>
                    <a:lnTo>
                      <a:pt x="1999" y="20658"/>
                    </a:lnTo>
                    <a:lnTo>
                      <a:pt x="1683" y="20386"/>
                    </a:lnTo>
                    <a:lnTo>
                      <a:pt x="1386" y="20080"/>
                    </a:lnTo>
                    <a:lnTo>
                      <a:pt x="1101" y="19752"/>
                    </a:lnTo>
                    <a:lnTo>
                      <a:pt x="860" y="19403"/>
                    </a:lnTo>
                    <a:lnTo>
                      <a:pt x="643" y="19033"/>
                    </a:lnTo>
                    <a:lnTo>
                      <a:pt x="464" y="18650"/>
                    </a:lnTo>
                    <a:lnTo>
                      <a:pt x="316" y="18252"/>
                    </a:lnTo>
                    <a:lnTo>
                      <a:pt x="186" y="17855"/>
                    </a:lnTo>
                    <a:lnTo>
                      <a:pt x="93" y="17443"/>
                    </a:lnTo>
                    <a:lnTo>
                      <a:pt x="31" y="17025"/>
                    </a:lnTo>
                    <a:lnTo>
                      <a:pt x="0" y="16606"/>
                    </a:lnTo>
                    <a:lnTo>
                      <a:pt x="0" y="16188"/>
                    </a:lnTo>
                    <a:lnTo>
                      <a:pt x="31" y="15762"/>
                    </a:lnTo>
                    <a:lnTo>
                      <a:pt x="93" y="15344"/>
                    </a:lnTo>
                    <a:lnTo>
                      <a:pt x="186" y="14932"/>
                    </a:lnTo>
                    <a:lnTo>
                      <a:pt x="316" y="14528"/>
                    </a:lnTo>
                    <a:lnTo>
                      <a:pt x="464" y="14137"/>
                    </a:lnTo>
                    <a:lnTo>
                      <a:pt x="643" y="13754"/>
                    </a:lnTo>
                    <a:lnTo>
                      <a:pt x="860" y="13391"/>
                    </a:lnTo>
                    <a:lnTo>
                      <a:pt x="1101" y="13035"/>
                    </a:lnTo>
                    <a:lnTo>
                      <a:pt x="1386" y="12708"/>
                    </a:lnTo>
                    <a:lnTo>
                      <a:pt x="11230" y="1960"/>
                    </a:lnTo>
                    <a:lnTo>
                      <a:pt x="11583" y="1604"/>
                    </a:lnTo>
                    <a:lnTo>
                      <a:pt x="11948" y="1276"/>
                    </a:lnTo>
                    <a:lnTo>
                      <a:pt x="12325" y="997"/>
                    </a:lnTo>
                    <a:lnTo>
                      <a:pt x="12727" y="753"/>
                    </a:lnTo>
                    <a:lnTo>
                      <a:pt x="13136" y="530"/>
                    </a:lnTo>
                    <a:lnTo>
                      <a:pt x="13556" y="356"/>
                    </a:lnTo>
                    <a:lnTo>
                      <a:pt x="13990" y="216"/>
                    </a:lnTo>
                    <a:lnTo>
                      <a:pt x="14423" y="105"/>
                    </a:lnTo>
                    <a:lnTo>
                      <a:pt x="14862" y="35"/>
                    </a:lnTo>
                    <a:lnTo>
                      <a:pt x="15307" y="0"/>
                    </a:lnTo>
                    <a:close/>
                  </a:path>
                </a:pathLst>
              </a:cu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grpSp>
            <p:nvGrpSpPr>
              <p:cNvPr id="165" name="Group 20"/>
              <p:cNvGrpSpPr/>
              <p:nvPr/>
            </p:nvGrpSpPr>
            <p:grpSpPr>
              <a:xfrm>
                <a:off x="26395" y="3348368"/>
                <a:ext cx="103993" cy="141852"/>
                <a:chOff x="0" y="0"/>
                <a:chExt cx="103992" cy="141850"/>
              </a:xfrm>
            </p:grpSpPr>
            <p:sp>
              <p:nvSpPr>
                <p:cNvPr id="161" name="Freeform 22"/>
                <p:cNvSpPr/>
                <p:nvPr/>
              </p:nvSpPr>
              <p:spPr>
                <a:xfrm>
                  <a:off x="15814" y="0"/>
                  <a:ext cx="72365" cy="843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6836" y="5550"/>
                      </a:moveTo>
                      <a:lnTo>
                        <a:pt x="6290" y="6073"/>
                      </a:lnTo>
                      <a:lnTo>
                        <a:pt x="5783" y="6618"/>
                      </a:lnTo>
                      <a:lnTo>
                        <a:pt x="5329" y="7174"/>
                      </a:lnTo>
                      <a:lnTo>
                        <a:pt x="4926" y="7741"/>
                      </a:lnTo>
                      <a:lnTo>
                        <a:pt x="4575" y="8309"/>
                      </a:lnTo>
                      <a:lnTo>
                        <a:pt x="4276" y="8865"/>
                      </a:lnTo>
                      <a:lnTo>
                        <a:pt x="4016" y="9421"/>
                      </a:lnTo>
                      <a:lnTo>
                        <a:pt x="3782" y="9955"/>
                      </a:lnTo>
                      <a:lnTo>
                        <a:pt x="3600" y="10466"/>
                      </a:lnTo>
                      <a:lnTo>
                        <a:pt x="3431" y="10945"/>
                      </a:lnTo>
                      <a:lnTo>
                        <a:pt x="3314" y="11378"/>
                      </a:lnTo>
                      <a:lnTo>
                        <a:pt x="3210" y="11779"/>
                      </a:lnTo>
                      <a:lnTo>
                        <a:pt x="3132" y="12135"/>
                      </a:lnTo>
                      <a:lnTo>
                        <a:pt x="3249" y="12769"/>
                      </a:lnTo>
                      <a:lnTo>
                        <a:pt x="3418" y="13414"/>
                      </a:lnTo>
                      <a:lnTo>
                        <a:pt x="3639" y="14048"/>
                      </a:lnTo>
                      <a:lnTo>
                        <a:pt x="3886" y="14682"/>
                      </a:lnTo>
                      <a:lnTo>
                        <a:pt x="4185" y="15294"/>
                      </a:lnTo>
                      <a:lnTo>
                        <a:pt x="4510" y="15894"/>
                      </a:lnTo>
                      <a:lnTo>
                        <a:pt x="4874" y="16461"/>
                      </a:lnTo>
                      <a:lnTo>
                        <a:pt x="5277" y="17018"/>
                      </a:lnTo>
                      <a:lnTo>
                        <a:pt x="5718" y="17529"/>
                      </a:lnTo>
                      <a:lnTo>
                        <a:pt x="6186" y="18019"/>
                      </a:lnTo>
                      <a:lnTo>
                        <a:pt x="6667" y="18452"/>
                      </a:lnTo>
                      <a:lnTo>
                        <a:pt x="7187" y="18853"/>
                      </a:lnTo>
                      <a:lnTo>
                        <a:pt x="7720" y="19198"/>
                      </a:lnTo>
                      <a:lnTo>
                        <a:pt x="8292" y="19498"/>
                      </a:lnTo>
                      <a:lnTo>
                        <a:pt x="8877" y="19731"/>
                      </a:lnTo>
                      <a:lnTo>
                        <a:pt x="9474" y="19898"/>
                      </a:lnTo>
                      <a:lnTo>
                        <a:pt x="10098" y="20021"/>
                      </a:lnTo>
                      <a:lnTo>
                        <a:pt x="10722" y="20054"/>
                      </a:lnTo>
                      <a:lnTo>
                        <a:pt x="11372" y="20021"/>
                      </a:lnTo>
                      <a:lnTo>
                        <a:pt x="11983" y="19898"/>
                      </a:lnTo>
                      <a:lnTo>
                        <a:pt x="12581" y="19731"/>
                      </a:lnTo>
                      <a:lnTo>
                        <a:pt x="13165" y="19498"/>
                      </a:lnTo>
                      <a:lnTo>
                        <a:pt x="13724" y="19198"/>
                      </a:lnTo>
                      <a:lnTo>
                        <a:pt x="14283" y="18853"/>
                      </a:lnTo>
                      <a:lnTo>
                        <a:pt x="14803" y="18452"/>
                      </a:lnTo>
                      <a:lnTo>
                        <a:pt x="15284" y="18007"/>
                      </a:lnTo>
                      <a:lnTo>
                        <a:pt x="15752" y="17529"/>
                      </a:lnTo>
                      <a:lnTo>
                        <a:pt x="16181" y="17006"/>
                      </a:lnTo>
                      <a:lnTo>
                        <a:pt x="16583" y="16461"/>
                      </a:lnTo>
                      <a:lnTo>
                        <a:pt x="16960" y="15883"/>
                      </a:lnTo>
                      <a:lnTo>
                        <a:pt x="17285" y="15282"/>
                      </a:lnTo>
                      <a:lnTo>
                        <a:pt x="17584" y="14671"/>
                      </a:lnTo>
                      <a:lnTo>
                        <a:pt x="17831" y="14037"/>
                      </a:lnTo>
                      <a:lnTo>
                        <a:pt x="18039" y="13403"/>
                      </a:lnTo>
                      <a:lnTo>
                        <a:pt x="18208" y="12758"/>
                      </a:lnTo>
                      <a:lnTo>
                        <a:pt x="18338" y="12112"/>
                      </a:lnTo>
                      <a:lnTo>
                        <a:pt x="18403" y="11478"/>
                      </a:lnTo>
                      <a:lnTo>
                        <a:pt x="18429" y="10833"/>
                      </a:lnTo>
                      <a:lnTo>
                        <a:pt x="18416" y="10055"/>
                      </a:lnTo>
                      <a:lnTo>
                        <a:pt x="18377" y="9321"/>
                      </a:lnTo>
                      <a:lnTo>
                        <a:pt x="17402" y="9332"/>
                      </a:lnTo>
                      <a:lnTo>
                        <a:pt x="16453" y="9298"/>
                      </a:lnTo>
                      <a:lnTo>
                        <a:pt x="15570" y="9232"/>
                      </a:lnTo>
                      <a:lnTo>
                        <a:pt x="14725" y="9120"/>
                      </a:lnTo>
                      <a:lnTo>
                        <a:pt x="13906" y="8987"/>
                      </a:lnTo>
                      <a:lnTo>
                        <a:pt x="13152" y="8831"/>
                      </a:lnTo>
                      <a:lnTo>
                        <a:pt x="12425" y="8642"/>
                      </a:lnTo>
                      <a:lnTo>
                        <a:pt x="11736" y="8420"/>
                      </a:lnTo>
                      <a:lnTo>
                        <a:pt x="11086" y="8197"/>
                      </a:lnTo>
                      <a:lnTo>
                        <a:pt x="10475" y="7930"/>
                      </a:lnTo>
                      <a:lnTo>
                        <a:pt x="9903" y="7675"/>
                      </a:lnTo>
                      <a:lnTo>
                        <a:pt x="9370" y="7385"/>
                      </a:lnTo>
                      <a:lnTo>
                        <a:pt x="8864" y="7096"/>
                      </a:lnTo>
                      <a:lnTo>
                        <a:pt x="8396" y="6785"/>
                      </a:lnTo>
                      <a:lnTo>
                        <a:pt x="7954" y="6484"/>
                      </a:lnTo>
                      <a:lnTo>
                        <a:pt x="7551" y="6173"/>
                      </a:lnTo>
                      <a:lnTo>
                        <a:pt x="7174" y="5862"/>
                      </a:lnTo>
                      <a:lnTo>
                        <a:pt x="6836" y="5550"/>
                      </a:lnTo>
                      <a:close/>
                      <a:moveTo>
                        <a:pt x="10501" y="0"/>
                      </a:moveTo>
                      <a:lnTo>
                        <a:pt x="11060" y="33"/>
                      </a:lnTo>
                      <a:lnTo>
                        <a:pt x="11658" y="122"/>
                      </a:lnTo>
                      <a:lnTo>
                        <a:pt x="12269" y="256"/>
                      </a:lnTo>
                      <a:lnTo>
                        <a:pt x="12905" y="434"/>
                      </a:lnTo>
                      <a:lnTo>
                        <a:pt x="13568" y="667"/>
                      </a:lnTo>
                      <a:lnTo>
                        <a:pt x="14257" y="957"/>
                      </a:lnTo>
                      <a:lnTo>
                        <a:pt x="14972" y="1312"/>
                      </a:lnTo>
                      <a:lnTo>
                        <a:pt x="15323" y="1502"/>
                      </a:lnTo>
                      <a:lnTo>
                        <a:pt x="15700" y="1724"/>
                      </a:lnTo>
                      <a:lnTo>
                        <a:pt x="16103" y="1991"/>
                      </a:lnTo>
                      <a:lnTo>
                        <a:pt x="16518" y="2280"/>
                      </a:lnTo>
                      <a:lnTo>
                        <a:pt x="16947" y="2592"/>
                      </a:lnTo>
                      <a:lnTo>
                        <a:pt x="17337" y="2903"/>
                      </a:lnTo>
                      <a:lnTo>
                        <a:pt x="17714" y="3248"/>
                      </a:lnTo>
                      <a:lnTo>
                        <a:pt x="18039" y="3593"/>
                      </a:lnTo>
                      <a:lnTo>
                        <a:pt x="18312" y="3926"/>
                      </a:lnTo>
                      <a:lnTo>
                        <a:pt x="18624" y="4327"/>
                      </a:lnTo>
                      <a:lnTo>
                        <a:pt x="18910" y="4772"/>
                      </a:lnTo>
                      <a:lnTo>
                        <a:pt x="19170" y="5250"/>
                      </a:lnTo>
                      <a:lnTo>
                        <a:pt x="19404" y="5773"/>
                      </a:lnTo>
                      <a:lnTo>
                        <a:pt x="19612" y="6340"/>
                      </a:lnTo>
                      <a:lnTo>
                        <a:pt x="19806" y="6963"/>
                      </a:lnTo>
                      <a:lnTo>
                        <a:pt x="19949" y="7619"/>
                      </a:lnTo>
                      <a:lnTo>
                        <a:pt x="20079" y="8331"/>
                      </a:lnTo>
                      <a:lnTo>
                        <a:pt x="20157" y="9087"/>
                      </a:lnTo>
                      <a:lnTo>
                        <a:pt x="20209" y="9921"/>
                      </a:lnTo>
                      <a:lnTo>
                        <a:pt x="20443" y="10010"/>
                      </a:lnTo>
                      <a:lnTo>
                        <a:pt x="20664" y="10122"/>
                      </a:lnTo>
                      <a:lnTo>
                        <a:pt x="20859" y="10255"/>
                      </a:lnTo>
                      <a:lnTo>
                        <a:pt x="21041" y="10444"/>
                      </a:lnTo>
                      <a:lnTo>
                        <a:pt x="21210" y="10644"/>
                      </a:lnTo>
                      <a:lnTo>
                        <a:pt x="21340" y="10889"/>
                      </a:lnTo>
                      <a:lnTo>
                        <a:pt x="21457" y="11156"/>
                      </a:lnTo>
                      <a:lnTo>
                        <a:pt x="21535" y="11478"/>
                      </a:lnTo>
                      <a:lnTo>
                        <a:pt x="21587" y="11834"/>
                      </a:lnTo>
                      <a:lnTo>
                        <a:pt x="21600" y="12257"/>
                      </a:lnTo>
                      <a:lnTo>
                        <a:pt x="21574" y="12713"/>
                      </a:lnTo>
                      <a:lnTo>
                        <a:pt x="21509" y="13158"/>
                      </a:lnTo>
                      <a:lnTo>
                        <a:pt x="21418" y="13547"/>
                      </a:lnTo>
                      <a:lnTo>
                        <a:pt x="21288" y="13903"/>
                      </a:lnTo>
                      <a:lnTo>
                        <a:pt x="21119" y="14215"/>
                      </a:lnTo>
                      <a:lnTo>
                        <a:pt x="20937" y="14504"/>
                      </a:lnTo>
                      <a:lnTo>
                        <a:pt x="20729" y="14737"/>
                      </a:lnTo>
                      <a:lnTo>
                        <a:pt x="20495" y="14949"/>
                      </a:lnTo>
                      <a:lnTo>
                        <a:pt x="20248" y="15127"/>
                      </a:lnTo>
                      <a:lnTo>
                        <a:pt x="19975" y="15260"/>
                      </a:lnTo>
                      <a:lnTo>
                        <a:pt x="19690" y="15371"/>
                      </a:lnTo>
                      <a:lnTo>
                        <a:pt x="19404" y="15460"/>
                      </a:lnTo>
                      <a:lnTo>
                        <a:pt x="19118" y="15516"/>
                      </a:lnTo>
                      <a:lnTo>
                        <a:pt x="18780" y="16172"/>
                      </a:lnTo>
                      <a:lnTo>
                        <a:pt x="18403" y="16817"/>
                      </a:lnTo>
                      <a:lnTo>
                        <a:pt x="18000" y="17429"/>
                      </a:lnTo>
                      <a:lnTo>
                        <a:pt x="17545" y="18019"/>
                      </a:lnTo>
                      <a:lnTo>
                        <a:pt x="17064" y="18575"/>
                      </a:lnTo>
                      <a:lnTo>
                        <a:pt x="16544" y="19097"/>
                      </a:lnTo>
                      <a:lnTo>
                        <a:pt x="15999" y="19587"/>
                      </a:lnTo>
                      <a:lnTo>
                        <a:pt x="15427" y="20032"/>
                      </a:lnTo>
                      <a:lnTo>
                        <a:pt x="14829" y="20421"/>
                      </a:lnTo>
                      <a:lnTo>
                        <a:pt x="14192" y="20777"/>
                      </a:lnTo>
                      <a:lnTo>
                        <a:pt x="13542" y="21055"/>
                      </a:lnTo>
                      <a:lnTo>
                        <a:pt x="12866" y="21300"/>
                      </a:lnTo>
                      <a:lnTo>
                        <a:pt x="12178" y="21467"/>
                      </a:lnTo>
                      <a:lnTo>
                        <a:pt x="11463" y="21567"/>
                      </a:lnTo>
                      <a:lnTo>
                        <a:pt x="10722" y="21600"/>
                      </a:lnTo>
                      <a:lnTo>
                        <a:pt x="9994" y="21567"/>
                      </a:lnTo>
                      <a:lnTo>
                        <a:pt x="9279" y="21467"/>
                      </a:lnTo>
                      <a:lnTo>
                        <a:pt x="8591" y="21300"/>
                      </a:lnTo>
                      <a:lnTo>
                        <a:pt x="7902" y="21055"/>
                      </a:lnTo>
                      <a:lnTo>
                        <a:pt x="7252" y="20766"/>
                      </a:lnTo>
                      <a:lnTo>
                        <a:pt x="6628" y="20421"/>
                      </a:lnTo>
                      <a:lnTo>
                        <a:pt x="6030" y="20021"/>
                      </a:lnTo>
                      <a:lnTo>
                        <a:pt x="5445" y="19576"/>
                      </a:lnTo>
                      <a:lnTo>
                        <a:pt x="4900" y="19086"/>
                      </a:lnTo>
                      <a:lnTo>
                        <a:pt x="4380" y="18564"/>
                      </a:lnTo>
                      <a:lnTo>
                        <a:pt x="3899" y="17996"/>
                      </a:lnTo>
                      <a:lnTo>
                        <a:pt x="3457" y="17407"/>
                      </a:lnTo>
                      <a:lnTo>
                        <a:pt x="3041" y="16795"/>
                      </a:lnTo>
                      <a:lnTo>
                        <a:pt x="2664" y="16150"/>
                      </a:lnTo>
                      <a:lnTo>
                        <a:pt x="2326" y="15483"/>
                      </a:lnTo>
                      <a:lnTo>
                        <a:pt x="2027" y="15416"/>
                      </a:lnTo>
                      <a:lnTo>
                        <a:pt x="1729" y="15305"/>
                      </a:lnTo>
                      <a:lnTo>
                        <a:pt x="1443" y="15171"/>
                      </a:lnTo>
                      <a:lnTo>
                        <a:pt x="1183" y="15004"/>
                      </a:lnTo>
                      <a:lnTo>
                        <a:pt x="936" y="14793"/>
                      </a:lnTo>
                      <a:lnTo>
                        <a:pt x="715" y="14559"/>
                      </a:lnTo>
                      <a:lnTo>
                        <a:pt x="507" y="14281"/>
                      </a:lnTo>
                      <a:lnTo>
                        <a:pt x="338" y="13948"/>
                      </a:lnTo>
                      <a:lnTo>
                        <a:pt x="195" y="13581"/>
                      </a:lnTo>
                      <a:lnTo>
                        <a:pt x="91" y="13169"/>
                      </a:lnTo>
                      <a:lnTo>
                        <a:pt x="26" y="12713"/>
                      </a:lnTo>
                      <a:lnTo>
                        <a:pt x="0" y="12279"/>
                      </a:lnTo>
                      <a:lnTo>
                        <a:pt x="13" y="11879"/>
                      </a:lnTo>
                      <a:lnTo>
                        <a:pt x="52" y="11545"/>
                      </a:lnTo>
                      <a:lnTo>
                        <a:pt x="117" y="11223"/>
                      </a:lnTo>
                      <a:lnTo>
                        <a:pt x="221" y="10956"/>
                      </a:lnTo>
                      <a:lnTo>
                        <a:pt x="351" y="10722"/>
                      </a:lnTo>
                      <a:lnTo>
                        <a:pt x="494" y="10522"/>
                      </a:lnTo>
                      <a:lnTo>
                        <a:pt x="650" y="10344"/>
                      </a:lnTo>
                      <a:lnTo>
                        <a:pt x="845" y="10188"/>
                      </a:lnTo>
                      <a:lnTo>
                        <a:pt x="1040" y="10077"/>
                      </a:lnTo>
                      <a:lnTo>
                        <a:pt x="1248" y="9977"/>
                      </a:lnTo>
                      <a:lnTo>
                        <a:pt x="1274" y="9465"/>
                      </a:lnTo>
                      <a:lnTo>
                        <a:pt x="1157" y="8831"/>
                      </a:lnTo>
                      <a:lnTo>
                        <a:pt x="1105" y="8231"/>
                      </a:lnTo>
                      <a:lnTo>
                        <a:pt x="1079" y="7675"/>
                      </a:lnTo>
                      <a:lnTo>
                        <a:pt x="1105" y="7152"/>
                      </a:lnTo>
                      <a:lnTo>
                        <a:pt x="1170" y="6662"/>
                      </a:lnTo>
                      <a:lnTo>
                        <a:pt x="1274" y="6218"/>
                      </a:lnTo>
                      <a:lnTo>
                        <a:pt x="1404" y="5806"/>
                      </a:lnTo>
                      <a:lnTo>
                        <a:pt x="1560" y="5417"/>
                      </a:lnTo>
                      <a:lnTo>
                        <a:pt x="1742" y="5061"/>
                      </a:lnTo>
                      <a:lnTo>
                        <a:pt x="1936" y="4749"/>
                      </a:lnTo>
                      <a:lnTo>
                        <a:pt x="2157" y="4449"/>
                      </a:lnTo>
                      <a:lnTo>
                        <a:pt x="2378" y="4193"/>
                      </a:lnTo>
                      <a:lnTo>
                        <a:pt x="2625" y="3949"/>
                      </a:lnTo>
                      <a:lnTo>
                        <a:pt x="2859" y="3748"/>
                      </a:lnTo>
                      <a:lnTo>
                        <a:pt x="3106" y="3559"/>
                      </a:lnTo>
                      <a:lnTo>
                        <a:pt x="3340" y="3392"/>
                      </a:lnTo>
                      <a:lnTo>
                        <a:pt x="3561" y="3259"/>
                      </a:lnTo>
                      <a:lnTo>
                        <a:pt x="3769" y="3137"/>
                      </a:lnTo>
                      <a:lnTo>
                        <a:pt x="3964" y="3036"/>
                      </a:lnTo>
                      <a:lnTo>
                        <a:pt x="4146" y="2959"/>
                      </a:lnTo>
                      <a:lnTo>
                        <a:pt x="4432" y="2836"/>
                      </a:lnTo>
                      <a:lnTo>
                        <a:pt x="4523" y="2814"/>
                      </a:lnTo>
                      <a:lnTo>
                        <a:pt x="4575" y="2736"/>
                      </a:lnTo>
                      <a:lnTo>
                        <a:pt x="4666" y="2636"/>
                      </a:lnTo>
                      <a:lnTo>
                        <a:pt x="4770" y="2503"/>
                      </a:lnTo>
                      <a:lnTo>
                        <a:pt x="4900" y="2358"/>
                      </a:lnTo>
                      <a:lnTo>
                        <a:pt x="5069" y="2180"/>
                      </a:lnTo>
                      <a:lnTo>
                        <a:pt x="5251" y="2002"/>
                      </a:lnTo>
                      <a:lnTo>
                        <a:pt x="5471" y="1813"/>
                      </a:lnTo>
                      <a:lnTo>
                        <a:pt x="5705" y="1613"/>
                      </a:lnTo>
                      <a:lnTo>
                        <a:pt x="5965" y="1413"/>
                      </a:lnTo>
                      <a:lnTo>
                        <a:pt x="6251" y="1201"/>
                      </a:lnTo>
                      <a:lnTo>
                        <a:pt x="6563" y="1012"/>
                      </a:lnTo>
                      <a:lnTo>
                        <a:pt x="6901" y="823"/>
                      </a:lnTo>
                      <a:lnTo>
                        <a:pt x="7265" y="634"/>
                      </a:lnTo>
                      <a:lnTo>
                        <a:pt x="7655" y="478"/>
                      </a:lnTo>
                      <a:lnTo>
                        <a:pt x="8058" y="334"/>
                      </a:lnTo>
                      <a:lnTo>
                        <a:pt x="8513" y="211"/>
                      </a:lnTo>
                      <a:lnTo>
                        <a:pt x="8968" y="111"/>
                      </a:lnTo>
                      <a:lnTo>
                        <a:pt x="9461" y="33"/>
                      </a:lnTo>
                      <a:lnTo>
                        <a:pt x="9968" y="0"/>
                      </a:lnTo>
                      <a:lnTo>
                        <a:pt x="10501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600"/>
                  </a:pPr>
                </a:p>
              </p:txBody>
            </p:sp>
            <p:sp>
              <p:nvSpPr>
                <p:cNvPr id="162" name="Freeform 23"/>
                <p:cNvSpPr/>
                <p:nvPr/>
              </p:nvSpPr>
              <p:spPr>
                <a:xfrm>
                  <a:off x="32108" y="41692"/>
                  <a:ext cx="39777" cy="129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6483" y="5112"/>
                      </a:moveTo>
                      <a:lnTo>
                        <a:pt x="15681" y="5184"/>
                      </a:lnTo>
                      <a:lnTo>
                        <a:pt x="14997" y="5328"/>
                      </a:lnTo>
                      <a:lnTo>
                        <a:pt x="14455" y="5616"/>
                      </a:lnTo>
                      <a:lnTo>
                        <a:pt x="14007" y="5976"/>
                      </a:lnTo>
                      <a:lnTo>
                        <a:pt x="13653" y="6480"/>
                      </a:lnTo>
                      <a:lnTo>
                        <a:pt x="13417" y="7128"/>
                      </a:lnTo>
                      <a:lnTo>
                        <a:pt x="13229" y="7848"/>
                      </a:lnTo>
                      <a:lnTo>
                        <a:pt x="13111" y="8784"/>
                      </a:lnTo>
                      <a:lnTo>
                        <a:pt x="13064" y="9720"/>
                      </a:lnTo>
                      <a:lnTo>
                        <a:pt x="13040" y="10800"/>
                      </a:lnTo>
                      <a:lnTo>
                        <a:pt x="13064" y="11880"/>
                      </a:lnTo>
                      <a:lnTo>
                        <a:pt x="13111" y="12888"/>
                      </a:lnTo>
                      <a:lnTo>
                        <a:pt x="13229" y="13752"/>
                      </a:lnTo>
                      <a:lnTo>
                        <a:pt x="13417" y="14472"/>
                      </a:lnTo>
                      <a:lnTo>
                        <a:pt x="13653" y="15120"/>
                      </a:lnTo>
                      <a:lnTo>
                        <a:pt x="14007" y="15552"/>
                      </a:lnTo>
                      <a:lnTo>
                        <a:pt x="14455" y="16056"/>
                      </a:lnTo>
                      <a:lnTo>
                        <a:pt x="14997" y="16344"/>
                      </a:lnTo>
                      <a:lnTo>
                        <a:pt x="15681" y="16488"/>
                      </a:lnTo>
                      <a:lnTo>
                        <a:pt x="16483" y="16560"/>
                      </a:lnTo>
                      <a:lnTo>
                        <a:pt x="17308" y="16488"/>
                      </a:lnTo>
                      <a:lnTo>
                        <a:pt x="17992" y="16344"/>
                      </a:lnTo>
                      <a:lnTo>
                        <a:pt x="18558" y="16056"/>
                      </a:lnTo>
                      <a:lnTo>
                        <a:pt x="18983" y="15552"/>
                      </a:lnTo>
                      <a:lnTo>
                        <a:pt x="19336" y="15120"/>
                      </a:lnTo>
                      <a:lnTo>
                        <a:pt x="19596" y="14472"/>
                      </a:lnTo>
                      <a:lnTo>
                        <a:pt x="19784" y="13752"/>
                      </a:lnTo>
                      <a:lnTo>
                        <a:pt x="19879" y="12888"/>
                      </a:lnTo>
                      <a:lnTo>
                        <a:pt x="19949" y="11880"/>
                      </a:lnTo>
                      <a:lnTo>
                        <a:pt x="19973" y="10800"/>
                      </a:lnTo>
                      <a:lnTo>
                        <a:pt x="19949" y="9720"/>
                      </a:lnTo>
                      <a:lnTo>
                        <a:pt x="19879" y="8784"/>
                      </a:lnTo>
                      <a:lnTo>
                        <a:pt x="19784" y="7848"/>
                      </a:lnTo>
                      <a:lnTo>
                        <a:pt x="19596" y="7128"/>
                      </a:lnTo>
                      <a:lnTo>
                        <a:pt x="19336" y="6480"/>
                      </a:lnTo>
                      <a:lnTo>
                        <a:pt x="18983" y="5976"/>
                      </a:lnTo>
                      <a:lnTo>
                        <a:pt x="18558" y="5616"/>
                      </a:lnTo>
                      <a:lnTo>
                        <a:pt x="17992" y="5328"/>
                      </a:lnTo>
                      <a:lnTo>
                        <a:pt x="17308" y="5184"/>
                      </a:lnTo>
                      <a:lnTo>
                        <a:pt x="16483" y="5112"/>
                      </a:lnTo>
                      <a:close/>
                      <a:moveTo>
                        <a:pt x="5093" y="5112"/>
                      </a:moveTo>
                      <a:lnTo>
                        <a:pt x="4292" y="5184"/>
                      </a:lnTo>
                      <a:lnTo>
                        <a:pt x="3608" y="5328"/>
                      </a:lnTo>
                      <a:lnTo>
                        <a:pt x="3066" y="5616"/>
                      </a:lnTo>
                      <a:lnTo>
                        <a:pt x="2617" y="5976"/>
                      </a:lnTo>
                      <a:lnTo>
                        <a:pt x="2264" y="6480"/>
                      </a:lnTo>
                      <a:lnTo>
                        <a:pt x="2004" y="7128"/>
                      </a:lnTo>
                      <a:lnTo>
                        <a:pt x="1839" y="7848"/>
                      </a:lnTo>
                      <a:lnTo>
                        <a:pt x="1721" y="8784"/>
                      </a:lnTo>
                      <a:lnTo>
                        <a:pt x="1651" y="9720"/>
                      </a:lnTo>
                      <a:lnTo>
                        <a:pt x="1651" y="11880"/>
                      </a:lnTo>
                      <a:lnTo>
                        <a:pt x="1721" y="12888"/>
                      </a:lnTo>
                      <a:lnTo>
                        <a:pt x="1839" y="13752"/>
                      </a:lnTo>
                      <a:lnTo>
                        <a:pt x="2004" y="14472"/>
                      </a:lnTo>
                      <a:lnTo>
                        <a:pt x="2264" y="15120"/>
                      </a:lnTo>
                      <a:lnTo>
                        <a:pt x="2617" y="15552"/>
                      </a:lnTo>
                      <a:lnTo>
                        <a:pt x="3066" y="16056"/>
                      </a:lnTo>
                      <a:lnTo>
                        <a:pt x="3608" y="16344"/>
                      </a:lnTo>
                      <a:lnTo>
                        <a:pt x="4292" y="16488"/>
                      </a:lnTo>
                      <a:lnTo>
                        <a:pt x="5093" y="16560"/>
                      </a:lnTo>
                      <a:lnTo>
                        <a:pt x="5895" y="16488"/>
                      </a:lnTo>
                      <a:lnTo>
                        <a:pt x="6603" y="16344"/>
                      </a:lnTo>
                      <a:lnTo>
                        <a:pt x="7169" y="16056"/>
                      </a:lnTo>
                      <a:lnTo>
                        <a:pt x="7593" y="15552"/>
                      </a:lnTo>
                      <a:lnTo>
                        <a:pt x="7947" y="15120"/>
                      </a:lnTo>
                      <a:lnTo>
                        <a:pt x="8206" y="14472"/>
                      </a:lnTo>
                      <a:lnTo>
                        <a:pt x="8371" y="13752"/>
                      </a:lnTo>
                      <a:lnTo>
                        <a:pt x="8489" y="12888"/>
                      </a:lnTo>
                      <a:lnTo>
                        <a:pt x="8560" y="11880"/>
                      </a:lnTo>
                      <a:lnTo>
                        <a:pt x="8560" y="9720"/>
                      </a:lnTo>
                      <a:lnTo>
                        <a:pt x="8489" y="8784"/>
                      </a:lnTo>
                      <a:lnTo>
                        <a:pt x="8371" y="7848"/>
                      </a:lnTo>
                      <a:lnTo>
                        <a:pt x="8206" y="7128"/>
                      </a:lnTo>
                      <a:lnTo>
                        <a:pt x="7947" y="6480"/>
                      </a:lnTo>
                      <a:lnTo>
                        <a:pt x="7593" y="5976"/>
                      </a:lnTo>
                      <a:lnTo>
                        <a:pt x="7169" y="5616"/>
                      </a:lnTo>
                      <a:lnTo>
                        <a:pt x="6603" y="5328"/>
                      </a:lnTo>
                      <a:lnTo>
                        <a:pt x="5895" y="5184"/>
                      </a:lnTo>
                      <a:lnTo>
                        <a:pt x="5093" y="5112"/>
                      </a:lnTo>
                      <a:close/>
                      <a:moveTo>
                        <a:pt x="5093" y="0"/>
                      </a:moveTo>
                      <a:lnTo>
                        <a:pt x="5518" y="0"/>
                      </a:lnTo>
                      <a:lnTo>
                        <a:pt x="5990" y="72"/>
                      </a:lnTo>
                      <a:lnTo>
                        <a:pt x="6508" y="144"/>
                      </a:lnTo>
                      <a:lnTo>
                        <a:pt x="7027" y="360"/>
                      </a:lnTo>
                      <a:lnTo>
                        <a:pt x="7569" y="648"/>
                      </a:lnTo>
                      <a:lnTo>
                        <a:pt x="8088" y="1224"/>
                      </a:lnTo>
                      <a:lnTo>
                        <a:pt x="8583" y="1872"/>
                      </a:lnTo>
                      <a:lnTo>
                        <a:pt x="9031" y="2664"/>
                      </a:lnTo>
                      <a:lnTo>
                        <a:pt x="9432" y="3816"/>
                      </a:lnTo>
                      <a:lnTo>
                        <a:pt x="12168" y="3816"/>
                      </a:lnTo>
                      <a:lnTo>
                        <a:pt x="12569" y="2664"/>
                      </a:lnTo>
                      <a:lnTo>
                        <a:pt x="13040" y="1872"/>
                      </a:lnTo>
                      <a:lnTo>
                        <a:pt x="13535" y="1224"/>
                      </a:lnTo>
                      <a:lnTo>
                        <a:pt x="14054" y="648"/>
                      </a:lnTo>
                      <a:lnTo>
                        <a:pt x="14573" y="360"/>
                      </a:lnTo>
                      <a:lnTo>
                        <a:pt x="15092" y="144"/>
                      </a:lnTo>
                      <a:lnTo>
                        <a:pt x="15610" y="72"/>
                      </a:lnTo>
                      <a:lnTo>
                        <a:pt x="16082" y="0"/>
                      </a:lnTo>
                      <a:lnTo>
                        <a:pt x="17261" y="0"/>
                      </a:lnTo>
                      <a:lnTo>
                        <a:pt x="17662" y="72"/>
                      </a:lnTo>
                      <a:lnTo>
                        <a:pt x="18110" y="216"/>
                      </a:lnTo>
                      <a:lnTo>
                        <a:pt x="18558" y="432"/>
                      </a:lnTo>
                      <a:lnTo>
                        <a:pt x="19006" y="720"/>
                      </a:lnTo>
                      <a:lnTo>
                        <a:pt x="19454" y="1152"/>
                      </a:lnTo>
                      <a:lnTo>
                        <a:pt x="19879" y="1728"/>
                      </a:lnTo>
                      <a:lnTo>
                        <a:pt x="20279" y="2376"/>
                      </a:lnTo>
                      <a:lnTo>
                        <a:pt x="20633" y="3240"/>
                      </a:lnTo>
                      <a:lnTo>
                        <a:pt x="20963" y="4248"/>
                      </a:lnTo>
                      <a:lnTo>
                        <a:pt x="21223" y="5544"/>
                      </a:lnTo>
                      <a:lnTo>
                        <a:pt x="21411" y="7056"/>
                      </a:lnTo>
                      <a:lnTo>
                        <a:pt x="21553" y="8856"/>
                      </a:lnTo>
                      <a:lnTo>
                        <a:pt x="21600" y="10800"/>
                      </a:lnTo>
                      <a:lnTo>
                        <a:pt x="21553" y="12816"/>
                      </a:lnTo>
                      <a:lnTo>
                        <a:pt x="21411" y="14544"/>
                      </a:lnTo>
                      <a:lnTo>
                        <a:pt x="21223" y="16056"/>
                      </a:lnTo>
                      <a:lnTo>
                        <a:pt x="20963" y="17352"/>
                      </a:lnTo>
                      <a:lnTo>
                        <a:pt x="20633" y="18360"/>
                      </a:lnTo>
                      <a:lnTo>
                        <a:pt x="20279" y="19224"/>
                      </a:lnTo>
                      <a:lnTo>
                        <a:pt x="19879" y="19944"/>
                      </a:lnTo>
                      <a:lnTo>
                        <a:pt x="19454" y="20520"/>
                      </a:lnTo>
                      <a:lnTo>
                        <a:pt x="19006" y="20880"/>
                      </a:lnTo>
                      <a:lnTo>
                        <a:pt x="18558" y="21168"/>
                      </a:lnTo>
                      <a:lnTo>
                        <a:pt x="18110" y="21384"/>
                      </a:lnTo>
                      <a:lnTo>
                        <a:pt x="17662" y="21456"/>
                      </a:lnTo>
                      <a:lnTo>
                        <a:pt x="17261" y="21528"/>
                      </a:lnTo>
                      <a:lnTo>
                        <a:pt x="16860" y="21528"/>
                      </a:lnTo>
                      <a:lnTo>
                        <a:pt x="16483" y="21600"/>
                      </a:lnTo>
                      <a:lnTo>
                        <a:pt x="16153" y="21528"/>
                      </a:lnTo>
                      <a:lnTo>
                        <a:pt x="15752" y="21528"/>
                      </a:lnTo>
                      <a:lnTo>
                        <a:pt x="14903" y="21384"/>
                      </a:lnTo>
                      <a:lnTo>
                        <a:pt x="14455" y="21168"/>
                      </a:lnTo>
                      <a:lnTo>
                        <a:pt x="13983" y="20880"/>
                      </a:lnTo>
                      <a:lnTo>
                        <a:pt x="13559" y="20520"/>
                      </a:lnTo>
                      <a:lnTo>
                        <a:pt x="13134" y="19944"/>
                      </a:lnTo>
                      <a:lnTo>
                        <a:pt x="12734" y="19224"/>
                      </a:lnTo>
                      <a:lnTo>
                        <a:pt x="12356" y="18360"/>
                      </a:lnTo>
                      <a:lnTo>
                        <a:pt x="12050" y="17352"/>
                      </a:lnTo>
                      <a:lnTo>
                        <a:pt x="11790" y="16128"/>
                      </a:lnTo>
                      <a:lnTo>
                        <a:pt x="11578" y="14544"/>
                      </a:lnTo>
                      <a:lnTo>
                        <a:pt x="11460" y="12888"/>
                      </a:lnTo>
                      <a:lnTo>
                        <a:pt x="11413" y="10800"/>
                      </a:lnTo>
                      <a:lnTo>
                        <a:pt x="11437" y="9864"/>
                      </a:lnTo>
                      <a:lnTo>
                        <a:pt x="11460" y="9000"/>
                      </a:lnTo>
                      <a:lnTo>
                        <a:pt x="10140" y="9000"/>
                      </a:lnTo>
                      <a:lnTo>
                        <a:pt x="10187" y="9864"/>
                      </a:lnTo>
                      <a:lnTo>
                        <a:pt x="10187" y="10800"/>
                      </a:lnTo>
                      <a:lnTo>
                        <a:pt x="10140" y="12888"/>
                      </a:lnTo>
                      <a:lnTo>
                        <a:pt x="10022" y="14544"/>
                      </a:lnTo>
                      <a:lnTo>
                        <a:pt x="9810" y="16128"/>
                      </a:lnTo>
                      <a:lnTo>
                        <a:pt x="9550" y="17352"/>
                      </a:lnTo>
                      <a:lnTo>
                        <a:pt x="9244" y="18360"/>
                      </a:lnTo>
                      <a:lnTo>
                        <a:pt x="8890" y="19224"/>
                      </a:lnTo>
                      <a:lnTo>
                        <a:pt x="8489" y="19944"/>
                      </a:lnTo>
                      <a:lnTo>
                        <a:pt x="8065" y="20448"/>
                      </a:lnTo>
                      <a:lnTo>
                        <a:pt x="7617" y="20880"/>
                      </a:lnTo>
                      <a:lnTo>
                        <a:pt x="7169" y="21168"/>
                      </a:lnTo>
                      <a:lnTo>
                        <a:pt x="6272" y="21456"/>
                      </a:lnTo>
                      <a:lnTo>
                        <a:pt x="5848" y="21528"/>
                      </a:lnTo>
                      <a:lnTo>
                        <a:pt x="4362" y="21528"/>
                      </a:lnTo>
                      <a:lnTo>
                        <a:pt x="3938" y="21456"/>
                      </a:lnTo>
                      <a:lnTo>
                        <a:pt x="3042" y="21168"/>
                      </a:lnTo>
                      <a:lnTo>
                        <a:pt x="2594" y="20880"/>
                      </a:lnTo>
                      <a:lnTo>
                        <a:pt x="2146" y="20448"/>
                      </a:lnTo>
                      <a:lnTo>
                        <a:pt x="1721" y="19944"/>
                      </a:lnTo>
                      <a:lnTo>
                        <a:pt x="1344" y="19224"/>
                      </a:lnTo>
                      <a:lnTo>
                        <a:pt x="967" y="18360"/>
                      </a:lnTo>
                      <a:lnTo>
                        <a:pt x="637" y="17280"/>
                      </a:lnTo>
                      <a:lnTo>
                        <a:pt x="377" y="16056"/>
                      </a:lnTo>
                      <a:lnTo>
                        <a:pt x="165" y="14544"/>
                      </a:lnTo>
                      <a:lnTo>
                        <a:pt x="47" y="12816"/>
                      </a:lnTo>
                      <a:lnTo>
                        <a:pt x="0" y="10800"/>
                      </a:lnTo>
                      <a:lnTo>
                        <a:pt x="47" y="8784"/>
                      </a:lnTo>
                      <a:lnTo>
                        <a:pt x="165" y="7056"/>
                      </a:lnTo>
                      <a:lnTo>
                        <a:pt x="377" y="5544"/>
                      </a:lnTo>
                      <a:lnTo>
                        <a:pt x="637" y="4248"/>
                      </a:lnTo>
                      <a:lnTo>
                        <a:pt x="967" y="3240"/>
                      </a:lnTo>
                      <a:lnTo>
                        <a:pt x="1344" y="2376"/>
                      </a:lnTo>
                      <a:lnTo>
                        <a:pt x="1721" y="1656"/>
                      </a:lnTo>
                      <a:lnTo>
                        <a:pt x="2146" y="1152"/>
                      </a:lnTo>
                      <a:lnTo>
                        <a:pt x="2594" y="720"/>
                      </a:lnTo>
                      <a:lnTo>
                        <a:pt x="3042" y="432"/>
                      </a:lnTo>
                      <a:lnTo>
                        <a:pt x="3490" y="216"/>
                      </a:lnTo>
                      <a:lnTo>
                        <a:pt x="3938" y="72"/>
                      </a:lnTo>
                      <a:lnTo>
                        <a:pt x="4362" y="0"/>
                      </a:lnTo>
                      <a:lnTo>
                        <a:pt x="5093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600"/>
                  </a:pPr>
                </a:p>
              </p:txBody>
            </p:sp>
            <p:sp>
              <p:nvSpPr>
                <p:cNvPr id="163" name="Freeform 24"/>
                <p:cNvSpPr/>
                <p:nvPr/>
              </p:nvSpPr>
              <p:spPr>
                <a:xfrm>
                  <a:off x="0" y="82426"/>
                  <a:ext cx="103993" cy="594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6374" y="11149"/>
                      </a:moveTo>
                      <a:lnTo>
                        <a:pt x="16211" y="11181"/>
                      </a:lnTo>
                      <a:lnTo>
                        <a:pt x="16049" y="11261"/>
                      </a:lnTo>
                      <a:lnTo>
                        <a:pt x="15895" y="11435"/>
                      </a:lnTo>
                      <a:lnTo>
                        <a:pt x="15760" y="11642"/>
                      </a:lnTo>
                      <a:lnTo>
                        <a:pt x="14352" y="14358"/>
                      </a:lnTo>
                      <a:lnTo>
                        <a:pt x="18396" y="14358"/>
                      </a:lnTo>
                      <a:lnTo>
                        <a:pt x="16988" y="11642"/>
                      </a:lnTo>
                      <a:lnTo>
                        <a:pt x="16852" y="11419"/>
                      </a:lnTo>
                      <a:lnTo>
                        <a:pt x="16708" y="11261"/>
                      </a:lnTo>
                      <a:lnTo>
                        <a:pt x="16545" y="11165"/>
                      </a:lnTo>
                      <a:lnTo>
                        <a:pt x="16374" y="11149"/>
                      </a:lnTo>
                      <a:close/>
                      <a:moveTo>
                        <a:pt x="15778" y="0"/>
                      </a:moveTo>
                      <a:lnTo>
                        <a:pt x="16527" y="318"/>
                      </a:lnTo>
                      <a:lnTo>
                        <a:pt x="17078" y="604"/>
                      </a:lnTo>
                      <a:lnTo>
                        <a:pt x="17601" y="969"/>
                      </a:lnTo>
                      <a:lnTo>
                        <a:pt x="18098" y="1398"/>
                      </a:lnTo>
                      <a:lnTo>
                        <a:pt x="18567" y="1922"/>
                      </a:lnTo>
                      <a:lnTo>
                        <a:pt x="19018" y="2494"/>
                      </a:lnTo>
                      <a:lnTo>
                        <a:pt x="19443" y="3113"/>
                      </a:lnTo>
                      <a:lnTo>
                        <a:pt x="19822" y="3796"/>
                      </a:lnTo>
                      <a:lnTo>
                        <a:pt x="20174" y="4542"/>
                      </a:lnTo>
                      <a:lnTo>
                        <a:pt x="20490" y="5336"/>
                      </a:lnTo>
                      <a:lnTo>
                        <a:pt x="20770" y="6162"/>
                      </a:lnTo>
                      <a:lnTo>
                        <a:pt x="21013" y="7036"/>
                      </a:lnTo>
                      <a:lnTo>
                        <a:pt x="21230" y="7957"/>
                      </a:lnTo>
                      <a:lnTo>
                        <a:pt x="21383" y="8910"/>
                      </a:lnTo>
                      <a:lnTo>
                        <a:pt x="21501" y="9879"/>
                      </a:lnTo>
                      <a:lnTo>
                        <a:pt x="21573" y="10864"/>
                      </a:lnTo>
                      <a:lnTo>
                        <a:pt x="21600" y="11880"/>
                      </a:lnTo>
                      <a:lnTo>
                        <a:pt x="21600" y="19059"/>
                      </a:lnTo>
                      <a:lnTo>
                        <a:pt x="21573" y="19535"/>
                      </a:lnTo>
                      <a:lnTo>
                        <a:pt x="21510" y="19948"/>
                      </a:lnTo>
                      <a:lnTo>
                        <a:pt x="21392" y="20361"/>
                      </a:lnTo>
                      <a:lnTo>
                        <a:pt x="21248" y="20711"/>
                      </a:lnTo>
                      <a:lnTo>
                        <a:pt x="21076" y="21028"/>
                      </a:lnTo>
                      <a:lnTo>
                        <a:pt x="20860" y="21266"/>
                      </a:lnTo>
                      <a:lnTo>
                        <a:pt x="20634" y="21457"/>
                      </a:lnTo>
                      <a:lnTo>
                        <a:pt x="20390" y="21568"/>
                      </a:lnTo>
                      <a:lnTo>
                        <a:pt x="20129" y="21600"/>
                      </a:lnTo>
                      <a:lnTo>
                        <a:pt x="1417" y="21600"/>
                      </a:lnTo>
                      <a:lnTo>
                        <a:pt x="1164" y="21568"/>
                      </a:lnTo>
                      <a:lnTo>
                        <a:pt x="912" y="21457"/>
                      </a:lnTo>
                      <a:lnTo>
                        <a:pt x="695" y="21266"/>
                      </a:lnTo>
                      <a:lnTo>
                        <a:pt x="496" y="21028"/>
                      </a:lnTo>
                      <a:lnTo>
                        <a:pt x="325" y="20711"/>
                      </a:lnTo>
                      <a:lnTo>
                        <a:pt x="190" y="20361"/>
                      </a:lnTo>
                      <a:lnTo>
                        <a:pt x="90" y="19948"/>
                      </a:lnTo>
                      <a:lnTo>
                        <a:pt x="27" y="19535"/>
                      </a:lnTo>
                      <a:lnTo>
                        <a:pt x="0" y="19059"/>
                      </a:lnTo>
                      <a:lnTo>
                        <a:pt x="0" y="11880"/>
                      </a:lnTo>
                      <a:lnTo>
                        <a:pt x="27" y="10864"/>
                      </a:lnTo>
                      <a:lnTo>
                        <a:pt x="99" y="9879"/>
                      </a:lnTo>
                      <a:lnTo>
                        <a:pt x="208" y="8910"/>
                      </a:lnTo>
                      <a:lnTo>
                        <a:pt x="370" y="7957"/>
                      </a:lnTo>
                      <a:lnTo>
                        <a:pt x="569" y="7036"/>
                      </a:lnTo>
                      <a:lnTo>
                        <a:pt x="812" y="6178"/>
                      </a:lnTo>
                      <a:lnTo>
                        <a:pt x="1101" y="5336"/>
                      </a:lnTo>
                      <a:lnTo>
                        <a:pt x="1408" y="4542"/>
                      </a:lnTo>
                      <a:lnTo>
                        <a:pt x="1760" y="3812"/>
                      </a:lnTo>
                      <a:lnTo>
                        <a:pt x="2139" y="3113"/>
                      </a:lnTo>
                      <a:lnTo>
                        <a:pt x="2554" y="2494"/>
                      </a:lnTo>
                      <a:lnTo>
                        <a:pt x="2997" y="1922"/>
                      </a:lnTo>
                      <a:lnTo>
                        <a:pt x="3475" y="1414"/>
                      </a:lnTo>
                      <a:lnTo>
                        <a:pt x="3972" y="985"/>
                      </a:lnTo>
                      <a:lnTo>
                        <a:pt x="4495" y="604"/>
                      </a:lnTo>
                      <a:lnTo>
                        <a:pt x="5046" y="318"/>
                      </a:lnTo>
                      <a:lnTo>
                        <a:pt x="5777" y="0"/>
                      </a:lnTo>
                      <a:lnTo>
                        <a:pt x="10768" y="20329"/>
                      </a:lnTo>
                      <a:lnTo>
                        <a:pt x="15778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600"/>
                  </a:pPr>
                </a:p>
              </p:txBody>
            </p:sp>
            <p:sp>
              <p:nvSpPr>
                <p:cNvPr id="164" name="Freeform 25"/>
                <p:cNvSpPr/>
                <p:nvPr/>
              </p:nvSpPr>
              <p:spPr>
                <a:xfrm>
                  <a:off x="44089" y="88177"/>
                  <a:ext cx="16294" cy="3977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818" y="0"/>
                      </a:moveTo>
                      <a:lnTo>
                        <a:pt x="13724" y="0"/>
                      </a:lnTo>
                      <a:lnTo>
                        <a:pt x="14940" y="47"/>
                      </a:lnTo>
                      <a:lnTo>
                        <a:pt x="16099" y="212"/>
                      </a:lnTo>
                      <a:lnTo>
                        <a:pt x="17083" y="496"/>
                      </a:lnTo>
                      <a:lnTo>
                        <a:pt x="17952" y="850"/>
                      </a:lnTo>
                      <a:lnTo>
                        <a:pt x="18589" y="1251"/>
                      </a:lnTo>
                      <a:lnTo>
                        <a:pt x="18994" y="1747"/>
                      </a:lnTo>
                      <a:lnTo>
                        <a:pt x="21195" y="5524"/>
                      </a:lnTo>
                      <a:lnTo>
                        <a:pt x="21310" y="6067"/>
                      </a:lnTo>
                      <a:lnTo>
                        <a:pt x="21137" y="6633"/>
                      </a:lnTo>
                      <a:lnTo>
                        <a:pt x="20673" y="7106"/>
                      </a:lnTo>
                      <a:lnTo>
                        <a:pt x="19979" y="7530"/>
                      </a:lnTo>
                      <a:lnTo>
                        <a:pt x="19052" y="7885"/>
                      </a:lnTo>
                      <a:lnTo>
                        <a:pt x="17894" y="8144"/>
                      </a:lnTo>
                      <a:lnTo>
                        <a:pt x="16620" y="8286"/>
                      </a:lnTo>
                      <a:lnTo>
                        <a:pt x="21600" y="10340"/>
                      </a:lnTo>
                      <a:lnTo>
                        <a:pt x="10829" y="21600"/>
                      </a:lnTo>
                      <a:lnTo>
                        <a:pt x="0" y="10340"/>
                      </a:lnTo>
                      <a:lnTo>
                        <a:pt x="4922" y="8286"/>
                      </a:lnTo>
                      <a:lnTo>
                        <a:pt x="3648" y="8144"/>
                      </a:lnTo>
                      <a:lnTo>
                        <a:pt x="2548" y="7885"/>
                      </a:lnTo>
                      <a:lnTo>
                        <a:pt x="1564" y="7530"/>
                      </a:lnTo>
                      <a:lnTo>
                        <a:pt x="869" y="7106"/>
                      </a:lnTo>
                      <a:lnTo>
                        <a:pt x="405" y="6633"/>
                      </a:lnTo>
                      <a:lnTo>
                        <a:pt x="232" y="6067"/>
                      </a:lnTo>
                      <a:lnTo>
                        <a:pt x="347" y="5524"/>
                      </a:lnTo>
                      <a:lnTo>
                        <a:pt x="2548" y="1747"/>
                      </a:lnTo>
                      <a:lnTo>
                        <a:pt x="3011" y="1251"/>
                      </a:lnTo>
                      <a:lnTo>
                        <a:pt x="3648" y="850"/>
                      </a:lnTo>
                      <a:lnTo>
                        <a:pt x="4459" y="496"/>
                      </a:lnTo>
                      <a:lnTo>
                        <a:pt x="5501" y="212"/>
                      </a:lnTo>
                      <a:lnTo>
                        <a:pt x="6602" y="47"/>
                      </a:lnTo>
                      <a:lnTo>
                        <a:pt x="7818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600"/>
                  </a:pPr>
                </a:p>
              </p:txBody>
            </p:sp>
          </p:grpSp>
          <p:grpSp>
            <p:nvGrpSpPr>
              <p:cNvPr id="170" name="Group 16"/>
              <p:cNvGrpSpPr/>
              <p:nvPr/>
            </p:nvGrpSpPr>
            <p:grpSpPr>
              <a:xfrm>
                <a:off x="12435" y="949819"/>
                <a:ext cx="131912" cy="151618"/>
                <a:chOff x="0" y="0"/>
                <a:chExt cx="131910" cy="151617"/>
              </a:xfrm>
            </p:grpSpPr>
            <p:sp>
              <p:nvSpPr>
                <p:cNvPr id="166" name="Freeform 17"/>
                <p:cNvSpPr/>
                <p:nvPr/>
              </p:nvSpPr>
              <p:spPr>
                <a:xfrm>
                  <a:off x="-1" y="-1"/>
                  <a:ext cx="131912" cy="1353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573" y="4061"/>
                      </a:moveTo>
                      <a:lnTo>
                        <a:pt x="21560" y="3969"/>
                      </a:lnTo>
                      <a:lnTo>
                        <a:pt x="21466" y="3805"/>
                      </a:lnTo>
                      <a:lnTo>
                        <a:pt x="21311" y="3707"/>
                      </a:lnTo>
                      <a:lnTo>
                        <a:pt x="21136" y="3674"/>
                      </a:lnTo>
                      <a:lnTo>
                        <a:pt x="21049" y="3694"/>
                      </a:lnTo>
                      <a:lnTo>
                        <a:pt x="20854" y="3491"/>
                      </a:lnTo>
                      <a:lnTo>
                        <a:pt x="20410" y="3111"/>
                      </a:lnTo>
                      <a:lnTo>
                        <a:pt x="20195" y="2934"/>
                      </a:lnTo>
                      <a:lnTo>
                        <a:pt x="19710" y="2508"/>
                      </a:lnTo>
                      <a:lnTo>
                        <a:pt x="18735" y="1690"/>
                      </a:lnTo>
                      <a:lnTo>
                        <a:pt x="18231" y="1303"/>
                      </a:lnTo>
                      <a:lnTo>
                        <a:pt x="17827" y="969"/>
                      </a:lnTo>
                      <a:lnTo>
                        <a:pt x="16859" y="347"/>
                      </a:lnTo>
                      <a:lnTo>
                        <a:pt x="16355" y="157"/>
                      </a:lnTo>
                      <a:lnTo>
                        <a:pt x="16032" y="124"/>
                      </a:lnTo>
                      <a:lnTo>
                        <a:pt x="15891" y="131"/>
                      </a:lnTo>
                      <a:lnTo>
                        <a:pt x="15877" y="111"/>
                      </a:lnTo>
                      <a:lnTo>
                        <a:pt x="15857" y="92"/>
                      </a:lnTo>
                      <a:lnTo>
                        <a:pt x="15783" y="26"/>
                      </a:lnTo>
                      <a:lnTo>
                        <a:pt x="15601" y="0"/>
                      </a:lnTo>
                      <a:lnTo>
                        <a:pt x="15427" y="65"/>
                      </a:lnTo>
                      <a:lnTo>
                        <a:pt x="15319" y="210"/>
                      </a:lnTo>
                      <a:lnTo>
                        <a:pt x="15319" y="308"/>
                      </a:lnTo>
                      <a:lnTo>
                        <a:pt x="15306" y="406"/>
                      </a:lnTo>
                      <a:lnTo>
                        <a:pt x="15151" y="668"/>
                      </a:lnTo>
                      <a:lnTo>
                        <a:pt x="14788" y="1068"/>
                      </a:lnTo>
                      <a:lnTo>
                        <a:pt x="14600" y="1244"/>
                      </a:lnTo>
                      <a:lnTo>
                        <a:pt x="14135" y="1703"/>
                      </a:lnTo>
                      <a:lnTo>
                        <a:pt x="13127" y="2580"/>
                      </a:lnTo>
                      <a:lnTo>
                        <a:pt x="12629" y="3006"/>
                      </a:lnTo>
                      <a:lnTo>
                        <a:pt x="11419" y="3995"/>
                      </a:lnTo>
                      <a:lnTo>
                        <a:pt x="8917" y="5875"/>
                      </a:lnTo>
                      <a:lnTo>
                        <a:pt x="7653" y="6785"/>
                      </a:lnTo>
                      <a:lnTo>
                        <a:pt x="6516" y="7578"/>
                      </a:lnTo>
                      <a:lnTo>
                        <a:pt x="4815" y="8757"/>
                      </a:lnTo>
                      <a:lnTo>
                        <a:pt x="3719" y="9608"/>
                      </a:lnTo>
                      <a:lnTo>
                        <a:pt x="3194" y="10060"/>
                      </a:lnTo>
                      <a:lnTo>
                        <a:pt x="2791" y="10427"/>
                      </a:lnTo>
                      <a:lnTo>
                        <a:pt x="1991" y="11219"/>
                      </a:lnTo>
                      <a:lnTo>
                        <a:pt x="1251" y="12084"/>
                      </a:lnTo>
                      <a:lnTo>
                        <a:pt x="787" y="12778"/>
                      </a:lnTo>
                      <a:lnTo>
                        <a:pt x="518" y="13256"/>
                      </a:lnTo>
                      <a:lnTo>
                        <a:pt x="397" y="13498"/>
                      </a:lnTo>
                      <a:lnTo>
                        <a:pt x="296" y="13754"/>
                      </a:lnTo>
                      <a:lnTo>
                        <a:pt x="141" y="14284"/>
                      </a:lnTo>
                      <a:lnTo>
                        <a:pt x="13" y="15103"/>
                      </a:lnTo>
                      <a:lnTo>
                        <a:pt x="0" y="16236"/>
                      </a:lnTo>
                      <a:lnTo>
                        <a:pt x="81" y="17356"/>
                      </a:lnTo>
                      <a:lnTo>
                        <a:pt x="121" y="17893"/>
                      </a:lnTo>
                      <a:lnTo>
                        <a:pt x="128" y="17959"/>
                      </a:lnTo>
                      <a:lnTo>
                        <a:pt x="195" y="18063"/>
                      </a:lnTo>
                      <a:lnTo>
                        <a:pt x="330" y="18148"/>
                      </a:lnTo>
                      <a:lnTo>
                        <a:pt x="451" y="18142"/>
                      </a:lnTo>
                      <a:lnTo>
                        <a:pt x="679" y="18450"/>
                      </a:lnTo>
                      <a:lnTo>
                        <a:pt x="1231" y="19092"/>
                      </a:lnTo>
                      <a:lnTo>
                        <a:pt x="1869" y="19753"/>
                      </a:lnTo>
                      <a:lnTo>
                        <a:pt x="2576" y="20362"/>
                      </a:lnTo>
                      <a:lnTo>
                        <a:pt x="3342" y="20912"/>
                      </a:lnTo>
                      <a:lnTo>
                        <a:pt x="4136" y="21318"/>
                      </a:lnTo>
                      <a:lnTo>
                        <a:pt x="4734" y="21515"/>
                      </a:lnTo>
                      <a:lnTo>
                        <a:pt x="5144" y="21593"/>
                      </a:lnTo>
                      <a:lnTo>
                        <a:pt x="5548" y="21600"/>
                      </a:lnTo>
                      <a:lnTo>
                        <a:pt x="5958" y="21554"/>
                      </a:lnTo>
                      <a:lnTo>
                        <a:pt x="6160" y="21495"/>
                      </a:lnTo>
                      <a:lnTo>
                        <a:pt x="6422" y="21423"/>
                      </a:lnTo>
                      <a:lnTo>
                        <a:pt x="6927" y="21194"/>
                      </a:lnTo>
                      <a:lnTo>
                        <a:pt x="7653" y="20768"/>
                      </a:lnTo>
                      <a:lnTo>
                        <a:pt x="9025" y="19707"/>
                      </a:lnTo>
                      <a:lnTo>
                        <a:pt x="9838" y="18987"/>
                      </a:lnTo>
                      <a:lnTo>
                        <a:pt x="10988" y="17998"/>
                      </a:lnTo>
                      <a:lnTo>
                        <a:pt x="12158" y="17029"/>
                      </a:lnTo>
                      <a:lnTo>
                        <a:pt x="13564" y="15876"/>
                      </a:lnTo>
                      <a:lnTo>
                        <a:pt x="16334" y="13531"/>
                      </a:lnTo>
                      <a:lnTo>
                        <a:pt x="17706" y="12339"/>
                      </a:lnTo>
                      <a:lnTo>
                        <a:pt x="18910" y="11291"/>
                      </a:lnTo>
                      <a:lnTo>
                        <a:pt x="20087" y="10217"/>
                      </a:lnTo>
                      <a:lnTo>
                        <a:pt x="20316" y="10021"/>
                      </a:lnTo>
                      <a:lnTo>
                        <a:pt x="20679" y="9680"/>
                      </a:lnTo>
                      <a:lnTo>
                        <a:pt x="20867" y="9418"/>
                      </a:lnTo>
                      <a:lnTo>
                        <a:pt x="20921" y="9274"/>
                      </a:lnTo>
                      <a:lnTo>
                        <a:pt x="21008" y="9267"/>
                      </a:lnTo>
                      <a:lnTo>
                        <a:pt x="21075" y="9228"/>
                      </a:lnTo>
                      <a:lnTo>
                        <a:pt x="21156" y="9176"/>
                      </a:lnTo>
                      <a:lnTo>
                        <a:pt x="21270" y="9025"/>
                      </a:lnTo>
                      <a:lnTo>
                        <a:pt x="21385" y="8757"/>
                      </a:lnTo>
                      <a:lnTo>
                        <a:pt x="21466" y="8128"/>
                      </a:lnTo>
                      <a:lnTo>
                        <a:pt x="21472" y="7748"/>
                      </a:lnTo>
                      <a:lnTo>
                        <a:pt x="21533" y="6824"/>
                      </a:lnTo>
                      <a:lnTo>
                        <a:pt x="21600" y="5449"/>
                      </a:lnTo>
                      <a:lnTo>
                        <a:pt x="21600" y="4526"/>
                      </a:lnTo>
                      <a:lnTo>
                        <a:pt x="21573" y="4061"/>
                      </a:lnTo>
                      <a:close/>
                      <a:moveTo>
                        <a:pt x="6752" y="16341"/>
                      </a:moveTo>
                      <a:lnTo>
                        <a:pt x="6711" y="17349"/>
                      </a:lnTo>
                      <a:lnTo>
                        <a:pt x="6718" y="19373"/>
                      </a:lnTo>
                      <a:lnTo>
                        <a:pt x="6732" y="20395"/>
                      </a:lnTo>
                      <a:lnTo>
                        <a:pt x="6335" y="20598"/>
                      </a:lnTo>
                      <a:lnTo>
                        <a:pt x="5918" y="20762"/>
                      </a:lnTo>
                      <a:lnTo>
                        <a:pt x="5945" y="20546"/>
                      </a:lnTo>
                      <a:lnTo>
                        <a:pt x="5925" y="20081"/>
                      </a:lnTo>
                      <a:lnTo>
                        <a:pt x="5837" y="19393"/>
                      </a:lnTo>
                      <a:lnTo>
                        <a:pt x="5783" y="18961"/>
                      </a:lnTo>
                      <a:lnTo>
                        <a:pt x="5716" y="18207"/>
                      </a:lnTo>
                      <a:lnTo>
                        <a:pt x="5676" y="17094"/>
                      </a:lnTo>
                      <a:lnTo>
                        <a:pt x="5716" y="16341"/>
                      </a:lnTo>
                      <a:lnTo>
                        <a:pt x="5763" y="15974"/>
                      </a:lnTo>
                      <a:lnTo>
                        <a:pt x="5756" y="15876"/>
                      </a:lnTo>
                      <a:lnTo>
                        <a:pt x="5649" y="15706"/>
                      </a:lnTo>
                      <a:lnTo>
                        <a:pt x="5568" y="15653"/>
                      </a:lnTo>
                      <a:lnTo>
                        <a:pt x="4822" y="15182"/>
                      </a:lnTo>
                      <a:lnTo>
                        <a:pt x="3403" y="14160"/>
                      </a:lnTo>
                      <a:lnTo>
                        <a:pt x="2697" y="13636"/>
                      </a:lnTo>
                      <a:lnTo>
                        <a:pt x="2569" y="13518"/>
                      </a:lnTo>
                      <a:lnTo>
                        <a:pt x="2112" y="13164"/>
                      </a:lnTo>
                      <a:lnTo>
                        <a:pt x="1775" y="12955"/>
                      </a:lnTo>
                      <a:lnTo>
                        <a:pt x="1621" y="12896"/>
                      </a:lnTo>
                      <a:lnTo>
                        <a:pt x="1977" y="12437"/>
                      </a:lnTo>
                      <a:lnTo>
                        <a:pt x="2354" y="11985"/>
                      </a:lnTo>
                      <a:lnTo>
                        <a:pt x="3430" y="12804"/>
                      </a:lnTo>
                      <a:lnTo>
                        <a:pt x="5057" y="14022"/>
                      </a:lnTo>
                      <a:lnTo>
                        <a:pt x="6113" y="14867"/>
                      </a:lnTo>
                      <a:lnTo>
                        <a:pt x="6624" y="15313"/>
                      </a:lnTo>
                      <a:lnTo>
                        <a:pt x="6718" y="15385"/>
                      </a:lnTo>
                      <a:lnTo>
                        <a:pt x="6953" y="15417"/>
                      </a:lnTo>
                      <a:lnTo>
                        <a:pt x="7081" y="15365"/>
                      </a:lnTo>
                      <a:lnTo>
                        <a:pt x="7612" y="15077"/>
                      </a:lnTo>
                      <a:lnTo>
                        <a:pt x="8608" y="14376"/>
                      </a:lnTo>
                      <a:lnTo>
                        <a:pt x="9536" y="13584"/>
                      </a:lnTo>
                      <a:lnTo>
                        <a:pt x="10410" y="12726"/>
                      </a:lnTo>
                      <a:lnTo>
                        <a:pt x="10827" y="12293"/>
                      </a:lnTo>
                      <a:lnTo>
                        <a:pt x="10874" y="12234"/>
                      </a:lnTo>
                      <a:lnTo>
                        <a:pt x="10921" y="12097"/>
                      </a:lnTo>
                      <a:lnTo>
                        <a:pt x="10934" y="11966"/>
                      </a:lnTo>
                      <a:lnTo>
                        <a:pt x="10874" y="11835"/>
                      </a:lnTo>
                      <a:lnTo>
                        <a:pt x="10827" y="11763"/>
                      </a:lnTo>
                      <a:lnTo>
                        <a:pt x="9549" y="10453"/>
                      </a:lnTo>
                      <a:lnTo>
                        <a:pt x="8278" y="9136"/>
                      </a:lnTo>
                      <a:lnTo>
                        <a:pt x="8076" y="8907"/>
                      </a:lnTo>
                      <a:lnTo>
                        <a:pt x="7612" y="8436"/>
                      </a:lnTo>
                      <a:lnTo>
                        <a:pt x="7276" y="8174"/>
                      </a:lnTo>
                      <a:lnTo>
                        <a:pt x="7101" y="8089"/>
                      </a:lnTo>
                      <a:lnTo>
                        <a:pt x="8366" y="7224"/>
                      </a:lnTo>
                      <a:lnTo>
                        <a:pt x="9616" y="6314"/>
                      </a:lnTo>
                      <a:lnTo>
                        <a:pt x="10854" y="5403"/>
                      </a:lnTo>
                      <a:lnTo>
                        <a:pt x="12676" y="3976"/>
                      </a:lnTo>
                      <a:lnTo>
                        <a:pt x="13853" y="3000"/>
                      </a:lnTo>
                      <a:lnTo>
                        <a:pt x="14425" y="2489"/>
                      </a:lnTo>
                      <a:lnTo>
                        <a:pt x="14754" y="2214"/>
                      </a:lnTo>
                      <a:lnTo>
                        <a:pt x="15460" y="1539"/>
                      </a:lnTo>
                      <a:lnTo>
                        <a:pt x="15763" y="1159"/>
                      </a:lnTo>
                      <a:lnTo>
                        <a:pt x="15918" y="904"/>
                      </a:lnTo>
                      <a:lnTo>
                        <a:pt x="15965" y="773"/>
                      </a:lnTo>
                      <a:lnTo>
                        <a:pt x="16287" y="917"/>
                      </a:lnTo>
                      <a:lnTo>
                        <a:pt x="16583" y="1068"/>
                      </a:lnTo>
                      <a:lnTo>
                        <a:pt x="17041" y="1349"/>
                      </a:lnTo>
                      <a:lnTo>
                        <a:pt x="17895" y="1991"/>
                      </a:lnTo>
                      <a:lnTo>
                        <a:pt x="18298" y="2318"/>
                      </a:lnTo>
                      <a:lnTo>
                        <a:pt x="19051" y="2967"/>
                      </a:lnTo>
                      <a:lnTo>
                        <a:pt x="19798" y="3628"/>
                      </a:lnTo>
                      <a:lnTo>
                        <a:pt x="20127" y="3949"/>
                      </a:lnTo>
                      <a:lnTo>
                        <a:pt x="20497" y="4231"/>
                      </a:lnTo>
                      <a:lnTo>
                        <a:pt x="19751" y="5050"/>
                      </a:lnTo>
                      <a:lnTo>
                        <a:pt x="18211" y="6654"/>
                      </a:lnTo>
                      <a:lnTo>
                        <a:pt x="16637" y="8233"/>
                      </a:lnTo>
                      <a:lnTo>
                        <a:pt x="15016" y="9759"/>
                      </a:lnTo>
                      <a:lnTo>
                        <a:pt x="14203" y="10512"/>
                      </a:lnTo>
                      <a:lnTo>
                        <a:pt x="13362" y="11265"/>
                      </a:lnTo>
                      <a:lnTo>
                        <a:pt x="11647" y="12778"/>
                      </a:lnTo>
                      <a:lnTo>
                        <a:pt x="9865" y="14206"/>
                      </a:lnTo>
                      <a:lnTo>
                        <a:pt x="8480" y="15208"/>
                      </a:lnTo>
                      <a:lnTo>
                        <a:pt x="7532" y="15830"/>
                      </a:lnTo>
                      <a:lnTo>
                        <a:pt x="7041" y="16125"/>
                      </a:lnTo>
                      <a:lnTo>
                        <a:pt x="7041" y="16131"/>
                      </a:lnTo>
                      <a:lnTo>
                        <a:pt x="6947" y="16112"/>
                      </a:lnTo>
                      <a:lnTo>
                        <a:pt x="6805" y="16190"/>
                      </a:lnTo>
                      <a:lnTo>
                        <a:pt x="6758" y="16275"/>
                      </a:lnTo>
                      <a:lnTo>
                        <a:pt x="6752" y="16341"/>
                      </a:lnTo>
                      <a:close/>
                      <a:moveTo>
                        <a:pt x="20726" y="7080"/>
                      </a:moveTo>
                      <a:lnTo>
                        <a:pt x="20672" y="7944"/>
                      </a:lnTo>
                      <a:lnTo>
                        <a:pt x="20659" y="8167"/>
                      </a:lnTo>
                      <a:lnTo>
                        <a:pt x="20638" y="8383"/>
                      </a:lnTo>
                      <a:lnTo>
                        <a:pt x="20625" y="8521"/>
                      </a:lnTo>
                      <a:lnTo>
                        <a:pt x="20611" y="8619"/>
                      </a:lnTo>
                      <a:lnTo>
                        <a:pt x="20571" y="8645"/>
                      </a:lnTo>
                      <a:lnTo>
                        <a:pt x="20524" y="8737"/>
                      </a:lnTo>
                      <a:lnTo>
                        <a:pt x="20517" y="8796"/>
                      </a:lnTo>
                      <a:lnTo>
                        <a:pt x="20430" y="8835"/>
                      </a:lnTo>
                      <a:lnTo>
                        <a:pt x="20295" y="8986"/>
                      </a:lnTo>
                      <a:lnTo>
                        <a:pt x="20282" y="9097"/>
                      </a:lnTo>
                      <a:lnTo>
                        <a:pt x="20295" y="8947"/>
                      </a:lnTo>
                      <a:lnTo>
                        <a:pt x="20242" y="8966"/>
                      </a:lnTo>
                      <a:lnTo>
                        <a:pt x="20107" y="9123"/>
                      </a:lnTo>
                      <a:lnTo>
                        <a:pt x="19778" y="9457"/>
                      </a:lnTo>
                      <a:lnTo>
                        <a:pt x="19435" y="9778"/>
                      </a:lnTo>
                      <a:lnTo>
                        <a:pt x="18386" y="10721"/>
                      </a:lnTo>
                      <a:lnTo>
                        <a:pt x="17310" y="11651"/>
                      </a:lnTo>
                      <a:lnTo>
                        <a:pt x="14801" y="13819"/>
                      </a:lnTo>
                      <a:lnTo>
                        <a:pt x="12259" y="15941"/>
                      </a:lnTo>
                      <a:lnTo>
                        <a:pt x="12132" y="16053"/>
                      </a:lnTo>
                      <a:lnTo>
                        <a:pt x="12004" y="16157"/>
                      </a:lnTo>
                      <a:lnTo>
                        <a:pt x="11957" y="15385"/>
                      </a:lnTo>
                      <a:lnTo>
                        <a:pt x="11869" y="14612"/>
                      </a:lnTo>
                      <a:lnTo>
                        <a:pt x="11863" y="14284"/>
                      </a:lnTo>
                      <a:lnTo>
                        <a:pt x="11869" y="13950"/>
                      </a:lnTo>
                      <a:lnTo>
                        <a:pt x="11863" y="13872"/>
                      </a:lnTo>
                      <a:lnTo>
                        <a:pt x="11762" y="13787"/>
                      </a:lnTo>
                      <a:lnTo>
                        <a:pt x="11694" y="13773"/>
                      </a:lnTo>
                      <a:lnTo>
                        <a:pt x="12959" y="12680"/>
                      </a:lnTo>
                      <a:lnTo>
                        <a:pt x="14162" y="11586"/>
                      </a:lnTo>
                      <a:lnTo>
                        <a:pt x="15037" y="10813"/>
                      </a:lnTo>
                      <a:lnTo>
                        <a:pt x="16738" y="9208"/>
                      </a:lnTo>
                      <a:lnTo>
                        <a:pt x="18406" y="7578"/>
                      </a:lnTo>
                      <a:lnTo>
                        <a:pt x="20020" y="5901"/>
                      </a:lnTo>
                      <a:lnTo>
                        <a:pt x="20813" y="5043"/>
                      </a:lnTo>
                      <a:lnTo>
                        <a:pt x="20800" y="6065"/>
                      </a:lnTo>
                      <a:lnTo>
                        <a:pt x="20726" y="708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67" name="Freeform 18"/>
                <p:cNvSpPr/>
                <p:nvPr/>
              </p:nvSpPr>
              <p:spPr>
                <a:xfrm>
                  <a:off x="44216" y="131171"/>
                  <a:ext cx="26112" cy="1625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8879" y="326"/>
                      </a:moveTo>
                      <a:lnTo>
                        <a:pt x="18505" y="0"/>
                      </a:lnTo>
                      <a:lnTo>
                        <a:pt x="17722" y="163"/>
                      </a:lnTo>
                      <a:lnTo>
                        <a:pt x="17144" y="977"/>
                      </a:lnTo>
                      <a:lnTo>
                        <a:pt x="16838" y="2117"/>
                      </a:lnTo>
                      <a:lnTo>
                        <a:pt x="16872" y="2822"/>
                      </a:lnTo>
                      <a:lnTo>
                        <a:pt x="17484" y="6133"/>
                      </a:lnTo>
                      <a:lnTo>
                        <a:pt x="18028" y="9606"/>
                      </a:lnTo>
                      <a:lnTo>
                        <a:pt x="17926" y="10963"/>
                      </a:lnTo>
                      <a:lnTo>
                        <a:pt x="17518" y="12265"/>
                      </a:lnTo>
                      <a:lnTo>
                        <a:pt x="16804" y="13622"/>
                      </a:lnTo>
                      <a:lnTo>
                        <a:pt x="16260" y="14219"/>
                      </a:lnTo>
                      <a:lnTo>
                        <a:pt x="15409" y="15087"/>
                      </a:lnTo>
                      <a:lnTo>
                        <a:pt x="13708" y="15793"/>
                      </a:lnTo>
                      <a:lnTo>
                        <a:pt x="12586" y="15413"/>
                      </a:lnTo>
                      <a:lnTo>
                        <a:pt x="11974" y="14762"/>
                      </a:lnTo>
                      <a:lnTo>
                        <a:pt x="11531" y="13676"/>
                      </a:lnTo>
                      <a:lnTo>
                        <a:pt x="11293" y="12265"/>
                      </a:lnTo>
                      <a:lnTo>
                        <a:pt x="11293" y="11343"/>
                      </a:lnTo>
                      <a:lnTo>
                        <a:pt x="11259" y="10746"/>
                      </a:lnTo>
                      <a:lnTo>
                        <a:pt x="11021" y="9769"/>
                      </a:lnTo>
                      <a:lnTo>
                        <a:pt x="10307" y="8901"/>
                      </a:lnTo>
                      <a:lnTo>
                        <a:pt x="9116" y="8901"/>
                      </a:lnTo>
                      <a:lnTo>
                        <a:pt x="8368" y="9769"/>
                      </a:lnTo>
                      <a:lnTo>
                        <a:pt x="8062" y="10746"/>
                      </a:lnTo>
                      <a:lnTo>
                        <a:pt x="8028" y="11343"/>
                      </a:lnTo>
                      <a:lnTo>
                        <a:pt x="7926" y="12537"/>
                      </a:lnTo>
                      <a:lnTo>
                        <a:pt x="7483" y="14545"/>
                      </a:lnTo>
                      <a:lnTo>
                        <a:pt x="6667" y="16119"/>
                      </a:lnTo>
                      <a:lnTo>
                        <a:pt x="5443" y="16824"/>
                      </a:lnTo>
                      <a:lnTo>
                        <a:pt x="4660" y="16661"/>
                      </a:lnTo>
                      <a:lnTo>
                        <a:pt x="4150" y="16498"/>
                      </a:lnTo>
                      <a:lnTo>
                        <a:pt x="3470" y="15956"/>
                      </a:lnTo>
                      <a:lnTo>
                        <a:pt x="2823" y="14653"/>
                      </a:lnTo>
                      <a:lnTo>
                        <a:pt x="2585" y="12374"/>
                      </a:lnTo>
                      <a:lnTo>
                        <a:pt x="2823" y="9877"/>
                      </a:lnTo>
                      <a:lnTo>
                        <a:pt x="2993" y="8792"/>
                      </a:lnTo>
                      <a:lnTo>
                        <a:pt x="3061" y="8086"/>
                      </a:lnTo>
                      <a:lnTo>
                        <a:pt x="2721" y="7110"/>
                      </a:lnTo>
                      <a:lnTo>
                        <a:pt x="2109" y="6838"/>
                      </a:lnTo>
                      <a:lnTo>
                        <a:pt x="1463" y="7055"/>
                      </a:lnTo>
                      <a:lnTo>
                        <a:pt x="1157" y="7544"/>
                      </a:lnTo>
                      <a:lnTo>
                        <a:pt x="782" y="8521"/>
                      </a:lnTo>
                      <a:lnTo>
                        <a:pt x="238" y="10474"/>
                      </a:lnTo>
                      <a:lnTo>
                        <a:pt x="0" y="12591"/>
                      </a:lnTo>
                      <a:lnTo>
                        <a:pt x="102" y="14545"/>
                      </a:lnTo>
                      <a:lnTo>
                        <a:pt x="442" y="16498"/>
                      </a:lnTo>
                      <a:lnTo>
                        <a:pt x="1054" y="18235"/>
                      </a:lnTo>
                      <a:lnTo>
                        <a:pt x="2007" y="19646"/>
                      </a:lnTo>
                      <a:lnTo>
                        <a:pt x="3163" y="20786"/>
                      </a:lnTo>
                      <a:lnTo>
                        <a:pt x="3844" y="21166"/>
                      </a:lnTo>
                      <a:lnTo>
                        <a:pt x="4728" y="21600"/>
                      </a:lnTo>
                      <a:lnTo>
                        <a:pt x="6361" y="21600"/>
                      </a:lnTo>
                      <a:lnTo>
                        <a:pt x="7790" y="20786"/>
                      </a:lnTo>
                      <a:lnTo>
                        <a:pt x="9014" y="19321"/>
                      </a:lnTo>
                      <a:lnTo>
                        <a:pt x="9490" y="18398"/>
                      </a:lnTo>
                      <a:lnTo>
                        <a:pt x="10171" y="19321"/>
                      </a:lnTo>
                      <a:lnTo>
                        <a:pt x="11906" y="20569"/>
                      </a:lnTo>
                      <a:lnTo>
                        <a:pt x="13912" y="20949"/>
                      </a:lnTo>
                      <a:lnTo>
                        <a:pt x="15987" y="20352"/>
                      </a:lnTo>
                      <a:lnTo>
                        <a:pt x="17076" y="19646"/>
                      </a:lnTo>
                      <a:lnTo>
                        <a:pt x="17926" y="18995"/>
                      </a:lnTo>
                      <a:lnTo>
                        <a:pt x="19287" y="17150"/>
                      </a:lnTo>
                      <a:lnTo>
                        <a:pt x="20409" y="14708"/>
                      </a:lnTo>
                      <a:lnTo>
                        <a:pt x="21192" y="11994"/>
                      </a:lnTo>
                      <a:lnTo>
                        <a:pt x="21600" y="9009"/>
                      </a:lnTo>
                      <a:lnTo>
                        <a:pt x="21498" y="6133"/>
                      </a:lnTo>
                      <a:lnTo>
                        <a:pt x="20886" y="3473"/>
                      </a:lnTo>
                      <a:lnTo>
                        <a:pt x="19763" y="1248"/>
                      </a:lnTo>
                      <a:lnTo>
                        <a:pt x="18879" y="326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68" name="Freeform 19"/>
                <p:cNvSpPr/>
                <p:nvPr/>
              </p:nvSpPr>
              <p:spPr>
                <a:xfrm>
                  <a:off x="75869" y="102720"/>
                  <a:ext cx="21679" cy="220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2723" y="0"/>
                      </a:moveTo>
                      <a:lnTo>
                        <a:pt x="12314" y="40"/>
                      </a:lnTo>
                      <a:lnTo>
                        <a:pt x="11659" y="361"/>
                      </a:lnTo>
                      <a:lnTo>
                        <a:pt x="10964" y="1084"/>
                      </a:lnTo>
                      <a:lnTo>
                        <a:pt x="10759" y="2409"/>
                      </a:lnTo>
                      <a:lnTo>
                        <a:pt x="11168" y="3292"/>
                      </a:lnTo>
                      <a:lnTo>
                        <a:pt x="11782" y="3694"/>
                      </a:lnTo>
                      <a:lnTo>
                        <a:pt x="12191" y="3814"/>
                      </a:lnTo>
                      <a:lnTo>
                        <a:pt x="13132" y="3975"/>
                      </a:lnTo>
                      <a:lnTo>
                        <a:pt x="15259" y="4497"/>
                      </a:lnTo>
                      <a:lnTo>
                        <a:pt x="16527" y="5179"/>
                      </a:lnTo>
                      <a:lnTo>
                        <a:pt x="17141" y="5822"/>
                      </a:lnTo>
                      <a:lnTo>
                        <a:pt x="17427" y="6625"/>
                      </a:lnTo>
                      <a:lnTo>
                        <a:pt x="17305" y="7668"/>
                      </a:lnTo>
                      <a:lnTo>
                        <a:pt x="17018" y="8271"/>
                      </a:lnTo>
                      <a:lnTo>
                        <a:pt x="16732" y="8833"/>
                      </a:lnTo>
                      <a:lnTo>
                        <a:pt x="15995" y="9716"/>
                      </a:lnTo>
                      <a:lnTo>
                        <a:pt x="14605" y="10639"/>
                      </a:lnTo>
                      <a:lnTo>
                        <a:pt x="12355" y="11081"/>
                      </a:lnTo>
                      <a:lnTo>
                        <a:pt x="10023" y="10800"/>
                      </a:lnTo>
                      <a:lnTo>
                        <a:pt x="8877" y="10439"/>
                      </a:lnTo>
                      <a:lnTo>
                        <a:pt x="8468" y="10278"/>
                      </a:lnTo>
                      <a:lnTo>
                        <a:pt x="8141" y="10158"/>
                      </a:lnTo>
                      <a:lnTo>
                        <a:pt x="7691" y="10037"/>
                      </a:lnTo>
                      <a:lnTo>
                        <a:pt x="6995" y="10158"/>
                      </a:lnTo>
                      <a:lnTo>
                        <a:pt x="6136" y="10760"/>
                      </a:lnTo>
                      <a:lnTo>
                        <a:pt x="5523" y="12004"/>
                      </a:lnTo>
                      <a:lnTo>
                        <a:pt x="5768" y="13008"/>
                      </a:lnTo>
                      <a:lnTo>
                        <a:pt x="6177" y="13530"/>
                      </a:lnTo>
                      <a:lnTo>
                        <a:pt x="6586" y="13691"/>
                      </a:lnTo>
                      <a:lnTo>
                        <a:pt x="7077" y="13932"/>
                      </a:lnTo>
                      <a:lnTo>
                        <a:pt x="7282" y="13972"/>
                      </a:lnTo>
                      <a:lnTo>
                        <a:pt x="7527" y="14092"/>
                      </a:lnTo>
                      <a:lnTo>
                        <a:pt x="9000" y="14735"/>
                      </a:lnTo>
                      <a:lnTo>
                        <a:pt x="10309" y="15497"/>
                      </a:lnTo>
                      <a:lnTo>
                        <a:pt x="9941" y="16019"/>
                      </a:lnTo>
                      <a:lnTo>
                        <a:pt x="9000" y="16862"/>
                      </a:lnTo>
                      <a:lnTo>
                        <a:pt x="7364" y="17786"/>
                      </a:lnTo>
                      <a:lnTo>
                        <a:pt x="6136" y="18147"/>
                      </a:lnTo>
                      <a:lnTo>
                        <a:pt x="5359" y="18308"/>
                      </a:lnTo>
                      <a:lnTo>
                        <a:pt x="3477" y="18428"/>
                      </a:lnTo>
                      <a:lnTo>
                        <a:pt x="2536" y="18308"/>
                      </a:lnTo>
                      <a:lnTo>
                        <a:pt x="2332" y="18187"/>
                      </a:lnTo>
                      <a:lnTo>
                        <a:pt x="2045" y="17786"/>
                      </a:lnTo>
                      <a:lnTo>
                        <a:pt x="1227" y="17585"/>
                      </a:lnTo>
                      <a:lnTo>
                        <a:pt x="409" y="17906"/>
                      </a:lnTo>
                      <a:lnTo>
                        <a:pt x="0" y="18589"/>
                      </a:lnTo>
                      <a:lnTo>
                        <a:pt x="123" y="19071"/>
                      </a:lnTo>
                      <a:lnTo>
                        <a:pt x="532" y="19994"/>
                      </a:lnTo>
                      <a:lnTo>
                        <a:pt x="1841" y="21078"/>
                      </a:lnTo>
                      <a:lnTo>
                        <a:pt x="3600" y="21560"/>
                      </a:lnTo>
                      <a:lnTo>
                        <a:pt x="5482" y="21600"/>
                      </a:lnTo>
                      <a:lnTo>
                        <a:pt x="6341" y="21439"/>
                      </a:lnTo>
                      <a:lnTo>
                        <a:pt x="7773" y="21199"/>
                      </a:lnTo>
                      <a:lnTo>
                        <a:pt x="10227" y="20235"/>
                      </a:lnTo>
                      <a:lnTo>
                        <a:pt x="12355" y="18669"/>
                      </a:lnTo>
                      <a:lnTo>
                        <a:pt x="13950" y="16622"/>
                      </a:lnTo>
                      <a:lnTo>
                        <a:pt x="14523" y="15377"/>
                      </a:lnTo>
                      <a:lnTo>
                        <a:pt x="14645" y="15016"/>
                      </a:lnTo>
                      <a:lnTo>
                        <a:pt x="14605" y="14694"/>
                      </a:lnTo>
                      <a:lnTo>
                        <a:pt x="15586" y="14454"/>
                      </a:lnTo>
                      <a:lnTo>
                        <a:pt x="17386" y="13691"/>
                      </a:lnTo>
                      <a:lnTo>
                        <a:pt x="18941" y="12486"/>
                      </a:lnTo>
                      <a:lnTo>
                        <a:pt x="20332" y="10880"/>
                      </a:lnTo>
                      <a:lnTo>
                        <a:pt x="20823" y="9877"/>
                      </a:lnTo>
                      <a:lnTo>
                        <a:pt x="21273" y="8833"/>
                      </a:lnTo>
                      <a:lnTo>
                        <a:pt x="21600" y="6865"/>
                      </a:lnTo>
                      <a:lnTo>
                        <a:pt x="21273" y="5099"/>
                      </a:lnTo>
                      <a:lnTo>
                        <a:pt x="20414" y="3453"/>
                      </a:lnTo>
                      <a:lnTo>
                        <a:pt x="19186" y="2128"/>
                      </a:lnTo>
                      <a:lnTo>
                        <a:pt x="17591" y="1044"/>
                      </a:lnTo>
                      <a:lnTo>
                        <a:pt x="15709" y="361"/>
                      </a:lnTo>
                      <a:lnTo>
                        <a:pt x="13786" y="0"/>
                      </a:lnTo>
                      <a:lnTo>
                        <a:pt x="12723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69" name="Freeform 20"/>
                <p:cNvSpPr/>
                <p:nvPr/>
              </p:nvSpPr>
              <p:spPr>
                <a:xfrm>
                  <a:off x="77101" y="125752"/>
                  <a:ext cx="25250" cy="258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4236" y="0"/>
                      </a:moveTo>
                      <a:lnTo>
                        <a:pt x="13672" y="103"/>
                      </a:lnTo>
                      <a:lnTo>
                        <a:pt x="12861" y="720"/>
                      </a:lnTo>
                      <a:lnTo>
                        <a:pt x="12579" y="1783"/>
                      </a:lnTo>
                      <a:lnTo>
                        <a:pt x="12932" y="2709"/>
                      </a:lnTo>
                      <a:lnTo>
                        <a:pt x="13425" y="3051"/>
                      </a:lnTo>
                      <a:lnTo>
                        <a:pt x="14447" y="3463"/>
                      </a:lnTo>
                      <a:lnTo>
                        <a:pt x="16420" y="4389"/>
                      </a:lnTo>
                      <a:lnTo>
                        <a:pt x="17548" y="5211"/>
                      </a:lnTo>
                      <a:lnTo>
                        <a:pt x="18006" y="5966"/>
                      </a:lnTo>
                      <a:lnTo>
                        <a:pt x="18147" y="6857"/>
                      </a:lnTo>
                      <a:lnTo>
                        <a:pt x="17830" y="7886"/>
                      </a:lnTo>
                      <a:lnTo>
                        <a:pt x="17548" y="8537"/>
                      </a:lnTo>
                      <a:lnTo>
                        <a:pt x="17125" y="9086"/>
                      </a:lnTo>
                      <a:lnTo>
                        <a:pt x="16279" y="9977"/>
                      </a:lnTo>
                      <a:lnTo>
                        <a:pt x="15187" y="10526"/>
                      </a:lnTo>
                      <a:lnTo>
                        <a:pt x="14095" y="10766"/>
                      </a:lnTo>
                      <a:lnTo>
                        <a:pt x="12298" y="10697"/>
                      </a:lnTo>
                      <a:lnTo>
                        <a:pt x="10042" y="9806"/>
                      </a:lnTo>
                      <a:lnTo>
                        <a:pt x="9056" y="9086"/>
                      </a:lnTo>
                      <a:lnTo>
                        <a:pt x="8915" y="8914"/>
                      </a:lnTo>
                      <a:lnTo>
                        <a:pt x="8703" y="8846"/>
                      </a:lnTo>
                      <a:lnTo>
                        <a:pt x="8422" y="8640"/>
                      </a:lnTo>
                      <a:lnTo>
                        <a:pt x="7858" y="8537"/>
                      </a:lnTo>
                      <a:lnTo>
                        <a:pt x="6977" y="8777"/>
                      </a:lnTo>
                      <a:lnTo>
                        <a:pt x="6237" y="9771"/>
                      </a:lnTo>
                      <a:lnTo>
                        <a:pt x="6166" y="10663"/>
                      </a:lnTo>
                      <a:lnTo>
                        <a:pt x="6378" y="11211"/>
                      </a:lnTo>
                      <a:lnTo>
                        <a:pt x="6624" y="11451"/>
                      </a:lnTo>
                      <a:lnTo>
                        <a:pt x="7541" y="12137"/>
                      </a:lnTo>
                      <a:lnTo>
                        <a:pt x="8245" y="12891"/>
                      </a:lnTo>
                      <a:lnTo>
                        <a:pt x="9021" y="14469"/>
                      </a:lnTo>
                      <a:lnTo>
                        <a:pt x="8915" y="16080"/>
                      </a:lnTo>
                      <a:lnTo>
                        <a:pt x="7893" y="17554"/>
                      </a:lnTo>
                      <a:lnTo>
                        <a:pt x="6977" y="18206"/>
                      </a:lnTo>
                      <a:lnTo>
                        <a:pt x="6343" y="18617"/>
                      </a:lnTo>
                      <a:lnTo>
                        <a:pt x="5145" y="18891"/>
                      </a:lnTo>
                      <a:lnTo>
                        <a:pt x="4193" y="18754"/>
                      </a:lnTo>
                      <a:lnTo>
                        <a:pt x="3383" y="18274"/>
                      </a:lnTo>
                      <a:lnTo>
                        <a:pt x="2537" y="16971"/>
                      </a:lnTo>
                      <a:lnTo>
                        <a:pt x="1903" y="14743"/>
                      </a:lnTo>
                      <a:lnTo>
                        <a:pt x="1762" y="13234"/>
                      </a:lnTo>
                      <a:lnTo>
                        <a:pt x="1304" y="12823"/>
                      </a:lnTo>
                      <a:lnTo>
                        <a:pt x="705" y="12823"/>
                      </a:lnTo>
                      <a:lnTo>
                        <a:pt x="176" y="13269"/>
                      </a:lnTo>
                      <a:lnTo>
                        <a:pt x="70" y="13611"/>
                      </a:lnTo>
                      <a:lnTo>
                        <a:pt x="0" y="14571"/>
                      </a:lnTo>
                      <a:lnTo>
                        <a:pt x="35" y="16594"/>
                      </a:lnTo>
                      <a:lnTo>
                        <a:pt x="458" y="18514"/>
                      </a:lnTo>
                      <a:lnTo>
                        <a:pt x="1515" y="20194"/>
                      </a:lnTo>
                      <a:lnTo>
                        <a:pt x="2326" y="20811"/>
                      </a:lnTo>
                      <a:lnTo>
                        <a:pt x="3066" y="21223"/>
                      </a:lnTo>
                      <a:lnTo>
                        <a:pt x="4616" y="21600"/>
                      </a:lnTo>
                      <a:lnTo>
                        <a:pt x="6166" y="21531"/>
                      </a:lnTo>
                      <a:lnTo>
                        <a:pt x="7752" y="21086"/>
                      </a:lnTo>
                      <a:lnTo>
                        <a:pt x="8492" y="20777"/>
                      </a:lnTo>
                      <a:lnTo>
                        <a:pt x="9267" y="20366"/>
                      </a:lnTo>
                      <a:lnTo>
                        <a:pt x="10571" y="19234"/>
                      </a:lnTo>
                      <a:lnTo>
                        <a:pt x="11593" y="17897"/>
                      </a:lnTo>
                      <a:lnTo>
                        <a:pt x="12262" y="16320"/>
                      </a:lnTo>
                      <a:lnTo>
                        <a:pt x="12403" y="15497"/>
                      </a:lnTo>
                      <a:lnTo>
                        <a:pt x="12509" y="14743"/>
                      </a:lnTo>
                      <a:lnTo>
                        <a:pt x="12403" y="14057"/>
                      </a:lnTo>
                      <a:lnTo>
                        <a:pt x="13531" y="14160"/>
                      </a:lnTo>
                      <a:lnTo>
                        <a:pt x="15715" y="13851"/>
                      </a:lnTo>
                      <a:lnTo>
                        <a:pt x="17794" y="13029"/>
                      </a:lnTo>
                      <a:lnTo>
                        <a:pt x="19556" y="11589"/>
                      </a:lnTo>
                      <a:lnTo>
                        <a:pt x="20331" y="10594"/>
                      </a:lnTo>
                      <a:lnTo>
                        <a:pt x="20931" y="9703"/>
                      </a:lnTo>
                      <a:lnTo>
                        <a:pt x="21530" y="7886"/>
                      </a:lnTo>
                      <a:lnTo>
                        <a:pt x="21600" y="6069"/>
                      </a:lnTo>
                      <a:lnTo>
                        <a:pt x="21142" y="4354"/>
                      </a:lnTo>
                      <a:lnTo>
                        <a:pt x="20226" y="2811"/>
                      </a:lnTo>
                      <a:lnTo>
                        <a:pt x="18922" y="1509"/>
                      </a:lnTo>
                      <a:lnTo>
                        <a:pt x="17231" y="583"/>
                      </a:lnTo>
                      <a:lnTo>
                        <a:pt x="15293" y="34"/>
                      </a:lnTo>
                      <a:lnTo>
                        <a:pt x="14236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</p:grpSp>
          <p:grpSp>
            <p:nvGrpSpPr>
              <p:cNvPr id="173" name="Group 31"/>
              <p:cNvGrpSpPr/>
              <p:nvPr/>
            </p:nvGrpSpPr>
            <p:grpSpPr>
              <a:xfrm>
                <a:off x="10485" y="2841525"/>
                <a:ext cx="135812" cy="164813"/>
                <a:chOff x="0" y="0"/>
                <a:chExt cx="135810" cy="164812"/>
              </a:xfrm>
            </p:grpSpPr>
            <p:sp>
              <p:nvSpPr>
                <p:cNvPr id="171" name="Freeform 32"/>
                <p:cNvSpPr/>
                <p:nvPr/>
              </p:nvSpPr>
              <p:spPr>
                <a:xfrm>
                  <a:off x="36781" y="-1"/>
                  <a:ext cx="99030" cy="10751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4823" y="21600"/>
                      </a:moveTo>
                      <a:lnTo>
                        <a:pt x="0" y="17185"/>
                      </a:lnTo>
                      <a:lnTo>
                        <a:pt x="8825" y="9067"/>
                      </a:lnTo>
                      <a:lnTo>
                        <a:pt x="19035" y="47"/>
                      </a:lnTo>
                      <a:lnTo>
                        <a:pt x="19343" y="0"/>
                      </a:lnTo>
                      <a:lnTo>
                        <a:pt x="20728" y="190"/>
                      </a:lnTo>
                      <a:lnTo>
                        <a:pt x="21497" y="997"/>
                      </a:lnTo>
                      <a:lnTo>
                        <a:pt x="21600" y="1756"/>
                      </a:lnTo>
                      <a:lnTo>
                        <a:pt x="18676" y="5697"/>
                      </a:lnTo>
                      <a:lnTo>
                        <a:pt x="6670" y="19464"/>
                      </a:lnTo>
                      <a:lnTo>
                        <a:pt x="4823" y="2160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172" name="Freeform 33"/>
                <p:cNvSpPr/>
                <p:nvPr/>
              </p:nvSpPr>
              <p:spPr>
                <a:xfrm>
                  <a:off x="0" y="91248"/>
                  <a:ext cx="53759" cy="7356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03" y="21600"/>
                      </a:moveTo>
                      <a:lnTo>
                        <a:pt x="2007" y="20706"/>
                      </a:lnTo>
                      <a:lnTo>
                        <a:pt x="3536" y="16647"/>
                      </a:lnTo>
                      <a:lnTo>
                        <a:pt x="6021" y="15065"/>
                      </a:lnTo>
                      <a:lnTo>
                        <a:pt x="8602" y="14515"/>
                      </a:lnTo>
                      <a:lnTo>
                        <a:pt x="10227" y="14377"/>
                      </a:lnTo>
                      <a:lnTo>
                        <a:pt x="11947" y="14308"/>
                      </a:lnTo>
                      <a:lnTo>
                        <a:pt x="14623" y="13689"/>
                      </a:lnTo>
                      <a:lnTo>
                        <a:pt x="17968" y="11901"/>
                      </a:lnTo>
                      <a:lnTo>
                        <a:pt x="21313" y="7361"/>
                      </a:lnTo>
                      <a:lnTo>
                        <a:pt x="21600" y="6260"/>
                      </a:lnTo>
                      <a:lnTo>
                        <a:pt x="12616" y="0"/>
                      </a:lnTo>
                      <a:lnTo>
                        <a:pt x="9175" y="1169"/>
                      </a:lnTo>
                      <a:lnTo>
                        <a:pt x="4205" y="4196"/>
                      </a:lnTo>
                      <a:lnTo>
                        <a:pt x="1242" y="7773"/>
                      </a:lnTo>
                      <a:lnTo>
                        <a:pt x="0" y="11350"/>
                      </a:lnTo>
                      <a:lnTo>
                        <a:pt x="191" y="16441"/>
                      </a:lnTo>
                      <a:lnTo>
                        <a:pt x="1816" y="21118"/>
                      </a:lnTo>
                      <a:lnTo>
                        <a:pt x="2103" y="2160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</p:grpSp>
        </p:grpSp>
        <p:grpSp>
          <p:nvGrpSpPr>
            <p:cNvPr id="178" name="그룹 34"/>
            <p:cNvGrpSpPr/>
            <p:nvPr/>
          </p:nvGrpSpPr>
          <p:grpSpPr>
            <a:xfrm>
              <a:off x="52912" y="285967"/>
              <a:ext cx="134413" cy="151285"/>
              <a:chOff x="0" y="0"/>
              <a:chExt cx="134412" cy="151284"/>
            </a:xfrm>
          </p:grpSpPr>
          <p:sp>
            <p:nvSpPr>
              <p:cNvPr id="175" name="TextBox 35"/>
              <p:cNvSpPr/>
              <p:nvPr/>
            </p:nvSpPr>
            <p:spPr>
              <a:xfrm>
                <a:off x="21447" y="-1"/>
                <a:ext cx="86878" cy="1512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783" y="0"/>
                    </a:moveTo>
                    <a:lnTo>
                      <a:pt x="21600" y="0"/>
                    </a:lnTo>
                    <a:lnTo>
                      <a:pt x="9851" y="19854"/>
                    </a:lnTo>
                    <a:cubicBezTo>
                      <a:pt x="9545" y="20370"/>
                      <a:pt x="8949" y="20789"/>
                      <a:pt x="8062" y="21114"/>
                    </a:cubicBezTo>
                    <a:cubicBezTo>
                      <a:pt x="7176" y="21438"/>
                      <a:pt x="6269" y="21600"/>
                      <a:pt x="5342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defRPr sz="13000">
                    <a:solidFill>
                      <a:srgbClr val="FFFFFF"/>
                    </a:solidFill>
                    <a:effectLst>
                      <a:outerShdw sx="100000" sy="100000" kx="0" ky="0" algn="b" rotWithShape="0" blurRad="38100" dist="38100" dir="2700000">
                        <a:srgbClr val="000000">
                          <a:alpha val="43137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176" name="TextBox 36"/>
              <p:cNvSpPr/>
              <p:nvPr/>
            </p:nvSpPr>
            <p:spPr>
              <a:xfrm rot="10800000">
                <a:off x="0" y="0"/>
                <a:ext cx="59289" cy="799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897" y="0"/>
                    </a:moveTo>
                    <a:lnTo>
                      <a:pt x="21600" y="0"/>
                    </a:lnTo>
                    <a:lnTo>
                      <a:pt x="13075" y="18607"/>
                    </a:lnTo>
                    <a:cubicBezTo>
                      <a:pt x="12670" y="19490"/>
                      <a:pt x="11879" y="20210"/>
                      <a:pt x="10702" y="20766"/>
                    </a:cubicBezTo>
                    <a:cubicBezTo>
                      <a:pt x="9524" y="21322"/>
                      <a:pt x="8321" y="21600"/>
                      <a:pt x="7091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defRPr sz="13000">
                    <a:solidFill>
                      <a:srgbClr val="FFFFFF"/>
                    </a:solidFill>
                    <a:effectLst>
                      <a:outerShdw sx="100000" sy="100000" kx="0" ky="0" algn="b" rotWithShape="0" blurRad="38100" dist="38100" dir="2700000">
                        <a:srgbClr val="000000">
                          <a:alpha val="43137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177" name="TextBox 37"/>
              <p:cNvSpPr/>
              <p:nvPr/>
            </p:nvSpPr>
            <p:spPr>
              <a:xfrm>
                <a:off x="91894" y="49350"/>
                <a:ext cx="42518" cy="305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280" y="0"/>
                    </a:moveTo>
                    <a:lnTo>
                      <a:pt x="21600" y="0"/>
                    </a:lnTo>
                    <a:lnTo>
                      <a:pt x="18233" y="13776"/>
                    </a:lnTo>
                    <a:cubicBezTo>
                      <a:pt x="17667" y="16086"/>
                      <a:pt x="16564" y="17967"/>
                      <a:pt x="14923" y="19420"/>
                    </a:cubicBezTo>
                    <a:cubicBezTo>
                      <a:pt x="13281" y="20873"/>
                      <a:pt x="11603" y="21600"/>
                      <a:pt x="9888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defRPr sz="13000">
                    <a:solidFill>
                      <a:srgbClr val="FFFFFF"/>
                    </a:solidFill>
                    <a:effectLst>
                      <a:outerShdw sx="100000" sy="100000" kx="0" ky="0" algn="b" rotWithShape="0" blurRad="38100" dist="38100" dir="2700000">
                        <a:srgbClr val="000000">
                          <a:alpha val="43137"/>
                        </a:srgbClr>
                      </a:outerShdw>
                    </a:effectLst>
                  </a:defRPr>
                </a:pPr>
              </a:p>
            </p:txBody>
          </p:sp>
        </p:grpSp>
      </p:grpSp>
      <p:grpSp>
        <p:nvGrpSpPr>
          <p:cNvPr id="201" name="그룹화"/>
          <p:cNvGrpSpPr/>
          <p:nvPr/>
        </p:nvGrpSpPr>
        <p:grpSpPr>
          <a:xfrm>
            <a:off x="1917579" y="1732896"/>
            <a:ext cx="8966442" cy="4023186"/>
            <a:chOff x="0" y="0"/>
            <a:chExt cx="8966441" cy="4023184"/>
          </a:xfrm>
        </p:grpSpPr>
        <p:grpSp>
          <p:nvGrpSpPr>
            <p:cNvPr id="186" name="그룹화"/>
            <p:cNvGrpSpPr/>
            <p:nvPr/>
          </p:nvGrpSpPr>
          <p:grpSpPr>
            <a:xfrm>
              <a:off x="0" y="63472"/>
              <a:ext cx="2540000" cy="3676228"/>
              <a:chOff x="0" y="0"/>
              <a:chExt cx="2540000" cy="3676226"/>
            </a:xfrm>
          </p:grpSpPr>
          <p:sp>
            <p:nvSpPr>
              <p:cNvPr id="180" name="타원 2"/>
              <p:cNvSpPr/>
              <p:nvPr/>
            </p:nvSpPr>
            <p:spPr>
              <a:xfrm>
                <a:off x="534125" y="153014"/>
                <a:ext cx="1451264" cy="1451264"/>
              </a:xfrm>
              <a:prstGeom prst="ellipse">
                <a:avLst/>
              </a:prstGeom>
              <a:solidFill>
                <a:srgbClr val="32E1C4"/>
              </a:solidFill>
              <a:ln w="12700" cap="flat">
                <a:solidFill>
                  <a:srgbClr val="32E1C4"/>
                </a:solidFill>
                <a:prstDash val="solid"/>
                <a:miter lim="800000"/>
              </a:ln>
              <a:effectLst>
                <a:outerShdw sx="100000" sy="100000" kx="0" ky="0" algn="b" rotWithShape="0" blurRad="50800" dist="38100" dir="2700000">
                  <a:srgbClr val="000000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1" name="자유형: 도형 16"/>
              <p:cNvSpPr/>
              <p:nvPr/>
            </p:nvSpPr>
            <p:spPr>
              <a:xfrm>
                <a:off x="381111" y="0"/>
                <a:ext cx="1757293" cy="21582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3937"/>
                      <a:pt x="21600" y="8794"/>
                    </a:cubicBezTo>
                    <a:cubicBezTo>
                      <a:pt x="21600" y="12436"/>
                      <a:pt x="18880" y="15561"/>
                      <a:pt x="15004" y="16896"/>
                    </a:cubicBezTo>
                    <a:lnTo>
                      <a:pt x="13447" y="17290"/>
                    </a:lnTo>
                    <a:lnTo>
                      <a:pt x="10800" y="21600"/>
                    </a:lnTo>
                    <a:lnTo>
                      <a:pt x="8153" y="17290"/>
                    </a:lnTo>
                    <a:lnTo>
                      <a:pt x="6596" y="16896"/>
                    </a:lnTo>
                    <a:cubicBezTo>
                      <a:pt x="2720" y="15561"/>
                      <a:pt x="0" y="12436"/>
                      <a:pt x="0" y="8794"/>
                    </a:cubicBezTo>
                    <a:cubicBezTo>
                      <a:pt x="0" y="3937"/>
                      <a:pt x="4835" y="0"/>
                      <a:pt x="10800" y="0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32E1C4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2" name="타원 4"/>
              <p:cNvSpPr/>
              <p:nvPr/>
            </p:nvSpPr>
            <p:spPr>
              <a:xfrm>
                <a:off x="1115062" y="2252645"/>
                <a:ext cx="289388" cy="289388"/>
              </a:xfrm>
              <a:prstGeom prst="ellipse">
                <a:avLst/>
              </a:prstGeom>
              <a:noFill/>
              <a:ln w="12700" cap="flat">
                <a:solidFill>
                  <a:srgbClr val="32E1C4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3" name="타원 5"/>
              <p:cNvSpPr/>
              <p:nvPr/>
            </p:nvSpPr>
            <p:spPr>
              <a:xfrm>
                <a:off x="1185771" y="2323354"/>
                <a:ext cx="147970" cy="147970"/>
              </a:xfrm>
              <a:prstGeom prst="ellipse">
                <a:avLst/>
              </a:prstGeom>
              <a:solidFill>
                <a:srgbClr val="32E1C4"/>
              </a:solidFill>
              <a:ln w="12700" cap="flat">
                <a:solidFill>
                  <a:srgbClr val="32E1C4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333F50"/>
                    </a:solidFill>
                  </a:defRPr>
                </a:pPr>
              </a:p>
            </p:txBody>
          </p:sp>
          <p:sp>
            <p:nvSpPr>
              <p:cNvPr id="184" name="직사각형 6"/>
              <p:cNvSpPr txBox="1"/>
              <p:nvPr/>
            </p:nvSpPr>
            <p:spPr>
              <a:xfrm>
                <a:off x="0" y="2800593"/>
                <a:ext cx="2540000" cy="8756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lnSpc>
                    <a:spcPct val="150000"/>
                  </a:lnSpc>
                  <a:defRPr sz="1400">
                    <a:latin typeface="나눔스퀘어OTF Bold"/>
                    <a:ea typeface="나눔스퀘어OTF Bold"/>
                    <a:cs typeface="나눔스퀘어OTF Bold"/>
                    <a:sym typeface="나눔스퀘어OTF Bold"/>
                  </a:defRPr>
                </a:pPr>
                <a:r>
                  <a:t>1. 우리는 이런 일을 해요</a:t>
                </a:r>
              </a:p>
              <a:p>
                <a:pPr algn="ctr">
                  <a:lnSpc>
                    <a:spcPct val="150000"/>
                  </a:lnSpc>
                  <a:defRPr sz="1000">
                    <a:solidFill>
                      <a:srgbClr val="424242"/>
                    </a:solidFill>
                  </a:defRPr>
                </a:pPr>
                <a:r>
                  <a:t>서비스와 기술 스택</a:t>
                </a:r>
              </a:p>
              <a:p>
                <a:pPr algn="ctr">
                  <a:lnSpc>
                    <a:spcPct val="150000"/>
                  </a:lnSpc>
                  <a:defRPr sz="800">
                    <a:solidFill>
                      <a:srgbClr val="797979"/>
                    </a:solidFill>
                  </a:defRPr>
                </a:pPr>
                <a:r>
                  <a:t>service &amp; tech stack</a:t>
                </a:r>
              </a:p>
            </p:txBody>
          </p:sp>
          <p:sp>
            <p:nvSpPr>
              <p:cNvPr id="185" name="사각형"/>
              <p:cNvSpPr/>
              <p:nvPr/>
            </p:nvSpPr>
            <p:spPr>
              <a:xfrm>
                <a:off x="978316" y="586962"/>
                <a:ext cx="583368" cy="583368"/>
              </a:xfrm>
              <a:prstGeom prst="rect">
                <a:avLst/>
              </a:prstGeom>
              <a:blipFill rotWithShape="1">
                <a:blip r:embed="rId3"/>
                <a:srcRect l="0" t="0" r="0" b="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193" name="그룹화"/>
            <p:cNvGrpSpPr/>
            <p:nvPr/>
          </p:nvGrpSpPr>
          <p:grpSpPr>
            <a:xfrm>
              <a:off x="3213220" y="63472"/>
              <a:ext cx="2540001" cy="3676228"/>
              <a:chOff x="0" y="0"/>
              <a:chExt cx="2540000" cy="3676226"/>
            </a:xfrm>
          </p:grpSpPr>
          <p:sp>
            <p:nvSpPr>
              <p:cNvPr id="187" name="타원 2"/>
              <p:cNvSpPr/>
              <p:nvPr/>
            </p:nvSpPr>
            <p:spPr>
              <a:xfrm>
                <a:off x="534125" y="153014"/>
                <a:ext cx="1451264" cy="1451264"/>
              </a:xfrm>
              <a:prstGeom prst="ellipse">
                <a:avLst/>
              </a:prstGeom>
              <a:solidFill>
                <a:srgbClr val="32E1C4"/>
              </a:solidFill>
              <a:ln w="12700" cap="flat">
                <a:solidFill>
                  <a:srgbClr val="32E1C4"/>
                </a:solidFill>
                <a:prstDash val="solid"/>
                <a:miter lim="800000"/>
              </a:ln>
              <a:effectLst>
                <a:outerShdw sx="100000" sy="100000" kx="0" ky="0" algn="b" rotWithShape="0" blurRad="50800" dist="38100" dir="2700000">
                  <a:srgbClr val="000000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8" name="자유형: 도형 16"/>
              <p:cNvSpPr/>
              <p:nvPr/>
            </p:nvSpPr>
            <p:spPr>
              <a:xfrm>
                <a:off x="381111" y="0"/>
                <a:ext cx="1757293" cy="21582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3937"/>
                      <a:pt x="21600" y="8794"/>
                    </a:cubicBezTo>
                    <a:cubicBezTo>
                      <a:pt x="21600" y="12436"/>
                      <a:pt x="18880" y="15561"/>
                      <a:pt x="15004" y="16896"/>
                    </a:cubicBezTo>
                    <a:lnTo>
                      <a:pt x="13447" y="17290"/>
                    </a:lnTo>
                    <a:lnTo>
                      <a:pt x="10800" y="21600"/>
                    </a:lnTo>
                    <a:lnTo>
                      <a:pt x="8153" y="17290"/>
                    </a:lnTo>
                    <a:lnTo>
                      <a:pt x="6596" y="16896"/>
                    </a:lnTo>
                    <a:cubicBezTo>
                      <a:pt x="2720" y="15561"/>
                      <a:pt x="0" y="12436"/>
                      <a:pt x="0" y="8794"/>
                    </a:cubicBezTo>
                    <a:cubicBezTo>
                      <a:pt x="0" y="3937"/>
                      <a:pt x="4835" y="0"/>
                      <a:pt x="10800" y="0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32E1C4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89" name="타원 4"/>
              <p:cNvSpPr/>
              <p:nvPr/>
            </p:nvSpPr>
            <p:spPr>
              <a:xfrm>
                <a:off x="1115062" y="2252645"/>
                <a:ext cx="289388" cy="289388"/>
              </a:xfrm>
              <a:prstGeom prst="ellipse">
                <a:avLst/>
              </a:prstGeom>
              <a:noFill/>
              <a:ln w="12700" cap="flat">
                <a:solidFill>
                  <a:srgbClr val="32E1C4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90" name="타원 5"/>
              <p:cNvSpPr/>
              <p:nvPr/>
            </p:nvSpPr>
            <p:spPr>
              <a:xfrm>
                <a:off x="1185771" y="2323354"/>
                <a:ext cx="147970" cy="147970"/>
              </a:xfrm>
              <a:prstGeom prst="ellipse">
                <a:avLst/>
              </a:prstGeom>
              <a:solidFill>
                <a:srgbClr val="32E1C4"/>
              </a:solidFill>
              <a:ln w="12700" cap="flat">
                <a:solidFill>
                  <a:srgbClr val="32E1C4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333F50"/>
                    </a:solidFill>
                  </a:defRPr>
                </a:pPr>
              </a:p>
            </p:txBody>
          </p:sp>
          <p:sp>
            <p:nvSpPr>
              <p:cNvPr id="191" name="직사각형 6"/>
              <p:cNvSpPr txBox="1"/>
              <p:nvPr/>
            </p:nvSpPr>
            <p:spPr>
              <a:xfrm>
                <a:off x="0" y="2800593"/>
                <a:ext cx="2540000" cy="8756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lnSpc>
                    <a:spcPct val="150000"/>
                  </a:lnSpc>
                  <a:defRPr sz="1400">
                    <a:latin typeface="나눔스퀘어OTF Bold"/>
                    <a:ea typeface="나눔스퀘어OTF Bold"/>
                    <a:cs typeface="나눔스퀘어OTF Bold"/>
                    <a:sym typeface="나눔스퀘어OTF Bold"/>
                  </a:defRPr>
                </a:pPr>
                <a:r>
                  <a:t>2. 우리는 이런 순서로 일해요</a:t>
                </a:r>
              </a:p>
              <a:p>
                <a:pPr algn="ctr">
                  <a:lnSpc>
                    <a:spcPct val="150000"/>
                  </a:lnSpc>
                  <a:defRPr sz="1100">
                    <a:solidFill>
                      <a:srgbClr val="424242"/>
                    </a:solidFill>
                  </a:defRPr>
                </a:pPr>
                <a:r>
                  <a:t>개발 절차</a:t>
                </a:r>
              </a:p>
              <a:p>
                <a:pPr algn="ctr">
                  <a:lnSpc>
                    <a:spcPct val="150000"/>
                  </a:lnSpc>
                  <a:defRPr sz="800">
                    <a:solidFill>
                      <a:srgbClr val="797979"/>
                    </a:solidFill>
                  </a:defRPr>
                </a:pPr>
                <a:r>
                  <a:t>development process</a:t>
                </a:r>
              </a:p>
            </p:txBody>
          </p:sp>
          <p:sp>
            <p:nvSpPr>
              <p:cNvPr id="192" name="사각형"/>
              <p:cNvSpPr/>
              <p:nvPr/>
            </p:nvSpPr>
            <p:spPr>
              <a:xfrm>
                <a:off x="978316" y="586962"/>
                <a:ext cx="583368" cy="583368"/>
              </a:xfrm>
              <a:prstGeom prst="rect">
                <a:avLst/>
              </a:prstGeom>
              <a:blipFill rotWithShape="1">
                <a:blip r:embed="rId4"/>
                <a:srcRect l="0" t="0" r="0" b="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200" name="그룹화"/>
            <p:cNvGrpSpPr/>
            <p:nvPr/>
          </p:nvGrpSpPr>
          <p:grpSpPr>
            <a:xfrm>
              <a:off x="6426441" y="-1"/>
              <a:ext cx="2540001" cy="4023186"/>
              <a:chOff x="0" y="0"/>
              <a:chExt cx="2540000" cy="4023184"/>
            </a:xfrm>
          </p:grpSpPr>
          <p:sp>
            <p:nvSpPr>
              <p:cNvPr id="194" name="타원 2"/>
              <p:cNvSpPr/>
              <p:nvPr/>
            </p:nvSpPr>
            <p:spPr>
              <a:xfrm>
                <a:off x="534125" y="153014"/>
                <a:ext cx="1451264" cy="1451264"/>
              </a:xfrm>
              <a:prstGeom prst="ellipse">
                <a:avLst/>
              </a:prstGeom>
              <a:solidFill>
                <a:srgbClr val="32E1C4"/>
              </a:solidFill>
              <a:ln w="12700" cap="flat">
                <a:solidFill>
                  <a:srgbClr val="32E1C4"/>
                </a:solidFill>
                <a:prstDash val="solid"/>
                <a:miter lim="800000"/>
              </a:ln>
              <a:effectLst>
                <a:outerShdw sx="100000" sy="100000" kx="0" ky="0" algn="b" rotWithShape="0" blurRad="50800" dist="38100" dir="2700000">
                  <a:srgbClr val="000000">
                    <a:alpha val="10000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95" name="자유형: 도형 16"/>
              <p:cNvSpPr/>
              <p:nvPr/>
            </p:nvSpPr>
            <p:spPr>
              <a:xfrm>
                <a:off x="381111" y="0"/>
                <a:ext cx="1757293" cy="21582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cubicBezTo>
                      <a:pt x="16765" y="0"/>
                      <a:pt x="21600" y="3937"/>
                      <a:pt x="21600" y="8794"/>
                    </a:cubicBezTo>
                    <a:cubicBezTo>
                      <a:pt x="21600" y="12436"/>
                      <a:pt x="18880" y="15561"/>
                      <a:pt x="15004" y="16896"/>
                    </a:cubicBezTo>
                    <a:lnTo>
                      <a:pt x="13447" y="17290"/>
                    </a:lnTo>
                    <a:lnTo>
                      <a:pt x="10800" y="21600"/>
                    </a:lnTo>
                    <a:lnTo>
                      <a:pt x="8153" y="17290"/>
                    </a:lnTo>
                    <a:lnTo>
                      <a:pt x="6596" y="16896"/>
                    </a:lnTo>
                    <a:cubicBezTo>
                      <a:pt x="2720" y="15561"/>
                      <a:pt x="0" y="12436"/>
                      <a:pt x="0" y="8794"/>
                    </a:cubicBezTo>
                    <a:cubicBezTo>
                      <a:pt x="0" y="3937"/>
                      <a:pt x="4835" y="0"/>
                      <a:pt x="10800" y="0"/>
                    </a:cubicBezTo>
                    <a:close/>
                  </a:path>
                </a:pathLst>
              </a:custGeom>
              <a:noFill/>
              <a:ln w="12700" cap="flat">
                <a:solidFill>
                  <a:srgbClr val="32E1C4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96" name="타원 4"/>
              <p:cNvSpPr/>
              <p:nvPr/>
            </p:nvSpPr>
            <p:spPr>
              <a:xfrm>
                <a:off x="1115062" y="2252645"/>
                <a:ext cx="289388" cy="289388"/>
              </a:xfrm>
              <a:prstGeom prst="ellipse">
                <a:avLst/>
              </a:prstGeom>
              <a:noFill/>
              <a:ln w="12700" cap="flat">
                <a:solidFill>
                  <a:srgbClr val="32E1C4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97" name="타원 5"/>
              <p:cNvSpPr/>
              <p:nvPr/>
            </p:nvSpPr>
            <p:spPr>
              <a:xfrm>
                <a:off x="1185771" y="2323354"/>
                <a:ext cx="147970" cy="147970"/>
              </a:xfrm>
              <a:prstGeom prst="ellipse">
                <a:avLst/>
              </a:prstGeom>
              <a:solidFill>
                <a:srgbClr val="32E1C4"/>
              </a:solidFill>
              <a:ln w="12700" cap="flat">
                <a:solidFill>
                  <a:srgbClr val="32E1C4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333F50"/>
                    </a:solidFill>
                  </a:defRPr>
                </a:pPr>
              </a:p>
            </p:txBody>
          </p:sp>
          <p:sp>
            <p:nvSpPr>
              <p:cNvPr id="198" name="직사각형 6"/>
              <p:cNvSpPr txBox="1"/>
              <p:nvPr/>
            </p:nvSpPr>
            <p:spPr>
              <a:xfrm>
                <a:off x="0" y="2800593"/>
                <a:ext cx="2540000" cy="122259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lnSpc>
                    <a:spcPct val="150000"/>
                  </a:lnSpc>
                  <a:defRPr sz="1400">
                    <a:latin typeface="나눔스퀘어OTF Bold"/>
                    <a:ea typeface="나눔스퀘어OTF Bold"/>
                    <a:cs typeface="나눔스퀘어OTF Bold"/>
                    <a:sym typeface="나눔스퀘어OTF Bold"/>
                  </a:defRPr>
                </a:pPr>
                <a:r>
                  <a:t>3. 우리는 이렇게 협업해요</a:t>
                </a:r>
              </a:p>
              <a:p>
                <a:pPr algn="ctr">
                  <a:lnSpc>
                    <a:spcPct val="150000"/>
                  </a:lnSpc>
                  <a:defRPr sz="1000">
                    <a:solidFill>
                      <a:srgbClr val="424242"/>
                    </a:solidFill>
                  </a:defRPr>
                </a:pPr>
                <a:r>
                  <a:t>협업 방식</a:t>
                </a:r>
              </a:p>
              <a:p>
                <a:pPr algn="ctr">
                  <a:lnSpc>
                    <a:spcPct val="150000"/>
                  </a:lnSpc>
                  <a:defRPr sz="800">
                    <a:solidFill>
                      <a:srgbClr val="797979"/>
                    </a:solidFill>
                  </a:defRPr>
                </a:pPr>
                <a:r>
                  <a:t>co-work style</a:t>
                </a:r>
              </a:p>
            </p:txBody>
          </p:sp>
          <p:sp>
            <p:nvSpPr>
              <p:cNvPr id="199" name="사각형"/>
              <p:cNvSpPr/>
              <p:nvPr/>
            </p:nvSpPr>
            <p:spPr>
              <a:xfrm>
                <a:off x="978316" y="586962"/>
                <a:ext cx="583368" cy="583368"/>
              </a:xfrm>
              <a:prstGeom prst="rect">
                <a:avLst/>
              </a:prstGeom>
              <a:blipFill rotWithShape="1">
                <a:blip r:embed="rId5"/>
                <a:srcRect l="0" t="0" r="0" b="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32E1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자유형 10"/>
          <p:cNvSpPr/>
          <p:nvPr/>
        </p:nvSpPr>
        <p:spPr>
          <a:xfrm>
            <a:off x="957923" y="410089"/>
            <a:ext cx="198293" cy="195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8" h="21456" fill="norm" stroke="1" extrusionOk="0">
                <a:moveTo>
                  <a:pt x="8184" y="2310"/>
                </a:moveTo>
                <a:cubicBezTo>
                  <a:pt x="4919" y="2310"/>
                  <a:pt x="2273" y="4999"/>
                  <a:pt x="2273" y="8315"/>
                </a:cubicBezTo>
                <a:cubicBezTo>
                  <a:pt x="2273" y="11632"/>
                  <a:pt x="4919" y="14321"/>
                  <a:pt x="8184" y="14321"/>
                </a:cubicBezTo>
                <a:cubicBezTo>
                  <a:pt x="11448" y="14321"/>
                  <a:pt x="14094" y="11632"/>
                  <a:pt x="14094" y="8315"/>
                </a:cubicBezTo>
                <a:cubicBezTo>
                  <a:pt x="14094" y="4999"/>
                  <a:pt x="11448" y="2310"/>
                  <a:pt x="8184" y="2310"/>
                </a:cubicBezTo>
                <a:close/>
                <a:moveTo>
                  <a:pt x="8184" y="0"/>
                </a:moveTo>
                <a:cubicBezTo>
                  <a:pt x="12703" y="0"/>
                  <a:pt x="16367" y="3723"/>
                  <a:pt x="16367" y="8315"/>
                </a:cubicBezTo>
                <a:cubicBezTo>
                  <a:pt x="16367" y="9463"/>
                  <a:pt x="16138" y="10557"/>
                  <a:pt x="15724" y="11552"/>
                </a:cubicBezTo>
                <a:lnTo>
                  <a:pt x="14921" y="12763"/>
                </a:lnTo>
                <a:lnTo>
                  <a:pt x="14989" y="12792"/>
                </a:lnTo>
                <a:cubicBezTo>
                  <a:pt x="17003" y="14839"/>
                  <a:pt x="19018" y="16885"/>
                  <a:pt x="21032" y="18932"/>
                </a:cubicBezTo>
                <a:cubicBezTo>
                  <a:pt x="21600" y="19509"/>
                  <a:pt x="21600" y="20446"/>
                  <a:pt x="21032" y="21023"/>
                </a:cubicBezTo>
                <a:lnTo>
                  <a:pt x="21032" y="21023"/>
                </a:lnTo>
                <a:cubicBezTo>
                  <a:pt x="20464" y="21600"/>
                  <a:pt x="19543" y="21600"/>
                  <a:pt x="18974" y="21023"/>
                </a:cubicBezTo>
                <a:lnTo>
                  <a:pt x="12946" y="14897"/>
                </a:lnTo>
                <a:lnTo>
                  <a:pt x="11369" y="15977"/>
                </a:lnTo>
                <a:cubicBezTo>
                  <a:pt x="10390" y="16398"/>
                  <a:pt x="9314" y="16631"/>
                  <a:pt x="8184" y="16631"/>
                </a:cubicBezTo>
                <a:cubicBezTo>
                  <a:pt x="3664" y="16631"/>
                  <a:pt x="0" y="12908"/>
                  <a:pt x="0" y="8315"/>
                </a:cubicBezTo>
                <a:cubicBezTo>
                  <a:pt x="0" y="3723"/>
                  <a:pt x="3664" y="0"/>
                  <a:pt x="8184" y="0"/>
                </a:cubicBezTo>
                <a:close/>
              </a:path>
            </a:pathLst>
          </a:custGeom>
          <a:solidFill>
            <a:srgbClr val="1FD7CA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204" name="직사각형 6"/>
          <p:cNvSpPr txBox="1"/>
          <p:nvPr/>
        </p:nvSpPr>
        <p:spPr>
          <a:xfrm>
            <a:off x="2106727" y="3045910"/>
            <a:ext cx="7978546" cy="766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lnSpc>
                <a:spcPct val="150000"/>
              </a:lnSpc>
              <a:defRPr sz="2800">
                <a:solidFill>
                  <a:srgbClr val="FFFFFF"/>
                </a:solidFill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lvl1pPr>
          </a:lstStyle>
          <a:p>
            <a:pPr/>
            <a:r>
              <a:t>1. 우리는 이런 일을 해요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32E1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사각형: 둥근 한쪽 모서리 7"/>
          <p:cNvSpPr/>
          <p:nvPr/>
        </p:nvSpPr>
        <p:spPr>
          <a:xfrm flipH="1">
            <a:off x="254000" y="171450"/>
            <a:ext cx="11938000" cy="668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261" y="0"/>
                </a:lnTo>
                <a:cubicBezTo>
                  <a:pt x="21448" y="0"/>
                  <a:pt x="21600" y="271"/>
                  <a:pt x="21600" y="605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190500" dist="38100" dir="13500000">
              <a:srgbClr val="000000">
                <a:alpha val="1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09" name="모서리가 둥근 직사각형 6"/>
          <p:cNvGrpSpPr/>
          <p:nvPr/>
        </p:nvGrpSpPr>
        <p:grpSpPr>
          <a:xfrm>
            <a:off x="808341" y="321886"/>
            <a:ext cx="7274060" cy="396025"/>
            <a:chOff x="0" y="107"/>
            <a:chExt cx="7274059" cy="396024"/>
          </a:xfrm>
        </p:grpSpPr>
        <p:sp>
          <p:nvSpPr>
            <p:cNvPr id="207" name="모서리가 둥근 직사각형"/>
            <p:cNvSpPr/>
            <p:nvPr/>
          </p:nvSpPr>
          <p:spPr>
            <a:xfrm>
              <a:off x="0" y="107"/>
              <a:ext cx="7274060" cy="39602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6000">
                  <a:srgbClr val="F7F7F7"/>
                </a:gs>
                <a:gs pos="100000">
                  <a:srgbClr val="FFFFFF"/>
                </a:gs>
              </a:gsLst>
              <a:lin ang="0" scaled="0"/>
            </a:gradFill>
            <a:ln w="15875" cap="flat">
              <a:solidFill>
                <a:srgbClr val="1FD7C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tabLst>
                  <a:tab pos="2603500" algn="l"/>
                </a:tabLst>
                <a:defRPr sz="1600">
                  <a:solidFill>
                    <a:srgbClr val="32E1C4"/>
                  </a:solidFill>
                </a:defRPr>
              </a:pPr>
            </a:p>
          </p:txBody>
        </p:sp>
        <p:sp>
          <p:nvSpPr>
            <p:cNvPr id="208" name="1. 우리는 이런 일을 해요"/>
            <p:cNvSpPr txBox="1"/>
            <p:nvPr/>
          </p:nvSpPr>
          <p:spPr>
            <a:xfrm>
              <a:off x="111653" y="10160"/>
              <a:ext cx="7050754" cy="3759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indent="354013">
                <a:tabLst>
                  <a:tab pos="2603500" algn="l"/>
                </a:tabLst>
                <a:defRPr sz="2000">
                  <a:solidFill>
                    <a:srgbClr val="32E1C4"/>
                  </a:solidFill>
                </a:defRPr>
              </a:lvl1pPr>
            </a:lstStyle>
            <a:p>
              <a:pPr/>
              <a:r>
                <a:t>1. 우리는 이런 일을 해요</a:t>
              </a:r>
            </a:p>
          </p:txBody>
        </p:sp>
      </p:grpSp>
      <p:sp>
        <p:nvSpPr>
          <p:cNvPr id="210" name="자유형 10"/>
          <p:cNvSpPr/>
          <p:nvPr/>
        </p:nvSpPr>
        <p:spPr>
          <a:xfrm>
            <a:off x="957923" y="410089"/>
            <a:ext cx="198293" cy="195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8" h="21456" fill="norm" stroke="1" extrusionOk="0">
                <a:moveTo>
                  <a:pt x="8184" y="2310"/>
                </a:moveTo>
                <a:cubicBezTo>
                  <a:pt x="4919" y="2310"/>
                  <a:pt x="2273" y="4999"/>
                  <a:pt x="2273" y="8315"/>
                </a:cubicBezTo>
                <a:cubicBezTo>
                  <a:pt x="2273" y="11632"/>
                  <a:pt x="4919" y="14321"/>
                  <a:pt x="8184" y="14321"/>
                </a:cubicBezTo>
                <a:cubicBezTo>
                  <a:pt x="11448" y="14321"/>
                  <a:pt x="14094" y="11632"/>
                  <a:pt x="14094" y="8315"/>
                </a:cubicBezTo>
                <a:cubicBezTo>
                  <a:pt x="14094" y="4999"/>
                  <a:pt x="11448" y="2310"/>
                  <a:pt x="8184" y="2310"/>
                </a:cubicBezTo>
                <a:close/>
                <a:moveTo>
                  <a:pt x="8184" y="0"/>
                </a:moveTo>
                <a:cubicBezTo>
                  <a:pt x="12703" y="0"/>
                  <a:pt x="16367" y="3723"/>
                  <a:pt x="16367" y="8315"/>
                </a:cubicBezTo>
                <a:cubicBezTo>
                  <a:pt x="16367" y="9463"/>
                  <a:pt x="16138" y="10557"/>
                  <a:pt x="15724" y="11552"/>
                </a:cubicBezTo>
                <a:lnTo>
                  <a:pt x="14921" y="12763"/>
                </a:lnTo>
                <a:lnTo>
                  <a:pt x="14989" y="12792"/>
                </a:lnTo>
                <a:cubicBezTo>
                  <a:pt x="17003" y="14839"/>
                  <a:pt x="19018" y="16885"/>
                  <a:pt x="21032" y="18932"/>
                </a:cubicBezTo>
                <a:cubicBezTo>
                  <a:pt x="21600" y="19509"/>
                  <a:pt x="21600" y="20446"/>
                  <a:pt x="21032" y="21023"/>
                </a:cubicBezTo>
                <a:lnTo>
                  <a:pt x="21032" y="21023"/>
                </a:lnTo>
                <a:cubicBezTo>
                  <a:pt x="20464" y="21600"/>
                  <a:pt x="19543" y="21600"/>
                  <a:pt x="18974" y="21023"/>
                </a:cubicBezTo>
                <a:lnTo>
                  <a:pt x="12946" y="14897"/>
                </a:lnTo>
                <a:lnTo>
                  <a:pt x="11369" y="15977"/>
                </a:lnTo>
                <a:cubicBezTo>
                  <a:pt x="10390" y="16398"/>
                  <a:pt x="9314" y="16631"/>
                  <a:pt x="8184" y="16631"/>
                </a:cubicBezTo>
                <a:cubicBezTo>
                  <a:pt x="3664" y="16631"/>
                  <a:pt x="0" y="12908"/>
                  <a:pt x="0" y="8315"/>
                </a:cubicBezTo>
                <a:cubicBezTo>
                  <a:pt x="0" y="3723"/>
                  <a:pt x="3664" y="0"/>
                  <a:pt x="8184" y="0"/>
                </a:cubicBezTo>
                <a:close/>
              </a:path>
            </a:pathLst>
          </a:custGeom>
          <a:solidFill>
            <a:srgbClr val="1FD7CA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grpSp>
        <p:nvGrpSpPr>
          <p:cNvPr id="246" name="그룹 1"/>
          <p:cNvGrpSpPr/>
          <p:nvPr/>
        </p:nvGrpSpPr>
        <p:grpSpPr>
          <a:xfrm>
            <a:off x="354797" y="171450"/>
            <a:ext cx="318303" cy="6686550"/>
            <a:chOff x="5203" y="0"/>
            <a:chExt cx="318301" cy="6686550"/>
          </a:xfrm>
        </p:grpSpPr>
        <p:sp>
          <p:nvSpPr>
            <p:cNvPr id="211" name="직선 연결선 9"/>
            <p:cNvSpPr/>
            <p:nvPr/>
          </p:nvSpPr>
          <p:spPr>
            <a:xfrm flipH="1">
              <a:off x="323504" y="0"/>
              <a:ext cx="1" cy="6686550"/>
            </a:xfrm>
            <a:prstGeom prst="line">
              <a:avLst/>
            </a:prstGeom>
            <a:noFill/>
            <a:ln w="6350" cap="flat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220" name="그룹 29"/>
            <p:cNvGrpSpPr/>
            <p:nvPr/>
          </p:nvGrpSpPr>
          <p:grpSpPr>
            <a:xfrm>
              <a:off x="5203" y="6282144"/>
              <a:ext cx="213088" cy="254316"/>
              <a:chOff x="0" y="0"/>
              <a:chExt cx="213087" cy="254315"/>
            </a:xfrm>
          </p:grpSpPr>
          <p:grpSp>
            <p:nvGrpSpPr>
              <p:cNvPr id="216" name="그룹 30"/>
              <p:cNvGrpSpPr/>
              <p:nvPr/>
            </p:nvGrpSpPr>
            <p:grpSpPr>
              <a:xfrm>
                <a:off x="0" y="54145"/>
                <a:ext cx="200170" cy="200171"/>
                <a:chOff x="0" y="0"/>
                <a:chExt cx="200169" cy="200169"/>
              </a:xfrm>
            </p:grpSpPr>
            <p:sp>
              <p:nvSpPr>
                <p:cNvPr id="212" name="사각형: 둥근 모서리 18"/>
                <p:cNvSpPr/>
                <p:nvPr/>
              </p:nvSpPr>
              <p:spPr>
                <a:xfrm>
                  <a:off x="0" y="0"/>
                  <a:ext cx="200170" cy="20017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FF"/>
                </a:solidFill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sx="100000" sy="100000" kx="0" ky="0" algn="b" rotWithShape="0" blurRad="127000" dist="38100" dir="2700000">
                    <a:srgbClr val="000000">
                      <a:alpha val="15000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sz="700">
                      <a:solidFill>
                        <a:srgbClr val="333F50"/>
                      </a:solidFill>
                    </a:defRPr>
                  </a:pPr>
                </a:p>
              </p:txBody>
            </p:sp>
            <p:grpSp>
              <p:nvGrpSpPr>
                <p:cNvPr id="215" name="그림 33"/>
                <p:cNvGrpSpPr/>
                <p:nvPr/>
              </p:nvGrpSpPr>
              <p:grpSpPr>
                <a:xfrm>
                  <a:off x="33173" y="31612"/>
                  <a:ext cx="140918" cy="140918"/>
                  <a:chOff x="0" y="0"/>
                  <a:chExt cx="140916" cy="140917"/>
                </a:xfrm>
              </p:grpSpPr>
              <p:sp>
                <p:nvSpPr>
                  <p:cNvPr id="213" name="사각형"/>
                  <p:cNvSpPr/>
                  <p:nvPr/>
                </p:nvSpPr>
                <p:spPr>
                  <a:xfrm>
                    <a:off x="0" y="0"/>
                    <a:ext cx="140917" cy="140918"/>
                  </a:xfrm>
                  <a:prstGeom prst="rect">
                    <a:avLst/>
                  </a:prstGeom>
                  <a:solidFill>
                    <a:srgbClr val="000000">
                      <a:alpha val="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/>
                  </a:p>
                </p:txBody>
              </p:sp>
              <p:pic>
                <p:nvPicPr>
                  <p:cNvPr id="214" name="image1.png" descr="image1.png"/>
                  <p:cNvPicPr>
                    <a:picLocks noChangeAspect="1"/>
                  </p:cNvPicPr>
                  <p:nvPr/>
                </p:nvPicPr>
                <p:blipFill>
                  <a:blip r:embed="rId2">
                    <a:extLst/>
                  </a:blip>
                  <a:stretch>
                    <a:fillRect/>
                  </a:stretch>
                </p:blipFill>
                <p:spPr>
                  <a:xfrm>
                    <a:off x="0" y="0"/>
                    <a:ext cx="140917" cy="140918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</p:grpSp>
          </p:grpSp>
          <p:grpSp>
            <p:nvGrpSpPr>
              <p:cNvPr id="219" name="타원 31"/>
              <p:cNvGrpSpPr/>
              <p:nvPr/>
            </p:nvGrpSpPr>
            <p:grpSpPr>
              <a:xfrm>
                <a:off x="121825" y="0"/>
                <a:ext cx="91263" cy="127001"/>
                <a:chOff x="0" y="0"/>
                <a:chExt cx="91261" cy="127000"/>
              </a:xfrm>
            </p:grpSpPr>
            <p:sp>
              <p:nvSpPr>
                <p:cNvPr id="217" name="원"/>
                <p:cNvSpPr/>
                <p:nvPr/>
              </p:nvSpPr>
              <p:spPr>
                <a:xfrm>
                  <a:off x="0" y="17869"/>
                  <a:ext cx="91262" cy="91262"/>
                </a:xfrm>
                <a:prstGeom prst="ellipse">
                  <a:avLst/>
                </a:prstGeom>
                <a:solidFill>
                  <a:srgbClr val="32E1C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500">
                      <a:solidFill>
                        <a:srgbClr val="FFFFFF"/>
                      </a:solidFill>
                      <a:latin typeface="나눔스퀘어OTF Bold"/>
                      <a:ea typeface="나눔스퀘어OTF Bold"/>
                      <a:cs typeface="나눔스퀘어OTF Bold"/>
                      <a:sym typeface="나눔스퀘어OTF Bold"/>
                    </a:defRPr>
                  </a:pPr>
                </a:p>
              </p:txBody>
            </p:sp>
            <p:sp>
              <p:nvSpPr>
                <p:cNvPr id="218" name="3"/>
                <p:cNvSpPr txBox="1"/>
                <p:nvPr/>
              </p:nvSpPr>
              <p:spPr>
                <a:xfrm flipH="1">
                  <a:off x="32176" y="0"/>
                  <a:ext cx="26909" cy="127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 sz="500">
                      <a:solidFill>
                        <a:srgbClr val="FFFFFF"/>
                      </a:solidFill>
                      <a:latin typeface="나눔스퀘어OTF Bold"/>
                      <a:ea typeface="나눔스퀘어OTF Bold"/>
                      <a:cs typeface="나눔스퀘어OTF Bold"/>
                      <a:sym typeface="나눔스퀘어OTF Bold"/>
                    </a:defRPr>
                  </a:lvl1pPr>
                </a:lstStyle>
                <a:p>
                  <a:pPr/>
                  <a:r>
                    <a:t>3</a:t>
                  </a:r>
                </a:p>
              </p:txBody>
            </p:sp>
          </p:grpSp>
        </p:grpSp>
        <p:grpSp>
          <p:nvGrpSpPr>
            <p:cNvPr id="241" name="그룹 40"/>
            <p:cNvGrpSpPr/>
            <p:nvPr/>
          </p:nvGrpSpPr>
          <p:grpSpPr>
            <a:xfrm>
              <a:off x="31482" y="769622"/>
              <a:ext cx="156783" cy="3490220"/>
              <a:chOff x="0" y="0"/>
              <a:chExt cx="156782" cy="3490219"/>
            </a:xfrm>
          </p:grpSpPr>
          <p:sp>
            <p:nvSpPr>
              <p:cNvPr id="221" name="Freeform 9"/>
              <p:cNvSpPr/>
              <p:nvPr/>
            </p:nvSpPr>
            <p:spPr>
              <a:xfrm>
                <a:off x="24952" y="466746"/>
                <a:ext cx="106878" cy="1410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357" y="21600"/>
                    </a:moveTo>
                    <a:lnTo>
                      <a:pt x="3190" y="21600"/>
                    </a:lnTo>
                    <a:lnTo>
                      <a:pt x="2858" y="21575"/>
                    </a:lnTo>
                    <a:lnTo>
                      <a:pt x="2536" y="21528"/>
                    </a:lnTo>
                    <a:lnTo>
                      <a:pt x="2220" y="21454"/>
                    </a:lnTo>
                    <a:lnTo>
                      <a:pt x="1916" y="21361"/>
                    </a:lnTo>
                    <a:lnTo>
                      <a:pt x="1624" y="21247"/>
                    </a:lnTo>
                    <a:lnTo>
                      <a:pt x="1350" y="21109"/>
                    </a:lnTo>
                    <a:lnTo>
                      <a:pt x="1093" y="20953"/>
                    </a:lnTo>
                    <a:lnTo>
                      <a:pt x="972" y="20867"/>
                    </a:lnTo>
                    <a:lnTo>
                      <a:pt x="858" y="20777"/>
                    </a:lnTo>
                    <a:lnTo>
                      <a:pt x="647" y="20587"/>
                    </a:lnTo>
                    <a:lnTo>
                      <a:pt x="469" y="20385"/>
                    </a:lnTo>
                    <a:lnTo>
                      <a:pt x="313" y="20167"/>
                    </a:lnTo>
                    <a:lnTo>
                      <a:pt x="190" y="19942"/>
                    </a:lnTo>
                    <a:lnTo>
                      <a:pt x="97" y="19707"/>
                    </a:lnTo>
                    <a:lnTo>
                      <a:pt x="32" y="19462"/>
                    </a:lnTo>
                    <a:lnTo>
                      <a:pt x="2" y="19211"/>
                    </a:lnTo>
                    <a:lnTo>
                      <a:pt x="0" y="19084"/>
                    </a:lnTo>
                    <a:lnTo>
                      <a:pt x="0" y="3374"/>
                    </a:lnTo>
                    <a:lnTo>
                      <a:pt x="2" y="3201"/>
                    </a:lnTo>
                    <a:lnTo>
                      <a:pt x="51" y="2860"/>
                    </a:lnTo>
                    <a:lnTo>
                      <a:pt x="139" y="2532"/>
                    </a:lnTo>
                    <a:lnTo>
                      <a:pt x="271" y="2215"/>
                    </a:lnTo>
                    <a:lnTo>
                      <a:pt x="438" y="1915"/>
                    </a:lnTo>
                    <a:lnTo>
                      <a:pt x="645" y="1624"/>
                    </a:lnTo>
                    <a:lnTo>
                      <a:pt x="886" y="1357"/>
                    </a:lnTo>
                    <a:lnTo>
                      <a:pt x="1155" y="1106"/>
                    </a:lnTo>
                    <a:lnTo>
                      <a:pt x="1459" y="876"/>
                    </a:lnTo>
                    <a:lnTo>
                      <a:pt x="1791" y="672"/>
                    </a:lnTo>
                    <a:lnTo>
                      <a:pt x="2144" y="489"/>
                    </a:lnTo>
                    <a:lnTo>
                      <a:pt x="2524" y="332"/>
                    </a:lnTo>
                    <a:lnTo>
                      <a:pt x="2923" y="206"/>
                    </a:lnTo>
                    <a:lnTo>
                      <a:pt x="3341" y="105"/>
                    </a:lnTo>
                    <a:lnTo>
                      <a:pt x="3775" y="39"/>
                    </a:lnTo>
                    <a:lnTo>
                      <a:pt x="4225" y="2"/>
                    </a:lnTo>
                    <a:lnTo>
                      <a:pt x="4452" y="0"/>
                    </a:lnTo>
                    <a:lnTo>
                      <a:pt x="17145" y="0"/>
                    </a:lnTo>
                    <a:lnTo>
                      <a:pt x="17375" y="2"/>
                    </a:lnTo>
                    <a:lnTo>
                      <a:pt x="17823" y="39"/>
                    </a:lnTo>
                    <a:lnTo>
                      <a:pt x="18257" y="105"/>
                    </a:lnTo>
                    <a:lnTo>
                      <a:pt x="18674" y="206"/>
                    </a:lnTo>
                    <a:lnTo>
                      <a:pt x="19076" y="332"/>
                    </a:lnTo>
                    <a:lnTo>
                      <a:pt x="19454" y="489"/>
                    </a:lnTo>
                    <a:lnTo>
                      <a:pt x="19811" y="672"/>
                    </a:lnTo>
                    <a:lnTo>
                      <a:pt x="20141" y="876"/>
                    </a:lnTo>
                    <a:lnTo>
                      <a:pt x="20442" y="1106"/>
                    </a:lnTo>
                    <a:lnTo>
                      <a:pt x="20716" y="1357"/>
                    </a:lnTo>
                    <a:lnTo>
                      <a:pt x="20957" y="1624"/>
                    </a:lnTo>
                    <a:lnTo>
                      <a:pt x="21159" y="1915"/>
                    </a:lnTo>
                    <a:lnTo>
                      <a:pt x="21331" y="2215"/>
                    </a:lnTo>
                    <a:lnTo>
                      <a:pt x="21461" y="2532"/>
                    </a:lnTo>
                    <a:lnTo>
                      <a:pt x="21551" y="2860"/>
                    </a:lnTo>
                    <a:lnTo>
                      <a:pt x="21595" y="3201"/>
                    </a:lnTo>
                    <a:lnTo>
                      <a:pt x="21600" y="3374"/>
                    </a:lnTo>
                    <a:lnTo>
                      <a:pt x="21600" y="14893"/>
                    </a:lnTo>
                    <a:lnTo>
                      <a:pt x="21595" y="14981"/>
                    </a:lnTo>
                    <a:lnTo>
                      <a:pt x="21551" y="15146"/>
                    </a:lnTo>
                    <a:lnTo>
                      <a:pt x="21468" y="15295"/>
                    </a:lnTo>
                    <a:lnTo>
                      <a:pt x="21347" y="15431"/>
                    </a:lnTo>
                    <a:lnTo>
                      <a:pt x="21196" y="15545"/>
                    </a:lnTo>
                    <a:lnTo>
                      <a:pt x="21015" y="15637"/>
                    </a:lnTo>
                    <a:lnTo>
                      <a:pt x="20820" y="15700"/>
                    </a:lnTo>
                    <a:lnTo>
                      <a:pt x="20602" y="15733"/>
                    </a:lnTo>
                    <a:lnTo>
                      <a:pt x="20486" y="15738"/>
                    </a:lnTo>
                    <a:lnTo>
                      <a:pt x="20373" y="15733"/>
                    </a:lnTo>
                    <a:lnTo>
                      <a:pt x="20155" y="15700"/>
                    </a:lnTo>
                    <a:lnTo>
                      <a:pt x="19955" y="15637"/>
                    </a:lnTo>
                    <a:lnTo>
                      <a:pt x="19776" y="15545"/>
                    </a:lnTo>
                    <a:lnTo>
                      <a:pt x="19628" y="15431"/>
                    </a:lnTo>
                    <a:lnTo>
                      <a:pt x="19507" y="15295"/>
                    </a:lnTo>
                    <a:lnTo>
                      <a:pt x="19419" y="15146"/>
                    </a:lnTo>
                    <a:lnTo>
                      <a:pt x="19377" y="14981"/>
                    </a:lnTo>
                    <a:lnTo>
                      <a:pt x="19373" y="14893"/>
                    </a:lnTo>
                    <a:lnTo>
                      <a:pt x="19373" y="3374"/>
                    </a:lnTo>
                    <a:lnTo>
                      <a:pt x="19370" y="3288"/>
                    </a:lnTo>
                    <a:lnTo>
                      <a:pt x="19350" y="3119"/>
                    </a:lnTo>
                    <a:lnTo>
                      <a:pt x="19303" y="2954"/>
                    </a:lnTo>
                    <a:lnTo>
                      <a:pt x="19240" y="2795"/>
                    </a:lnTo>
                    <a:lnTo>
                      <a:pt x="19152" y="2642"/>
                    </a:lnTo>
                    <a:lnTo>
                      <a:pt x="19050" y="2502"/>
                    </a:lnTo>
                    <a:lnTo>
                      <a:pt x="18932" y="2366"/>
                    </a:lnTo>
                    <a:lnTo>
                      <a:pt x="18795" y="2240"/>
                    </a:lnTo>
                    <a:lnTo>
                      <a:pt x="18642" y="2126"/>
                    </a:lnTo>
                    <a:lnTo>
                      <a:pt x="18477" y="2022"/>
                    </a:lnTo>
                    <a:lnTo>
                      <a:pt x="18301" y="1932"/>
                    </a:lnTo>
                    <a:lnTo>
                      <a:pt x="18111" y="1853"/>
                    </a:lnTo>
                    <a:lnTo>
                      <a:pt x="17911" y="1790"/>
                    </a:lnTo>
                    <a:lnTo>
                      <a:pt x="17702" y="1739"/>
                    </a:lnTo>
                    <a:lnTo>
                      <a:pt x="17486" y="1705"/>
                    </a:lnTo>
                    <a:lnTo>
                      <a:pt x="17261" y="1688"/>
                    </a:lnTo>
                    <a:lnTo>
                      <a:pt x="4339" y="1688"/>
                    </a:lnTo>
                    <a:lnTo>
                      <a:pt x="4116" y="1705"/>
                    </a:lnTo>
                    <a:lnTo>
                      <a:pt x="3898" y="1739"/>
                    </a:lnTo>
                    <a:lnTo>
                      <a:pt x="3687" y="1790"/>
                    </a:lnTo>
                    <a:lnTo>
                      <a:pt x="3487" y="1853"/>
                    </a:lnTo>
                    <a:lnTo>
                      <a:pt x="3299" y="1932"/>
                    </a:lnTo>
                    <a:lnTo>
                      <a:pt x="3123" y="2022"/>
                    </a:lnTo>
                    <a:lnTo>
                      <a:pt x="2956" y="2126"/>
                    </a:lnTo>
                    <a:lnTo>
                      <a:pt x="2805" y="2240"/>
                    </a:lnTo>
                    <a:lnTo>
                      <a:pt x="2668" y="2366"/>
                    </a:lnTo>
                    <a:lnTo>
                      <a:pt x="2547" y="2502"/>
                    </a:lnTo>
                    <a:lnTo>
                      <a:pt x="2445" y="2642"/>
                    </a:lnTo>
                    <a:lnTo>
                      <a:pt x="2362" y="2795"/>
                    </a:lnTo>
                    <a:lnTo>
                      <a:pt x="2295" y="2954"/>
                    </a:lnTo>
                    <a:lnTo>
                      <a:pt x="2250" y="3119"/>
                    </a:lnTo>
                    <a:lnTo>
                      <a:pt x="2227" y="3288"/>
                    </a:lnTo>
                    <a:lnTo>
                      <a:pt x="2227" y="19084"/>
                    </a:lnTo>
                    <a:lnTo>
                      <a:pt x="2232" y="19170"/>
                    </a:lnTo>
                    <a:lnTo>
                      <a:pt x="2269" y="19330"/>
                    </a:lnTo>
                    <a:lnTo>
                      <a:pt x="2346" y="19476"/>
                    </a:lnTo>
                    <a:lnTo>
                      <a:pt x="2462" y="19606"/>
                    </a:lnTo>
                    <a:lnTo>
                      <a:pt x="2531" y="19664"/>
                    </a:lnTo>
                    <a:lnTo>
                      <a:pt x="2619" y="19722"/>
                    </a:lnTo>
                    <a:lnTo>
                      <a:pt x="2812" y="19816"/>
                    </a:lnTo>
                    <a:lnTo>
                      <a:pt x="3030" y="19879"/>
                    </a:lnTo>
                    <a:lnTo>
                      <a:pt x="3260" y="19912"/>
                    </a:lnTo>
                    <a:lnTo>
                      <a:pt x="3378" y="19914"/>
                    </a:lnTo>
                    <a:lnTo>
                      <a:pt x="3489" y="19910"/>
                    </a:lnTo>
                    <a:lnTo>
                      <a:pt x="3701" y="19879"/>
                    </a:lnTo>
                    <a:lnTo>
                      <a:pt x="3891" y="19819"/>
                    </a:lnTo>
                    <a:lnTo>
                      <a:pt x="4062" y="19729"/>
                    </a:lnTo>
                    <a:lnTo>
                      <a:pt x="4139" y="19675"/>
                    </a:lnTo>
                    <a:lnTo>
                      <a:pt x="10000" y="15106"/>
                    </a:lnTo>
                    <a:lnTo>
                      <a:pt x="10083" y="15048"/>
                    </a:lnTo>
                    <a:lnTo>
                      <a:pt x="10269" y="14953"/>
                    </a:lnTo>
                    <a:lnTo>
                      <a:pt x="10471" y="14888"/>
                    </a:lnTo>
                    <a:lnTo>
                      <a:pt x="10689" y="14854"/>
                    </a:lnTo>
                    <a:lnTo>
                      <a:pt x="10800" y="14852"/>
                    </a:lnTo>
                    <a:lnTo>
                      <a:pt x="10911" y="14854"/>
                    </a:lnTo>
                    <a:lnTo>
                      <a:pt x="11129" y="14888"/>
                    </a:lnTo>
                    <a:lnTo>
                      <a:pt x="11334" y="14953"/>
                    </a:lnTo>
                    <a:lnTo>
                      <a:pt x="11517" y="15048"/>
                    </a:lnTo>
                    <a:lnTo>
                      <a:pt x="11598" y="15106"/>
                    </a:lnTo>
                    <a:lnTo>
                      <a:pt x="17463" y="19675"/>
                    </a:lnTo>
                    <a:lnTo>
                      <a:pt x="17540" y="19729"/>
                    </a:lnTo>
                    <a:lnTo>
                      <a:pt x="17709" y="19819"/>
                    </a:lnTo>
                    <a:lnTo>
                      <a:pt x="17897" y="19879"/>
                    </a:lnTo>
                    <a:lnTo>
                      <a:pt x="18104" y="19910"/>
                    </a:lnTo>
                    <a:lnTo>
                      <a:pt x="18217" y="19914"/>
                    </a:lnTo>
                    <a:lnTo>
                      <a:pt x="18333" y="19912"/>
                    </a:lnTo>
                    <a:lnTo>
                      <a:pt x="18565" y="19877"/>
                    </a:lnTo>
                    <a:lnTo>
                      <a:pt x="18781" y="19814"/>
                    </a:lnTo>
                    <a:lnTo>
                      <a:pt x="18976" y="19717"/>
                    </a:lnTo>
                    <a:lnTo>
                      <a:pt x="19060" y="19659"/>
                    </a:lnTo>
                    <a:lnTo>
                      <a:pt x="19136" y="19599"/>
                    </a:lnTo>
                    <a:lnTo>
                      <a:pt x="19252" y="19467"/>
                    </a:lnTo>
                    <a:lnTo>
                      <a:pt x="19329" y="19320"/>
                    </a:lnTo>
                    <a:lnTo>
                      <a:pt x="19370" y="19158"/>
                    </a:lnTo>
                    <a:lnTo>
                      <a:pt x="19373" y="19070"/>
                    </a:lnTo>
                    <a:lnTo>
                      <a:pt x="19377" y="18984"/>
                    </a:lnTo>
                    <a:lnTo>
                      <a:pt x="19419" y="18819"/>
                    </a:lnTo>
                    <a:lnTo>
                      <a:pt x="19507" y="18667"/>
                    </a:lnTo>
                    <a:lnTo>
                      <a:pt x="19628" y="18532"/>
                    </a:lnTo>
                    <a:lnTo>
                      <a:pt x="19776" y="18420"/>
                    </a:lnTo>
                    <a:lnTo>
                      <a:pt x="19955" y="18328"/>
                    </a:lnTo>
                    <a:lnTo>
                      <a:pt x="20155" y="18261"/>
                    </a:lnTo>
                    <a:lnTo>
                      <a:pt x="20373" y="18230"/>
                    </a:lnTo>
                    <a:lnTo>
                      <a:pt x="20486" y="18226"/>
                    </a:lnTo>
                    <a:lnTo>
                      <a:pt x="20602" y="18230"/>
                    </a:lnTo>
                    <a:lnTo>
                      <a:pt x="20820" y="18261"/>
                    </a:lnTo>
                    <a:lnTo>
                      <a:pt x="21015" y="18328"/>
                    </a:lnTo>
                    <a:lnTo>
                      <a:pt x="21196" y="18420"/>
                    </a:lnTo>
                    <a:lnTo>
                      <a:pt x="21347" y="18532"/>
                    </a:lnTo>
                    <a:lnTo>
                      <a:pt x="21468" y="18667"/>
                    </a:lnTo>
                    <a:lnTo>
                      <a:pt x="21551" y="18819"/>
                    </a:lnTo>
                    <a:lnTo>
                      <a:pt x="21595" y="18984"/>
                    </a:lnTo>
                    <a:lnTo>
                      <a:pt x="21600" y="19070"/>
                    </a:lnTo>
                    <a:lnTo>
                      <a:pt x="21598" y="19198"/>
                    </a:lnTo>
                    <a:lnTo>
                      <a:pt x="21565" y="19450"/>
                    </a:lnTo>
                    <a:lnTo>
                      <a:pt x="21500" y="19694"/>
                    </a:lnTo>
                    <a:lnTo>
                      <a:pt x="21407" y="19930"/>
                    </a:lnTo>
                    <a:lnTo>
                      <a:pt x="21284" y="20158"/>
                    </a:lnTo>
                    <a:lnTo>
                      <a:pt x="21129" y="20373"/>
                    </a:lnTo>
                    <a:lnTo>
                      <a:pt x="20950" y="20579"/>
                    </a:lnTo>
                    <a:lnTo>
                      <a:pt x="20739" y="20770"/>
                    </a:lnTo>
                    <a:lnTo>
                      <a:pt x="20626" y="20860"/>
                    </a:lnTo>
                    <a:lnTo>
                      <a:pt x="20503" y="20948"/>
                    </a:lnTo>
                    <a:lnTo>
                      <a:pt x="20240" y="21108"/>
                    </a:lnTo>
                    <a:lnTo>
                      <a:pt x="19957" y="21247"/>
                    </a:lnTo>
                    <a:lnTo>
                      <a:pt x="19660" y="21363"/>
                    </a:lnTo>
                    <a:lnTo>
                      <a:pt x="19350" y="21459"/>
                    </a:lnTo>
                    <a:lnTo>
                      <a:pt x="19025" y="21530"/>
                    </a:lnTo>
                    <a:lnTo>
                      <a:pt x="18695" y="21577"/>
                    </a:lnTo>
                    <a:lnTo>
                      <a:pt x="18359" y="21600"/>
                    </a:lnTo>
                    <a:lnTo>
                      <a:pt x="18192" y="21600"/>
                    </a:lnTo>
                    <a:lnTo>
                      <a:pt x="18020" y="21598"/>
                    </a:lnTo>
                    <a:lnTo>
                      <a:pt x="17693" y="21570"/>
                    </a:lnTo>
                    <a:lnTo>
                      <a:pt x="17375" y="21523"/>
                    </a:lnTo>
                    <a:lnTo>
                      <a:pt x="17071" y="21449"/>
                    </a:lnTo>
                    <a:lnTo>
                      <a:pt x="16779" y="21356"/>
                    </a:lnTo>
                    <a:lnTo>
                      <a:pt x="16498" y="21236"/>
                    </a:lnTo>
                    <a:lnTo>
                      <a:pt x="16234" y="21099"/>
                    </a:lnTo>
                    <a:lnTo>
                      <a:pt x="15983" y="20941"/>
                    </a:lnTo>
                    <a:lnTo>
                      <a:pt x="15867" y="20849"/>
                    </a:lnTo>
                    <a:lnTo>
                      <a:pt x="10800" y="16904"/>
                    </a:lnTo>
                    <a:lnTo>
                      <a:pt x="5735" y="20849"/>
                    </a:lnTo>
                    <a:lnTo>
                      <a:pt x="5619" y="20937"/>
                    </a:lnTo>
                    <a:lnTo>
                      <a:pt x="5371" y="21097"/>
                    </a:lnTo>
                    <a:lnTo>
                      <a:pt x="5107" y="21236"/>
                    </a:lnTo>
                    <a:lnTo>
                      <a:pt x="4826" y="21352"/>
                    </a:lnTo>
                    <a:lnTo>
                      <a:pt x="4536" y="21447"/>
                    </a:lnTo>
                    <a:lnTo>
                      <a:pt x="4230" y="21519"/>
                    </a:lnTo>
                    <a:lnTo>
                      <a:pt x="3912" y="21570"/>
                    </a:lnTo>
                    <a:lnTo>
                      <a:pt x="3585" y="21598"/>
                    </a:lnTo>
                    <a:lnTo>
                      <a:pt x="3417" y="21600"/>
                    </a:lnTo>
                    <a:lnTo>
                      <a:pt x="3357" y="21600"/>
                    </a:lnTo>
                    <a:close/>
                  </a:path>
                </a:pathLst>
              </a:cu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grpSp>
            <p:nvGrpSpPr>
              <p:cNvPr id="224" name="Group 12"/>
              <p:cNvGrpSpPr/>
              <p:nvPr/>
            </p:nvGrpSpPr>
            <p:grpSpPr>
              <a:xfrm>
                <a:off x="0" y="-1"/>
                <a:ext cx="156783" cy="124719"/>
                <a:chOff x="0" y="0"/>
                <a:chExt cx="156782" cy="124717"/>
              </a:xfrm>
            </p:grpSpPr>
            <p:sp>
              <p:nvSpPr>
                <p:cNvPr id="222" name="Freeform 13"/>
                <p:cNvSpPr/>
                <p:nvPr/>
              </p:nvSpPr>
              <p:spPr>
                <a:xfrm>
                  <a:off x="22370" y="25167"/>
                  <a:ext cx="112043" cy="9955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12" y="0"/>
                      </a:moveTo>
                      <a:lnTo>
                        <a:pt x="24" y="10004"/>
                      </a:lnTo>
                      <a:lnTo>
                        <a:pt x="24" y="10058"/>
                      </a:lnTo>
                      <a:lnTo>
                        <a:pt x="0" y="10099"/>
                      </a:lnTo>
                      <a:lnTo>
                        <a:pt x="0" y="20238"/>
                      </a:lnTo>
                      <a:lnTo>
                        <a:pt x="24" y="20508"/>
                      </a:lnTo>
                      <a:lnTo>
                        <a:pt x="192" y="20993"/>
                      </a:lnTo>
                      <a:lnTo>
                        <a:pt x="360" y="21196"/>
                      </a:lnTo>
                      <a:lnTo>
                        <a:pt x="539" y="21384"/>
                      </a:lnTo>
                      <a:lnTo>
                        <a:pt x="971" y="21587"/>
                      </a:lnTo>
                      <a:lnTo>
                        <a:pt x="1199" y="21600"/>
                      </a:lnTo>
                      <a:lnTo>
                        <a:pt x="8415" y="21600"/>
                      </a:lnTo>
                      <a:lnTo>
                        <a:pt x="8415" y="13497"/>
                      </a:lnTo>
                      <a:lnTo>
                        <a:pt x="13209" y="13497"/>
                      </a:lnTo>
                      <a:lnTo>
                        <a:pt x="13209" y="21600"/>
                      </a:lnTo>
                      <a:lnTo>
                        <a:pt x="20413" y="21600"/>
                      </a:lnTo>
                      <a:lnTo>
                        <a:pt x="20653" y="21587"/>
                      </a:lnTo>
                      <a:lnTo>
                        <a:pt x="21073" y="21384"/>
                      </a:lnTo>
                      <a:lnTo>
                        <a:pt x="21252" y="21196"/>
                      </a:lnTo>
                      <a:lnTo>
                        <a:pt x="21408" y="20993"/>
                      </a:lnTo>
                      <a:lnTo>
                        <a:pt x="21600" y="20508"/>
                      </a:lnTo>
                      <a:lnTo>
                        <a:pt x="21600" y="10045"/>
                      </a:lnTo>
                      <a:lnTo>
                        <a:pt x="21588" y="10004"/>
                      </a:lnTo>
                      <a:lnTo>
                        <a:pt x="10812" y="0"/>
                      </a:lnTo>
                      <a:close/>
                    </a:path>
                  </a:pathLst>
                </a:custGeom>
                <a:solidFill>
                  <a:srgbClr val="32E1C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23" name="Freeform 14"/>
                <p:cNvSpPr/>
                <p:nvPr/>
              </p:nvSpPr>
              <p:spPr>
                <a:xfrm>
                  <a:off x="0" y="-1"/>
                  <a:ext cx="156783" cy="7345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454" y="17887"/>
                      </a:moveTo>
                      <a:lnTo>
                        <a:pt x="18517" y="12693"/>
                      </a:lnTo>
                      <a:lnTo>
                        <a:pt x="18517" y="805"/>
                      </a:lnTo>
                      <a:lnTo>
                        <a:pt x="18457" y="476"/>
                      </a:lnTo>
                      <a:lnTo>
                        <a:pt x="18405" y="329"/>
                      </a:lnTo>
                      <a:lnTo>
                        <a:pt x="18337" y="238"/>
                      </a:lnTo>
                      <a:lnTo>
                        <a:pt x="18183" y="91"/>
                      </a:lnTo>
                      <a:lnTo>
                        <a:pt x="15433" y="91"/>
                      </a:lnTo>
                      <a:lnTo>
                        <a:pt x="15271" y="238"/>
                      </a:lnTo>
                      <a:lnTo>
                        <a:pt x="15211" y="329"/>
                      </a:lnTo>
                      <a:lnTo>
                        <a:pt x="15159" y="476"/>
                      </a:lnTo>
                      <a:lnTo>
                        <a:pt x="15099" y="805"/>
                      </a:lnTo>
                      <a:lnTo>
                        <a:pt x="15091" y="988"/>
                      </a:lnTo>
                      <a:lnTo>
                        <a:pt x="15091" y="6584"/>
                      </a:lnTo>
                      <a:lnTo>
                        <a:pt x="11819" y="750"/>
                      </a:lnTo>
                      <a:lnTo>
                        <a:pt x="11597" y="421"/>
                      </a:lnTo>
                      <a:lnTo>
                        <a:pt x="11091" y="18"/>
                      </a:lnTo>
                      <a:lnTo>
                        <a:pt x="10809" y="0"/>
                      </a:lnTo>
                      <a:lnTo>
                        <a:pt x="10509" y="18"/>
                      </a:lnTo>
                      <a:lnTo>
                        <a:pt x="10003" y="421"/>
                      </a:lnTo>
                      <a:lnTo>
                        <a:pt x="9781" y="750"/>
                      </a:lnTo>
                      <a:lnTo>
                        <a:pt x="146" y="17887"/>
                      </a:lnTo>
                      <a:lnTo>
                        <a:pt x="86" y="18015"/>
                      </a:lnTo>
                      <a:lnTo>
                        <a:pt x="9" y="18308"/>
                      </a:lnTo>
                      <a:lnTo>
                        <a:pt x="0" y="18509"/>
                      </a:lnTo>
                      <a:lnTo>
                        <a:pt x="0" y="18710"/>
                      </a:lnTo>
                      <a:lnTo>
                        <a:pt x="51" y="19021"/>
                      </a:lnTo>
                      <a:lnTo>
                        <a:pt x="103" y="19167"/>
                      </a:lnTo>
                      <a:lnTo>
                        <a:pt x="925" y="21289"/>
                      </a:lnTo>
                      <a:lnTo>
                        <a:pt x="1045" y="21527"/>
                      </a:lnTo>
                      <a:lnTo>
                        <a:pt x="1208" y="21600"/>
                      </a:lnTo>
                      <a:lnTo>
                        <a:pt x="1370" y="21600"/>
                      </a:lnTo>
                      <a:lnTo>
                        <a:pt x="1533" y="21417"/>
                      </a:lnTo>
                      <a:lnTo>
                        <a:pt x="10809" y="4902"/>
                      </a:lnTo>
                      <a:lnTo>
                        <a:pt x="20075" y="21417"/>
                      </a:lnTo>
                      <a:lnTo>
                        <a:pt x="20195" y="21582"/>
                      </a:lnTo>
                      <a:lnTo>
                        <a:pt x="20358" y="21600"/>
                      </a:lnTo>
                      <a:lnTo>
                        <a:pt x="20410" y="21600"/>
                      </a:lnTo>
                      <a:lnTo>
                        <a:pt x="20564" y="21527"/>
                      </a:lnTo>
                      <a:lnTo>
                        <a:pt x="20675" y="21289"/>
                      </a:lnTo>
                      <a:lnTo>
                        <a:pt x="21514" y="19167"/>
                      </a:lnTo>
                      <a:lnTo>
                        <a:pt x="21566" y="19021"/>
                      </a:lnTo>
                      <a:lnTo>
                        <a:pt x="21600" y="18710"/>
                      </a:lnTo>
                      <a:lnTo>
                        <a:pt x="21600" y="18509"/>
                      </a:lnTo>
                      <a:lnTo>
                        <a:pt x="21591" y="18308"/>
                      </a:lnTo>
                      <a:lnTo>
                        <a:pt x="21514" y="18015"/>
                      </a:lnTo>
                      <a:lnTo>
                        <a:pt x="21454" y="17887"/>
                      </a:lnTo>
                      <a:close/>
                    </a:path>
                  </a:pathLst>
                </a:custGeom>
                <a:solidFill>
                  <a:srgbClr val="32E1C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225" name="Freeform 36"/>
              <p:cNvSpPr/>
              <p:nvPr/>
            </p:nvSpPr>
            <p:spPr>
              <a:xfrm>
                <a:off x="35616" y="1443465"/>
                <a:ext cx="85551" cy="1438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19416"/>
                    </a:moveTo>
                    <a:lnTo>
                      <a:pt x="10508" y="19432"/>
                    </a:lnTo>
                    <a:lnTo>
                      <a:pt x="10250" y="19485"/>
                    </a:lnTo>
                    <a:lnTo>
                      <a:pt x="10015" y="19571"/>
                    </a:lnTo>
                    <a:lnTo>
                      <a:pt x="9824" y="19683"/>
                    </a:lnTo>
                    <a:lnTo>
                      <a:pt x="9679" y="19822"/>
                    </a:lnTo>
                    <a:lnTo>
                      <a:pt x="9578" y="19977"/>
                    </a:lnTo>
                    <a:lnTo>
                      <a:pt x="9544" y="20142"/>
                    </a:lnTo>
                    <a:lnTo>
                      <a:pt x="9578" y="20313"/>
                    </a:lnTo>
                    <a:lnTo>
                      <a:pt x="9679" y="20463"/>
                    </a:lnTo>
                    <a:lnTo>
                      <a:pt x="9824" y="20596"/>
                    </a:lnTo>
                    <a:lnTo>
                      <a:pt x="10015" y="20708"/>
                    </a:lnTo>
                    <a:lnTo>
                      <a:pt x="10250" y="20794"/>
                    </a:lnTo>
                    <a:lnTo>
                      <a:pt x="10508" y="20852"/>
                    </a:lnTo>
                    <a:lnTo>
                      <a:pt x="10800" y="20874"/>
                    </a:lnTo>
                    <a:lnTo>
                      <a:pt x="11080" y="20852"/>
                    </a:lnTo>
                    <a:lnTo>
                      <a:pt x="11361" y="20794"/>
                    </a:lnTo>
                    <a:lnTo>
                      <a:pt x="11585" y="20708"/>
                    </a:lnTo>
                    <a:lnTo>
                      <a:pt x="11787" y="20596"/>
                    </a:lnTo>
                    <a:lnTo>
                      <a:pt x="11933" y="20463"/>
                    </a:lnTo>
                    <a:lnTo>
                      <a:pt x="12022" y="20313"/>
                    </a:lnTo>
                    <a:lnTo>
                      <a:pt x="12056" y="20142"/>
                    </a:lnTo>
                    <a:lnTo>
                      <a:pt x="12022" y="19977"/>
                    </a:lnTo>
                    <a:lnTo>
                      <a:pt x="11933" y="19822"/>
                    </a:lnTo>
                    <a:lnTo>
                      <a:pt x="11787" y="19683"/>
                    </a:lnTo>
                    <a:lnTo>
                      <a:pt x="11585" y="19571"/>
                    </a:lnTo>
                    <a:lnTo>
                      <a:pt x="11361" y="19485"/>
                    </a:lnTo>
                    <a:lnTo>
                      <a:pt x="11080" y="19432"/>
                    </a:lnTo>
                    <a:lnTo>
                      <a:pt x="10800" y="19416"/>
                    </a:lnTo>
                    <a:close/>
                    <a:moveTo>
                      <a:pt x="1750" y="2318"/>
                    </a:moveTo>
                    <a:lnTo>
                      <a:pt x="1750" y="18903"/>
                    </a:lnTo>
                    <a:lnTo>
                      <a:pt x="19850" y="18903"/>
                    </a:lnTo>
                    <a:lnTo>
                      <a:pt x="19850" y="2318"/>
                    </a:lnTo>
                    <a:lnTo>
                      <a:pt x="1750" y="2318"/>
                    </a:lnTo>
                    <a:close/>
                    <a:moveTo>
                      <a:pt x="8153" y="1052"/>
                    </a:moveTo>
                    <a:lnTo>
                      <a:pt x="8030" y="1068"/>
                    </a:lnTo>
                    <a:lnTo>
                      <a:pt x="7929" y="1105"/>
                    </a:lnTo>
                    <a:lnTo>
                      <a:pt x="7862" y="1159"/>
                    </a:lnTo>
                    <a:lnTo>
                      <a:pt x="7839" y="1228"/>
                    </a:lnTo>
                    <a:lnTo>
                      <a:pt x="7862" y="1298"/>
                    </a:lnTo>
                    <a:lnTo>
                      <a:pt x="7929" y="1356"/>
                    </a:lnTo>
                    <a:lnTo>
                      <a:pt x="8030" y="1388"/>
                    </a:lnTo>
                    <a:lnTo>
                      <a:pt x="8153" y="1399"/>
                    </a:lnTo>
                    <a:lnTo>
                      <a:pt x="13447" y="1399"/>
                    </a:lnTo>
                    <a:lnTo>
                      <a:pt x="13570" y="1388"/>
                    </a:lnTo>
                    <a:lnTo>
                      <a:pt x="13660" y="1356"/>
                    </a:lnTo>
                    <a:lnTo>
                      <a:pt x="13727" y="1298"/>
                    </a:lnTo>
                    <a:lnTo>
                      <a:pt x="13750" y="1228"/>
                    </a:lnTo>
                    <a:lnTo>
                      <a:pt x="13727" y="1159"/>
                    </a:lnTo>
                    <a:lnTo>
                      <a:pt x="13660" y="1105"/>
                    </a:lnTo>
                    <a:lnTo>
                      <a:pt x="13570" y="1068"/>
                    </a:lnTo>
                    <a:lnTo>
                      <a:pt x="13447" y="1052"/>
                    </a:lnTo>
                    <a:lnTo>
                      <a:pt x="8153" y="1052"/>
                    </a:lnTo>
                    <a:close/>
                    <a:moveTo>
                      <a:pt x="2512" y="0"/>
                    </a:moveTo>
                    <a:lnTo>
                      <a:pt x="19088" y="0"/>
                    </a:lnTo>
                    <a:lnTo>
                      <a:pt x="19492" y="21"/>
                    </a:lnTo>
                    <a:lnTo>
                      <a:pt x="19884" y="69"/>
                    </a:lnTo>
                    <a:lnTo>
                      <a:pt x="20243" y="166"/>
                    </a:lnTo>
                    <a:lnTo>
                      <a:pt x="20568" y="283"/>
                    </a:lnTo>
                    <a:lnTo>
                      <a:pt x="20860" y="433"/>
                    </a:lnTo>
                    <a:lnTo>
                      <a:pt x="21107" y="603"/>
                    </a:lnTo>
                    <a:lnTo>
                      <a:pt x="21308" y="790"/>
                    </a:lnTo>
                    <a:lnTo>
                      <a:pt x="21477" y="1004"/>
                    </a:lnTo>
                    <a:lnTo>
                      <a:pt x="21566" y="1223"/>
                    </a:lnTo>
                    <a:lnTo>
                      <a:pt x="21600" y="1458"/>
                    </a:lnTo>
                    <a:lnTo>
                      <a:pt x="21600" y="20142"/>
                    </a:lnTo>
                    <a:lnTo>
                      <a:pt x="21566" y="20377"/>
                    </a:lnTo>
                    <a:lnTo>
                      <a:pt x="21477" y="20596"/>
                    </a:lnTo>
                    <a:lnTo>
                      <a:pt x="21308" y="20810"/>
                    </a:lnTo>
                    <a:lnTo>
                      <a:pt x="21107" y="20997"/>
                    </a:lnTo>
                    <a:lnTo>
                      <a:pt x="20860" y="21167"/>
                    </a:lnTo>
                    <a:lnTo>
                      <a:pt x="20568" y="21317"/>
                    </a:lnTo>
                    <a:lnTo>
                      <a:pt x="20243" y="21434"/>
                    </a:lnTo>
                    <a:lnTo>
                      <a:pt x="19884" y="21531"/>
                    </a:lnTo>
                    <a:lnTo>
                      <a:pt x="19492" y="21579"/>
                    </a:lnTo>
                    <a:lnTo>
                      <a:pt x="19088" y="21600"/>
                    </a:lnTo>
                    <a:lnTo>
                      <a:pt x="2512" y="21600"/>
                    </a:lnTo>
                    <a:lnTo>
                      <a:pt x="2108" y="21579"/>
                    </a:lnTo>
                    <a:lnTo>
                      <a:pt x="1727" y="21531"/>
                    </a:lnTo>
                    <a:lnTo>
                      <a:pt x="1368" y="21434"/>
                    </a:lnTo>
                    <a:lnTo>
                      <a:pt x="1032" y="21317"/>
                    </a:lnTo>
                    <a:lnTo>
                      <a:pt x="740" y="21167"/>
                    </a:lnTo>
                    <a:lnTo>
                      <a:pt x="482" y="20997"/>
                    </a:lnTo>
                    <a:lnTo>
                      <a:pt x="280" y="20810"/>
                    </a:lnTo>
                    <a:lnTo>
                      <a:pt x="135" y="20596"/>
                    </a:lnTo>
                    <a:lnTo>
                      <a:pt x="34" y="20377"/>
                    </a:lnTo>
                    <a:lnTo>
                      <a:pt x="0" y="20142"/>
                    </a:lnTo>
                    <a:lnTo>
                      <a:pt x="0" y="1458"/>
                    </a:lnTo>
                    <a:lnTo>
                      <a:pt x="34" y="1223"/>
                    </a:lnTo>
                    <a:lnTo>
                      <a:pt x="135" y="1004"/>
                    </a:lnTo>
                    <a:lnTo>
                      <a:pt x="280" y="790"/>
                    </a:lnTo>
                    <a:lnTo>
                      <a:pt x="482" y="603"/>
                    </a:lnTo>
                    <a:lnTo>
                      <a:pt x="740" y="433"/>
                    </a:lnTo>
                    <a:lnTo>
                      <a:pt x="1032" y="283"/>
                    </a:lnTo>
                    <a:lnTo>
                      <a:pt x="1368" y="166"/>
                    </a:lnTo>
                    <a:lnTo>
                      <a:pt x="1727" y="69"/>
                    </a:lnTo>
                    <a:lnTo>
                      <a:pt x="2108" y="21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26" name="자유형 20"/>
              <p:cNvSpPr/>
              <p:nvPr/>
            </p:nvSpPr>
            <p:spPr>
              <a:xfrm>
                <a:off x="13999" y="1929382"/>
                <a:ext cx="128785" cy="1127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178" y="18058"/>
                    </a:moveTo>
                    <a:lnTo>
                      <a:pt x="10143" y="19659"/>
                    </a:lnTo>
                    <a:lnTo>
                      <a:pt x="7724" y="21530"/>
                    </a:lnTo>
                    <a:lnTo>
                      <a:pt x="7634" y="21574"/>
                    </a:lnTo>
                    <a:lnTo>
                      <a:pt x="7544" y="21600"/>
                    </a:lnTo>
                    <a:lnTo>
                      <a:pt x="7454" y="21594"/>
                    </a:lnTo>
                    <a:lnTo>
                      <a:pt x="7369" y="21555"/>
                    </a:lnTo>
                    <a:lnTo>
                      <a:pt x="7290" y="21485"/>
                    </a:lnTo>
                    <a:lnTo>
                      <a:pt x="7228" y="21401"/>
                    </a:lnTo>
                    <a:lnTo>
                      <a:pt x="7189" y="21305"/>
                    </a:lnTo>
                    <a:lnTo>
                      <a:pt x="7178" y="21196"/>
                    </a:lnTo>
                    <a:close/>
                    <a:moveTo>
                      <a:pt x="21252" y="0"/>
                    </a:moveTo>
                    <a:lnTo>
                      <a:pt x="21336" y="13"/>
                    </a:lnTo>
                    <a:lnTo>
                      <a:pt x="21415" y="45"/>
                    </a:lnTo>
                    <a:lnTo>
                      <a:pt x="21488" y="103"/>
                    </a:lnTo>
                    <a:lnTo>
                      <a:pt x="21555" y="199"/>
                    </a:lnTo>
                    <a:lnTo>
                      <a:pt x="21594" y="314"/>
                    </a:lnTo>
                    <a:lnTo>
                      <a:pt x="21600" y="424"/>
                    </a:lnTo>
                    <a:lnTo>
                      <a:pt x="21572" y="545"/>
                    </a:lnTo>
                    <a:lnTo>
                      <a:pt x="14834" y="19957"/>
                    </a:lnTo>
                    <a:lnTo>
                      <a:pt x="14772" y="20086"/>
                    </a:lnTo>
                    <a:lnTo>
                      <a:pt x="14694" y="20195"/>
                    </a:lnTo>
                    <a:lnTo>
                      <a:pt x="14598" y="20285"/>
                    </a:lnTo>
                    <a:lnTo>
                      <a:pt x="14480" y="20355"/>
                    </a:lnTo>
                    <a:lnTo>
                      <a:pt x="14368" y="20394"/>
                    </a:lnTo>
                    <a:lnTo>
                      <a:pt x="14256" y="20406"/>
                    </a:lnTo>
                    <a:lnTo>
                      <a:pt x="14116" y="20387"/>
                    </a:lnTo>
                    <a:lnTo>
                      <a:pt x="13986" y="20329"/>
                    </a:lnTo>
                    <a:lnTo>
                      <a:pt x="7176" y="16627"/>
                    </a:lnTo>
                    <a:lnTo>
                      <a:pt x="16754" y="5634"/>
                    </a:lnTo>
                    <a:lnTo>
                      <a:pt x="5817" y="15895"/>
                    </a:lnTo>
                    <a:lnTo>
                      <a:pt x="354" y="12924"/>
                    </a:lnTo>
                    <a:lnTo>
                      <a:pt x="236" y="12834"/>
                    </a:lnTo>
                    <a:lnTo>
                      <a:pt x="135" y="12725"/>
                    </a:lnTo>
                    <a:lnTo>
                      <a:pt x="62" y="12597"/>
                    </a:lnTo>
                    <a:lnTo>
                      <a:pt x="17" y="12449"/>
                    </a:lnTo>
                    <a:lnTo>
                      <a:pt x="0" y="12289"/>
                    </a:lnTo>
                    <a:lnTo>
                      <a:pt x="11" y="12135"/>
                    </a:lnTo>
                    <a:lnTo>
                      <a:pt x="56" y="11981"/>
                    </a:lnTo>
                    <a:lnTo>
                      <a:pt x="129" y="11846"/>
                    </a:lnTo>
                    <a:lnTo>
                      <a:pt x="230" y="11737"/>
                    </a:lnTo>
                    <a:lnTo>
                      <a:pt x="348" y="11653"/>
                    </a:lnTo>
                    <a:lnTo>
                      <a:pt x="21095" y="32"/>
                    </a:lnTo>
                    <a:lnTo>
                      <a:pt x="21173" y="6"/>
                    </a:lnTo>
                    <a:close/>
                  </a:path>
                </a:pathLst>
              </a:cu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27" name="Freeform 6"/>
              <p:cNvSpPr/>
              <p:nvPr/>
            </p:nvSpPr>
            <p:spPr>
              <a:xfrm>
                <a:off x="13326" y="2384122"/>
                <a:ext cx="130132" cy="1153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307" y="0"/>
                    </a:moveTo>
                    <a:lnTo>
                      <a:pt x="15753" y="0"/>
                    </a:lnTo>
                    <a:lnTo>
                      <a:pt x="16198" y="35"/>
                    </a:lnTo>
                    <a:lnTo>
                      <a:pt x="16638" y="105"/>
                    </a:lnTo>
                    <a:lnTo>
                      <a:pt x="17065" y="216"/>
                    </a:lnTo>
                    <a:lnTo>
                      <a:pt x="17498" y="356"/>
                    </a:lnTo>
                    <a:lnTo>
                      <a:pt x="17919" y="530"/>
                    </a:lnTo>
                    <a:lnTo>
                      <a:pt x="18333" y="753"/>
                    </a:lnTo>
                    <a:lnTo>
                      <a:pt x="18723" y="997"/>
                    </a:lnTo>
                    <a:lnTo>
                      <a:pt x="19107" y="1276"/>
                    </a:lnTo>
                    <a:lnTo>
                      <a:pt x="19472" y="1604"/>
                    </a:lnTo>
                    <a:lnTo>
                      <a:pt x="19824" y="1960"/>
                    </a:lnTo>
                    <a:lnTo>
                      <a:pt x="20146" y="2343"/>
                    </a:lnTo>
                    <a:lnTo>
                      <a:pt x="20437" y="2748"/>
                    </a:lnTo>
                    <a:lnTo>
                      <a:pt x="20697" y="3173"/>
                    </a:lnTo>
                    <a:lnTo>
                      <a:pt x="20926" y="3613"/>
                    </a:lnTo>
                    <a:lnTo>
                      <a:pt x="21117" y="4059"/>
                    </a:lnTo>
                    <a:lnTo>
                      <a:pt x="21278" y="4533"/>
                    </a:lnTo>
                    <a:lnTo>
                      <a:pt x="21408" y="5001"/>
                    </a:lnTo>
                    <a:lnTo>
                      <a:pt x="21501" y="5482"/>
                    </a:lnTo>
                    <a:lnTo>
                      <a:pt x="21569" y="5970"/>
                    </a:lnTo>
                    <a:lnTo>
                      <a:pt x="21600" y="6458"/>
                    </a:lnTo>
                    <a:lnTo>
                      <a:pt x="21600" y="6947"/>
                    </a:lnTo>
                    <a:lnTo>
                      <a:pt x="21569" y="7435"/>
                    </a:lnTo>
                    <a:lnTo>
                      <a:pt x="21501" y="7923"/>
                    </a:lnTo>
                    <a:lnTo>
                      <a:pt x="21408" y="8404"/>
                    </a:lnTo>
                    <a:lnTo>
                      <a:pt x="21278" y="8879"/>
                    </a:lnTo>
                    <a:lnTo>
                      <a:pt x="21117" y="9339"/>
                    </a:lnTo>
                    <a:lnTo>
                      <a:pt x="20926" y="9792"/>
                    </a:lnTo>
                    <a:lnTo>
                      <a:pt x="20697" y="10232"/>
                    </a:lnTo>
                    <a:lnTo>
                      <a:pt x="20437" y="10657"/>
                    </a:lnTo>
                    <a:lnTo>
                      <a:pt x="20146" y="11062"/>
                    </a:lnTo>
                    <a:lnTo>
                      <a:pt x="19824" y="11445"/>
                    </a:lnTo>
                    <a:lnTo>
                      <a:pt x="12418" y="19619"/>
                    </a:lnTo>
                    <a:lnTo>
                      <a:pt x="12300" y="19724"/>
                    </a:lnTo>
                    <a:lnTo>
                      <a:pt x="12158" y="19794"/>
                    </a:lnTo>
                    <a:lnTo>
                      <a:pt x="12016" y="19835"/>
                    </a:lnTo>
                    <a:lnTo>
                      <a:pt x="11867" y="19835"/>
                    </a:lnTo>
                    <a:lnTo>
                      <a:pt x="11719" y="19794"/>
                    </a:lnTo>
                    <a:lnTo>
                      <a:pt x="11589" y="19724"/>
                    </a:lnTo>
                    <a:lnTo>
                      <a:pt x="11465" y="19619"/>
                    </a:lnTo>
                    <a:lnTo>
                      <a:pt x="11366" y="19480"/>
                    </a:lnTo>
                    <a:lnTo>
                      <a:pt x="11304" y="19333"/>
                    </a:lnTo>
                    <a:lnTo>
                      <a:pt x="11267" y="19173"/>
                    </a:lnTo>
                    <a:lnTo>
                      <a:pt x="11267" y="19012"/>
                    </a:lnTo>
                    <a:lnTo>
                      <a:pt x="11304" y="18852"/>
                    </a:lnTo>
                    <a:lnTo>
                      <a:pt x="11366" y="18699"/>
                    </a:lnTo>
                    <a:lnTo>
                      <a:pt x="11465" y="18566"/>
                    </a:lnTo>
                    <a:lnTo>
                      <a:pt x="18779" y="10497"/>
                    </a:lnTo>
                    <a:lnTo>
                      <a:pt x="19051" y="10169"/>
                    </a:lnTo>
                    <a:lnTo>
                      <a:pt x="19292" y="9813"/>
                    </a:lnTo>
                    <a:lnTo>
                      <a:pt x="19509" y="9450"/>
                    </a:lnTo>
                    <a:lnTo>
                      <a:pt x="19694" y="9067"/>
                    </a:lnTo>
                    <a:lnTo>
                      <a:pt x="19849" y="8669"/>
                    </a:lnTo>
                    <a:lnTo>
                      <a:pt x="19973" y="8265"/>
                    </a:lnTo>
                    <a:lnTo>
                      <a:pt x="20059" y="7853"/>
                    </a:lnTo>
                    <a:lnTo>
                      <a:pt x="20127" y="7435"/>
                    </a:lnTo>
                    <a:lnTo>
                      <a:pt x="20152" y="7016"/>
                    </a:lnTo>
                    <a:lnTo>
                      <a:pt x="20152" y="6598"/>
                    </a:lnTo>
                    <a:lnTo>
                      <a:pt x="20127" y="6172"/>
                    </a:lnTo>
                    <a:lnTo>
                      <a:pt x="20059" y="5761"/>
                    </a:lnTo>
                    <a:lnTo>
                      <a:pt x="19973" y="5342"/>
                    </a:lnTo>
                    <a:lnTo>
                      <a:pt x="19849" y="4945"/>
                    </a:lnTo>
                    <a:lnTo>
                      <a:pt x="19694" y="4554"/>
                    </a:lnTo>
                    <a:lnTo>
                      <a:pt x="19509" y="4171"/>
                    </a:lnTo>
                    <a:lnTo>
                      <a:pt x="19292" y="3801"/>
                    </a:lnTo>
                    <a:lnTo>
                      <a:pt x="19051" y="3452"/>
                    </a:lnTo>
                    <a:lnTo>
                      <a:pt x="18779" y="3125"/>
                    </a:lnTo>
                    <a:lnTo>
                      <a:pt x="18469" y="2811"/>
                    </a:lnTo>
                    <a:lnTo>
                      <a:pt x="18160" y="2539"/>
                    </a:lnTo>
                    <a:lnTo>
                      <a:pt x="17826" y="2309"/>
                    </a:lnTo>
                    <a:lnTo>
                      <a:pt x="17479" y="2099"/>
                    </a:lnTo>
                    <a:lnTo>
                      <a:pt x="17120" y="1932"/>
                    </a:lnTo>
                    <a:lnTo>
                      <a:pt x="16755" y="1799"/>
                    </a:lnTo>
                    <a:lnTo>
                      <a:pt x="16384" y="1695"/>
                    </a:lnTo>
                    <a:lnTo>
                      <a:pt x="16000" y="1632"/>
                    </a:lnTo>
                    <a:lnTo>
                      <a:pt x="15623" y="1597"/>
                    </a:lnTo>
                    <a:lnTo>
                      <a:pt x="15246" y="1597"/>
                    </a:lnTo>
                    <a:lnTo>
                      <a:pt x="14862" y="1632"/>
                    </a:lnTo>
                    <a:lnTo>
                      <a:pt x="14478" y="1695"/>
                    </a:lnTo>
                    <a:lnTo>
                      <a:pt x="14107" y="1799"/>
                    </a:lnTo>
                    <a:lnTo>
                      <a:pt x="13742" y="1932"/>
                    </a:lnTo>
                    <a:lnTo>
                      <a:pt x="13389" y="2099"/>
                    </a:lnTo>
                    <a:lnTo>
                      <a:pt x="13043" y="2309"/>
                    </a:lnTo>
                    <a:lnTo>
                      <a:pt x="12715" y="2539"/>
                    </a:lnTo>
                    <a:lnTo>
                      <a:pt x="12393" y="2811"/>
                    </a:lnTo>
                    <a:lnTo>
                      <a:pt x="12096" y="3125"/>
                    </a:lnTo>
                    <a:lnTo>
                      <a:pt x="2339" y="13754"/>
                    </a:lnTo>
                    <a:lnTo>
                      <a:pt x="2110" y="14040"/>
                    </a:lnTo>
                    <a:lnTo>
                      <a:pt x="1900" y="14347"/>
                    </a:lnTo>
                    <a:lnTo>
                      <a:pt x="1732" y="14660"/>
                    </a:lnTo>
                    <a:lnTo>
                      <a:pt x="1596" y="14988"/>
                    </a:lnTo>
                    <a:lnTo>
                      <a:pt x="1491" y="15337"/>
                    </a:lnTo>
                    <a:lnTo>
                      <a:pt x="1411" y="15679"/>
                    </a:lnTo>
                    <a:lnTo>
                      <a:pt x="1361" y="16034"/>
                    </a:lnTo>
                    <a:lnTo>
                      <a:pt x="1349" y="16390"/>
                    </a:lnTo>
                    <a:lnTo>
                      <a:pt x="1361" y="16753"/>
                    </a:lnTo>
                    <a:lnTo>
                      <a:pt x="1411" y="17101"/>
                    </a:lnTo>
                    <a:lnTo>
                      <a:pt x="1491" y="17457"/>
                    </a:lnTo>
                    <a:lnTo>
                      <a:pt x="1596" y="17792"/>
                    </a:lnTo>
                    <a:lnTo>
                      <a:pt x="1732" y="18127"/>
                    </a:lnTo>
                    <a:lnTo>
                      <a:pt x="1900" y="18441"/>
                    </a:lnTo>
                    <a:lnTo>
                      <a:pt x="2110" y="18740"/>
                    </a:lnTo>
                    <a:lnTo>
                      <a:pt x="2339" y="19026"/>
                    </a:lnTo>
                    <a:lnTo>
                      <a:pt x="2592" y="19284"/>
                    </a:lnTo>
                    <a:lnTo>
                      <a:pt x="2865" y="19501"/>
                    </a:lnTo>
                    <a:lnTo>
                      <a:pt x="3149" y="19696"/>
                    </a:lnTo>
                    <a:lnTo>
                      <a:pt x="3453" y="19849"/>
                    </a:lnTo>
                    <a:lnTo>
                      <a:pt x="3762" y="19968"/>
                    </a:lnTo>
                    <a:lnTo>
                      <a:pt x="4084" y="20045"/>
                    </a:lnTo>
                    <a:lnTo>
                      <a:pt x="4399" y="20100"/>
                    </a:lnTo>
                    <a:lnTo>
                      <a:pt x="4721" y="20121"/>
                    </a:lnTo>
                    <a:lnTo>
                      <a:pt x="5049" y="20100"/>
                    </a:lnTo>
                    <a:lnTo>
                      <a:pt x="5364" y="20045"/>
                    </a:lnTo>
                    <a:lnTo>
                      <a:pt x="5686" y="19968"/>
                    </a:lnTo>
                    <a:lnTo>
                      <a:pt x="5989" y="19849"/>
                    </a:lnTo>
                    <a:lnTo>
                      <a:pt x="6299" y="19696"/>
                    </a:lnTo>
                    <a:lnTo>
                      <a:pt x="6583" y="19501"/>
                    </a:lnTo>
                    <a:lnTo>
                      <a:pt x="6856" y="19284"/>
                    </a:lnTo>
                    <a:lnTo>
                      <a:pt x="7109" y="19026"/>
                    </a:lnTo>
                    <a:lnTo>
                      <a:pt x="16959" y="8279"/>
                    </a:lnTo>
                    <a:lnTo>
                      <a:pt x="17127" y="8076"/>
                    </a:lnTo>
                    <a:lnTo>
                      <a:pt x="17269" y="7846"/>
                    </a:lnTo>
                    <a:lnTo>
                      <a:pt x="17380" y="7609"/>
                    </a:lnTo>
                    <a:lnTo>
                      <a:pt x="17467" y="7358"/>
                    </a:lnTo>
                    <a:lnTo>
                      <a:pt x="17516" y="7100"/>
                    </a:lnTo>
                    <a:lnTo>
                      <a:pt x="17553" y="6835"/>
                    </a:lnTo>
                    <a:lnTo>
                      <a:pt x="17553" y="6570"/>
                    </a:lnTo>
                    <a:lnTo>
                      <a:pt x="17516" y="6305"/>
                    </a:lnTo>
                    <a:lnTo>
                      <a:pt x="17467" y="6047"/>
                    </a:lnTo>
                    <a:lnTo>
                      <a:pt x="17380" y="5803"/>
                    </a:lnTo>
                    <a:lnTo>
                      <a:pt x="17269" y="5559"/>
                    </a:lnTo>
                    <a:lnTo>
                      <a:pt x="17127" y="5329"/>
                    </a:lnTo>
                    <a:lnTo>
                      <a:pt x="16959" y="5119"/>
                    </a:lnTo>
                    <a:lnTo>
                      <a:pt x="16768" y="4931"/>
                    </a:lnTo>
                    <a:lnTo>
                      <a:pt x="16564" y="4778"/>
                    </a:lnTo>
                    <a:lnTo>
                      <a:pt x="16347" y="4659"/>
                    </a:lnTo>
                    <a:lnTo>
                      <a:pt x="16118" y="4561"/>
                    </a:lnTo>
                    <a:lnTo>
                      <a:pt x="15883" y="4499"/>
                    </a:lnTo>
                    <a:lnTo>
                      <a:pt x="15642" y="4471"/>
                    </a:lnTo>
                    <a:lnTo>
                      <a:pt x="15406" y="4471"/>
                    </a:lnTo>
                    <a:lnTo>
                      <a:pt x="15171" y="4499"/>
                    </a:lnTo>
                    <a:lnTo>
                      <a:pt x="14942" y="4561"/>
                    </a:lnTo>
                    <a:lnTo>
                      <a:pt x="14707" y="4659"/>
                    </a:lnTo>
                    <a:lnTo>
                      <a:pt x="14497" y="4778"/>
                    </a:lnTo>
                    <a:lnTo>
                      <a:pt x="14287" y="4931"/>
                    </a:lnTo>
                    <a:lnTo>
                      <a:pt x="14095" y="5119"/>
                    </a:lnTo>
                    <a:lnTo>
                      <a:pt x="6695" y="13293"/>
                    </a:lnTo>
                    <a:lnTo>
                      <a:pt x="6571" y="13405"/>
                    </a:lnTo>
                    <a:lnTo>
                      <a:pt x="6435" y="13468"/>
                    </a:lnTo>
                    <a:lnTo>
                      <a:pt x="6293" y="13510"/>
                    </a:lnTo>
                    <a:lnTo>
                      <a:pt x="6138" y="13510"/>
                    </a:lnTo>
                    <a:lnTo>
                      <a:pt x="5996" y="13468"/>
                    </a:lnTo>
                    <a:lnTo>
                      <a:pt x="5859" y="13405"/>
                    </a:lnTo>
                    <a:lnTo>
                      <a:pt x="5736" y="13293"/>
                    </a:lnTo>
                    <a:lnTo>
                      <a:pt x="5637" y="13161"/>
                    </a:lnTo>
                    <a:lnTo>
                      <a:pt x="5569" y="13007"/>
                    </a:lnTo>
                    <a:lnTo>
                      <a:pt x="5544" y="12847"/>
                    </a:lnTo>
                    <a:lnTo>
                      <a:pt x="5544" y="12687"/>
                    </a:lnTo>
                    <a:lnTo>
                      <a:pt x="5569" y="12526"/>
                    </a:lnTo>
                    <a:lnTo>
                      <a:pt x="5637" y="12380"/>
                    </a:lnTo>
                    <a:lnTo>
                      <a:pt x="5736" y="12240"/>
                    </a:lnTo>
                    <a:lnTo>
                      <a:pt x="13136" y="4066"/>
                    </a:lnTo>
                    <a:lnTo>
                      <a:pt x="13396" y="3808"/>
                    </a:lnTo>
                    <a:lnTo>
                      <a:pt x="13668" y="3592"/>
                    </a:lnTo>
                    <a:lnTo>
                      <a:pt x="13952" y="3404"/>
                    </a:lnTo>
                    <a:lnTo>
                      <a:pt x="14256" y="3243"/>
                    </a:lnTo>
                    <a:lnTo>
                      <a:pt x="14565" y="3132"/>
                    </a:lnTo>
                    <a:lnTo>
                      <a:pt x="14881" y="3041"/>
                    </a:lnTo>
                    <a:lnTo>
                      <a:pt x="15202" y="2992"/>
                    </a:lnTo>
                    <a:lnTo>
                      <a:pt x="15524" y="2978"/>
                    </a:lnTo>
                    <a:lnTo>
                      <a:pt x="15852" y="2992"/>
                    </a:lnTo>
                    <a:lnTo>
                      <a:pt x="16168" y="3041"/>
                    </a:lnTo>
                    <a:lnTo>
                      <a:pt x="16489" y="3132"/>
                    </a:lnTo>
                    <a:lnTo>
                      <a:pt x="16792" y="3243"/>
                    </a:lnTo>
                    <a:lnTo>
                      <a:pt x="17096" y="3404"/>
                    </a:lnTo>
                    <a:lnTo>
                      <a:pt x="17386" y="3592"/>
                    </a:lnTo>
                    <a:lnTo>
                      <a:pt x="17659" y="3808"/>
                    </a:lnTo>
                    <a:lnTo>
                      <a:pt x="17912" y="4066"/>
                    </a:lnTo>
                    <a:lnTo>
                      <a:pt x="18141" y="4345"/>
                    </a:lnTo>
                    <a:lnTo>
                      <a:pt x="18345" y="4645"/>
                    </a:lnTo>
                    <a:lnTo>
                      <a:pt x="18519" y="4973"/>
                    </a:lnTo>
                    <a:lnTo>
                      <a:pt x="18655" y="5301"/>
                    </a:lnTo>
                    <a:lnTo>
                      <a:pt x="18760" y="5642"/>
                    </a:lnTo>
                    <a:lnTo>
                      <a:pt x="18840" y="5991"/>
                    </a:lnTo>
                    <a:lnTo>
                      <a:pt x="18890" y="6347"/>
                    </a:lnTo>
                    <a:lnTo>
                      <a:pt x="18902" y="6702"/>
                    </a:lnTo>
                    <a:lnTo>
                      <a:pt x="18890" y="7058"/>
                    </a:lnTo>
                    <a:lnTo>
                      <a:pt x="18840" y="7414"/>
                    </a:lnTo>
                    <a:lnTo>
                      <a:pt x="18760" y="7763"/>
                    </a:lnTo>
                    <a:lnTo>
                      <a:pt x="18655" y="8104"/>
                    </a:lnTo>
                    <a:lnTo>
                      <a:pt x="18519" y="8432"/>
                    </a:lnTo>
                    <a:lnTo>
                      <a:pt x="18345" y="8753"/>
                    </a:lnTo>
                    <a:lnTo>
                      <a:pt x="18141" y="9053"/>
                    </a:lnTo>
                    <a:lnTo>
                      <a:pt x="17912" y="9339"/>
                    </a:lnTo>
                    <a:lnTo>
                      <a:pt x="8062" y="20080"/>
                    </a:lnTo>
                    <a:lnTo>
                      <a:pt x="7765" y="20386"/>
                    </a:lnTo>
                    <a:lnTo>
                      <a:pt x="7443" y="20658"/>
                    </a:lnTo>
                    <a:lnTo>
                      <a:pt x="7115" y="20889"/>
                    </a:lnTo>
                    <a:lnTo>
                      <a:pt x="6769" y="21098"/>
                    </a:lnTo>
                    <a:lnTo>
                      <a:pt x="6410" y="21265"/>
                    </a:lnTo>
                    <a:lnTo>
                      <a:pt x="6045" y="21398"/>
                    </a:lnTo>
                    <a:lnTo>
                      <a:pt x="5674" y="21502"/>
                    </a:lnTo>
                    <a:lnTo>
                      <a:pt x="5290" y="21565"/>
                    </a:lnTo>
                    <a:lnTo>
                      <a:pt x="4913" y="21600"/>
                    </a:lnTo>
                    <a:lnTo>
                      <a:pt x="4535" y="21600"/>
                    </a:lnTo>
                    <a:lnTo>
                      <a:pt x="4152" y="21565"/>
                    </a:lnTo>
                    <a:lnTo>
                      <a:pt x="3768" y="21502"/>
                    </a:lnTo>
                    <a:lnTo>
                      <a:pt x="3397" y="21398"/>
                    </a:lnTo>
                    <a:lnTo>
                      <a:pt x="3032" y="21265"/>
                    </a:lnTo>
                    <a:lnTo>
                      <a:pt x="2679" y="21098"/>
                    </a:lnTo>
                    <a:lnTo>
                      <a:pt x="2333" y="20889"/>
                    </a:lnTo>
                    <a:lnTo>
                      <a:pt x="1999" y="20658"/>
                    </a:lnTo>
                    <a:lnTo>
                      <a:pt x="1683" y="20386"/>
                    </a:lnTo>
                    <a:lnTo>
                      <a:pt x="1386" y="20080"/>
                    </a:lnTo>
                    <a:lnTo>
                      <a:pt x="1101" y="19752"/>
                    </a:lnTo>
                    <a:lnTo>
                      <a:pt x="860" y="19403"/>
                    </a:lnTo>
                    <a:lnTo>
                      <a:pt x="643" y="19033"/>
                    </a:lnTo>
                    <a:lnTo>
                      <a:pt x="464" y="18650"/>
                    </a:lnTo>
                    <a:lnTo>
                      <a:pt x="316" y="18252"/>
                    </a:lnTo>
                    <a:lnTo>
                      <a:pt x="186" y="17855"/>
                    </a:lnTo>
                    <a:lnTo>
                      <a:pt x="93" y="17443"/>
                    </a:lnTo>
                    <a:lnTo>
                      <a:pt x="31" y="17025"/>
                    </a:lnTo>
                    <a:lnTo>
                      <a:pt x="0" y="16606"/>
                    </a:lnTo>
                    <a:lnTo>
                      <a:pt x="0" y="16188"/>
                    </a:lnTo>
                    <a:lnTo>
                      <a:pt x="31" y="15762"/>
                    </a:lnTo>
                    <a:lnTo>
                      <a:pt x="93" y="15344"/>
                    </a:lnTo>
                    <a:lnTo>
                      <a:pt x="186" y="14932"/>
                    </a:lnTo>
                    <a:lnTo>
                      <a:pt x="316" y="14528"/>
                    </a:lnTo>
                    <a:lnTo>
                      <a:pt x="464" y="14137"/>
                    </a:lnTo>
                    <a:lnTo>
                      <a:pt x="643" y="13754"/>
                    </a:lnTo>
                    <a:lnTo>
                      <a:pt x="860" y="13391"/>
                    </a:lnTo>
                    <a:lnTo>
                      <a:pt x="1101" y="13035"/>
                    </a:lnTo>
                    <a:lnTo>
                      <a:pt x="1386" y="12708"/>
                    </a:lnTo>
                    <a:lnTo>
                      <a:pt x="11230" y="1960"/>
                    </a:lnTo>
                    <a:lnTo>
                      <a:pt x="11583" y="1604"/>
                    </a:lnTo>
                    <a:lnTo>
                      <a:pt x="11948" y="1276"/>
                    </a:lnTo>
                    <a:lnTo>
                      <a:pt x="12325" y="997"/>
                    </a:lnTo>
                    <a:lnTo>
                      <a:pt x="12727" y="753"/>
                    </a:lnTo>
                    <a:lnTo>
                      <a:pt x="13136" y="530"/>
                    </a:lnTo>
                    <a:lnTo>
                      <a:pt x="13556" y="356"/>
                    </a:lnTo>
                    <a:lnTo>
                      <a:pt x="13990" y="216"/>
                    </a:lnTo>
                    <a:lnTo>
                      <a:pt x="14423" y="105"/>
                    </a:lnTo>
                    <a:lnTo>
                      <a:pt x="14862" y="35"/>
                    </a:lnTo>
                    <a:lnTo>
                      <a:pt x="15307" y="0"/>
                    </a:lnTo>
                    <a:close/>
                  </a:path>
                </a:pathLst>
              </a:cu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grpSp>
            <p:nvGrpSpPr>
              <p:cNvPr id="232" name="Group 20"/>
              <p:cNvGrpSpPr/>
              <p:nvPr/>
            </p:nvGrpSpPr>
            <p:grpSpPr>
              <a:xfrm>
                <a:off x="26395" y="3348368"/>
                <a:ext cx="103993" cy="141852"/>
                <a:chOff x="0" y="0"/>
                <a:chExt cx="103992" cy="141850"/>
              </a:xfrm>
            </p:grpSpPr>
            <p:sp>
              <p:nvSpPr>
                <p:cNvPr id="228" name="Freeform 22"/>
                <p:cNvSpPr/>
                <p:nvPr/>
              </p:nvSpPr>
              <p:spPr>
                <a:xfrm>
                  <a:off x="15814" y="0"/>
                  <a:ext cx="72365" cy="843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6836" y="5550"/>
                      </a:moveTo>
                      <a:lnTo>
                        <a:pt x="6290" y="6073"/>
                      </a:lnTo>
                      <a:lnTo>
                        <a:pt x="5783" y="6618"/>
                      </a:lnTo>
                      <a:lnTo>
                        <a:pt x="5329" y="7174"/>
                      </a:lnTo>
                      <a:lnTo>
                        <a:pt x="4926" y="7741"/>
                      </a:lnTo>
                      <a:lnTo>
                        <a:pt x="4575" y="8309"/>
                      </a:lnTo>
                      <a:lnTo>
                        <a:pt x="4276" y="8865"/>
                      </a:lnTo>
                      <a:lnTo>
                        <a:pt x="4016" y="9421"/>
                      </a:lnTo>
                      <a:lnTo>
                        <a:pt x="3782" y="9955"/>
                      </a:lnTo>
                      <a:lnTo>
                        <a:pt x="3600" y="10466"/>
                      </a:lnTo>
                      <a:lnTo>
                        <a:pt x="3431" y="10945"/>
                      </a:lnTo>
                      <a:lnTo>
                        <a:pt x="3314" y="11378"/>
                      </a:lnTo>
                      <a:lnTo>
                        <a:pt x="3210" y="11779"/>
                      </a:lnTo>
                      <a:lnTo>
                        <a:pt x="3132" y="12135"/>
                      </a:lnTo>
                      <a:lnTo>
                        <a:pt x="3249" y="12769"/>
                      </a:lnTo>
                      <a:lnTo>
                        <a:pt x="3418" y="13414"/>
                      </a:lnTo>
                      <a:lnTo>
                        <a:pt x="3639" y="14048"/>
                      </a:lnTo>
                      <a:lnTo>
                        <a:pt x="3886" y="14682"/>
                      </a:lnTo>
                      <a:lnTo>
                        <a:pt x="4185" y="15294"/>
                      </a:lnTo>
                      <a:lnTo>
                        <a:pt x="4510" y="15894"/>
                      </a:lnTo>
                      <a:lnTo>
                        <a:pt x="4874" y="16461"/>
                      </a:lnTo>
                      <a:lnTo>
                        <a:pt x="5277" y="17018"/>
                      </a:lnTo>
                      <a:lnTo>
                        <a:pt x="5718" y="17529"/>
                      </a:lnTo>
                      <a:lnTo>
                        <a:pt x="6186" y="18019"/>
                      </a:lnTo>
                      <a:lnTo>
                        <a:pt x="6667" y="18452"/>
                      </a:lnTo>
                      <a:lnTo>
                        <a:pt x="7187" y="18853"/>
                      </a:lnTo>
                      <a:lnTo>
                        <a:pt x="7720" y="19198"/>
                      </a:lnTo>
                      <a:lnTo>
                        <a:pt x="8292" y="19498"/>
                      </a:lnTo>
                      <a:lnTo>
                        <a:pt x="8877" y="19731"/>
                      </a:lnTo>
                      <a:lnTo>
                        <a:pt x="9474" y="19898"/>
                      </a:lnTo>
                      <a:lnTo>
                        <a:pt x="10098" y="20021"/>
                      </a:lnTo>
                      <a:lnTo>
                        <a:pt x="10722" y="20054"/>
                      </a:lnTo>
                      <a:lnTo>
                        <a:pt x="11372" y="20021"/>
                      </a:lnTo>
                      <a:lnTo>
                        <a:pt x="11983" y="19898"/>
                      </a:lnTo>
                      <a:lnTo>
                        <a:pt x="12581" y="19731"/>
                      </a:lnTo>
                      <a:lnTo>
                        <a:pt x="13165" y="19498"/>
                      </a:lnTo>
                      <a:lnTo>
                        <a:pt x="13724" y="19198"/>
                      </a:lnTo>
                      <a:lnTo>
                        <a:pt x="14283" y="18853"/>
                      </a:lnTo>
                      <a:lnTo>
                        <a:pt x="14803" y="18452"/>
                      </a:lnTo>
                      <a:lnTo>
                        <a:pt x="15284" y="18007"/>
                      </a:lnTo>
                      <a:lnTo>
                        <a:pt x="15752" y="17529"/>
                      </a:lnTo>
                      <a:lnTo>
                        <a:pt x="16181" y="17006"/>
                      </a:lnTo>
                      <a:lnTo>
                        <a:pt x="16583" y="16461"/>
                      </a:lnTo>
                      <a:lnTo>
                        <a:pt x="16960" y="15883"/>
                      </a:lnTo>
                      <a:lnTo>
                        <a:pt x="17285" y="15282"/>
                      </a:lnTo>
                      <a:lnTo>
                        <a:pt x="17584" y="14671"/>
                      </a:lnTo>
                      <a:lnTo>
                        <a:pt x="17831" y="14037"/>
                      </a:lnTo>
                      <a:lnTo>
                        <a:pt x="18039" y="13403"/>
                      </a:lnTo>
                      <a:lnTo>
                        <a:pt x="18208" y="12758"/>
                      </a:lnTo>
                      <a:lnTo>
                        <a:pt x="18338" y="12112"/>
                      </a:lnTo>
                      <a:lnTo>
                        <a:pt x="18403" y="11478"/>
                      </a:lnTo>
                      <a:lnTo>
                        <a:pt x="18429" y="10833"/>
                      </a:lnTo>
                      <a:lnTo>
                        <a:pt x="18416" y="10055"/>
                      </a:lnTo>
                      <a:lnTo>
                        <a:pt x="18377" y="9321"/>
                      </a:lnTo>
                      <a:lnTo>
                        <a:pt x="17402" y="9332"/>
                      </a:lnTo>
                      <a:lnTo>
                        <a:pt x="16453" y="9298"/>
                      </a:lnTo>
                      <a:lnTo>
                        <a:pt x="15570" y="9232"/>
                      </a:lnTo>
                      <a:lnTo>
                        <a:pt x="14725" y="9120"/>
                      </a:lnTo>
                      <a:lnTo>
                        <a:pt x="13906" y="8987"/>
                      </a:lnTo>
                      <a:lnTo>
                        <a:pt x="13152" y="8831"/>
                      </a:lnTo>
                      <a:lnTo>
                        <a:pt x="12425" y="8642"/>
                      </a:lnTo>
                      <a:lnTo>
                        <a:pt x="11736" y="8420"/>
                      </a:lnTo>
                      <a:lnTo>
                        <a:pt x="11086" y="8197"/>
                      </a:lnTo>
                      <a:lnTo>
                        <a:pt x="10475" y="7930"/>
                      </a:lnTo>
                      <a:lnTo>
                        <a:pt x="9903" y="7675"/>
                      </a:lnTo>
                      <a:lnTo>
                        <a:pt x="9370" y="7385"/>
                      </a:lnTo>
                      <a:lnTo>
                        <a:pt x="8864" y="7096"/>
                      </a:lnTo>
                      <a:lnTo>
                        <a:pt x="8396" y="6785"/>
                      </a:lnTo>
                      <a:lnTo>
                        <a:pt x="7954" y="6484"/>
                      </a:lnTo>
                      <a:lnTo>
                        <a:pt x="7551" y="6173"/>
                      </a:lnTo>
                      <a:lnTo>
                        <a:pt x="7174" y="5862"/>
                      </a:lnTo>
                      <a:lnTo>
                        <a:pt x="6836" y="5550"/>
                      </a:lnTo>
                      <a:close/>
                      <a:moveTo>
                        <a:pt x="10501" y="0"/>
                      </a:moveTo>
                      <a:lnTo>
                        <a:pt x="11060" y="33"/>
                      </a:lnTo>
                      <a:lnTo>
                        <a:pt x="11658" y="122"/>
                      </a:lnTo>
                      <a:lnTo>
                        <a:pt x="12269" y="256"/>
                      </a:lnTo>
                      <a:lnTo>
                        <a:pt x="12905" y="434"/>
                      </a:lnTo>
                      <a:lnTo>
                        <a:pt x="13568" y="667"/>
                      </a:lnTo>
                      <a:lnTo>
                        <a:pt x="14257" y="957"/>
                      </a:lnTo>
                      <a:lnTo>
                        <a:pt x="14972" y="1312"/>
                      </a:lnTo>
                      <a:lnTo>
                        <a:pt x="15323" y="1502"/>
                      </a:lnTo>
                      <a:lnTo>
                        <a:pt x="15700" y="1724"/>
                      </a:lnTo>
                      <a:lnTo>
                        <a:pt x="16103" y="1991"/>
                      </a:lnTo>
                      <a:lnTo>
                        <a:pt x="16518" y="2280"/>
                      </a:lnTo>
                      <a:lnTo>
                        <a:pt x="16947" y="2592"/>
                      </a:lnTo>
                      <a:lnTo>
                        <a:pt x="17337" y="2903"/>
                      </a:lnTo>
                      <a:lnTo>
                        <a:pt x="17714" y="3248"/>
                      </a:lnTo>
                      <a:lnTo>
                        <a:pt x="18039" y="3593"/>
                      </a:lnTo>
                      <a:lnTo>
                        <a:pt x="18312" y="3926"/>
                      </a:lnTo>
                      <a:lnTo>
                        <a:pt x="18624" y="4327"/>
                      </a:lnTo>
                      <a:lnTo>
                        <a:pt x="18910" y="4772"/>
                      </a:lnTo>
                      <a:lnTo>
                        <a:pt x="19170" y="5250"/>
                      </a:lnTo>
                      <a:lnTo>
                        <a:pt x="19404" y="5773"/>
                      </a:lnTo>
                      <a:lnTo>
                        <a:pt x="19612" y="6340"/>
                      </a:lnTo>
                      <a:lnTo>
                        <a:pt x="19806" y="6963"/>
                      </a:lnTo>
                      <a:lnTo>
                        <a:pt x="19949" y="7619"/>
                      </a:lnTo>
                      <a:lnTo>
                        <a:pt x="20079" y="8331"/>
                      </a:lnTo>
                      <a:lnTo>
                        <a:pt x="20157" y="9087"/>
                      </a:lnTo>
                      <a:lnTo>
                        <a:pt x="20209" y="9921"/>
                      </a:lnTo>
                      <a:lnTo>
                        <a:pt x="20443" y="10010"/>
                      </a:lnTo>
                      <a:lnTo>
                        <a:pt x="20664" y="10122"/>
                      </a:lnTo>
                      <a:lnTo>
                        <a:pt x="20859" y="10255"/>
                      </a:lnTo>
                      <a:lnTo>
                        <a:pt x="21041" y="10444"/>
                      </a:lnTo>
                      <a:lnTo>
                        <a:pt x="21210" y="10644"/>
                      </a:lnTo>
                      <a:lnTo>
                        <a:pt x="21340" y="10889"/>
                      </a:lnTo>
                      <a:lnTo>
                        <a:pt x="21457" y="11156"/>
                      </a:lnTo>
                      <a:lnTo>
                        <a:pt x="21535" y="11478"/>
                      </a:lnTo>
                      <a:lnTo>
                        <a:pt x="21587" y="11834"/>
                      </a:lnTo>
                      <a:lnTo>
                        <a:pt x="21600" y="12257"/>
                      </a:lnTo>
                      <a:lnTo>
                        <a:pt x="21574" y="12713"/>
                      </a:lnTo>
                      <a:lnTo>
                        <a:pt x="21509" y="13158"/>
                      </a:lnTo>
                      <a:lnTo>
                        <a:pt x="21418" y="13547"/>
                      </a:lnTo>
                      <a:lnTo>
                        <a:pt x="21288" y="13903"/>
                      </a:lnTo>
                      <a:lnTo>
                        <a:pt x="21119" y="14215"/>
                      </a:lnTo>
                      <a:lnTo>
                        <a:pt x="20937" y="14504"/>
                      </a:lnTo>
                      <a:lnTo>
                        <a:pt x="20729" y="14737"/>
                      </a:lnTo>
                      <a:lnTo>
                        <a:pt x="20495" y="14949"/>
                      </a:lnTo>
                      <a:lnTo>
                        <a:pt x="20248" y="15127"/>
                      </a:lnTo>
                      <a:lnTo>
                        <a:pt x="19975" y="15260"/>
                      </a:lnTo>
                      <a:lnTo>
                        <a:pt x="19690" y="15371"/>
                      </a:lnTo>
                      <a:lnTo>
                        <a:pt x="19404" y="15460"/>
                      </a:lnTo>
                      <a:lnTo>
                        <a:pt x="19118" y="15516"/>
                      </a:lnTo>
                      <a:lnTo>
                        <a:pt x="18780" y="16172"/>
                      </a:lnTo>
                      <a:lnTo>
                        <a:pt x="18403" y="16817"/>
                      </a:lnTo>
                      <a:lnTo>
                        <a:pt x="18000" y="17429"/>
                      </a:lnTo>
                      <a:lnTo>
                        <a:pt x="17545" y="18019"/>
                      </a:lnTo>
                      <a:lnTo>
                        <a:pt x="17064" y="18575"/>
                      </a:lnTo>
                      <a:lnTo>
                        <a:pt x="16544" y="19097"/>
                      </a:lnTo>
                      <a:lnTo>
                        <a:pt x="15999" y="19587"/>
                      </a:lnTo>
                      <a:lnTo>
                        <a:pt x="15427" y="20032"/>
                      </a:lnTo>
                      <a:lnTo>
                        <a:pt x="14829" y="20421"/>
                      </a:lnTo>
                      <a:lnTo>
                        <a:pt x="14192" y="20777"/>
                      </a:lnTo>
                      <a:lnTo>
                        <a:pt x="13542" y="21055"/>
                      </a:lnTo>
                      <a:lnTo>
                        <a:pt x="12866" y="21300"/>
                      </a:lnTo>
                      <a:lnTo>
                        <a:pt x="12178" y="21467"/>
                      </a:lnTo>
                      <a:lnTo>
                        <a:pt x="11463" y="21567"/>
                      </a:lnTo>
                      <a:lnTo>
                        <a:pt x="10722" y="21600"/>
                      </a:lnTo>
                      <a:lnTo>
                        <a:pt x="9994" y="21567"/>
                      </a:lnTo>
                      <a:lnTo>
                        <a:pt x="9279" y="21467"/>
                      </a:lnTo>
                      <a:lnTo>
                        <a:pt x="8591" y="21300"/>
                      </a:lnTo>
                      <a:lnTo>
                        <a:pt x="7902" y="21055"/>
                      </a:lnTo>
                      <a:lnTo>
                        <a:pt x="7252" y="20766"/>
                      </a:lnTo>
                      <a:lnTo>
                        <a:pt x="6628" y="20421"/>
                      </a:lnTo>
                      <a:lnTo>
                        <a:pt x="6030" y="20021"/>
                      </a:lnTo>
                      <a:lnTo>
                        <a:pt x="5445" y="19576"/>
                      </a:lnTo>
                      <a:lnTo>
                        <a:pt x="4900" y="19086"/>
                      </a:lnTo>
                      <a:lnTo>
                        <a:pt x="4380" y="18564"/>
                      </a:lnTo>
                      <a:lnTo>
                        <a:pt x="3899" y="17996"/>
                      </a:lnTo>
                      <a:lnTo>
                        <a:pt x="3457" y="17407"/>
                      </a:lnTo>
                      <a:lnTo>
                        <a:pt x="3041" y="16795"/>
                      </a:lnTo>
                      <a:lnTo>
                        <a:pt x="2664" y="16150"/>
                      </a:lnTo>
                      <a:lnTo>
                        <a:pt x="2326" y="15483"/>
                      </a:lnTo>
                      <a:lnTo>
                        <a:pt x="2027" y="15416"/>
                      </a:lnTo>
                      <a:lnTo>
                        <a:pt x="1729" y="15305"/>
                      </a:lnTo>
                      <a:lnTo>
                        <a:pt x="1443" y="15171"/>
                      </a:lnTo>
                      <a:lnTo>
                        <a:pt x="1183" y="15004"/>
                      </a:lnTo>
                      <a:lnTo>
                        <a:pt x="936" y="14793"/>
                      </a:lnTo>
                      <a:lnTo>
                        <a:pt x="715" y="14559"/>
                      </a:lnTo>
                      <a:lnTo>
                        <a:pt x="507" y="14281"/>
                      </a:lnTo>
                      <a:lnTo>
                        <a:pt x="338" y="13948"/>
                      </a:lnTo>
                      <a:lnTo>
                        <a:pt x="195" y="13581"/>
                      </a:lnTo>
                      <a:lnTo>
                        <a:pt x="91" y="13169"/>
                      </a:lnTo>
                      <a:lnTo>
                        <a:pt x="26" y="12713"/>
                      </a:lnTo>
                      <a:lnTo>
                        <a:pt x="0" y="12279"/>
                      </a:lnTo>
                      <a:lnTo>
                        <a:pt x="13" y="11879"/>
                      </a:lnTo>
                      <a:lnTo>
                        <a:pt x="52" y="11545"/>
                      </a:lnTo>
                      <a:lnTo>
                        <a:pt x="117" y="11223"/>
                      </a:lnTo>
                      <a:lnTo>
                        <a:pt x="221" y="10956"/>
                      </a:lnTo>
                      <a:lnTo>
                        <a:pt x="351" y="10722"/>
                      </a:lnTo>
                      <a:lnTo>
                        <a:pt x="494" y="10522"/>
                      </a:lnTo>
                      <a:lnTo>
                        <a:pt x="650" y="10344"/>
                      </a:lnTo>
                      <a:lnTo>
                        <a:pt x="845" y="10188"/>
                      </a:lnTo>
                      <a:lnTo>
                        <a:pt x="1040" y="10077"/>
                      </a:lnTo>
                      <a:lnTo>
                        <a:pt x="1248" y="9977"/>
                      </a:lnTo>
                      <a:lnTo>
                        <a:pt x="1274" y="9465"/>
                      </a:lnTo>
                      <a:lnTo>
                        <a:pt x="1157" y="8831"/>
                      </a:lnTo>
                      <a:lnTo>
                        <a:pt x="1105" y="8231"/>
                      </a:lnTo>
                      <a:lnTo>
                        <a:pt x="1079" y="7675"/>
                      </a:lnTo>
                      <a:lnTo>
                        <a:pt x="1105" y="7152"/>
                      </a:lnTo>
                      <a:lnTo>
                        <a:pt x="1170" y="6662"/>
                      </a:lnTo>
                      <a:lnTo>
                        <a:pt x="1274" y="6218"/>
                      </a:lnTo>
                      <a:lnTo>
                        <a:pt x="1404" y="5806"/>
                      </a:lnTo>
                      <a:lnTo>
                        <a:pt x="1560" y="5417"/>
                      </a:lnTo>
                      <a:lnTo>
                        <a:pt x="1742" y="5061"/>
                      </a:lnTo>
                      <a:lnTo>
                        <a:pt x="1936" y="4749"/>
                      </a:lnTo>
                      <a:lnTo>
                        <a:pt x="2157" y="4449"/>
                      </a:lnTo>
                      <a:lnTo>
                        <a:pt x="2378" y="4193"/>
                      </a:lnTo>
                      <a:lnTo>
                        <a:pt x="2625" y="3949"/>
                      </a:lnTo>
                      <a:lnTo>
                        <a:pt x="2859" y="3748"/>
                      </a:lnTo>
                      <a:lnTo>
                        <a:pt x="3106" y="3559"/>
                      </a:lnTo>
                      <a:lnTo>
                        <a:pt x="3340" y="3392"/>
                      </a:lnTo>
                      <a:lnTo>
                        <a:pt x="3561" y="3259"/>
                      </a:lnTo>
                      <a:lnTo>
                        <a:pt x="3769" y="3137"/>
                      </a:lnTo>
                      <a:lnTo>
                        <a:pt x="3964" y="3036"/>
                      </a:lnTo>
                      <a:lnTo>
                        <a:pt x="4146" y="2959"/>
                      </a:lnTo>
                      <a:lnTo>
                        <a:pt x="4432" y="2836"/>
                      </a:lnTo>
                      <a:lnTo>
                        <a:pt x="4523" y="2814"/>
                      </a:lnTo>
                      <a:lnTo>
                        <a:pt x="4575" y="2736"/>
                      </a:lnTo>
                      <a:lnTo>
                        <a:pt x="4666" y="2636"/>
                      </a:lnTo>
                      <a:lnTo>
                        <a:pt x="4770" y="2503"/>
                      </a:lnTo>
                      <a:lnTo>
                        <a:pt x="4900" y="2358"/>
                      </a:lnTo>
                      <a:lnTo>
                        <a:pt x="5069" y="2180"/>
                      </a:lnTo>
                      <a:lnTo>
                        <a:pt x="5251" y="2002"/>
                      </a:lnTo>
                      <a:lnTo>
                        <a:pt x="5471" y="1813"/>
                      </a:lnTo>
                      <a:lnTo>
                        <a:pt x="5705" y="1613"/>
                      </a:lnTo>
                      <a:lnTo>
                        <a:pt x="5965" y="1413"/>
                      </a:lnTo>
                      <a:lnTo>
                        <a:pt x="6251" y="1201"/>
                      </a:lnTo>
                      <a:lnTo>
                        <a:pt x="6563" y="1012"/>
                      </a:lnTo>
                      <a:lnTo>
                        <a:pt x="6901" y="823"/>
                      </a:lnTo>
                      <a:lnTo>
                        <a:pt x="7265" y="634"/>
                      </a:lnTo>
                      <a:lnTo>
                        <a:pt x="7655" y="478"/>
                      </a:lnTo>
                      <a:lnTo>
                        <a:pt x="8058" y="334"/>
                      </a:lnTo>
                      <a:lnTo>
                        <a:pt x="8513" y="211"/>
                      </a:lnTo>
                      <a:lnTo>
                        <a:pt x="8968" y="111"/>
                      </a:lnTo>
                      <a:lnTo>
                        <a:pt x="9461" y="33"/>
                      </a:lnTo>
                      <a:lnTo>
                        <a:pt x="9968" y="0"/>
                      </a:lnTo>
                      <a:lnTo>
                        <a:pt x="10501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600"/>
                  </a:pPr>
                </a:p>
              </p:txBody>
            </p:sp>
            <p:sp>
              <p:nvSpPr>
                <p:cNvPr id="229" name="Freeform 23"/>
                <p:cNvSpPr/>
                <p:nvPr/>
              </p:nvSpPr>
              <p:spPr>
                <a:xfrm>
                  <a:off x="32108" y="41692"/>
                  <a:ext cx="39777" cy="129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6483" y="5112"/>
                      </a:moveTo>
                      <a:lnTo>
                        <a:pt x="15681" y="5184"/>
                      </a:lnTo>
                      <a:lnTo>
                        <a:pt x="14997" y="5328"/>
                      </a:lnTo>
                      <a:lnTo>
                        <a:pt x="14455" y="5616"/>
                      </a:lnTo>
                      <a:lnTo>
                        <a:pt x="14007" y="5976"/>
                      </a:lnTo>
                      <a:lnTo>
                        <a:pt x="13653" y="6480"/>
                      </a:lnTo>
                      <a:lnTo>
                        <a:pt x="13417" y="7128"/>
                      </a:lnTo>
                      <a:lnTo>
                        <a:pt x="13229" y="7848"/>
                      </a:lnTo>
                      <a:lnTo>
                        <a:pt x="13111" y="8784"/>
                      </a:lnTo>
                      <a:lnTo>
                        <a:pt x="13064" y="9720"/>
                      </a:lnTo>
                      <a:lnTo>
                        <a:pt x="13040" y="10800"/>
                      </a:lnTo>
                      <a:lnTo>
                        <a:pt x="13064" y="11880"/>
                      </a:lnTo>
                      <a:lnTo>
                        <a:pt x="13111" y="12888"/>
                      </a:lnTo>
                      <a:lnTo>
                        <a:pt x="13229" y="13752"/>
                      </a:lnTo>
                      <a:lnTo>
                        <a:pt x="13417" y="14472"/>
                      </a:lnTo>
                      <a:lnTo>
                        <a:pt x="13653" y="15120"/>
                      </a:lnTo>
                      <a:lnTo>
                        <a:pt x="14007" y="15552"/>
                      </a:lnTo>
                      <a:lnTo>
                        <a:pt x="14455" y="16056"/>
                      </a:lnTo>
                      <a:lnTo>
                        <a:pt x="14997" y="16344"/>
                      </a:lnTo>
                      <a:lnTo>
                        <a:pt x="15681" y="16488"/>
                      </a:lnTo>
                      <a:lnTo>
                        <a:pt x="16483" y="16560"/>
                      </a:lnTo>
                      <a:lnTo>
                        <a:pt x="17308" y="16488"/>
                      </a:lnTo>
                      <a:lnTo>
                        <a:pt x="17992" y="16344"/>
                      </a:lnTo>
                      <a:lnTo>
                        <a:pt x="18558" y="16056"/>
                      </a:lnTo>
                      <a:lnTo>
                        <a:pt x="18983" y="15552"/>
                      </a:lnTo>
                      <a:lnTo>
                        <a:pt x="19336" y="15120"/>
                      </a:lnTo>
                      <a:lnTo>
                        <a:pt x="19596" y="14472"/>
                      </a:lnTo>
                      <a:lnTo>
                        <a:pt x="19784" y="13752"/>
                      </a:lnTo>
                      <a:lnTo>
                        <a:pt x="19879" y="12888"/>
                      </a:lnTo>
                      <a:lnTo>
                        <a:pt x="19949" y="11880"/>
                      </a:lnTo>
                      <a:lnTo>
                        <a:pt x="19973" y="10800"/>
                      </a:lnTo>
                      <a:lnTo>
                        <a:pt x="19949" y="9720"/>
                      </a:lnTo>
                      <a:lnTo>
                        <a:pt x="19879" y="8784"/>
                      </a:lnTo>
                      <a:lnTo>
                        <a:pt x="19784" y="7848"/>
                      </a:lnTo>
                      <a:lnTo>
                        <a:pt x="19596" y="7128"/>
                      </a:lnTo>
                      <a:lnTo>
                        <a:pt x="19336" y="6480"/>
                      </a:lnTo>
                      <a:lnTo>
                        <a:pt x="18983" y="5976"/>
                      </a:lnTo>
                      <a:lnTo>
                        <a:pt x="18558" y="5616"/>
                      </a:lnTo>
                      <a:lnTo>
                        <a:pt x="17992" y="5328"/>
                      </a:lnTo>
                      <a:lnTo>
                        <a:pt x="17308" y="5184"/>
                      </a:lnTo>
                      <a:lnTo>
                        <a:pt x="16483" y="5112"/>
                      </a:lnTo>
                      <a:close/>
                      <a:moveTo>
                        <a:pt x="5093" y="5112"/>
                      </a:moveTo>
                      <a:lnTo>
                        <a:pt x="4292" y="5184"/>
                      </a:lnTo>
                      <a:lnTo>
                        <a:pt x="3608" y="5328"/>
                      </a:lnTo>
                      <a:lnTo>
                        <a:pt x="3066" y="5616"/>
                      </a:lnTo>
                      <a:lnTo>
                        <a:pt x="2617" y="5976"/>
                      </a:lnTo>
                      <a:lnTo>
                        <a:pt x="2264" y="6480"/>
                      </a:lnTo>
                      <a:lnTo>
                        <a:pt x="2004" y="7128"/>
                      </a:lnTo>
                      <a:lnTo>
                        <a:pt x="1839" y="7848"/>
                      </a:lnTo>
                      <a:lnTo>
                        <a:pt x="1721" y="8784"/>
                      </a:lnTo>
                      <a:lnTo>
                        <a:pt x="1651" y="9720"/>
                      </a:lnTo>
                      <a:lnTo>
                        <a:pt x="1651" y="11880"/>
                      </a:lnTo>
                      <a:lnTo>
                        <a:pt x="1721" y="12888"/>
                      </a:lnTo>
                      <a:lnTo>
                        <a:pt x="1839" y="13752"/>
                      </a:lnTo>
                      <a:lnTo>
                        <a:pt x="2004" y="14472"/>
                      </a:lnTo>
                      <a:lnTo>
                        <a:pt x="2264" y="15120"/>
                      </a:lnTo>
                      <a:lnTo>
                        <a:pt x="2617" y="15552"/>
                      </a:lnTo>
                      <a:lnTo>
                        <a:pt x="3066" y="16056"/>
                      </a:lnTo>
                      <a:lnTo>
                        <a:pt x="3608" y="16344"/>
                      </a:lnTo>
                      <a:lnTo>
                        <a:pt x="4292" y="16488"/>
                      </a:lnTo>
                      <a:lnTo>
                        <a:pt x="5093" y="16560"/>
                      </a:lnTo>
                      <a:lnTo>
                        <a:pt x="5895" y="16488"/>
                      </a:lnTo>
                      <a:lnTo>
                        <a:pt x="6603" y="16344"/>
                      </a:lnTo>
                      <a:lnTo>
                        <a:pt x="7169" y="16056"/>
                      </a:lnTo>
                      <a:lnTo>
                        <a:pt x="7593" y="15552"/>
                      </a:lnTo>
                      <a:lnTo>
                        <a:pt x="7947" y="15120"/>
                      </a:lnTo>
                      <a:lnTo>
                        <a:pt x="8206" y="14472"/>
                      </a:lnTo>
                      <a:lnTo>
                        <a:pt x="8371" y="13752"/>
                      </a:lnTo>
                      <a:lnTo>
                        <a:pt x="8489" y="12888"/>
                      </a:lnTo>
                      <a:lnTo>
                        <a:pt x="8560" y="11880"/>
                      </a:lnTo>
                      <a:lnTo>
                        <a:pt x="8560" y="9720"/>
                      </a:lnTo>
                      <a:lnTo>
                        <a:pt x="8489" y="8784"/>
                      </a:lnTo>
                      <a:lnTo>
                        <a:pt x="8371" y="7848"/>
                      </a:lnTo>
                      <a:lnTo>
                        <a:pt x="8206" y="7128"/>
                      </a:lnTo>
                      <a:lnTo>
                        <a:pt x="7947" y="6480"/>
                      </a:lnTo>
                      <a:lnTo>
                        <a:pt x="7593" y="5976"/>
                      </a:lnTo>
                      <a:lnTo>
                        <a:pt x="7169" y="5616"/>
                      </a:lnTo>
                      <a:lnTo>
                        <a:pt x="6603" y="5328"/>
                      </a:lnTo>
                      <a:lnTo>
                        <a:pt x="5895" y="5184"/>
                      </a:lnTo>
                      <a:lnTo>
                        <a:pt x="5093" y="5112"/>
                      </a:lnTo>
                      <a:close/>
                      <a:moveTo>
                        <a:pt x="5093" y="0"/>
                      </a:moveTo>
                      <a:lnTo>
                        <a:pt x="5518" y="0"/>
                      </a:lnTo>
                      <a:lnTo>
                        <a:pt x="5990" y="72"/>
                      </a:lnTo>
                      <a:lnTo>
                        <a:pt x="6508" y="144"/>
                      </a:lnTo>
                      <a:lnTo>
                        <a:pt x="7027" y="360"/>
                      </a:lnTo>
                      <a:lnTo>
                        <a:pt x="7569" y="648"/>
                      </a:lnTo>
                      <a:lnTo>
                        <a:pt x="8088" y="1224"/>
                      </a:lnTo>
                      <a:lnTo>
                        <a:pt x="8583" y="1872"/>
                      </a:lnTo>
                      <a:lnTo>
                        <a:pt x="9031" y="2664"/>
                      </a:lnTo>
                      <a:lnTo>
                        <a:pt x="9432" y="3816"/>
                      </a:lnTo>
                      <a:lnTo>
                        <a:pt x="12168" y="3816"/>
                      </a:lnTo>
                      <a:lnTo>
                        <a:pt x="12569" y="2664"/>
                      </a:lnTo>
                      <a:lnTo>
                        <a:pt x="13040" y="1872"/>
                      </a:lnTo>
                      <a:lnTo>
                        <a:pt x="13535" y="1224"/>
                      </a:lnTo>
                      <a:lnTo>
                        <a:pt x="14054" y="648"/>
                      </a:lnTo>
                      <a:lnTo>
                        <a:pt x="14573" y="360"/>
                      </a:lnTo>
                      <a:lnTo>
                        <a:pt x="15092" y="144"/>
                      </a:lnTo>
                      <a:lnTo>
                        <a:pt x="15610" y="72"/>
                      </a:lnTo>
                      <a:lnTo>
                        <a:pt x="16082" y="0"/>
                      </a:lnTo>
                      <a:lnTo>
                        <a:pt x="17261" y="0"/>
                      </a:lnTo>
                      <a:lnTo>
                        <a:pt x="17662" y="72"/>
                      </a:lnTo>
                      <a:lnTo>
                        <a:pt x="18110" y="216"/>
                      </a:lnTo>
                      <a:lnTo>
                        <a:pt x="18558" y="432"/>
                      </a:lnTo>
                      <a:lnTo>
                        <a:pt x="19006" y="720"/>
                      </a:lnTo>
                      <a:lnTo>
                        <a:pt x="19454" y="1152"/>
                      </a:lnTo>
                      <a:lnTo>
                        <a:pt x="19879" y="1728"/>
                      </a:lnTo>
                      <a:lnTo>
                        <a:pt x="20279" y="2376"/>
                      </a:lnTo>
                      <a:lnTo>
                        <a:pt x="20633" y="3240"/>
                      </a:lnTo>
                      <a:lnTo>
                        <a:pt x="20963" y="4248"/>
                      </a:lnTo>
                      <a:lnTo>
                        <a:pt x="21223" y="5544"/>
                      </a:lnTo>
                      <a:lnTo>
                        <a:pt x="21411" y="7056"/>
                      </a:lnTo>
                      <a:lnTo>
                        <a:pt x="21553" y="8856"/>
                      </a:lnTo>
                      <a:lnTo>
                        <a:pt x="21600" y="10800"/>
                      </a:lnTo>
                      <a:lnTo>
                        <a:pt x="21553" y="12816"/>
                      </a:lnTo>
                      <a:lnTo>
                        <a:pt x="21411" y="14544"/>
                      </a:lnTo>
                      <a:lnTo>
                        <a:pt x="21223" y="16056"/>
                      </a:lnTo>
                      <a:lnTo>
                        <a:pt x="20963" y="17352"/>
                      </a:lnTo>
                      <a:lnTo>
                        <a:pt x="20633" y="18360"/>
                      </a:lnTo>
                      <a:lnTo>
                        <a:pt x="20279" y="19224"/>
                      </a:lnTo>
                      <a:lnTo>
                        <a:pt x="19879" y="19944"/>
                      </a:lnTo>
                      <a:lnTo>
                        <a:pt x="19454" y="20520"/>
                      </a:lnTo>
                      <a:lnTo>
                        <a:pt x="19006" y="20880"/>
                      </a:lnTo>
                      <a:lnTo>
                        <a:pt x="18558" y="21168"/>
                      </a:lnTo>
                      <a:lnTo>
                        <a:pt x="18110" y="21384"/>
                      </a:lnTo>
                      <a:lnTo>
                        <a:pt x="17662" y="21456"/>
                      </a:lnTo>
                      <a:lnTo>
                        <a:pt x="17261" y="21528"/>
                      </a:lnTo>
                      <a:lnTo>
                        <a:pt x="16860" y="21528"/>
                      </a:lnTo>
                      <a:lnTo>
                        <a:pt x="16483" y="21600"/>
                      </a:lnTo>
                      <a:lnTo>
                        <a:pt x="16153" y="21528"/>
                      </a:lnTo>
                      <a:lnTo>
                        <a:pt x="15752" y="21528"/>
                      </a:lnTo>
                      <a:lnTo>
                        <a:pt x="14903" y="21384"/>
                      </a:lnTo>
                      <a:lnTo>
                        <a:pt x="14455" y="21168"/>
                      </a:lnTo>
                      <a:lnTo>
                        <a:pt x="13983" y="20880"/>
                      </a:lnTo>
                      <a:lnTo>
                        <a:pt x="13559" y="20520"/>
                      </a:lnTo>
                      <a:lnTo>
                        <a:pt x="13134" y="19944"/>
                      </a:lnTo>
                      <a:lnTo>
                        <a:pt x="12734" y="19224"/>
                      </a:lnTo>
                      <a:lnTo>
                        <a:pt x="12356" y="18360"/>
                      </a:lnTo>
                      <a:lnTo>
                        <a:pt x="12050" y="17352"/>
                      </a:lnTo>
                      <a:lnTo>
                        <a:pt x="11790" y="16128"/>
                      </a:lnTo>
                      <a:lnTo>
                        <a:pt x="11578" y="14544"/>
                      </a:lnTo>
                      <a:lnTo>
                        <a:pt x="11460" y="12888"/>
                      </a:lnTo>
                      <a:lnTo>
                        <a:pt x="11413" y="10800"/>
                      </a:lnTo>
                      <a:lnTo>
                        <a:pt x="11437" y="9864"/>
                      </a:lnTo>
                      <a:lnTo>
                        <a:pt x="11460" y="9000"/>
                      </a:lnTo>
                      <a:lnTo>
                        <a:pt x="10140" y="9000"/>
                      </a:lnTo>
                      <a:lnTo>
                        <a:pt x="10187" y="9864"/>
                      </a:lnTo>
                      <a:lnTo>
                        <a:pt x="10187" y="10800"/>
                      </a:lnTo>
                      <a:lnTo>
                        <a:pt x="10140" y="12888"/>
                      </a:lnTo>
                      <a:lnTo>
                        <a:pt x="10022" y="14544"/>
                      </a:lnTo>
                      <a:lnTo>
                        <a:pt x="9810" y="16128"/>
                      </a:lnTo>
                      <a:lnTo>
                        <a:pt x="9550" y="17352"/>
                      </a:lnTo>
                      <a:lnTo>
                        <a:pt x="9244" y="18360"/>
                      </a:lnTo>
                      <a:lnTo>
                        <a:pt x="8890" y="19224"/>
                      </a:lnTo>
                      <a:lnTo>
                        <a:pt x="8489" y="19944"/>
                      </a:lnTo>
                      <a:lnTo>
                        <a:pt x="8065" y="20448"/>
                      </a:lnTo>
                      <a:lnTo>
                        <a:pt x="7617" y="20880"/>
                      </a:lnTo>
                      <a:lnTo>
                        <a:pt x="7169" y="21168"/>
                      </a:lnTo>
                      <a:lnTo>
                        <a:pt x="6272" y="21456"/>
                      </a:lnTo>
                      <a:lnTo>
                        <a:pt x="5848" y="21528"/>
                      </a:lnTo>
                      <a:lnTo>
                        <a:pt x="4362" y="21528"/>
                      </a:lnTo>
                      <a:lnTo>
                        <a:pt x="3938" y="21456"/>
                      </a:lnTo>
                      <a:lnTo>
                        <a:pt x="3042" y="21168"/>
                      </a:lnTo>
                      <a:lnTo>
                        <a:pt x="2594" y="20880"/>
                      </a:lnTo>
                      <a:lnTo>
                        <a:pt x="2146" y="20448"/>
                      </a:lnTo>
                      <a:lnTo>
                        <a:pt x="1721" y="19944"/>
                      </a:lnTo>
                      <a:lnTo>
                        <a:pt x="1344" y="19224"/>
                      </a:lnTo>
                      <a:lnTo>
                        <a:pt x="967" y="18360"/>
                      </a:lnTo>
                      <a:lnTo>
                        <a:pt x="637" y="17280"/>
                      </a:lnTo>
                      <a:lnTo>
                        <a:pt x="377" y="16056"/>
                      </a:lnTo>
                      <a:lnTo>
                        <a:pt x="165" y="14544"/>
                      </a:lnTo>
                      <a:lnTo>
                        <a:pt x="47" y="12816"/>
                      </a:lnTo>
                      <a:lnTo>
                        <a:pt x="0" y="10800"/>
                      </a:lnTo>
                      <a:lnTo>
                        <a:pt x="47" y="8784"/>
                      </a:lnTo>
                      <a:lnTo>
                        <a:pt x="165" y="7056"/>
                      </a:lnTo>
                      <a:lnTo>
                        <a:pt x="377" y="5544"/>
                      </a:lnTo>
                      <a:lnTo>
                        <a:pt x="637" y="4248"/>
                      </a:lnTo>
                      <a:lnTo>
                        <a:pt x="967" y="3240"/>
                      </a:lnTo>
                      <a:lnTo>
                        <a:pt x="1344" y="2376"/>
                      </a:lnTo>
                      <a:lnTo>
                        <a:pt x="1721" y="1656"/>
                      </a:lnTo>
                      <a:lnTo>
                        <a:pt x="2146" y="1152"/>
                      </a:lnTo>
                      <a:lnTo>
                        <a:pt x="2594" y="720"/>
                      </a:lnTo>
                      <a:lnTo>
                        <a:pt x="3042" y="432"/>
                      </a:lnTo>
                      <a:lnTo>
                        <a:pt x="3490" y="216"/>
                      </a:lnTo>
                      <a:lnTo>
                        <a:pt x="3938" y="72"/>
                      </a:lnTo>
                      <a:lnTo>
                        <a:pt x="4362" y="0"/>
                      </a:lnTo>
                      <a:lnTo>
                        <a:pt x="5093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600"/>
                  </a:pPr>
                </a:p>
              </p:txBody>
            </p:sp>
            <p:sp>
              <p:nvSpPr>
                <p:cNvPr id="230" name="Freeform 24"/>
                <p:cNvSpPr/>
                <p:nvPr/>
              </p:nvSpPr>
              <p:spPr>
                <a:xfrm>
                  <a:off x="0" y="82426"/>
                  <a:ext cx="103993" cy="594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6374" y="11149"/>
                      </a:moveTo>
                      <a:lnTo>
                        <a:pt x="16211" y="11181"/>
                      </a:lnTo>
                      <a:lnTo>
                        <a:pt x="16049" y="11261"/>
                      </a:lnTo>
                      <a:lnTo>
                        <a:pt x="15895" y="11435"/>
                      </a:lnTo>
                      <a:lnTo>
                        <a:pt x="15760" y="11642"/>
                      </a:lnTo>
                      <a:lnTo>
                        <a:pt x="14352" y="14358"/>
                      </a:lnTo>
                      <a:lnTo>
                        <a:pt x="18396" y="14358"/>
                      </a:lnTo>
                      <a:lnTo>
                        <a:pt x="16988" y="11642"/>
                      </a:lnTo>
                      <a:lnTo>
                        <a:pt x="16852" y="11419"/>
                      </a:lnTo>
                      <a:lnTo>
                        <a:pt x="16708" y="11261"/>
                      </a:lnTo>
                      <a:lnTo>
                        <a:pt x="16545" y="11165"/>
                      </a:lnTo>
                      <a:lnTo>
                        <a:pt x="16374" y="11149"/>
                      </a:lnTo>
                      <a:close/>
                      <a:moveTo>
                        <a:pt x="15778" y="0"/>
                      </a:moveTo>
                      <a:lnTo>
                        <a:pt x="16527" y="318"/>
                      </a:lnTo>
                      <a:lnTo>
                        <a:pt x="17078" y="604"/>
                      </a:lnTo>
                      <a:lnTo>
                        <a:pt x="17601" y="969"/>
                      </a:lnTo>
                      <a:lnTo>
                        <a:pt x="18098" y="1398"/>
                      </a:lnTo>
                      <a:lnTo>
                        <a:pt x="18567" y="1922"/>
                      </a:lnTo>
                      <a:lnTo>
                        <a:pt x="19018" y="2494"/>
                      </a:lnTo>
                      <a:lnTo>
                        <a:pt x="19443" y="3113"/>
                      </a:lnTo>
                      <a:lnTo>
                        <a:pt x="19822" y="3796"/>
                      </a:lnTo>
                      <a:lnTo>
                        <a:pt x="20174" y="4542"/>
                      </a:lnTo>
                      <a:lnTo>
                        <a:pt x="20490" y="5336"/>
                      </a:lnTo>
                      <a:lnTo>
                        <a:pt x="20770" y="6162"/>
                      </a:lnTo>
                      <a:lnTo>
                        <a:pt x="21013" y="7036"/>
                      </a:lnTo>
                      <a:lnTo>
                        <a:pt x="21230" y="7957"/>
                      </a:lnTo>
                      <a:lnTo>
                        <a:pt x="21383" y="8910"/>
                      </a:lnTo>
                      <a:lnTo>
                        <a:pt x="21501" y="9879"/>
                      </a:lnTo>
                      <a:lnTo>
                        <a:pt x="21573" y="10864"/>
                      </a:lnTo>
                      <a:lnTo>
                        <a:pt x="21600" y="11880"/>
                      </a:lnTo>
                      <a:lnTo>
                        <a:pt x="21600" y="19059"/>
                      </a:lnTo>
                      <a:lnTo>
                        <a:pt x="21573" y="19535"/>
                      </a:lnTo>
                      <a:lnTo>
                        <a:pt x="21510" y="19948"/>
                      </a:lnTo>
                      <a:lnTo>
                        <a:pt x="21392" y="20361"/>
                      </a:lnTo>
                      <a:lnTo>
                        <a:pt x="21248" y="20711"/>
                      </a:lnTo>
                      <a:lnTo>
                        <a:pt x="21076" y="21028"/>
                      </a:lnTo>
                      <a:lnTo>
                        <a:pt x="20860" y="21266"/>
                      </a:lnTo>
                      <a:lnTo>
                        <a:pt x="20634" y="21457"/>
                      </a:lnTo>
                      <a:lnTo>
                        <a:pt x="20390" y="21568"/>
                      </a:lnTo>
                      <a:lnTo>
                        <a:pt x="20129" y="21600"/>
                      </a:lnTo>
                      <a:lnTo>
                        <a:pt x="1417" y="21600"/>
                      </a:lnTo>
                      <a:lnTo>
                        <a:pt x="1164" y="21568"/>
                      </a:lnTo>
                      <a:lnTo>
                        <a:pt x="912" y="21457"/>
                      </a:lnTo>
                      <a:lnTo>
                        <a:pt x="695" y="21266"/>
                      </a:lnTo>
                      <a:lnTo>
                        <a:pt x="496" y="21028"/>
                      </a:lnTo>
                      <a:lnTo>
                        <a:pt x="325" y="20711"/>
                      </a:lnTo>
                      <a:lnTo>
                        <a:pt x="190" y="20361"/>
                      </a:lnTo>
                      <a:lnTo>
                        <a:pt x="90" y="19948"/>
                      </a:lnTo>
                      <a:lnTo>
                        <a:pt x="27" y="19535"/>
                      </a:lnTo>
                      <a:lnTo>
                        <a:pt x="0" y="19059"/>
                      </a:lnTo>
                      <a:lnTo>
                        <a:pt x="0" y="11880"/>
                      </a:lnTo>
                      <a:lnTo>
                        <a:pt x="27" y="10864"/>
                      </a:lnTo>
                      <a:lnTo>
                        <a:pt x="99" y="9879"/>
                      </a:lnTo>
                      <a:lnTo>
                        <a:pt x="208" y="8910"/>
                      </a:lnTo>
                      <a:lnTo>
                        <a:pt x="370" y="7957"/>
                      </a:lnTo>
                      <a:lnTo>
                        <a:pt x="569" y="7036"/>
                      </a:lnTo>
                      <a:lnTo>
                        <a:pt x="812" y="6178"/>
                      </a:lnTo>
                      <a:lnTo>
                        <a:pt x="1101" y="5336"/>
                      </a:lnTo>
                      <a:lnTo>
                        <a:pt x="1408" y="4542"/>
                      </a:lnTo>
                      <a:lnTo>
                        <a:pt x="1760" y="3812"/>
                      </a:lnTo>
                      <a:lnTo>
                        <a:pt x="2139" y="3113"/>
                      </a:lnTo>
                      <a:lnTo>
                        <a:pt x="2554" y="2494"/>
                      </a:lnTo>
                      <a:lnTo>
                        <a:pt x="2997" y="1922"/>
                      </a:lnTo>
                      <a:lnTo>
                        <a:pt x="3475" y="1414"/>
                      </a:lnTo>
                      <a:lnTo>
                        <a:pt x="3972" y="985"/>
                      </a:lnTo>
                      <a:lnTo>
                        <a:pt x="4495" y="604"/>
                      </a:lnTo>
                      <a:lnTo>
                        <a:pt x="5046" y="318"/>
                      </a:lnTo>
                      <a:lnTo>
                        <a:pt x="5777" y="0"/>
                      </a:lnTo>
                      <a:lnTo>
                        <a:pt x="10768" y="20329"/>
                      </a:lnTo>
                      <a:lnTo>
                        <a:pt x="15778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600"/>
                  </a:pPr>
                </a:p>
              </p:txBody>
            </p:sp>
            <p:sp>
              <p:nvSpPr>
                <p:cNvPr id="231" name="Freeform 25"/>
                <p:cNvSpPr/>
                <p:nvPr/>
              </p:nvSpPr>
              <p:spPr>
                <a:xfrm>
                  <a:off x="44089" y="88177"/>
                  <a:ext cx="16294" cy="3977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818" y="0"/>
                      </a:moveTo>
                      <a:lnTo>
                        <a:pt x="13724" y="0"/>
                      </a:lnTo>
                      <a:lnTo>
                        <a:pt x="14940" y="47"/>
                      </a:lnTo>
                      <a:lnTo>
                        <a:pt x="16099" y="212"/>
                      </a:lnTo>
                      <a:lnTo>
                        <a:pt x="17083" y="496"/>
                      </a:lnTo>
                      <a:lnTo>
                        <a:pt x="17952" y="850"/>
                      </a:lnTo>
                      <a:lnTo>
                        <a:pt x="18589" y="1251"/>
                      </a:lnTo>
                      <a:lnTo>
                        <a:pt x="18994" y="1747"/>
                      </a:lnTo>
                      <a:lnTo>
                        <a:pt x="21195" y="5524"/>
                      </a:lnTo>
                      <a:lnTo>
                        <a:pt x="21310" y="6067"/>
                      </a:lnTo>
                      <a:lnTo>
                        <a:pt x="21137" y="6633"/>
                      </a:lnTo>
                      <a:lnTo>
                        <a:pt x="20673" y="7106"/>
                      </a:lnTo>
                      <a:lnTo>
                        <a:pt x="19979" y="7530"/>
                      </a:lnTo>
                      <a:lnTo>
                        <a:pt x="19052" y="7885"/>
                      </a:lnTo>
                      <a:lnTo>
                        <a:pt x="17894" y="8144"/>
                      </a:lnTo>
                      <a:lnTo>
                        <a:pt x="16620" y="8286"/>
                      </a:lnTo>
                      <a:lnTo>
                        <a:pt x="21600" y="10340"/>
                      </a:lnTo>
                      <a:lnTo>
                        <a:pt x="10829" y="21600"/>
                      </a:lnTo>
                      <a:lnTo>
                        <a:pt x="0" y="10340"/>
                      </a:lnTo>
                      <a:lnTo>
                        <a:pt x="4922" y="8286"/>
                      </a:lnTo>
                      <a:lnTo>
                        <a:pt x="3648" y="8144"/>
                      </a:lnTo>
                      <a:lnTo>
                        <a:pt x="2548" y="7885"/>
                      </a:lnTo>
                      <a:lnTo>
                        <a:pt x="1564" y="7530"/>
                      </a:lnTo>
                      <a:lnTo>
                        <a:pt x="869" y="7106"/>
                      </a:lnTo>
                      <a:lnTo>
                        <a:pt x="405" y="6633"/>
                      </a:lnTo>
                      <a:lnTo>
                        <a:pt x="232" y="6067"/>
                      </a:lnTo>
                      <a:lnTo>
                        <a:pt x="347" y="5524"/>
                      </a:lnTo>
                      <a:lnTo>
                        <a:pt x="2548" y="1747"/>
                      </a:lnTo>
                      <a:lnTo>
                        <a:pt x="3011" y="1251"/>
                      </a:lnTo>
                      <a:lnTo>
                        <a:pt x="3648" y="850"/>
                      </a:lnTo>
                      <a:lnTo>
                        <a:pt x="4459" y="496"/>
                      </a:lnTo>
                      <a:lnTo>
                        <a:pt x="5501" y="212"/>
                      </a:lnTo>
                      <a:lnTo>
                        <a:pt x="6602" y="47"/>
                      </a:lnTo>
                      <a:lnTo>
                        <a:pt x="7818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600"/>
                  </a:pPr>
                </a:p>
              </p:txBody>
            </p:sp>
          </p:grpSp>
          <p:grpSp>
            <p:nvGrpSpPr>
              <p:cNvPr id="237" name="Group 16"/>
              <p:cNvGrpSpPr/>
              <p:nvPr/>
            </p:nvGrpSpPr>
            <p:grpSpPr>
              <a:xfrm>
                <a:off x="12435" y="949819"/>
                <a:ext cx="131912" cy="151618"/>
                <a:chOff x="0" y="0"/>
                <a:chExt cx="131910" cy="151617"/>
              </a:xfrm>
            </p:grpSpPr>
            <p:sp>
              <p:nvSpPr>
                <p:cNvPr id="233" name="Freeform 17"/>
                <p:cNvSpPr/>
                <p:nvPr/>
              </p:nvSpPr>
              <p:spPr>
                <a:xfrm>
                  <a:off x="-1" y="-1"/>
                  <a:ext cx="131912" cy="1353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573" y="4061"/>
                      </a:moveTo>
                      <a:lnTo>
                        <a:pt x="21560" y="3969"/>
                      </a:lnTo>
                      <a:lnTo>
                        <a:pt x="21466" y="3805"/>
                      </a:lnTo>
                      <a:lnTo>
                        <a:pt x="21311" y="3707"/>
                      </a:lnTo>
                      <a:lnTo>
                        <a:pt x="21136" y="3674"/>
                      </a:lnTo>
                      <a:lnTo>
                        <a:pt x="21049" y="3694"/>
                      </a:lnTo>
                      <a:lnTo>
                        <a:pt x="20854" y="3491"/>
                      </a:lnTo>
                      <a:lnTo>
                        <a:pt x="20410" y="3111"/>
                      </a:lnTo>
                      <a:lnTo>
                        <a:pt x="20195" y="2934"/>
                      </a:lnTo>
                      <a:lnTo>
                        <a:pt x="19710" y="2508"/>
                      </a:lnTo>
                      <a:lnTo>
                        <a:pt x="18735" y="1690"/>
                      </a:lnTo>
                      <a:lnTo>
                        <a:pt x="18231" y="1303"/>
                      </a:lnTo>
                      <a:lnTo>
                        <a:pt x="17827" y="969"/>
                      </a:lnTo>
                      <a:lnTo>
                        <a:pt x="16859" y="347"/>
                      </a:lnTo>
                      <a:lnTo>
                        <a:pt x="16355" y="157"/>
                      </a:lnTo>
                      <a:lnTo>
                        <a:pt x="16032" y="124"/>
                      </a:lnTo>
                      <a:lnTo>
                        <a:pt x="15891" y="131"/>
                      </a:lnTo>
                      <a:lnTo>
                        <a:pt x="15877" y="111"/>
                      </a:lnTo>
                      <a:lnTo>
                        <a:pt x="15857" y="92"/>
                      </a:lnTo>
                      <a:lnTo>
                        <a:pt x="15783" y="26"/>
                      </a:lnTo>
                      <a:lnTo>
                        <a:pt x="15601" y="0"/>
                      </a:lnTo>
                      <a:lnTo>
                        <a:pt x="15427" y="65"/>
                      </a:lnTo>
                      <a:lnTo>
                        <a:pt x="15319" y="210"/>
                      </a:lnTo>
                      <a:lnTo>
                        <a:pt x="15319" y="308"/>
                      </a:lnTo>
                      <a:lnTo>
                        <a:pt x="15306" y="406"/>
                      </a:lnTo>
                      <a:lnTo>
                        <a:pt x="15151" y="668"/>
                      </a:lnTo>
                      <a:lnTo>
                        <a:pt x="14788" y="1068"/>
                      </a:lnTo>
                      <a:lnTo>
                        <a:pt x="14600" y="1244"/>
                      </a:lnTo>
                      <a:lnTo>
                        <a:pt x="14135" y="1703"/>
                      </a:lnTo>
                      <a:lnTo>
                        <a:pt x="13127" y="2580"/>
                      </a:lnTo>
                      <a:lnTo>
                        <a:pt x="12629" y="3006"/>
                      </a:lnTo>
                      <a:lnTo>
                        <a:pt x="11419" y="3995"/>
                      </a:lnTo>
                      <a:lnTo>
                        <a:pt x="8917" y="5875"/>
                      </a:lnTo>
                      <a:lnTo>
                        <a:pt x="7653" y="6785"/>
                      </a:lnTo>
                      <a:lnTo>
                        <a:pt x="6516" y="7578"/>
                      </a:lnTo>
                      <a:lnTo>
                        <a:pt x="4815" y="8757"/>
                      </a:lnTo>
                      <a:lnTo>
                        <a:pt x="3719" y="9608"/>
                      </a:lnTo>
                      <a:lnTo>
                        <a:pt x="3194" y="10060"/>
                      </a:lnTo>
                      <a:lnTo>
                        <a:pt x="2791" y="10427"/>
                      </a:lnTo>
                      <a:lnTo>
                        <a:pt x="1991" y="11219"/>
                      </a:lnTo>
                      <a:lnTo>
                        <a:pt x="1251" y="12084"/>
                      </a:lnTo>
                      <a:lnTo>
                        <a:pt x="787" y="12778"/>
                      </a:lnTo>
                      <a:lnTo>
                        <a:pt x="518" y="13256"/>
                      </a:lnTo>
                      <a:lnTo>
                        <a:pt x="397" y="13498"/>
                      </a:lnTo>
                      <a:lnTo>
                        <a:pt x="296" y="13754"/>
                      </a:lnTo>
                      <a:lnTo>
                        <a:pt x="141" y="14284"/>
                      </a:lnTo>
                      <a:lnTo>
                        <a:pt x="13" y="15103"/>
                      </a:lnTo>
                      <a:lnTo>
                        <a:pt x="0" y="16236"/>
                      </a:lnTo>
                      <a:lnTo>
                        <a:pt x="81" y="17356"/>
                      </a:lnTo>
                      <a:lnTo>
                        <a:pt x="121" y="17893"/>
                      </a:lnTo>
                      <a:lnTo>
                        <a:pt x="128" y="17959"/>
                      </a:lnTo>
                      <a:lnTo>
                        <a:pt x="195" y="18063"/>
                      </a:lnTo>
                      <a:lnTo>
                        <a:pt x="330" y="18148"/>
                      </a:lnTo>
                      <a:lnTo>
                        <a:pt x="451" y="18142"/>
                      </a:lnTo>
                      <a:lnTo>
                        <a:pt x="679" y="18450"/>
                      </a:lnTo>
                      <a:lnTo>
                        <a:pt x="1231" y="19092"/>
                      </a:lnTo>
                      <a:lnTo>
                        <a:pt x="1869" y="19753"/>
                      </a:lnTo>
                      <a:lnTo>
                        <a:pt x="2576" y="20362"/>
                      </a:lnTo>
                      <a:lnTo>
                        <a:pt x="3342" y="20912"/>
                      </a:lnTo>
                      <a:lnTo>
                        <a:pt x="4136" y="21318"/>
                      </a:lnTo>
                      <a:lnTo>
                        <a:pt x="4734" y="21515"/>
                      </a:lnTo>
                      <a:lnTo>
                        <a:pt x="5144" y="21593"/>
                      </a:lnTo>
                      <a:lnTo>
                        <a:pt x="5548" y="21600"/>
                      </a:lnTo>
                      <a:lnTo>
                        <a:pt x="5958" y="21554"/>
                      </a:lnTo>
                      <a:lnTo>
                        <a:pt x="6160" y="21495"/>
                      </a:lnTo>
                      <a:lnTo>
                        <a:pt x="6422" y="21423"/>
                      </a:lnTo>
                      <a:lnTo>
                        <a:pt x="6927" y="21194"/>
                      </a:lnTo>
                      <a:lnTo>
                        <a:pt x="7653" y="20768"/>
                      </a:lnTo>
                      <a:lnTo>
                        <a:pt x="9025" y="19707"/>
                      </a:lnTo>
                      <a:lnTo>
                        <a:pt x="9838" y="18987"/>
                      </a:lnTo>
                      <a:lnTo>
                        <a:pt x="10988" y="17998"/>
                      </a:lnTo>
                      <a:lnTo>
                        <a:pt x="12158" y="17029"/>
                      </a:lnTo>
                      <a:lnTo>
                        <a:pt x="13564" y="15876"/>
                      </a:lnTo>
                      <a:lnTo>
                        <a:pt x="16334" y="13531"/>
                      </a:lnTo>
                      <a:lnTo>
                        <a:pt x="17706" y="12339"/>
                      </a:lnTo>
                      <a:lnTo>
                        <a:pt x="18910" y="11291"/>
                      </a:lnTo>
                      <a:lnTo>
                        <a:pt x="20087" y="10217"/>
                      </a:lnTo>
                      <a:lnTo>
                        <a:pt x="20316" y="10021"/>
                      </a:lnTo>
                      <a:lnTo>
                        <a:pt x="20679" y="9680"/>
                      </a:lnTo>
                      <a:lnTo>
                        <a:pt x="20867" y="9418"/>
                      </a:lnTo>
                      <a:lnTo>
                        <a:pt x="20921" y="9274"/>
                      </a:lnTo>
                      <a:lnTo>
                        <a:pt x="21008" y="9267"/>
                      </a:lnTo>
                      <a:lnTo>
                        <a:pt x="21075" y="9228"/>
                      </a:lnTo>
                      <a:lnTo>
                        <a:pt x="21156" y="9176"/>
                      </a:lnTo>
                      <a:lnTo>
                        <a:pt x="21270" y="9025"/>
                      </a:lnTo>
                      <a:lnTo>
                        <a:pt x="21385" y="8757"/>
                      </a:lnTo>
                      <a:lnTo>
                        <a:pt x="21466" y="8128"/>
                      </a:lnTo>
                      <a:lnTo>
                        <a:pt x="21472" y="7748"/>
                      </a:lnTo>
                      <a:lnTo>
                        <a:pt x="21533" y="6824"/>
                      </a:lnTo>
                      <a:lnTo>
                        <a:pt x="21600" y="5449"/>
                      </a:lnTo>
                      <a:lnTo>
                        <a:pt x="21600" y="4526"/>
                      </a:lnTo>
                      <a:lnTo>
                        <a:pt x="21573" y="4061"/>
                      </a:lnTo>
                      <a:close/>
                      <a:moveTo>
                        <a:pt x="6752" y="16341"/>
                      </a:moveTo>
                      <a:lnTo>
                        <a:pt x="6711" y="17349"/>
                      </a:lnTo>
                      <a:lnTo>
                        <a:pt x="6718" y="19373"/>
                      </a:lnTo>
                      <a:lnTo>
                        <a:pt x="6732" y="20395"/>
                      </a:lnTo>
                      <a:lnTo>
                        <a:pt x="6335" y="20598"/>
                      </a:lnTo>
                      <a:lnTo>
                        <a:pt x="5918" y="20762"/>
                      </a:lnTo>
                      <a:lnTo>
                        <a:pt x="5945" y="20546"/>
                      </a:lnTo>
                      <a:lnTo>
                        <a:pt x="5925" y="20081"/>
                      </a:lnTo>
                      <a:lnTo>
                        <a:pt x="5837" y="19393"/>
                      </a:lnTo>
                      <a:lnTo>
                        <a:pt x="5783" y="18961"/>
                      </a:lnTo>
                      <a:lnTo>
                        <a:pt x="5716" y="18207"/>
                      </a:lnTo>
                      <a:lnTo>
                        <a:pt x="5676" y="17094"/>
                      </a:lnTo>
                      <a:lnTo>
                        <a:pt x="5716" y="16341"/>
                      </a:lnTo>
                      <a:lnTo>
                        <a:pt x="5763" y="15974"/>
                      </a:lnTo>
                      <a:lnTo>
                        <a:pt x="5756" y="15876"/>
                      </a:lnTo>
                      <a:lnTo>
                        <a:pt x="5649" y="15706"/>
                      </a:lnTo>
                      <a:lnTo>
                        <a:pt x="5568" y="15653"/>
                      </a:lnTo>
                      <a:lnTo>
                        <a:pt x="4822" y="15182"/>
                      </a:lnTo>
                      <a:lnTo>
                        <a:pt x="3403" y="14160"/>
                      </a:lnTo>
                      <a:lnTo>
                        <a:pt x="2697" y="13636"/>
                      </a:lnTo>
                      <a:lnTo>
                        <a:pt x="2569" y="13518"/>
                      </a:lnTo>
                      <a:lnTo>
                        <a:pt x="2112" y="13164"/>
                      </a:lnTo>
                      <a:lnTo>
                        <a:pt x="1775" y="12955"/>
                      </a:lnTo>
                      <a:lnTo>
                        <a:pt x="1621" y="12896"/>
                      </a:lnTo>
                      <a:lnTo>
                        <a:pt x="1977" y="12437"/>
                      </a:lnTo>
                      <a:lnTo>
                        <a:pt x="2354" y="11985"/>
                      </a:lnTo>
                      <a:lnTo>
                        <a:pt x="3430" y="12804"/>
                      </a:lnTo>
                      <a:lnTo>
                        <a:pt x="5057" y="14022"/>
                      </a:lnTo>
                      <a:lnTo>
                        <a:pt x="6113" y="14867"/>
                      </a:lnTo>
                      <a:lnTo>
                        <a:pt x="6624" y="15313"/>
                      </a:lnTo>
                      <a:lnTo>
                        <a:pt x="6718" y="15385"/>
                      </a:lnTo>
                      <a:lnTo>
                        <a:pt x="6953" y="15417"/>
                      </a:lnTo>
                      <a:lnTo>
                        <a:pt x="7081" y="15365"/>
                      </a:lnTo>
                      <a:lnTo>
                        <a:pt x="7612" y="15077"/>
                      </a:lnTo>
                      <a:lnTo>
                        <a:pt x="8608" y="14376"/>
                      </a:lnTo>
                      <a:lnTo>
                        <a:pt x="9536" y="13584"/>
                      </a:lnTo>
                      <a:lnTo>
                        <a:pt x="10410" y="12726"/>
                      </a:lnTo>
                      <a:lnTo>
                        <a:pt x="10827" y="12293"/>
                      </a:lnTo>
                      <a:lnTo>
                        <a:pt x="10874" y="12234"/>
                      </a:lnTo>
                      <a:lnTo>
                        <a:pt x="10921" y="12097"/>
                      </a:lnTo>
                      <a:lnTo>
                        <a:pt x="10934" y="11966"/>
                      </a:lnTo>
                      <a:lnTo>
                        <a:pt x="10874" y="11835"/>
                      </a:lnTo>
                      <a:lnTo>
                        <a:pt x="10827" y="11763"/>
                      </a:lnTo>
                      <a:lnTo>
                        <a:pt x="9549" y="10453"/>
                      </a:lnTo>
                      <a:lnTo>
                        <a:pt x="8278" y="9136"/>
                      </a:lnTo>
                      <a:lnTo>
                        <a:pt x="8076" y="8907"/>
                      </a:lnTo>
                      <a:lnTo>
                        <a:pt x="7612" y="8436"/>
                      </a:lnTo>
                      <a:lnTo>
                        <a:pt x="7276" y="8174"/>
                      </a:lnTo>
                      <a:lnTo>
                        <a:pt x="7101" y="8089"/>
                      </a:lnTo>
                      <a:lnTo>
                        <a:pt x="8366" y="7224"/>
                      </a:lnTo>
                      <a:lnTo>
                        <a:pt x="9616" y="6314"/>
                      </a:lnTo>
                      <a:lnTo>
                        <a:pt x="10854" y="5403"/>
                      </a:lnTo>
                      <a:lnTo>
                        <a:pt x="12676" y="3976"/>
                      </a:lnTo>
                      <a:lnTo>
                        <a:pt x="13853" y="3000"/>
                      </a:lnTo>
                      <a:lnTo>
                        <a:pt x="14425" y="2489"/>
                      </a:lnTo>
                      <a:lnTo>
                        <a:pt x="14754" y="2214"/>
                      </a:lnTo>
                      <a:lnTo>
                        <a:pt x="15460" y="1539"/>
                      </a:lnTo>
                      <a:lnTo>
                        <a:pt x="15763" y="1159"/>
                      </a:lnTo>
                      <a:lnTo>
                        <a:pt x="15918" y="904"/>
                      </a:lnTo>
                      <a:lnTo>
                        <a:pt x="15965" y="773"/>
                      </a:lnTo>
                      <a:lnTo>
                        <a:pt x="16287" y="917"/>
                      </a:lnTo>
                      <a:lnTo>
                        <a:pt x="16583" y="1068"/>
                      </a:lnTo>
                      <a:lnTo>
                        <a:pt x="17041" y="1349"/>
                      </a:lnTo>
                      <a:lnTo>
                        <a:pt x="17895" y="1991"/>
                      </a:lnTo>
                      <a:lnTo>
                        <a:pt x="18298" y="2318"/>
                      </a:lnTo>
                      <a:lnTo>
                        <a:pt x="19051" y="2967"/>
                      </a:lnTo>
                      <a:lnTo>
                        <a:pt x="19798" y="3628"/>
                      </a:lnTo>
                      <a:lnTo>
                        <a:pt x="20127" y="3949"/>
                      </a:lnTo>
                      <a:lnTo>
                        <a:pt x="20497" y="4231"/>
                      </a:lnTo>
                      <a:lnTo>
                        <a:pt x="19751" y="5050"/>
                      </a:lnTo>
                      <a:lnTo>
                        <a:pt x="18211" y="6654"/>
                      </a:lnTo>
                      <a:lnTo>
                        <a:pt x="16637" y="8233"/>
                      </a:lnTo>
                      <a:lnTo>
                        <a:pt x="15016" y="9759"/>
                      </a:lnTo>
                      <a:lnTo>
                        <a:pt x="14203" y="10512"/>
                      </a:lnTo>
                      <a:lnTo>
                        <a:pt x="13362" y="11265"/>
                      </a:lnTo>
                      <a:lnTo>
                        <a:pt x="11647" y="12778"/>
                      </a:lnTo>
                      <a:lnTo>
                        <a:pt x="9865" y="14206"/>
                      </a:lnTo>
                      <a:lnTo>
                        <a:pt x="8480" y="15208"/>
                      </a:lnTo>
                      <a:lnTo>
                        <a:pt x="7532" y="15830"/>
                      </a:lnTo>
                      <a:lnTo>
                        <a:pt x="7041" y="16125"/>
                      </a:lnTo>
                      <a:lnTo>
                        <a:pt x="7041" y="16131"/>
                      </a:lnTo>
                      <a:lnTo>
                        <a:pt x="6947" y="16112"/>
                      </a:lnTo>
                      <a:lnTo>
                        <a:pt x="6805" y="16190"/>
                      </a:lnTo>
                      <a:lnTo>
                        <a:pt x="6758" y="16275"/>
                      </a:lnTo>
                      <a:lnTo>
                        <a:pt x="6752" y="16341"/>
                      </a:lnTo>
                      <a:close/>
                      <a:moveTo>
                        <a:pt x="20726" y="7080"/>
                      </a:moveTo>
                      <a:lnTo>
                        <a:pt x="20672" y="7944"/>
                      </a:lnTo>
                      <a:lnTo>
                        <a:pt x="20659" y="8167"/>
                      </a:lnTo>
                      <a:lnTo>
                        <a:pt x="20638" y="8383"/>
                      </a:lnTo>
                      <a:lnTo>
                        <a:pt x="20625" y="8521"/>
                      </a:lnTo>
                      <a:lnTo>
                        <a:pt x="20611" y="8619"/>
                      </a:lnTo>
                      <a:lnTo>
                        <a:pt x="20571" y="8645"/>
                      </a:lnTo>
                      <a:lnTo>
                        <a:pt x="20524" y="8737"/>
                      </a:lnTo>
                      <a:lnTo>
                        <a:pt x="20517" y="8796"/>
                      </a:lnTo>
                      <a:lnTo>
                        <a:pt x="20430" y="8835"/>
                      </a:lnTo>
                      <a:lnTo>
                        <a:pt x="20295" y="8986"/>
                      </a:lnTo>
                      <a:lnTo>
                        <a:pt x="20282" y="9097"/>
                      </a:lnTo>
                      <a:lnTo>
                        <a:pt x="20295" y="8947"/>
                      </a:lnTo>
                      <a:lnTo>
                        <a:pt x="20242" y="8966"/>
                      </a:lnTo>
                      <a:lnTo>
                        <a:pt x="20107" y="9123"/>
                      </a:lnTo>
                      <a:lnTo>
                        <a:pt x="19778" y="9457"/>
                      </a:lnTo>
                      <a:lnTo>
                        <a:pt x="19435" y="9778"/>
                      </a:lnTo>
                      <a:lnTo>
                        <a:pt x="18386" y="10721"/>
                      </a:lnTo>
                      <a:lnTo>
                        <a:pt x="17310" y="11651"/>
                      </a:lnTo>
                      <a:lnTo>
                        <a:pt x="14801" y="13819"/>
                      </a:lnTo>
                      <a:lnTo>
                        <a:pt x="12259" y="15941"/>
                      </a:lnTo>
                      <a:lnTo>
                        <a:pt x="12132" y="16053"/>
                      </a:lnTo>
                      <a:lnTo>
                        <a:pt x="12004" y="16157"/>
                      </a:lnTo>
                      <a:lnTo>
                        <a:pt x="11957" y="15385"/>
                      </a:lnTo>
                      <a:lnTo>
                        <a:pt x="11869" y="14612"/>
                      </a:lnTo>
                      <a:lnTo>
                        <a:pt x="11863" y="14284"/>
                      </a:lnTo>
                      <a:lnTo>
                        <a:pt x="11869" y="13950"/>
                      </a:lnTo>
                      <a:lnTo>
                        <a:pt x="11863" y="13872"/>
                      </a:lnTo>
                      <a:lnTo>
                        <a:pt x="11762" y="13787"/>
                      </a:lnTo>
                      <a:lnTo>
                        <a:pt x="11694" y="13773"/>
                      </a:lnTo>
                      <a:lnTo>
                        <a:pt x="12959" y="12680"/>
                      </a:lnTo>
                      <a:lnTo>
                        <a:pt x="14162" y="11586"/>
                      </a:lnTo>
                      <a:lnTo>
                        <a:pt x="15037" y="10813"/>
                      </a:lnTo>
                      <a:lnTo>
                        <a:pt x="16738" y="9208"/>
                      </a:lnTo>
                      <a:lnTo>
                        <a:pt x="18406" y="7578"/>
                      </a:lnTo>
                      <a:lnTo>
                        <a:pt x="20020" y="5901"/>
                      </a:lnTo>
                      <a:lnTo>
                        <a:pt x="20813" y="5043"/>
                      </a:lnTo>
                      <a:lnTo>
                        <a:pt x="20800" y="6065"/>
                      </a:lnTo>
                      <a:lnTo>
                        <a:pt x="20726" y="708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34" name="Freeform 18"/>
                <p:cNvSpPr/>
                <p:nvPr/>
              </p:nvSpPr>
              <p:spPr>
                <a:xfrm>
                  <a:off x="44216" y="131171"/>
                  <a:ext cx="26112" cy="1625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8879" y="326"/>
                      </a:moveTo>
                      <a:lnTo>
                        <a:pt x="18505" y="0"/>
                      </a:lnTo>
                      <a:lnTo>
                        <a:pt x="17722" y="163"/>
                      </a:lnTo>
                      <a:lnTo>
                        <a:pt x="17144" y="977"/>
                      </a:lnTo>
                      <a:lnTo>
                        <a:pt x="16838" y="2117"/>
                      </a:lnTo>
                      <a:lnTo>
                        <a:pt x="16872" y="2822"/>
                      </a:lnTo>
                      <a:lnTo>
                        <a:pt x="17484" y="6133"/>
                      </a:lnTo>
                      <a:lnTo>
                        <a:pt x="18028" y="9606"/>
                      </a:lnTo>
                      <a:lnTo>
                        <a:pt x="17926" y="10963"/>
                      </a:lnTo>
                      <a:lnTo>
                        <a:pt x="17518" y="12265"/>
                      </a:lnTo>
                      <a:lnTo>
                        <a:pt x="16804" y="13622"/>
                      </a:lnTo>
                      <a:lnTo>
                        <a:pt x="16260" y="14219"/>
                      </a:lnTo>
                      <a:lnTo>
                        <a:pt x="15409" y="15087"/>
                      </a:lnTo>
                      <a:lnTo>
                        <a:pt x="13708" y="15793"/>
                      </a:lnTo>
                      <a:lnTo>
                        <a:pt x="12586" y="15413"/>
                      </a:lnTo>
                      <a:lnTo>
                        <a:pt x="11974" y="14762"/>
                      </a:lnTo>
                      <a:lnTo>
                        <a:pt x="11531" y="13676"/>
                      </a:lnTo>
                      <a:lnTo>
                        <a:pt x="11293" y="12265"/>
                      </a:lnTo>
                      <a:lnTo>
                        <a:pt x="11293" y="11343"/>
                      </a:lnTo>
                      <a:lnTo>
                        <a:pt x="11259" y="10746"/>
                      </a:lnTo>
                      <a:lnTo>
                        <a:pt x="11021" y="9769"/>
                      </a:lnTo>
                      <a:lnTo>
                        <a:pt x="10307" y="8901"/>
                      </a:lnTo>
                      <a:lnTo>
                        <a:pt x="9116" y="8901"/>
                      </a:lnTo>
                      <a:lnTo>
                        <a:pt x="8368" y="9769"/>
                      </a:lnTo>
                      <a:lnTo>
                        <a:pt x="8062" y="10746"/>
                      </a:lnTo>
                      <a:lnTo>
                        <a:pt x="8028" y="11343"/>
                      </a:lnTo>
                      <a:lnTo>
                        <a:pt x="7926" y="12537"/>
                      </a:lnTo>
                      <a:lnTo>
                        <a:pt x="7483" y="14545"/>
                      </a:lnTo>
                      <a:lnTo>
                        <a:pt x="6667" y="16119"/>
                      </a:lnTo>
                      <a:lnTo>
                        <a:pt x="5443" y="16824"/>
                      </a:lnTo>
                      <a:lnTo>
                        <a:pt x="4660" y="16661"/>
                      </a:lnTo>
                      <a:lnTo>
                        <a:pt x="4150" y="16498"/>
                      </a:lnTo>
                      <a:lnTo>
                        <a:pt x="3470" y="15956"/>
                      </a:lnTo>
                      <a:lnTo>
                        <a:pt x="2823" y="14653"/>
                      </a:lnTo>
                      <a:lnTo>
                        <a:pt x="2585" y="12374"/>
                      </a:lnTo>
                      <a:lnTo>
                        <a:pt x="2823" y="9877"/>
                      </a:lnTo>
                      <a:lnTo>
                        <a:pt x="2993" y="8792"/>
                      </a:lnTo>
                      <a:lnTo>
                        <a:pt x="3061" y="8086"/>
                      </a:lnTo>
                      <a:lnTo>
                        <a:pt x="2721" y="7110"/>
                      </a:lnTo>
                      <a:lnTo>
                        <a:pt x="2109" y="6838"/>
                      </a:lnTo>
                      <a:lnTo>
                        <a:pt x="1463" y="7055"/>
                      </a:lnTo>
                      <a:lnTo>
                        <a:pt x="1157" y="7544"/>
                      </a:lnTo>
                      <a:lnTo>
                        <a:pt x="782" y="8521"/>
                      </a:lnTo>
                      <a:lnTo>
                        <a:pt x="238" y="10474"/>
                      </a:lnTo>
                      <a:lnTo>
                        <a:pt x="0" y="12591"/>
                      </a:lnTo>
                      <a:lnTo>
                        <a:pt x="102" y="14545"/>
                      </a:lnTo>
                      <a:lnTo>
                        <a:pt x="442" y="16498"/>
                      </a:lnTo>
                      <a:lnTo>
                        <a:pt x="1054" y="18235"/>
                      </a:lnTo>
                      <a:lnTo>
                        <a:pt x="2007" y="19646"/>
                      </a:lnTo>
                      <a:lnTo>
                        <a:pt x="3163" y="20786"/>
                      </a:lnTo>
                      <a:lnTo>
                        <a:pt x="3844" y="21166"/>
                      </a:lnTo>
                      <a:lnTo>
                        <a:pt x="4728" y="21600"/>
                      </a:lnTo>
                      <a:lnTo>
                        <a:pt x="6361" y="21600"/>
                      </a:lnTo>
                      <a:lnTo>
                        <a:pt x="7790" y="20786"/>
                      </a:lnTo>
                      <a:lnTo>
                        <a:pt x="9014" y="19321"/>
                      </a:lnTo>
                      <a:lnTo>
                        <a:pt x="9490" y="18398"/>
                      </a:lnTo>
                      <a:lnTo>
                        <a:pt x="10171" y="19321"/>
                      </a:lnTo>
                      <a:lnTo>
                        <a:pt x="11906" y="20569"/>
                      </a:lnTo>
                      <a:lnTo>
                        <a:pt x="13912" y="20949"/>
                      </a:lnTo>
                      <a:lnTo>
                        <a:pt x="15987" y="20352"/>
                      </a:lnTo>
                      <a:lnTo>
                        <a:pt x="17076" y="19646"/>
                      </a:lnTo>
                      <a:lnTo>
                        <a:pt x="17926" y="18995"/>
                      </a:lnTo>
                      <a:lnTo>
                        <a:pt x="19287" y="17150"/>
                      </a:lnTo>
                      <a:lnTo>
                        <a:pt x="20409" y="14708"/>
                      </a:lnTo>
                      <a:lnTo>
                        <a:pt x="21192" y="11994"/>
                      </a:lnTo>
                      <a:lnTo>
                        <a:pt x="21600" y="9009"/>
                      </a:lnTo>
                      <a:lnTo>
                        <a:pt x="21498" y="6133"/>
                      </a:lnTo>
                      <a:lnTo>
                        <a:pt x="20886" y="3473"/>
                      </a:lnTo>
                      <a:lnTo>
                        <a:pt x="19763" y="1248"/>
                      </a:lnTo>
                      <a:lnTo>
                        <a:pt x="18879" y="326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35" name="Freeform 19"/>
                <p:cNvSpPr/>
                <p:nvPr/>
              </p:nvSpPr>
              <p:spPr>
                <a:xfrm>
                  <a:off x="75869" y="102720"/>
                  <a:ext cx="21679" cy="220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2723" y="0"/>
                      </a:moveTo>
                      <a:lnTo>
                        <a:pt x="12314" y="40"/>
                      </a:lnTo>
                      <a:lnTo>
                        <a:pt x="11659" y="361"/>
                      </a:lnTo>
                      <a:lnTo>
                        <a:pt x="10964" y="1084"/>
                      </a:lnTo>
                      <a:lnTo>
                        <a:pt x="10759" y="2409"/>
                      </a:lnTo>
                      <a:lnTo>
                        <a:pt x="11168" y="3292"/>
                      </a:lnTo>
                      <a:lnTo>
                        <a:pt x="11782" y="3694"/>
                      </a:lnTo>
                      <a:lnTo>
                        <a:pt x="12191" y="3814"/>
                      </a:lnTo>
                      <a:lnTo>
                        <a:pt x="13132" y="3975"/>
                      </a:lnTo>
                      <a:lnTo>
                        <a:pt x="15259" y="4497"/>
                      </a:lnTo>
                      <a:lnTo>
                        <a:pt x="16527" y="5179"/>
                      </a:lnTo>
                      <a:lnTo>
                        <a:pt x="17141" y="5822"/>
                      </a:lnTo>
                      <a:lnTo>
                        <a:pt x="17427" y="6625"/>
                      </a:lnTo>
                      <a:lnTo>
                        <a:pt x="17305" y="7668"/>
                      </a:lnTo>
                      <a:lnTo>
                        <a:pt x="17018" y="8271"/>
                      </a:lnTo>
                      <a:lnTo>
                        <a:pt x="16732" y="8833"/>
                      </a:lnTo>
                      <a:lnTo>
                        <a:pt x="15995" y="9716"/>
                      </a:lnTo>
                      <a:lnTo>
                        <a:pt x="14605" y="10639"/>
                      </a:lnTo>
                      <a:lnTo>
                        <a:pt x="12355" y="11081"/>
                      </a:lnTo>
                      <a:lnTo>
                        <a:pt x="10023" y="10800"/>
                      </a:lnTo>
                      <a:lnTo>
                        <a:pt x="8877" y="10439"/>
                      </a:lnTo>
                      <a:lnTo>
                        <a:pt x="8468" y="10278"/>
                      </a:lnTo>
                      <a:lnTo>
                        <a:pt x="8141" y="10158"/>
                      </a:lnTo>
                      <a:lnTo>
                        <a:pt x="7691" y="10037"/>
                      </a:lnTo>
                      <a:lnTo>
                        <a:pt x="6995" y="10158"/>
                      </a:lnTo>
                      <a:lnTo>
                        <a:pt x="6136" y="10760"/>
                      </a:lnTo>
                      <a:lnTo>
                        <a:pt x="5523" y="12004"/>
                      </a:lnTo>
                      <a:lnTo>
                        <a:pt x="5768" y="13008"/>
                      </a:lnTo>
                      <a:lnTo>
                        <a:pt x="6177" y="13530"/>
                      </a:lnTo>
                      <a:lnTo>
                        <a:pt x="6586" y="13691"/>
                      </a:lnTo>
                      <a:lnTo>
                        <a:pt x="7077" y="13932"/>
                      </a:lnTo>
                      <a:lnTo>
                        <a:pt x="7282" y="13972"/>
                      </a:lnTo>
                      <a:lnTo>
                        <a:pt x="7527" y="14092"/>
                      </a:lnTo>
                      <a:lnTo>
                        <a:pt x="9000" y="14735"/>
                      </a:lnTo>
                      <a:lnTo>
                        <a:pt x="10309" y="15497"/>
                      </a:lnTo>
                      <a:lnTo>
                        <a:pt x="9941" y="16019"/>
                      </a:lnTo>
                      <a:lnTo>
                        <a:pt x="9000" y="16862"/>
                      </a:lnTo>
                      <a:lnTo>
                        <a:pt x="7364" y="17786"/>
                      </a:lnTo>
                      <a:lnTo>
                        <a:pt x="6136" y="18147"/>
                      </a:lnTo>
                      <a:lnTo>
                        <a:pt x="5359" y="18308"/>
                      </a:lnTo>
                      <a:lnTo>
                        <a:pt x="3477" y="18428"/>
                      </a:lnTo>
                      <a:lnTo>
                        <a:pt x="2536" y="18308"/>
                      </a:lnTo>
                      <a:lnTo>
                        <a:pt x="2332" y="18187"/>
                      </a:lnTo>
                      <a:lnTo>
                        <a:pt x="2045" y="17786"/>
                      </a:lnTo>
                      <a:lnTo>
                        <a:pt x="1227" y="17585"/>
                      </a:lnTo>
                      <a:lnTo>
                        <a:pt x="409" y="17906"/>
                      </a:lnTo>
                      <a:lnTo>
                        <a:pt x="0" y="18589"/>
                      </a:lnTo>
                      <a:lnTo>
                        <a:pt x="123" y="19071"/>
                      </a:lnTo>
                      <a:lnTo>
                        <a:pt x="532" y="19994"/>
                      </a:lnTo>
                      <a:lnTo>
                        <a:pt x="1841" y="21078"/>
                      </a:lnTo>
                      <a:lnTo>
                        <a:pt x="3600" y="21560"/>
                      </a:lnTo>
                      <a:lnTo>
                        <a:pt x="5482" y="21600"/>
                      </a:lnTo>
                      <a:lnTo>
                        <a:pt x="6341" y="21439"/>
                      </a:lnTo>
                      <a:lnTo>
                        <a:pt x="7773" y="21199"/>
                      </a:lnTo>
                      <a:lnTo>
                        <a:pt x="10227" y="20235"/>
                      </a:lnTo>
                      <a:lnTo>
                        <a:pt x="12355" y="18669"/>
                      </a:lnTo>
                      <a:lnTo>
                        <a:pt x="13950" y="16622"/>
                      </a:lnTo>
                      <a:lnTo>
                        <a:pt x="14523" y="15377"/>
                      </a:lnTo>
                      <a:lnTo>
                        <a:pt x="14645" y="15016"/>
                      </a:lnTo>
                      <a:lnTo>
                        <a:pt x="14605" y="14694"/>
                      </a:lnTo>
                      <a:lnTo>
                        <a:pt x="15586" y="14454"/>
                      </a:lnTo>
                      <a:lnTo>
                        <a:pt x="17386" y="13691"/>
                      </a:lnTo>
                      <a:lnTo>
                        <a:pt x="18941" y="12486"/>
                      </a:lnTo>
                      <a:lnTo>
                        <a:pt x="20332" y="10880"/>
                      </a:lnTo>
                      <a:lnTo>
                        <a:pt x="20823" y="9877"/>
                      </a:lnTo>
                      <a:lnTo>
                        <a:pt x="21273" y="8833"/>
                      </a:lnTo>
                      <a:lnTo>
                        <a:pt x="21600" y="6865"/>
                      </a:lnTo>
                      <a:lnTo>
                        <a:pt x="21273" y="5099"/>
                      </a:lnTo>
                      <a:lnTo>
                        <a:pt x="20414" y="3453"/>
                      </a:lnTo>
                      <a:lnTo>
                        <a:pt x="19186" y="2128"/>
                      </a:lnTo>
                      <a:lnTo>
                        <a:pt x="17591" y="1044"/>
                      </a:lnTo>
                      <a:lnTo>
                        <a:pt x="15709" y="361"/>
                      </a:lnTo>
                      <a:lnTo>
                        <a:pt x="13786" y="0"/>
                      </a:lnTo>
                      <a:lnTo>
                        <a:pt x="12723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36" name="Freeform 20"/>
                <p:cNvSpPr/>
                <p:nvPr/>
              </p:nvSpPr>
              <p:spPr>
                <a:xfrm>
                  <a:off x="77101" y="125752"/>
                  <a:ext cx="25250" cy="258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4236" y="0"/>
                      </a:moveTo>
                      <a:lnTo>
                        <a:pt x="13672" y="103"/>
                      </a:lnTo>
                      <a:lnTo>
                        <a:pt x="12861" y="720"/>
                      </a:lnTo>
                      <a:lnTo>
                        <a:pt x="12579" y="1783"/>
                      </a:lnTo>
                      <a:lnTo>
                        <a:pt x="12932" y="2709"/>
                      </a:lnTo>
                      <a:lnTo>
                        <a:pt x="13425" y="3051"/>
                      </a:lnTo>
                      <a:lnTo>
                        <a:pt x="14447" y="3463"/>
                      </a:lnTo>
                      <a:lnTo>
                        <a:pt x="16420" y="4389"/>
                      </a:lnTo>
                      <a:lnTo>
                        <a:pt x="17548" y="5211"/>
                      </a:lnTo>
                      <a:lnTo>
                        <a:pt x="18006" y="5966"/>
                      </a:lnTo>
                      <a:lnTo>
                        <a:pt x="18147" y="6857"/>
                      </a:lnTo>
                      <a:lnTo>
                        <a:pt x="17830" y="7886"/>
                      </a:lnTo>
                      <a:lnTo>
                        <a:pt x="17548" y="8537"/>
                      </a:lnTo>
                      <a:lnTo>
                        <a:pt x="17125" y="9086"/>
                      </a:lnTo>
                      <a:lnTo>
                        <a:pt x="16279" y="9977"/>
                      </a:lnTo>
                      <a:lnTo>
                        <a:pt x="15187" y="10526"/>
                      </a:lnTo>
                      <a:lnTo>
                        <a:pt x="14095" y="10766"/>
                      </a:lnTo>
                      <a:lnTo>
                        <a:pt x="12298" y="10697"/>
                      </a:lnTo>
                      <a:lnTo>
                        <a:pt x="10042" y="9806"/>
                      </a:lnTo>
                      <a:lnTo>
                        <a:pt x="9056" y="9086"/>
                      </a:lnTo>
                      <a:lnTo>
                        <a:pt x="8915" y="8914"/>
                      </a:lnTo>
                      <a:lnTo>
                        <a:pt x="8703" y="8846"/>
                      </a:lnTo>
                      <a:lnTo>
                        <a:pt x="8422" y="8640"/>
                      </a:lnTo>
                      <a:lnTo>
                        <a:pt x="7858" y="8537"/>
                      </a:lnTo>
                      <a:lnTo>
                        <a:pt x="6977" y="8777"/>
                      </a:lnTo>
                      <a:lnTo>
                        <a:pt x="6237" y="9771"/>
                      </a:lnTo>
                      <a:lnTo>
                        <a:pt x="6166" y="10663"/>
                      </a:lnTo>
                      <a:lnTo>
                        <a:pt x="6378" y="11211"/>
                      </a:lnTo>
                      <a:lnTo>
                        <a:pt x="6624" y="11451"/>
                      </a:lnTo>
                      <a:lnTo>
                        <a:pt x="7541" y="12137"/>
                      </a:lnTo>
                      <a:lnTo>
                        <a:pt x="8245" y="12891"/>
                      </a:lnTo>
                      <a:lnTo>
                        <a:pt x="9021" y="14469"/>
                      </a:lnTo>
                      <a:lnTo>
                        <a:pt x="8915" y="16080"/>
                      </a:lnTo>
                      <a:lnTo>
                        <a:pt x="7893" y="17554"/>
                      </a:lnTo>
                      <a:lnTo>
                        <a:pt x="6977" y="18206"/>
                      </a:lnTo>
                      <a:lnTo>
                        <a:pt x="6343" y="18617"/>
                      </a:lnTo>
                      <a:lnTo>
                        <a:pt x="5145" y="18891"/>
                      </a:lnTo>
                      <a:lnTo>
                        <a:pt x="4193" y="18754"/>
                      </a:lnTo>
                      <a:lnTo>
                        <a:pt x="3383" y="18274"/>
                      </a:lnTo>
                      <a:lnTo>
                        <a:pt x="2537" y="16971"/>
                      </a:lnTo>
                      <a:lnTo>
                        <a:pt x="1903" y="14743"/>
                      </a:lnTo>
                      <a:lnTo>
                        <a:pt x="1762" y="13234"/>
                      </a:lnTo>
                      <a:lnTo>
                        <a:pt x="1304" y="12823"/>
                      </a:lnTo>
                      <a:lnTo>
                        <a:pt x="705" y="12823"/>
                      </a:lnTo>
                      <a:lnTo>
                        <a:pt x="176" y="13269"/>
                      </a:lnTo>
                      <a:lnTo>
                        <a:pt x="70" y="13611"/>
                      </a:lnTo>
                      <a:lnTo>
                        <a:pt x="0" y="14571"/>
                      </a:lnTo>
                      <a:lnTo>
                        <a:pt x="35" y="16594"/>
                      </a:lnTo>
                      <a:lnTo>
                        <a:pt x="458" y="18514"/>
                      </a:lnTo>
                      <a:lnTo>
                        <a:pt x="1515" y="20194"/>
                      </a:lnTo>
                      <a:lnTo>
                        <a:pt x="2326" y="20811"/>
                      </a:lnTo>
                      <a:lnTo>
                        <a:pt x="3066" y="21223"/>
                      </a:lnTo>
                      <a:lnTo>
                        <a:pt x="4616" y="21600"/>
                      </a:lnTo>
                      <a:lnTo>
                        <a:pt x="6166" y="21531"/>
                      </a:lnTo>
                      <a:lnTo>
                        <a:pt x="7752" y="21086"/>
                      </a:lnTo>
                      <a:lnTo>
                        <a:pt x="8492" y="20777"/>
                      </a:lnTo>
                      <a:lnTo>
                        <a:pt x="9267" y="20366"/>
                      </a:lnTo>
                      <a:lnTo>
                        <a:pt x="10571" y="19234"/>
                      </a:lnTo>
                      <a:lnTo>
                        <a:pt x="11593" y="17897"/>
                      </a:lnTo>
                      <a:lnTo>
                        <a:pt x="12262" y="16320"/>
                      </a:lnTo>
                      <a:lnTo>
                        <a:pt x="12403" y="15497"/>
                      </a:lnTo>
                      <a:lnTo>
                        <a:pt x="12509" y="14743"/>
                      </a:lnTo>
                      <a:lnTo>
                        <a:pt x="12403" y="14057"/>
                      </a:lnTo>
                      <a:lnTo>
                        <a:pt x="13531" y="14160"/>
                      </a:lnTo>
                      <a:lnTo>
                        <a:pt x="15715" y="13851"/>
                      </a:lnTo>
                      <a:lnTo>
                        <a:pt x="17794" y="13029"/>
                      </a:lnTo>
                      <a:lnTo>
                        <a:pt x="19556" y="11589"/>
                      </a:lnTo>
                      <a:lnTo>
                        <a:pt x="20331" y="10594"/>
                      </a:lnTo>
                      <a:lnTo>
                        <a:pt x="20931" y="9703"/>
                      </a:lnTo>
                      <a:lnTo>
                        <a:pt x="21530" y="7886"/>
                      </a:lnTo>
                      <a:lnTo>
                        <a:pt x="21600" y="6069"/>
                      </a:lnTo>
                      <a:lnTo>
                        <a:pt x="21142" y="4354"/>
                      </a:lnTo>
                      <a:lnTo>
                        <a:pt x="20226" y="2811"/>
                      </a:lnTo>
                      <a:lnTo>
                        <a:pt x="18922" y="1509"/>
                      </a:lnTo>
                      <a:lnTo>
                        <a:pt x="17231" y="583"/>
                      </a:lnTo>
                      <a:lnTo>
                        <a:pt x="15293" y="34"/>
                      </a:lnTo>
                      <a:lnTo>
                        <a:pt x="14236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</p:grpSp>
          <p:grpSp>
            <p:nvGrpSpPr>
              <p:cNvPr id="240" name="Group 31"/>
              <p:cNvGrpSpPr/>
              <p:nvPr/>
            </p:nvGrpSpPr>
            <p:grpSpPr>
              <a:xfrm>
                <a:off x="10485" y="2841525"/>
                <a:ext cx="135812" cy="164813"/>
                <a:chOff x="0" y="0"/>
                <a:chExt cx="135810" cy="164812"/>
              </a:xfrm>
            </p:grpSpPr>
            <p:sp>
              <p:nvSpPr>
                <p:cNvPr id="238" name="Freeform 32"/>
                <p:cNvSpPr/>
                <p:nvPr/>
              </p:nvSpPr>
              <p:spPr>
                <a:xfrm>
                  <a:off x="36781" y="-1"/>
                  <a:ext cx="99030" cy="10751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4823" y="21600"/>
                      </a:moveTo>
                      <a:lnTo>
                        <a:pt x="0" y="17185"/>
                      </a:lnTo>
                      <a:lnTo>
                        <a:pt x="8825" y="9067"/>
                      </a:lnTo>
                      <a:lnTo>
                        <a:pt x="19035" y="47"/>
                      </a:lnTo>
                      <a:lnTo>
                        <a:pt x="19343" y="0"/>
                      </a:lnTo>
                      <a:lnTo>
                        <a:pt x="20728" y="190"/>
                      </a:lnTo>
                      <a:lnTo>
                        <a:pt x="21497" y="997"/>
                      </a:lnTo>
                      <a:lnTo>
                        <a:pt x="21600" y="1756"/>
                      </a:lnTo>
                      <a:lnTo>
                        <a:pt x="18676" y="5697"/>
                      </a:lnTo>
                      <a:lnTo>
                        <a:pt x="6670" y="19464"/>
                      </a:lnTo>
                      <a:lnTo>
                        <a:pt x="4823" y="2160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39" name="Freeform 33"/>
                <p:cNvSpPr/>
                <p:nvPr/>
              </p:nvSpPr>
              <p:spPr>
                <a:xfrm>
                  <a:off x="0" y="91248"/>
                  <a:ext cx="53759" cy="7356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03" y="21600"/>
                      </a:moveTo>
                      <a:lnTo>
                        <a:pt x="2007" y="20706"/>
                      </a:lnTo>
                      <a:lnTo>
                        <a:pt x="3536" y="16647"/>
                      </a:lnTo>
                      <a:lnTo>
                        <a:pt x="6021" y="15065"/>
                      </a:lnTo>
                      <a:lnTo>
                        <a:pt x="8602" y="14515"/>
                      </a:lnTo>
                      <a:lnTo>
                        <a:pt x="10227" y="14377"/>
                      </a:lnTo>
                      <a:lnTo>
                        <a:pt x="11947" y="14308"/>
                      </a:lnTo>
                      <a:lnTo>
                        <a:pt x="14623" y="13689"/>
                      </a:lnTo>
                      <a:lnTo>
                        <a:pt x="17968" y="11901"/>
                      </a:lnTo>
                      <a:lnTo>
                        <a:pt x="21313" y="7361"/>
                      </a:lnTo>
                      <a:lnTo>
                        <a:pt x="21600" y="6260"/>
                      </a:lnTo>
                      <a:lnTo>
                        <a:pt x="12616" y="0"/>
                      </a:lnTo>
                      <a:lnTo>
                        <a:pt x="9175" y="1169"/>
                      </a:lnTo>
                      <a:lnTo>
                        <a:pt x="4205" y="4196"/>
                      </a:lnTo>
                      <a:lnTo>
                        <a:pt x="1242" y="7773"/>
                      </a:lnTo>
                      <a:lnTo>
                        <a:pt x="0" y="11350"/>
                      </a:lnTo>
                      <a:lnTo>
                        <a:pt x="191" y="16441"/>
                      </a:lnTo>
                      <a:lnTo>
                        <a:pt x="1816" y="21118"/>
                      </a:lnTo>
                      <a:lnTo>
                        <a:pt x="2103" y="2160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</p:grpSp>
        </p:grpSp>
        <p:grpSp>
          <p:nvGrpSpPr>
            <p:cNvPr id="245" name="그룹 34"/>
            <p:cNvGrpSpPr/>
            <p:nvPr/>
          </p:nvGrpSpPr>
          <p:grpSpPr>
            <a:xfrm>
              <a:off x="52912" y="285967"/>
              <a:ext cx="134413" cy="151285"/>
              <a:chOff x="0" y="0"/>
              <a:chExt cx="134412" cy="151284"/>
            </a:xfrm>
          </p:grpSpPr>
          <p:sp>
            <p:nvSpPr>
              <p:cNvPr id="242" name="TextBox 35"/>
              <p:cNvSpPr/>
              <p:nvPr/>
            </p:nvSpPr>
            <p:spPr>
              <a:xfrm>
                <a:off x="21447" y="-1"/>
                <a:ext cx="86878" cy="1512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783" y="0"/>
                    </a:moveTo>
                    <a:lnTo>
                      <a:pt x="21600" y="0"/>
                    </a:lnTo>
                    <a:lnTo>
                      <a:pt x="9851" y="19854"/>
                    </a:lnTo>
                    <a:cubicBezTo>
                      <a:pt x="9545" y="20370"/>
                      <a:pt x="8949" y="20789"/>
                      <a:pt x="8062" y="21114"/>
                    </a:cubicBezTo>
                    <a:cubicBezTo>
                      <a:pt x="7176" y="21438"/>
                      <a:pt x="6269" y="21600"/>
                      <a:pt x="5342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defRPr sz="13000">
                    <a:solidFill>
                      <a:srgbClr val="FFFFFF"/>
                    </a:solidFill>
                    <a:effectLst>
                      <a:outerShdw sx="100000" sy="100000" kx="0" ky="0" algn="b" rotWithShape="0" blurRad="38100" dist="38100" dir="2700000">
                        <a:srgbClr val="000000">
                          <a:alpha val="43137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43" name="TextBox 36"/>
              <p:cNvSpPr/>
              <p:nvPr/>
            </p:nvSpPr>
            <p:spPr>
              <a:xfrm rot="10800000">
                <a:off x="0" y="0"/>
                <a:ext cx="59289" cy="799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897" y="0"/>
                    </a:moveTo>
                    <a:lnTo>
                      <a:pt x="21600" y="0"/>
                    </a:lnTo>
                    <a:lnTo>
                      <a:pt x="13075" y="18607"/>
                    </a:lnTo>
                    <a:cubicBezTo>
                      <a:pt x="12670" y="19490"/>
                      <a:pt x="11879" y="20210"/>
                      <a:pt x="10702" y="20766"/>
                    </a:cubicBezTo>
                    <a:cubicBezTo>
                      <a:pt x="9524" y="21322"/>
                      <a:pt x="8321" y="21600"/>
                      <a:pt x="7091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defRPr sz="13000">
                    <a:solidFill>
                      <a:srgbClr val="FFFFFF"/>
                    </a:solidFill>
                    <a:effectLst>
                      <a:outerShdw sx="100000" sy="100000" kx="0" ky="0" algn="b" rotWithShape="0" blurRad="38100" dist="38100" dir="2700000">
                        <a:srgbClr val="000000">
                          <a:alpha val="43137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244" name="TextBox 37"/>
              <p:cNvSpPr/>
              <p:nvPr/>
            </p:nvSpPr>
            <p:spPr>
              <a:xfrm>
                <a:off x="91894" y="49350"/>
                <a:ext cx="42518" cy="305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280" y="0"/>
                    </a:moveTo>
                    <a:lnTo>
                      <a:pt x="21600" y="0"/>
                    </a:lnTo>
                    <a:lnTo>
                      <a:pt x="18233" y="13776"/>
                    </a:lnTo>
                    <a:cubicBezTo>
                      <a:pt x="17667" y="16086"/>
                      <a:pt x="16564" y="17967"/>
                      <a:pt x="14923" y="19420"/>
                    </a:cubicBezTo>
                    <a:cubicBezTo>
                      <a:pt x="13281" y="20873"/>
                      <a:pt x="11603" y="21600"/>
                      <a:pt x="9888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defRPr sz="13000">
                    <a:solidFill>
                      <a:srgbClr val="FFFFFF"/>
                    </a:solidFill>
                    <a:effectLst>
                      <a:outerShdw sx="100000" sy="100000" kx="0" ky="0" algn="b" rotWithShape="0" blurRad="38100" dist="38100" dir="2700000">
                        <a:srgbClr val="000000">
                          <a:alpha val="43137"/>
                        </a:srgbClr>
                      </a:outerShdw>
                    </a:effectLst>
                  </a:defRPr>
                </a:pPr>
              </a:p>
            </p:txBody>
          </p:sp>
        </p:grpSp>
      </p:grpSp>
      <p:grpSp>
        <p:nvGrpSpPr>
          <p:cNvPr id="274" name="그룹화"/>
          <p:cNvGrpSpPr/>
          <p:nvPr/>
        </p:nvGrpSpPr>
        <p:grpSpPr>
          <a:xfrm>
            <a:off x="1541577" y="2543546"/>
            <a:ext cx="9794645" cy="1756794"/>
            <a:chOff x="0" y="0"/>
            <a:chExt cx="9794644" cy="1756792"/>
          </a:xfrm>
        </p:grpSpPr>
        <p:grpSp>
          <p:nvGrpSpPr>
            <p:cNvPr id="255" name="그룹화"/>
            <p:cNvGrpSpPr/>
            <p:nvPr/>
          </p:nvGrpSpPr>
          <p:grpSpPr>
            <a:xfrm>
              <a:off x="0" y="0"/>
              <a:ext cx="2859315" cy="1756793"/>
              <a:chOff x="0" y="0"/>
              <a:chExt cx="2859314" cy="1756792"/>
            </a:xfrm>
          </p:grpSpPr>
          <p:grpSp>
            <p:nvGrpSpPr>
              <p:cNvPr id="253" name="그룹화"/>
              <p:cNvGrpSpPr/>
              <p:nvPr/>
            </p:nvGrpSpPr>
            <p:grpSpPr>
              <a:xfrm>
                <a:off x="0" y="0"/>
                <a:ext cx="2859315" cy="1756793"/>
                <a:chOff x="0" y="0"/>
                <a:chExt cx="2859314" cy="1756792"/>
              </a:xfrm>
            </p:grpSpPr>
            <p:sp>
              <p:nvSpPr>
                <p:cNvPr id="247" name="직사각형 2"/>
                <p:cNvSpPr/>
                <p:nvPr/>
              </p:nvSpPr>
              <p:spPr>
                <a:xfrm>
                  <a:off x="907" y="1756792"/>
                  <a:ext cx="2857501" cy="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0" fill="norm" stroke="1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/>
                <a:p>
                  <a:pPr algn="ctr">
                    <a:lnSpc>
                      <a:spcPct val="150000"/>
                    </a:lnSpc>
                    <a:defRPr sz="1000">
                      <a:solidFill>
                        <a:srgbClr val="424242"/>
                      </a:solidFill>
                    </a:defRPr>
                  </a:pPr>
                  <a:r>
                    <a:t>우리은행 법무사 통합 플랫폼</a:t>
                  </a:r>
                </a:p>
                <a:p>
                  <a:pPr algn="ctr">
                    <a:lnSpc>
                      <a:spcPct val="150000"/>
                    </a:lnSpc>
                    <a:defRPr sz="1400">
                      <a:latin typeface="나눔스퀘어OTF Bold"/>
                      <a:ea typeface="나눔스퀘어OTF Bold"/>
                      <a:cs typeface="나눔스퀘어OTF Bold"/>
                      <a:sym typeface="나눔스퀘어OTF Bold"/>
                    </a:defRPr>
                  </a:pPr>
                  <a:r>
                    <a:t>코스(KOS)</a:t>
                  </a:r>
                </a:p>
                <a:p>
                  <a:pPr algn="ctr">
                    <a:lnSpc>
                      <a:spcPct val="150000"/>
                    </a:lnSpc>
                    <a:defRPr sz="100">
                      <a:solidFill>
                        <a:srgbClr val="797979"/>
                      </a:solidFill>
                      <a:latin typeface="나눔스퀘어OTF Bold"/>
                      <a:ea typeface="나눔스퀘어OTF Bold"/>
                      <a:cs typeface="나눔스퀘어OTF Bold"/>
                      <a:sym typeface="나눔스퀘어OTF Bold"/>
                    </a:defRPr>
                  </a:pPr>
                </a:p>
                <a:p>
                  <a:pPr algn="ctr">
                    <a:lnSpc>
                      <a:spcPct val="150000"/>
                    </a:lnSpc>
                    <a:defRPr sz="800">
                      <a:solidFill>
                        <a:srgbClr val="A9A9A9"/>
                      </a:solidFill>
                    </a:defRPr>
                  </a:pPr>
                  <a:r>
                    <a:rPr>
                      <a:solidFill>
                        <a:srgbClr val="797979"/>
                      </a:solidFill>
                    </a:rPr>
                    <a:t>Flutter(v3.19.6) / React(v18) / Java(v17)</a:t>
                  </a:r>
                  <a:r>
                    <a:t> </a:t>
                  </a:r>
                </a:p>
              </p:txBody>
            </p:sp>
            <p:grpSp>
              <p:nvGrpSpPr>
                <p:cNvPr id="252" name="그룹화"/>
                <p:cNvGrpSpPr/>
                <p:nvPr/>
              </p:nvGrpSpPr>
              <p:grpSpPr>
                <a:xfrm>
                  <a:off x="0" y="0"/>
                  <a:ext cx="2859315" cy="1596572"/>
                  <a:chOff x="0" y="0"/>
                  <a:chExt cx="2859314" cy="1596571"/>
                </a:xfrm>
              </p:grpSpPr>
              <p:sp>
                <p:nvSpPr>
                  <p:cNvPr id="248" name="한쪽 모서리가 잘린 사각형 13"/>
                  <p:cNvSpPr/>
                  <p:nvPr/>
                </p:nvSpPr>
                <p:spPr>
                  <a:xfrm flipH="1">
                    <a:off x="0" y="0"/>
                    <a:ext cx="2859315" cy="159657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0" y="0"/>
                        </a:moveTo>
                        <a:lnTo>
                          <a:pt x="17401" y="0"/>
                        </a:lnTo>
                        <a:lnTo>
                          <a:pt x="21600" y="7520"/>
                        </a:lnTo>
                        <a:lnTo>
                          <a:pt x="21600" y="21600"/>
                        </a:lnTo>
                        <a:lnTo>
                          <a:pt x="0" y="2160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>
                    <a:solidFill>
                      <a:srgbClr val="32E1C4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grpSp>
                <p:nvGrpSpPr>
                  <p:cNvPr id="251" name="자유형 20"/>
                  <p:cNvGrpSpPr/>
                  <p:nvPr/>
                </p:nvGrpSpPr>
                <p:grpSpPr>
                  <a:xfrm>
                    <a:off x="0" y="0"/>
                    <a:ext cx="468085" cy="468085"/>
                    <a:chOff x="0" y="0"/>
                    <a:chExt cx="468084" cy="468084"/>
                  </a:xfrm>
                </p:grpSpPr>
                <p:sp>
                  <p:nvSpPr>
                    <p:cNvPr id="249" name="삼각형"/>
                    <p:cNvSpPr/>
                    <p:nvPr/>
                  </p:nvSpPr>
                  <p:spPr>
                    <a:xfrm>
                      <a:off x="0" y="0"/>
                      <a:ext cx="468085" cy="468085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fill="norm" stroke="1" extrusionOk="0">
                          <a:moveTo>
                            <a:pt x="0" y="0"/>
                          </a:moveTo>
                          <a:lnTo>
                            <a:pt x="21600" y="0"/>
                          </a:ln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solidFill>
                      <a:srgbClr val="32E1C4"/>
                    </a:solidFill>
                    <a:ln w="12700" cap="flat">
                      <a:solidFill>
                        <a:srgbClr val="79C9C2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>
                        <a:defRPr sz="1200">
                          <a:solidFill>
                            <a:srgbClr val="FFFFFF"/>
                          </a:solidFill>
                          <a:latin typeface="나눔스퀘어OTF Bold"/>
                          <a:ea typeface="나눔스퀘어OTF Bold"/>
                          <a:cs typeface="나눔스퀘어OTF Bold"/>
                          <a:sym typeface="나눔스퀘어OTF Bold"/>
                        </a:defRPr>
                      </a:pPr>
                    </a:p>
                  </p:txBody>
                </p:sp>
                <p:sp>
                  <p:nvSpPr>
                    <p:cNvPr id="250" name="A"/>
                    <p:cNvSpPr/>
                    <p:nvPr/>
                  </p:nvSpPr>
                  <p:spPr>
                    <a:xfrm>
                      <a:off x="42350" y="6350"/>
                      <a:ext cx="239386" cy="1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0" fill="norm" stroke="1" extrusionOk="0">
                          <a:moveTo>
                            <a:pt x="0" y="0"/>
                          </a:moveTo>
                          <a:lnTo>
                            <a:pt x="21600" y="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12700" cap="flat">
                      <a:noFill/>
                      <a:miter lim="400000"/>
                    </a:ln>
                    <a:effectLst/>
                    <a:extLst>
                      <a:ext uri="{C572A759-6A51-4108-AA02-DFA0A04FC94B}">
                        <ma14:wrappingTextBoxFlag xmlns:ma14="http://schemas.microsoft.com/office/mac/drawingml/2011/main" val="1"/>
                      </a:ext>
                    </a:extLst>
                  </p:spPr>
                  <p:txBody>
                    <a:bodyPr wrap="square" lIns="36000" tIns="36000" rIns="36000" bIns="36000" numCol="1" anchor="t">
                      <a:spAutoFit/>
                    </a:bodyPr>
                    <a:lstStyle>
                      <a:lvl1pPr>
                        <a:defRPr sz="1200">
                          <a:solidFill>
                            <a:srgbClr val="FFFFFF"/>
                          </a:solidFill>
                          <a:latin typeface="나눔스퀘어OTF Bold"/>
                          <a:ea typeface="나눔스퀘어OTF Bold"/>
                          <a:cs typeface="나눔스퀘어OTF Bold"/>
                          <a:sym typeface="나눔스퀘어OTF Bold"/>
                        </a:defRPr>
                      </a:lvl1pPr>
                    </a:lstStyle>
                    <a:p>
                      <a:pPr/>
                      <a:r>
                        <a:t>A</a:t>
                      </a:r>
                    </a:p>
                  </p:txBody>
                </p:sp>
              </p:grpSp>
            </p:grpSp>
          </p:grpSp>
          <p:sp>
            <p:nvSpPr>
              <p:cNvPr id="254" name="직사각형"/>
              <p:cNvSpPr/>
              <p:nvPr/>
            </p:nvSpPr>
            <p:spPr>
              <a:xfrm>
                <a:off x="667656" y="256758"/>
                <a:ext cx="1524001" cy="1016001"/>
              </a:xfrm>
              <a:prstGeom prst="rect">
                <a:avLst/>
              </a:prstGeom>
              <a:blipFill rotWithShape="1">
                <a:blip r:embed="rId3"/>
                <a:srcRect l="0" t="0" r="0" b="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264" name="그룹화"/>
            <p:cNvGrpSpPr/>
            <p:nvPr/>
          </p:nvGrpSpPr>
          <p:grpSpPr>
            <a:xfrm>
              <a:off x="3467665" y="0"/>
              <a:ext cx="2859315" cy="1756793"/>
              <a:chOff x="0" y="0"/>
              <a:chExt cx="2859314" cy="1756792"/>
            </a:xfrm>
          </p:grpSpPr>
          <p:grpSp>
            <p:nvGrpSpPr>
              <p:cNvPr id="262" name="그룹화"/>
              <p:cNvGrpSpPr/>
              <p:nvPr/>
            </p:nvGrpSpPr>
            <p:grpSpPr>
              <a:xfrm>
                <a:off x="0" y="0"/>
                <a:ext cx="2859315" cy="1756793"/>
                <a:chOff x="0" y="0"/>
                <a:chExt cx="2859314" cy="1756792"/>
              </a:xfrm>
            </p:grpSpPr>
            <p:sp>
              <p:nvSpPr>
                <p:cNvPr id="256" name="직사각형 2"/>
                <p:cNvSpPr/>
                <p:nvPr/>
              </p:nvSpPr>
              <p:spPr>
                <a:xfrm>
                  <a:off x="907" y="1756792"/>
                  <a:ext cx="2857501" cy="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0" fill="norm" stroke="1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/>
                <a:p>
                  <a:pPr algn="ctr">
                    <a:lnSpc>
                      <a:spcPct val="150000"/>
                    </a:lnSpc>
                    <a:defRPr sz="1000">
                      <a:solidFill>
                        <a:srgbClr val="424242"/>
                      </a:solidFill>
                    </a:defRPr>
                  </a:pPr>
                  <a:r>
                    <a:t>부동산 에스크로 솔루션</a:t>
                  </a:r>
                </a:p>
                <a:p>
                  <a:pPr algn="ctr">
                    <a:lnSpc>
                      <a:spcPct val="150000"/>
                    </a:lnSpc>
                    <a:defRPr sz="1400">
                      <a:latin typeface="나눔스퀘어OTF Bold"/>
                      <a:ea typeface="나눔스퀘어OTF Bold"/>
                      <a:cs typeface="나눔스퀘어OTF Bold"/>
                      <a:sym typeface="나눔스퀘어OTF Bold"/>
                    </a:defRPr>
                  </a:pPr>
                  <a:r>
                    <a:t>안부(ANBU)</a:t>
                  </a:r>
                </a:p>
                <a:p>
                  <a:pPr algn="ctr">
                    <a:lnSpc>
                      <a:spcPct val="150000"/>
                    </a:lnSpc>
                    <a:defRPr sz="100">
                      <a:solidFill>
                        <a:srgbClr val="797979"/>
                      </a:solidFill>
                      <a:latin typeface="나눔스퀘어OTF Bold"/>
                      <a:ea typeface="나눔스퀘어OTF Bold"/>
                      <a:cs typeface="나눔스퀘어OTF Bold"/>
                      <a:sym typeface="나눔스퀘어OTF Bold"/>
                    </a:defRPr>
                  </a:pPr>
                </a:p>
                <a:p>
                  <a:pPr algn="ctr">
                    <a:lnSpc>
                      <a:spcPct val="150000"/>
                    </a:lnSpc>
                    <a:defRPr sz="800">
                      <a:solidFill>
                        <a:srgbClr val="A9A9A9"/>
                      </a:solidFill>
                    </a:defRPr>
                  </a:pPr>
                  <a:r>
                    <a:rPr>
                      <a:solidFill>
                        <a:srgbClr val="797979"/>
                      </a:solidFill>
                    </a:rPr>
                    <a:t>Flutter(v3.19.6)</a:t>
                  </a:r>
                </a:p>
              </p:txBody>
            </p:sp>
            <p:grpSp>
              <p:nvGrpSpPr>
                <p:cNvPr id="261" name="그룹화"/>
                <p:cNvGrpSpPr/>
                <p:nvPr/>
              </p:nvGrpSpPr>
              <p:grpSpPr>
                <a:xfrm>
                  <a:off x="0" y="0"/>
                  <a:ext cx="2859315" cy="1596572"/>
                  <a:chOff x="0" y="0"/>
                  <a:chExt cx="2859314" cy="1596571"/>
                </a:xfrm>
              </p:grpSpPr>
              <p:sp>
                <p:nvSpPr>
                  <p:cNvPr id="257" name="한쪽 모서리가 잘린 사각형 13"/>
                  <p:cNvSpPr/>
                  <p:nvPr/>
                </p:nvSpPr>
                <p:spPr>
                  <a:xfrm flipH="1">
                    <a:off x="0" y="0"/>
                    <a:ext cx="2859315" cy="159657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0" y="0"/>
                        </a:moveTo>
                        <a:lnTo>
                          <a:pt x="17401" y="0"/>
                        </a:lnTo>
                        <a:lnTo>
                          <a:pt x="21600" y="7520"/>
                        </a:lnTo>
                        <a:lnTo>
                          <a:pt x="21600" y="21600"/>
                        </a:lnTo>
                        <a:lnTo>
                          <a:pt x="0" y="2160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>
                    <a:solidFill>
                      <a:srgbClr val="32E1C4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grpSp>
                <p:nvGrpSpPr>
                  <p:cNvPr id="260" name="자유형 20"/>
                  <p:cNvGrpSpPr/>
                  <p:nvPr/>
                </p:nvGrpSpPr>
                <p:grpSpPr>
                  <a:xfrm>
                    <a:off x="0" y="0"/>
                    <a:ext cx="468085" cy="468085"/>
                    <a:chOff x="0" y="0"/>
                    <a:chExt cx="468084" cy="468084"/>
                  </a:xfrm>
                </p:grpSpPr>
                <p:sp>
                  <p:nvSpPr>
                    <p:cNvPr id="258" name="삼각형"/>
                    <p:cNvSpPr/>
                    <p:nvPr/>
                  </p:nvSpPr>
                  <p:spPr>
                    <a:xfrm>
                      <a:off x="0" y="0"/>
                      <a:ext cx="468085" cy="468085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fill="norm" stroke="1" extrusionOk="0">
                          <a:moveTo>
                            <a:pt x="0" y="0"/>
                          </a:moveTo>
                          <a:lnTo>
                            <a:pt x="21600" y="0"/>
                          </a:ln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solidFill>
                      <a:srgbClr val="32E1C4"/>
                    </a:solidFill>
                    <a:ln w="12700" cap="flat">
                      <a:solidFill>
                        <a:srgbClr val="32E1C4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>
                        <a:defRPr sz="1200">
                          <a:solidFill>
                            <a:srgbClr val="FFFFFF"/>
                          </a:solidFill>
                          <a:latin typeface="나눔스퀘어OTF Bold"/>
                          <a:ea typeface="나눔스퀘어OTF Bold"/>
                          <a:cs typeface="나눔스퀘어OTF Bold"/>
                          <a:sym typeface="나눔스퀘어OTF Bold"/>
                        </a:defRPr>
                      </a:pPr>
                    </a:p>
                  </p:txBody>
                </p:sp>
                <p:sp>
                  <p:nvSpPr>
                    <p:cNvPr id="259" name="B"/>
                    <p:cNvSpPr/>
                    <p:nvPr/>
                  </p:nvSpPr>
                  <p:spPr>
                    <a:xfrm>
                      <a:off x="42350" y="6350"/>
                      <a:ext cx="239386" cy="1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0" fill="norm" stroke="1" extrusionOk="0">
                          <a:moveTo>
                            <a:pt x="0" y="0"/>
                          </a:moveTo>
                          <a:lnTo>
                            <a:pt x="21600" y="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12700" cap="flat">
                      <a:noFill/>
                      <a:miter lim="400000"/>
                    </a:ln>
                    <a:effectLst/>
                    <a:extLst>
                      <a:ext uri="{C572A759-6A51-4108-AA02-DFA0A04FC94B}">
                        <ma14:wrappingTextBoxFlag xmlns:ma14="http://schemas.microsoft.com/office/mac/drawingml/2011/main" val="1"/>
                      </a:ext>
                    </a:extLst>
                  </p:spPr>
                  <p:txBody>
                    <a:bodyPr wrap="square" lIns="36000" tIns="36000" rIns="36000" bIns="36000" numCol="1" anchor="t">
                      <a:spAutoFit/>
                    </a:bodyPr>
                    <a:lstStyle>
                      <a:lvl1pPr>
                        <a:defRPr sz="1200">
                          <a:solidFill>
                            <a:srgbClr val="FFFFFF"/>
                          </a:solidFill>
                          <a:latin typeface="나눔스퀘어OTF Bold"/>
                          <a:ea typeface="나눔스퀘어OTF Bold"/>
                          <a:cs typeface="나눔스퀘어OTF Bold"/>
                          <a:sym typeface="나눔스퀘어OTF Bold"/>
                        </a:defRPr>
                      </a:lvl1pPr>
                    </a:lstStyle>
                    <a:p>
                      <a:pPr/>
                      <a:r>
                        <a:t>B</a:t>
                      </a:r>
                    </a:p>
                  </p:txBody>
                </p:sp>
              </p:grpSp>
            </p:grpSp>
          </p:grpSp>
          <p:sp>
            <p:nvSpPr>
              <p:cNvPr id="263" name="직사각형"/>
              <p:cNvSpPr/>
              <p:nvPr/>
            </p:nvSpPr>
            <p:spPr>
              <a:xfrm>
                <a:off x="667656" y="256758"/>
                <a:ext cx="1524001" cy="1016001"/>
              </a:xfrm>
              <a:prstGeom prst="rect">
                <a:avLst/>
              </a:prstGeom>
              <a:blipFill rotWithShape="1">
                <a:blip r:embed="rId4"/>
                <a:srcRect l="0" t="0" r="0" b="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</p:grpSp>
        <p:grpSp>
          <p:nvGrpSpPr>
            <p:cNvPr id="273" name="그룹화"/>
            <p:cNvGrpSpPr/>
            <p:nvPr/>
          </p:nvGrpSpPr>
          <p:grpSpPr>
            <a:xfrm>
              <a:off x="6935330" y="0"/>
              <a:ext cx="2859315" cy="1756793"/>
              <a:chOff x="0" y="0"/>
              <a:chExt cx="2859314" cy="1756792"/>
            </a:xfrm>
          </p:grpSpPr>
          <p:grpSp>
            <p:nvGrpSpPr>
              <p:cNvPr id="271" name="그룹화"/>
              <p:cNvGrpSpPr/>
              <p:nvPr/>
            </p:nvGrpSpPr>
            <p:grpSpPr>
              <a:xfrm>
                <a:off x="0" y="0"/>
                <a:ext cx="2859315" cy="1756793"/>
                <a:chOff x="0" y="0"/>
                <a:chExt cx="2859314" cy="1756792"/>
              </a:xfrm>
            </p:grpSpPr>
            <p:sp>
              <p:nvSpPr>
                <p:cNvPr id="265" name="직사각형 2"/>
                <p:cNvSpPr/>
                <p:nvPr/>
              </p:nvSpPr>
              <p:spPr>
                <a:xfrm>
                  <a:off x="907" y="1756792"/>
                  <a:ext cx="2857501" cy="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0" fill="norm" stroke="1" extrusionOk="0">
                      <a:moveTo>
                        <a:pt x="0" y="0"/>
                      </a:moveTo>
                      <a:lnTo>
                        <a:pt x="21600" y="0"/>
                      </a:lnTo>
                      <a:lnTo>
                        <a:pt x="2160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/>
                <a:p>
                  <a:pPr algn="ctr">
                    <a:lnSpc>
                      <a:spcPct val="150000"/>
                    </a:lnSpc>
                    <a:defRPr sz="1000">
                      <a:solidFill>
                        <a:srgbClr val="424242"/>
                      </a:solidFill>
                    </a:defRPr>
                  </a:pPr>
                  <a:r>
                    <a:t>전자등기 관리 시스템</a:t>
                  </a:r>
                </a:p>
                <a:p>
                  <a:pPr algn="ctr">
                    <a:lnSpc>
                      <a:spcPct val="150000"/>
                    </a:lnSpc>
                    <a:defRPr sz="1400">
                      <a:latin typeface="나눔스퀘어OTF Bold"/>
                      <a:ea typeface="나눔스퀘어OTF Bold"/>
                      <a:cs typeface="나눔스퀘어OTF Bold"/>
                      <a:sym typeface="나눔스퀘어OTF Bold"/>
                    </a:defRPr>
                  </a:pPr>
                  <a:r>
                    <a:t>코서 스탠다드(Koser Standard)</a:t>
                  </a:r>
                </a:p>
                <a:p>
                  <a:pPr algn="ctr">
                    <a:lnSpc>
                      <a:spcPct val="150000"/>
                    </a:lnSpc>
                    <a:defRPr sz="100">
                      <a:solidFill>
                        <a:srgbClr val="797979"/>
                      </a:solidFill>
                      <a:latin typeface="나눔스퀘어OTF Bold"/>
                      <a:ea typeface="나눔스퀘어OTF Bold"/>
                      <a:cs typeface="나눔스퀘어OTF Bold"/>
                      <a:sym typeface="나눔스퀘어OTF Bold"/>
                    </a:defRPr>
                  </a:pPr>
                </a:p>
                <a:p>
                  <a:pPr algn="ctr">
                    <a:lnSpc>
                      <a:spcPct val="150000"/>
                    </a:lnSpc>
                    <a:defRPr sz="800">
                      <a:solidFill>
                        <a:srgbClr val="797979"/>
                      </a:solidFill>
                    </a:defRPr>
                  </a:pPr>
                  <a:r>
                    <a:t>React(v19) / Java(v17)</a:t>
                  </a:r>
                </a:p>
              </p:txBody>
            </p:sp>
            <p:grpSp>
              <p:nvGrpSpPr>
                <p:cNvPr id="270" name="그룹화"/>
                <p:cNvGrpSpPr/>
                <p:nvPr/>
              </p:nvGrpSpPr>
              <p:grpSpPr>
                <a:xfrm>
                  <a:off x="0" y="0"/>
                  <a:ext cx="2859315" cy="1596572"/>
                  <a:chOff x="0" y="0"/>
                  <a:chExt cx="2859314" cy="1596571"/>
                </a:xfrm>
              </p:grpSpPr>
              <p:sp>
                <p:nvSpPr>
                  <p:cNvPr id="266" name="한쪽 모서리가 잘린 사각형 13"/>
                  <p:cNvSpPr/>
                  <p:nvPr/>
                </p:nvSpPr>
                <p:spPr>
                  <a:xfrm flipH="1">
                    <a:off x="0" y="0"/>
                    <a:ext cx="2859315" cy="1596572"/>
                  </a:xfrm>
                  <a:custGeom>
                    <a:avLst/>
                    <a:gdLst/>
                    <a:ahLst/>
                    <a:cxnLst>
                      <a:cxn ang="0">
                        <a:pos x="wd2" y="hd2"/>
                      </a:cxn>
                      <a:cxn ang="5400000">
                        <a:pos x="wd2" y="hd2"/>
                      </a:cxn>
                      <a:cxn ang="10800000">
                        <a:pos x="wd2" y="hd2"/>
                      </a:cxn>
                      <a:cxn ang="16200000">
                        <a:pos x="wd2" y="hd2"/>
                      </a:cxn>
                    </a:cxnLst>
                    <a:rect l="0" t="0" r="r" b="b"/>
                    <a:pathLst>
                      <a:path w="21600" h="21600" fill="norm" stroke="1" extrusionOk="0">
                        <a:moveTo>
                          <a:pt x="0" y="0"/>
                        </a:moveTo>
                        <a:lnTo>
                          <a:pt x="17401" y="0"/>
                        </a:lnTo>
                        <a:lnTo>
                          <a:pt x="21600" y="7520"/>
                        </a:lnTo>
                        <a:lnTo>
                          <a:pt x="21600" y="21600"/>
                        </a:lnTo>
                        <a:lnTo>
                          <a:pt x="0" y="21600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12700" cap="flat">
                    <a:solidFill>
                      <a:srgbClr val="32E1C4"/>
                    </a:solidFill>
                    <a:prstDash val="solid"/>
                    <a:miter lim="8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defRPr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grpSp>
                <p:nvGrpSpPr>
                  <p:cNvPr id="269" name="자유형 20"/>
                  <p:cNvGrpSpPr/>
                  <p:nvPr/>
                </p:nvGrpSpPr>
                <p:grpSpPr>
                  <a:xfrm>
                    <a:off x="0" y="0"/>
                    <a:ext cx="468085" cy="468085"/>
                    <a:chOff x="0" y="0"/>
                    <a:chExt cx="468084" cy="468084"/>
                  </a:xfrm>
                </p:grpSpPr>
                <p:sp>
                  <p:nvSpPr>
                    <p:cNvPr id="267" name="삼각형"/>
                    <p:cNvSpPr/>
                    <p:nvPr/>
                  </p:nvSpPr>
                  <p:spPr>
                    <a:xfrm>
                      <a:off x="0" y="0"/>
                      <a:ext cx="468085" cy="468085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21600" fill="norm" stroke="1" extrusionOk="0">
                          <a:moveTo>
                            <a:pt x="0" y="0"/>
                          </a:moveTo>
                          <a:lnTo>
                            <a:pt x="21600" y="0"/>
                          </a:ln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solidFill>
                      <a:srgbClr val="32E1C4"/>
                    </a:solidFill>
                    <a:ln w="12700" cap="flat">
                      <a:solidFill>
                        <a:srgbClr val="32E1C4"/>
                      </a:solidFill>
                      <a:prstDash val="solid"/>
                      <a:miter lim="800000"/>
                    </a:ln>
                    <a:effectLst/>
                  </p:spPr>
                  <p:txBody>
                    <a:bodyPr wrap="square" lIns="45719" tIns="45719" rIns="45719" bIns="45719" numCol="1" anchor="t">
                      <a:noAutofit/>
                    </a:bodyPr>
                    <a:lstStyle/>
                    <a:p>
                      <a:pPr>
                        <a:defRPr sz="1200">
                          <a:solidFill>
                            <a:srgbClr val="FFFFFF"/>
                          </a:solidFill>
                          <a:latin typeface="나눔스퀘어OTF Bold"/>
                          <a:ea typeface="나눔스퀘어OTF Bold"/>
                          <a:cs typeface="나눔스퀘어OTF Bold"/>
                          <a:sym typeface="나눔스퀘어OTF Bold"/>
                        </a:defRPr>
                      </a:pPr>
                    </a:p>
                  </p:txBody>
                </p:sp>
                <p:sp>
                  <p:nvSpPr>
                    <p:cNvPr id="268" name="C"/>
                    <p:cNvSpPr/>
                    <p:nvPr/>
                  </p:nvSpPr>
                  <p:spPr>
                    <a:xfrm>
                      <a:off x="42350" y="6350"/>
                      <a:ext cx="239386" cy="1"/>
                    </a:xfrm>
                    <a:custGeom>
                      <a:avLst/>
                      <a:gdLst/>
                      <a:ahLst/>
                      <a:cxnLst>
                        <a:cxn ang="0">
                          <a:pos x="wd2" y="hd2"/>
                        </a:cxn>
                        <a:cxn ang="5400000">
                          <a:pos x="wd2" y="hd2"/>
                        </a:cxn>
                        <a:cxn ang="10800000">
                          <a:pos x="wd2" y="hd2"/>
                        </a:cxn>
                        <a:cxn ang="16200000">
                          <a:pos x="wd2" y="hd2"/>
                        </a:cxn>
                      </a:cxnLst>
                      <a:rect l="0" t="0" r="r" b="b"/>
                      <a:pathLst>
                        <a:path w="21600" h="0" fill="norm" stroke="1" extrusionOk="0">
                          <a:moveTo>
                            <a:pt x="0" y="0"/>
                          </a:moveTo>
                          <a:lnTo>
                            <a:pt x="21600" y="0"/>
                          </a:lnTo>
                          <a:lnTo>
                            <a:pt x="21600" y="0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noFill/>
                    <a:ln w="12700" cap="flat">
                      <a:noFill/>
                      <a:miter lim="400000"/>
                    </a:ln>
                    <a:effectLst/>
                    <a:extLst>
                      <a:ext uri="{C572A759-6A51-4108-AA02-DFA0A04FC94B}">
                        <ma14:wrappingTextBoxFlag xmlns:ma14="http://schemas.microsoft.com/office/mac/drawingml/2011/main" val="1"/>
                      </a:ext>
                    </a:extLst>
                  </p:spPr>
                  <p:txBody>
                    <a:bodyPr wrap="square" lIns="36000" tIns="36000" rIns="36000" bIns="36000" numCol="1" anchor="t">
                      <a:spAutoFit/>
                    </a:bodyPr>
                    <a:lstStyle>
                      <a:lvl1pPr>
                        <a:defRPr sz="1200">
                          <a:solidFill>
                            <a:srgbClr val="FFFFFF"/>
                          </a:solidFill>
                          <a:latin typeface="나눔스퀘어OTF Bold"/>
                          <a:ea typeface="나눔스퀘어OTF Bold"/>
                          <a:cs typeface="나눔스퀘어OTF Bold"/>
                          <a:sym typeface="나눔스퀘어OTF Bold"/>
                        </a:defRPr>
                      </a:lvl1pPr>
                    </a:lstStyle>
                    <a:p>
                      <a:pPr/>
                      <a:r>
                        <a:t>C</a:t>
                      </a:r>
                    </a:p>
                  </p:txBody>
                </p:sp>
              </p:grpSp>
            </p:grpSp>
          </p:grpSp>
          <p:sp>
            <p:nvSpPr>
              <p:cNvPr id="272" name="직사각형"/>
              <p:cNvSpPr/>
              <p:nvPr/>
            </p:nvSpPr>
            <p:spPr>
              <a:xfrm>
                <a:off x="667656" y="256758"/>
                <a:ext cx="1524001" cy="1016001"/>
              </a:xfrm>
              <a:prstGeom prst="rect">
                <a:avLst/>
              </a:prstGeom>
              <a:blipFill rotWithShape="1">
                <a:blip r:embed="rId5"/>
                <a:srcRect l="0" t="0" r="0" b="0"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32E1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자유형 10"/>
          <p:cNvSpPr/>
          <p:nvPr/>
        </p:nvSpPr>
        <p:spPr>
          <a:xfrm>
            <a:off x="957923" y="410089"/>
            <a:ext cx="198293" cy="195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8" h="21456" fill="norm" stroke="1" extrusionOk="0">
                <a:moveTo>
                  <a:pt x="8184" y="2310"/>
                </a:moveTo>
                <a:cubicBezTo>
                  <a:pt x="4919" y="2310"/>
                  <a:pt x="2273" y="4999"/>
                  <a:pt x="2273" y="8315"/>
                </a:cubicBezTo>
                <a:cubicBezTo>
                  <a:pt x="2273" y="11632"/>
                  <a:pt x="4919" y="14321"/>
                  <a:pt x="8184" y="14321"/>
                </a:cubicBezTo>
                <a:cubicBezTo>
                  <a:pt x="11448" y="14321"/>
                  <a:pt x="14094" y="11632"/>
                  <a:pt x="14094" y="8315"/>
                </a:cubicBezTo>
                <a:cubicBezTo>
                  <a:pt x="14094" y="4999"/>
                  <a:pt x="11448" y="2310"/>
                  <a:pt x="8184" y="2310"/>
                </a:cubicBezTo>
                <a:close/>
                <a:moveTo>
                  <a:pt x="8184" y="0"/>
                </a:moveTo>
                <a:cubicBezTo>
                  <a:pt x="12703" y="0"/>
                  <a:pt x="16367" y="3723"/>
                  <a:pt x="16367" y="8315"/>
                </a:cubicBezTo>
                <a:cubicBezTo>
                  <a:pt x="16367" y="9463"/>
                  <a:pt x="16138" y="10557"/>
                  <a:pt x="15724" y="11552"/>
                </a:cubicBezTo>
                <a:lnTo>
                  <a:pt x="14921" y="12763"/>
                </a:lnTo>
                <a:lnTo>
                  <a:pt x="14989" y="12792"/>
                </a:lnTo>
                <a:cubicBezTo>
                  <a:pt x="17003" y="14839"/>
                  <a:pt x="19018" y="16885"/>
                  <a:pt x="21032" y="18932"/>
                </a:cubicBezTo>
                <a:cubicBezTo>
                  <a:pt x="21600" y="19509"/>
                  <a:pt x="21600" y="20446"/>
                  <a:pt x="21032" y="21023"/>
                </a:cubicBezTo>
                <a:lnTo>
                  <a:pt x="21032" y="21023"/>
                </a:lnTo>
                <a:cubicBezTo>
                  <a:pt x="20464" y="21600"/>
                  <a:pt x="19543" y="21600"/>
                  <a:pt x="18974" y="21023"/>
                </a:cubicBezTo>
                <a:lnTo>
                  <a:pt x="12946" y="14897"/>
                </a:lnTo>
                <a:lnTo>
                  <a:pt x="11369" y="15977"/>
                </a:lnTo>
                <a:cubicBezTo>
                  <a:pt x="10390" y="16398"/>
                  <a:pt x="9314" y="16631"/>
                  <a:pt x="8184" y="16631"/>
                </a:cubicBezTo>
                <a:cubicBezTo>
                  <a:pt x="3664" y="16631"/>
                  <a:pt x="0" y="12908"/>
                  <a:pt x="0" y="8315"/>
                </a:cubicBezTo>
                <a:cubicBezTo>
                  <a:pt x="0" y="3723"/>
                  <a:pt x="3664" y="0"/>
                  <a:pt x="8184" y="0"/>
                </a:cubicBezTo>
                <a:close/>
              </a:path>
            </a:pathLst>
          </a:custGeom>
          <a:solidFill>
            <a:srgbClr val="1FD7CA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277" name="직사각형 6"/>
          <p:cNvSpPr txBox="1"/>
          <p:nvPr/>
        </p:nvSpPr>
        <p:spPr>
          <a:xfrm>
            <a:off x="2106727" y="3045910"/>
            <a:ext cx="7978546" cy="766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lnSpc>
                <a:spcPct val="150000"/>
              </a:lnSpc>
              <a:defRPr sz="2800">
                <a:solidFill>
                  <a:srgbClr val="FFFFFF"/>
                </a:solidFill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lvl1pPr>
          </a:lstStyle>
          <a:p>
            <a:pPr/>
            <a:r>
              <a:t>2. 우리는 이런 순서로 일해요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32E1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사각형: 둥근 한쪽 모서리 7"/>
          <p:cNvSpPr/>
          <p:nvPr/>
        </p:nvSpPr>
        <p:spPr>
          <a:xfrm flipH="1">
            <a:off x="254000" y="171450"/>
            <a:ext cx="11938000" cy="668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261" y="0"/>
                </a:lnTo>
                <a:cubicBezTo>
                  <a:pt x="21448" y="0"/>
                  <a:pt x="21600" y="271"/>
                  <a:pt x="21600" y="605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190500" dist="38100" dir="13500000">
              <a:srgbClr val="000000">
                <a:alpha val="1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282" name="모서리가 둥근 직사각형 6"/>
          <p:cNvGrpSpPr/>
          <p:nvPr/>
        </p:nvGrpSpPr>
        <p:grpSpPr>
          <a:xfrm>
            <a:off x="808341" y="321886"/>
            <a:ext cx="7274060" cy="396025"/>
            <a:chOff x="0" y="107"/>
            <a:chExt cx="7274059" cy="396024"/>
          </a:xfrm>
        </p:grpSpPr>
        <p:sp>
          <p:nvSpPr>
            <p:cNvPr id="280" name="모서리가 둥근 직사각형"/>
            <p:cNvSpPr/>
            <p:nvPr/>
          </p:nvSpPr>
          <p:spPr>
            <a:xfrm>
              <a:off x="0" y="107"/>
              <a:ext cx="7274060" cy="39602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6000">
                  <a:srgbClr val="F7F7F7"/>
                </a:gs>
                <a:gs pos="100000">
                  <a:srgbClr val="FFFFFF"/>
                </a:gs>
              </a:gsLst>
              <a:lin ang="0" scaled="0"/>
            </a:gradFill>
            <a:ln w="15875" cap="flat">
              <a:solidFill>
                <a:srgbClr val="1FD7C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tabLst>
                  <a:tab pos="2603500" algn="l"/>
                </a:tabLst>
                <a:defRPr sz="1600">
                  <a:solidFill>
                    <a:srgbClr val="32E1C4"/>
                  </a:solidFill>
                </a:defRPr>
              </a:pPr>
            </a:p>
          </p:txBody>
        </p:sp>
        <p:sp>
          <p:nvSpPr>
            <p:cNvPr id="281" name="2. 우리는 이런 순서로 일해요"/>
            <p:cNvSpPr txBox="1"/>
            <p:nvPr/>
          </p:nvSpPr>
          <p:spPr>
            <a:xfrm>
              <a:off x="111653" y="10160"/>
              <a:ext cx="7050754" cy="3759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indent="354013">
                <a:tabLst>
                  <a:tab pos="2603500" algn="l"/>
                </a:tabLst>
                <a:defRPr sz="2000">
                  <a:solidFill>
                    <a:srgbClr val="32E1C4"/>
                  </a:solidFill>
                </a:defRPr>
              </a:lvl1pPr>
            </a:lstStyle>
            <a:p>
              <a:pPr/>
              <a:r>
                <a:t>2. 우리는 이런 순서로 일해요</a:t>
              </a:r>
            </a:p>
          </p:txBody>
        </p:sp>
      </p:grpSp>
      <p:sp>
        <p:nvSpPr>
          <p:cNvPr id="283" name="자유형 10"/>
          <p:cNvSpPr/>
          <p:nvPr/>
        </p:nvSpPr>
        <p:spPr>
          <a:xfrm>
            <a:off x="957923" y="410089"/>
            <a:ext cx="198293" cy="195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8" h="21456" fill="norm" stroke="1" extrusionOk="0">
                <a:moveTo>
                  <a:pt x="8184" y="2310"/>
                </a:moveTo>
                <a:cubicBezTo>
                  <a:pt x="4919" y="2310"/>
                  <a:pt x="2273" y="4999"/>
                  <a:pt x="2273" y="8315"/>
                </a:cubicBezTo>
                <a:cubicBezTo>
                  <a:pt x="2273" y="11632"/>
                  <a:pt x="4919" y="14321"/>
                  <a:pt x="8184" y="14321"/>
                </a:cubicBezTo>
                <a:cubicBezTo>
                  <a:pt x="11448" y="14321"/>
                  <a:pt x="14094" y="11632"/>
                  <a:pt x="14094" y="8315"/>
                </a:cubicBezTo>
                <a:cubicBezTo>
                  <a:pt x="14094" y="4999"/>
                  <a:pt x="11448" y="2310"/>
                  <a:pt x="8184" y="2310"/>
                </a:cubicBezTo>
                <a:close/>
                <a:moveTo>
                  <a:pt x="8184" y="0"/>
                </a:moveTo>
                <a:cubicBezTo>
                  <a:pt x="12703" y="0"/>
                  <a:pt x="16367" y="3723"/>
                  <a:pt x="16367" y="8315"/>
                </a:cubicBezTo>
                <a:cubicBezTo>
                  <a:pt x="16367" y="9463"/>
                  <a:pt x="16138" y="10557"/>
                  <a:pt x="15724" y="11552"/>
                </a:cubicBezTo>
                <a:lnTo>
                  <a:pt x="14921" y="12763"/>
                </a:lnTo>
                <a:lnTo>
                  <a:pt x="14989" y="12792"/>
                </a:lnTo>
                <a:cubicBezTo>
                  <a:pt x="17003" y="14839"/>
                  <a:pt x="19018" y="16885"/>
                  <a:pt x="21032" y="18932"/>
                </a:cubicBezTo>
                <a:cubicBezTo>
                  <a:pt x="21600" y="19509"/>
                  <a:pt x="21600" y="20446"/>
                  <a:pt x="21032" y="21023"/>
                </a:cubicBezTo>
                <a:lnTo>
                  <a:pt x="21032" y="21023"/>
                </a:lnTo>
                <a:cubicBezTo>
                  <a:pt x="20464" y="21600"/>
                  <a:pt x="19543" y="21600"/>
                  <a:pt x="18974" y="21023"/>
                </a:cubicBezTo>
                <a:lnTo>
                  <a:pt x="12946" y="14897"/>
                </a:lnTo>
                <a:lnTo>
                  <a:pt x="11369" y="15977"/>
                </a:lnTo>
                <a:cubicBezTo>
                  <a:pt x="10390" y="16398"/>
                  <a:pt x="9314" y="16631"/>
                  <a:pt x="8184" y="16631"/>
                </a:cubicBezTo>
                <a:cubicBezTo>
                  <a:pt x="3664" y="16631"/>
                  <a:pt x="0" y="12908"/>
                  <a:pt x="0" y="8315"/>
                </a:cubicBezTo>
                <a:cubicBezTo>
                  <a:pt x="0" y="3723"/>
                  <a:pt x="3664" y="0"/>
                  <a:pt x="8184" y="0"/>
                </a:cubicBezTo>
                <a:close/>
              </a:path>
            </a:pathLst>
          </a:custGeom>
          <a:solidFill>
            <a:srgbClr val="1FD7CA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grpSp>
        <p:nvGrpSpPr>
          <p:cNvPr id="319" name="그룹 1"/>
          <p:cNvGrpSpPr/>
          <p:nvPr/>
        </p:nvGrpSpPr>
        <p:grpSpPr>
          <a:xfrm>
            <a:off x="354797" y="171450"/>
            <a:ext cx="318303" cy="6686550"/>
            <a:chOff x="5203" y="0"/>
            <a:chExt cx="318301" cy="6686550"/>
          </a:xfrm>
        </p:grpSpPr>
        <p:sp>
          <p:nvSpPr>
            <p:cNvPr id="284" name="직선 연결선 9"/>
            <p:cNvSpPr/>
            <p:nvPr/>
          </p:nvSpPr>
          <p:spPr>
            <a:xfrm flipH="1">
              <a:off x="323504" y="0"/>
              <a:ext cx="1" cy="6686550"/>
            </a:xfrm>
            <a:prstGeom prst="line">
              <a:avLst/>
            </a:prstGeom>
            <a:noFill/>
            <a:ln w="6350" cap="flat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293" name="그룹 29"/>
            <p:cNvGrpSpPr/>
            <p:nvPr/>
          </p:nvGrpSpPr>
          <p:grpSpPr>
            <a:xfrm>
              <a:off x="5203" y="6282144"/>
              <a:ext cx="213088" cy="254316"/>
              <a:chOff x="0" y="0"/>
              <a:chExt cx="213087" cy="254315"/>
            </a:xfrm>
          </p:grpSpPr>
          <p:grpSp>
            <p:nvGrpSpPr>
              <p:cNvPr id="289" name="그룹 30"/>
              <p:cNvGrpSpPr/>
              <p:nvPr/>
            </p:nvGrpSpPr>
            <p:grpSpPr>
              <a:xfrm>
                <a:off x="0" y="54145"/>
                <a:ext cx="200170" cy="200171"/>
                <a:chOff x="0" y="0"/>
                <a:chExt cx="200169" cy="200169"/>
              </a:xfrm>
            </p:grpSpPr>
            <p:sp>
              <p:nvSpPr>
                <p:cNvPr id="285" name="사각형: 둥근 모서리 18"/>
                <p:cNvSpPr/>
                <p:nvPr/>
              </p:nvSpPr>
              <p:spPr>
                <a:xfrm>
                  <a:off x="0" y="0"/>
                  <a:ext cx="200170" cy="20017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FF"/>
                </a:solidFill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sx="100000" sy="100000" kx="0" ky="0" algn="b" rotWithShape="0" blurRad="127000" dist="38100" dir="2700000">
                    <a:srgbClr val="000000">
                      <a:alpha val="15000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sz="700">
                      <a:solidFill>
                        <a:srgbClr val="333F50"/>
                      </a:solidFill>
                    </a:defRPr>
                  </a:pPr>
                </a:p>
              </p:txBody>
            </p:sp>
            <p:grpSp>
              <p:nvGrpSpPr>
                <p:cNvPr id="288" name="그림 33"/>
                <p:cNvGrpSpPr/>
                <p:nvPr/>
              </p:nvGrpSpPr>
              <p:grpSpPr>
                <a:xfrm>
                  <a:off x="33173" y="31612"/>
                  <a:ext cx="140918" cy="140918"/>
                  <a:chOff x="0" y="0"/>
                  <a:chExt cx="140916" cy="140917"/>
                </a:xfrm>
              </p:grpSpPr>
              <p:sp>
                <p:nvSpPr>
                  <p:cNvPr id="286" name="사각형"/>
                  <p:cNvSpPr/>
                  <p:nvPr/>
                </p:nvSpPr>
                <p:spPr>
                  <a:xfrm>
                    <a:off x="0" y="0"/>
                    <a:ext cx="140917" cy="140918"/>
                  </a:xfrm>
                  <a:prstGeom prst="rect">
                    <a:avLst/>
                  </a:prstGeom>
                  <a:solidFill>
                    <a:srgbClr val="000000">
                      <a:alpha val="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/>
                  </a:p>
                </p:txBody>
              </p:sp>
              <p:pic>
                <p:nvPicPr>
                  <p:cNvPr id="287" name="image1.png" descr="image1.png"/>
                  <p:cNvPicPr>
                    <a:picLocks noChangeAspect="1"/>
                  </p:cNvPicPr>
                  <p:nvPr/>
                </p:nvPicPr>
                <p:blipFill>
                  <a:blip r:embed="rId2">
                    <a:extLst/>
                  </a:blip>
                  <a:stretch>
                    <a:fillRect/>
                  </a:stretch>
                </p:blipFill>
                <p:spPr>
                  <a:xfrm>
                    <a:off x="0" y="0"/>
                    <a:ext cx="140917" cy="140918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</p:grpSp>
          </p:grpSp>
          <p:grpSp>
            <p:nvGrpSpPr>
              <p:cNvPr id="292" name="타원 31"/>
              <p:cNvGrpSpPr/>
              <p:nvPr/>
            </p:nvGrpSpPr>
            <p:grpSpPr>
              <a:xfrm>
                <a:off x="121825" y="0"/>
                <a:ext cx="91263" cy="127001"/>
                <a:chOff x="0" y="0"/>
                <a:chExt cx="91261" cy="127000"/>
              </a:xfrm>
            </p:grpSpPr>
            <p:sp>
              <p:nvSpPr>
                <p:cNvPr id="290" name="원"/>
                <p:cNvSpPr/>
                <p:nvPr/>
              </p:nvSpPr>
              <p:spPr>
                <a:xfrm>
                  <a:off x="0" y="17869"/>
                  <a:ext cx="91262" cy="91262"/>
                </a:xfrm>
                <a:prstGeom prst="ellipse">
                  <a:avLst/>
                </a:prstGeom>
                <a:solidFill>
                  <a:srgbClr val="32E1C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500">
                      <a:solidFill>
                        <a:srgbClr val="FFFFFF"/>
                      </a:solidFill>
                      <a:latin typeface="나눔스퀘어OTF Bold"/>
                      <a:ea typeface="나눔스퀘어OTF Bold"/>
                      <a:cs typeface="나눔스퀘어OTF Bold"/>
                      <a:sym typeface="나눔스퀘어OTF Bold"/>
                    </a:defRPr>
                  </a:pPr>
                </a:p>
              </p:txBody>
            </p:sp>
            <p:sp>
              <p:nvSpPr>
                <p:cNvPr id="291" name="3"/>
                <p:cNvSpPr txBox="1"/>
                <p:nvPr/>
              </p:nvSpPr>
              <p:spPr>
                <a:xfrm flipH="1">
                  <a:off x="32176" y="0"/>
                  <a:ext cx="26909" cy="127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 sz="500">
                      <a:solidFill>
                        <a:srgbClr val="FFFFFF"/>
                      </a:solidFill>
                      <a:latin typeface="나눔스퀘어OTF Bold"/>
                      <a:ea typeface="나눔스퀘어OTF Bold"/>
                      <a:cs typeface="나눔스퀘어OTF Bold"/>
                      <a:sym typeface="나눔스퀘어OTF Bold"/>
                    </a:defRPr>
                  </a:lvl1pPr>
                </a:lstStyle>
                <a:p>
                  <a:pPr/>
                  <a:r>
                    <a:t>3</a:t>
                  </a:r>
                </a:p>
              </p:txBody>
            </p:sp>
          </p:grpSp>
        </p:grpSp>
        <p:grpSp>
          <p:nvGrpSpPr>
            <p:cNvPr id="314" name="그룹 40"/>
            <p:cNvGrpSpPr/>
            <p:nvPr/>
          </p:nvGrpSpPr>
          <p:grpSpPr>
            <a:xfrm>
              <a:off x="31482" y="769622"/>
              <a:ext cx="156783" cy="3490220"/>
              <a:chOff x="0" y="0"/>
              <a:chExt cx="156782" cy="3490219"/>
            </a:xfrm>
          </p:grpSpPr>
          <p:sp>
            <p:nvSpPr>
              <p:cNvPr id="294" name="Freeform 9"/>
              <p:cNvSpPr/>
              <p:nvPr/>
            </p:nvSpPr>
            <p:spPr>
              <a:xfrm>
                <a:off x="24952" y="466746"/>
                <a:ext cx="106878" cy="1410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357" y="21600"/>
                    </a:moveTo>
                    <a:lnTo>
                      <a:pt x="3190" y="21600"/>
                    </a:lnTo>
                    <a:lnTo>
                      <a:pt x="2858" y="21575"/>
                    </a:lnTo>
                    <a:lnTo>
                      <a:pt x="2536" y="21528"/>
                    </a:lnTo>
                    <a:lnTo>
                      <a:pt x="2220" y="21454"/>
                    </a:lnTo>
                    <a:lnTo>
                      <a:pt x="1916" y="21361"/>
                    </a:lnTo>
                    <a:lnTo>
                      <a:pt x="1624" y="21247"/>
                    </a:lnTo>
                    <a:lnTo>
                      <a:pt x="1350" y="21109"/>
                    </a:lnTo>
                    <a:lnTo>
                      <a:pt x="1093" y="20953"/>
                    </a:lnTo>
                    <a:lnTo>
                      <a:pt x="972" y="20867"/>
                    </a:lnTo>
                    <a:lnTo>
                      <a:pt x="858" y="20777"/>
                    </a:lnTo>
                    <a:lnTo>
                      <a:pt x="647" y="20587"/>
                    </a:lnTo>
                    <a:lnTo>
                      <a:pt x="469" y="20385"/>
                    </a:lnTo>
                    <a:lnTo>
                      <a:pt x="313" y="20167"/>
                    </a:lnTo>
                    <a:lnTo>
                      <a:pt x="190" y="19942"/>
                    </a:lnTo>
                    <a:lnTo>
                      <a:pt x="97" y="19707"/>
                    </a:lnTo>
                    <a:lnTo>
                      <a:pt x="32" y="19462"/>
                    </a:lnTo>
                    <a:lnTo>
                      <a:pt x="2" y="19211"/>
                    </a:lnTo>
                    <a:lnTo>
                      <a:pt x="0" y="19084"/>
                    </a:lnTo>
                    <a:lnTo>
                      <a:pt x="0" y="3374"/>
                    </a:lnTo>
                    <a:lnTo>
                      <a:pt x="2" y="3201"/>
                    </a:lnTo>
                    <a:lnTo>
                      <a:pt x="51" y="2860"/>
                    </a:lnTo>
                    <a:lnTo>
                      <a:pt x="139" y="2532"/>
                    </a:lnTo>
                    <a:lnTo>
                      <a:pt x="271" y="2215"/>
                    </a:lnTo>
                    <a:lnTo>
                      <a:pt x="438" y="1915"/>
                    </a:lnTo>
                    <a:lnTo>
                      <a:pt x="645" y="1624"/>
                    </a:lnTo>
                    <a:lnTo>
                      <a:pt x="886" y="1357"/>
                    </a:lnTo>
                    <a:lnTo>
                      <a:pt x="1155" y="1106"/>
                    </a:lnTo>
                    <a:lnTo>
                      <a:pt x="1459" y="876"/>
                    </a:lnTo>
                    <a:lnTo>
                      <a:pt x="1791" y="672"/>
                    </a:lnTo>
                    <a:lnTo>
                      <a:pt x="2144" y="489"/>
                    </a:lnTo>
                    <a:lnTo>
                      <a:pt x="2524" y="332"/>
                    </a:lnTo>
                    <a:lnTo>
                      <a:pt x="2923" y="206"/>
                    </a:lnTo>
                    <a:lnTo>
                      <a:pt x="3341" y="105"/>
                    </a:lnTo>
                    <a:lnTo>
                      <a:pt x="3775" y="39"/>
                    </a:lnTo>
                    <a:lnTo>
                      <a:pt x="4225" y="2"/>
                    </a:lnTo>
                    <a:lnTo>
                      <a:pt x="4452" y="0"/>
                    </a:lnTo>
                    <a:lnTo>
                      <a:pt x="17145" y="0"/>
                    </a:lnTo>
                    <a:lnTo>
                      <a:pt x="17375" y="2"/>
                    </a:lnTo>
                    <a:lnTo>
                      <a:pt x="17823" y="39"/>
                    </a:lnTo>
                    <a:lnTo>
                      <a:pt x="18257" y="105"/>
                    </a:lnTo>
                    <a:lnTo>
                      <a:pt x="18674" y="206"/>
                    </a:lnTo>
                    <a:lnTo>
                      <a:pt x="19076" y="332"/>
                    </a:lnTo>
                    <a:lnTo>
                      <a:pt x="19454" y="489"/>
                    </a:lnTo>
                    <a:lnTo>
                      <a:pt x="19811" y="672"/>
                    </a:lnTo>
                    <a:lnTo>
                      <a:pt x="20141" y="876"/>
                    </a:lnTo>
                    <a:lnTo>
                      <a:pt x="20442" y="1106"/>
                    </a:lnTo>
                    <a:lnTo>
                      <a:pt x="20716" y="1357"/>
                    </a:lnTo>
                    <a:lnTo>
                      <a:pt x="20957" y="1624"/>
                    </a:lnTo>
                    <a:lnTo>
                      <a:pt x="21159" y="1915"/>
                    </a:lnTo>
                    <a:lnTo>
                      <a:pt x="21331" y="2215"/>
                    </a:lnTo>
                    <a:lnTo>
                      <a:pt x="21461" y="2532"/>
                    </a:lnTo>
                    <a:lnTo>
                      <a:pt x="21551" y="2860"/>
                    </a:lnTo>
                    <a:lnTo>
                      <a:pt x="21595" y="3201"/>
                    </a:lnTo>
                    <a:lnTo>
                      <a:pt x="21600" y="3374"/>
                    </a:lnTo>
                    <a:lnTo>
                      <a:pt x="21600" y="14893"/>
                    </a:lnTo>
                    <a:lnTo>
                      <a:pt x="21595" y="14981"/>
                    </a:lnTo>
                    <a:lnTo>
                      <a:pt x="21551" y="15146"/>
                    </a:lnTo>
                    <a:lnTo>
                      <a:pt x="21468" y="15295"/>
                    </a:lnTo>
                    <a:lnTo>
                      <a:pt x="21347" y="15431"/>
                    </a:lnTo>
                    <a:lnTo>
                      <a:pt x="21196" y="15545"/>
                    </a:lnTo>
                    <a:lnTo>
                      <a:pt x="21015" y="15637"/>
                    </a:lnTo>
                    <a:lnTo>
                      <a:pt x="20820" y="15700"/>
                    </a:lnTo>
                    <a:lnTo>
                      <a:pt x="20602" y="15733"/>
                    </a:lnTo>
                    <a:lnTo>
                      <a:pt x="20486" y="15738"/>
                    </a:lnTo>
                    <a:lnTo>
                      <a:pt x="20373" y="15733"/>
                    </a:lnTo>
                    <a:lnTo>
                      <a:pt x="20155" y="15700"/>
                    </a:lnTo>
                    <a:lnTo>
                      <a:pt x="19955" y="15637"/>
                    </a:lnTo>
                    <a:lnTo>
                      <a:pt x="19776" y="15545"/>
                    </a:lnTo>
                    <a:lnTo>
                      <a:pt x="19628" y="15431"/>
                    </a:lnTo>
                    <a:lnTo>
                      <a:pt x="19507" y="15295"/>
                    </a:lnTo>
                    <a:lnTo>
                      <a:pt x="19419" y="15146"/>
                    </a:lnTo>
                    <a:lnTo>
                      <a:pt x="19377" y="14981"/>
                    </a:lnTo>
                    <a:lnTo>
                      <a:pt x="19373" y="14893"/>
                    </a:lnTo>
                    <a:lnTo>
                      <a:pt x="19373" y="3374"/>
                    </a:lnTo>
                    <a:lnTo>
                      <a:pt x="19370" y="3288"/>
                    </a:lnTo>
                    <a:lnTo>
                      <a:pt x="19350" y="3119"/>
                    </a:lnTo>
                    <a:lnTo>
                      <a:pt x="19303" y="2954"/>
                    </a:lnTo>
                    <a:lnTo>
                      <a:pt x="19240" y="2795"/>
                    </a:lnTo>
                    <a:lnTo>
                      <a:pt x="19152" y="2642"/>
                    </a:lnTo>
                    <a:lnTo>
                      <a:pt x="19050" y="2502"/>
                    </a:lnTo>
                    <a:lnTo>
                      <a:pt x="18932" y="2366"/>
                    </a:lnTo>
                    <a:lnTo>
                      <a:pt x="18795" y="2240"/>
                    </a:lnTo>
                    <a:lnTo>
                      <a:pt x="18642" y="2126"/>
                    </a:lnTo>
                    <a:lnTo>
                      <a:pt x="18477" y="2022"/>
                    </a:lnTo>
                    <a:lnTo>
                      <a:pt x="18301" y="1932"/>
                    </a:lnTo>
                    <a:lnTo>
                      <a:pt x="18111" y="1853"/>
                    </a:lnTo>
                    <a:lnTo>
                      <a:pt x="17911" y="1790"/>
                    </a:lnTo>
                    <a:lnTo>
                      <a:pt x="17702" y="1739"/>
                    </a:lnTo>
                    <a:lnTo>
                      <a:pt x="17486" y="1705"/>
                    </a:lnTo>
                    <a:lnTo>
                      <a:pt x="17261" y="1688"/>
                    </a:lnTo>
                    <a:lnTo>
                      <a:pt x="4339" y="1688"/>
                    </a:lnTo>
                    <a:lnTo>
                      <a:pt x="4116" y="1705"/>
                    </a:lnTo>
                    <a:lnTo>
                      <a:pt x="3898" y="1739"/>
                    </a:lnTo>
                    <a:lnTo>
                      <a:pt x="3687" y="1790"/>
                    </a:lnTo>
                    <a:lnTo>
                      <a:pt x="3487" y="1853"/>
                    </a:lnTo>
                    <a:lnTo>
                      <a:pt x="3299" y="1932"/>
                    </a:lnTo>
                    <a:lnTo>
                      <a:pt x="3123" y="2022"/>
                    </a:lnTo>
                    <a:lnTo>
                      <a:pt x="2956" y="2126"/>
                    </a:lnTo>
                    <a:lnTo>
                      <a:pt x="2805" y="2240"/>
                    </a:lnTo>
                    <a:lnTo>
                      <a:pt x="2668" y="2366"/>
                    </a:lnTo>
                    <a:lnTo>
                      <a:pt x="2547" y="2502"/>
                    </a:lnTo>
                    <a:lnTo>
                      <a:pt x="2445" y="2642"/>
                    </a:lnTo>
                    <a:lnTo>
                      <a:pt x="2362" y="2795"/>
                    </a:lnTo>
                    <a:lnTo>
                      <a:pt x="2295" y="2954"/>
                    </a:lnTo>
                    <a:lnTo>
                      <a:pt x="2250" y="3119"/>
                    </a:lnTo>
                    <a:lnTo>
                      <a:pt x="2227" y="3288"/>
                    </a:lnTo>
                    <a:lnTo>
                      <a:pt x="2227" y="19084"/>
                    </a:lnTo>
                    <a:lnTo>
                      <a:pt x="2232" y="19170"/>
                    </a:lnTo>
                    <a:lnTo>
                      <a:pt x="2269" y="19330"/>
                    </a:lnTo>
                    <a:lnTo>
                      <a:pt x="2346" y="19476"/>
                    </a:lnTo>
                    <a:lnTo>
                      <a:pt x="2462" y="19606"/>
                    </a:lnTo>
                    <a:lnTo>
                      <a:pt x="2531" y="19664"/>
                    </a:lnTo>
                    <a:lnTo>
                      <a:pt x="2619" y="19722"/>
                    </a:lnTo>
                    <a:lnTo>
                      <a:pt x="2812" y="19816"/>
                    </a:lnTo>
                    <a:lnTo>
                      <a:pt x="3030" y="19879"/>
                    </a:lnTo>
                    <a:lnTo>
                      <a:pt x="3260" y="19912"/>
                    </a:lnTo>
                    <a:lnTo>
                      <a:pt x="3378" y="19914"/>
                    </a:lnTo>
                    <a:lnTo>
                      <a:pt x="3489" y="19910"/>
                    </a:lnTo>
                    <a:lnTo>
                      <a:pt x="3701" y="19879"/>
                    </a:lnTo>
                    <a:lnTo>
                      <a:pt x="3891" y="19819"/>
                    </a:lnTo>
                    <a:lnTo>
                      <a:pt x="4062" y="19729"/>
                    </a:lnTo>
                    <a:lnTo>
                      <a:pt x="4139" y="19675"/>
                    </a:lnTo>
                    <a:lnTo>
                      <a:pt x="10000" y="15106"/>
                    </a:lnTo>
                    <a:lnTo>
                      <a:pt x="10083" y="15048"/>
                    </a:lnTo>
                    <a:lnTo>
                      <a:pt x="10269" y="14953"/>
                    </a:lnTo>
                    <a:lnTo>
                      <a:pt x="10471" y="14888"/>
                    </a:lnTo>
                    <a:lnTo>
                      <a:pt x="10689" y="14854"/>
                    </a:lnTo>
                    <a:lnTo>
                      <a:pt x="10800" y="14852"/>
                    </a:lnTo>
                    <a:lnTo>
                      <a:pt x="10911" y="14854"/>
                    </a:lnTo>
                    <a:lnTo>
                      <a:pt x="11129" y="14888"/>
                    </a:lnTo>
                    <a:lnTo>
                      <a:pt x="11334" y="14953"/>
                    </a:lnTo>
                    <a:lnTo>
                      <a:pt x="11517" y="15048"/>
                    </a:lnTo>
                    <a:lnTo>
                      <a:pt x="11598" y="15106"/>
                    </a:lnTo>
                    <a:lnTo>
                      <a:pt x="17463" y="19675"/>
                    </a:lnTo>
                    <a:lnTo>
                      <a:pt x="17540" y="19729"/>
                    </a:lnTo>
                    <a:lnTo>
                      <a:pt x="17709" y="19819"/>
                    </a:lnTo>
                    <a:lnTo>
                      <a:pt x="17897" y="19879"/>
                    </a:lnTo>
                    <a:lnTo>
                      <a:pt x="18104" y="19910"/>
                    </a:lnTo>
                    <a:lnTo>
                      <a:pt x="18217" y="19914"/>
                    </a:lnTo>
                    <a:lnTo>
                      <a:pt x="18333" y="19912"/>
                    </a:lnTo>
                    <a:lnTo>
                      <a:pt x="18565" y="19877"/>
                    </a:lnTo>
                    <a:lnTo>
                      <a:pt x="18781" y="19814"/>
                    </a:lnTo>
                    <a:lnTo>
                      <a:pt x="18976" y="19717"/>
                    </a:lnTo>
                    <a:lnTo>
                      <a:pt x="19060" y="19659"/>
                    </a:lnTo>
                    <a:lnTo>
                      <a:pt x="19136" y="19599"/>
                    </a:lnTo>
                    <a:lnTo>
                      <a:pt x="19252" y="19467"/>
                    </a:lnTo>
                    <a:lnTo>
                      <a:pt x="19329" y="19320"/>
                    </a:lnTo>
                    <a:lnTo>
                      <a:pt x="19370" y="19158"/>
                    </a:lnTo>
                    <a:lnTo>
                      <a:pt x="19373" y="19070"/>
                    </a:lnTo>
                    <a:lnTo>
                      <a:pt x="19377" y="18984"/>
                    </a:lnTo>
                    <a:lnTo>
                      <a:pt x="19419" y="18819"/>
                    </a:lnTo>
                    <a:lnTo>
                      <a:pt x="19507" y="18667"/>
                    </a:lnTo>
                    <a:lnTo>
                      <a:pt x="19628" y="18532"/>
                    </a:lnTo>
                    <a:lnTo>
                      <a:pt x="19776" y="18420"/>
                    </a:lnTo>
                    <a:lnTo>
                      <a:pt x="19955" y="18328"/>
                    </a:lnTo>
                    <a:lnTo>
                      <a:pt x="20155" y="18261"/>
                    </a:lnTo>
                    <a:lnTo>
                      <a:pt x="20373" y="18230"/>
                    </a:lnTo>
                    <a:lnTo>
                      <a:pt x="20486" y="18226"/>
                    </a:lnTo>
                    <a:lnTo>
                      <a:pt x="20602" y="18230"/>
                    </a:lnTo>
                    <a:lnTo>
                      <a:pt x="20820" y="18261"/>
                    </a:lnTo>
                    <a:lnTo>
                      <a:pt x="21015" y="18328"/>
                    </a:lnTo>
                    <a:lnTo>
                      <a:pt x="21196" y="18420"/>
                    </a:lnTo>
                    <a:lnTo>
                      <a:pt x="21347" y="18532"/>
                    </a:lnTo>
                    <a:lnTo>
                      <a:pt x="21468" y="18667"/>
                    </a:lnTo>
                    <a:lnTo>
                      <a:pt x="21551" y="18819"/>
                    </a:lnTo>
                    <a:lnTo>
                      <a:pt x="21595" y="18984"/>
                    </a:lnTo>
                    <a:lnTo>
                      <a:pt x="21600" y="19070"/>
                    </a:lnTo>
                    <a:lnTo>
                      <a:pt x="21598" y="19198"/>
                    </a:lnTo>
                    <a:lnTo>
                      <a:pt x="21565" y="19450"/>
                    </a:lnTo>
                    <a:lnTo>
                      <a:pt x="21500" y="19694"/>
                    </a:lnTo>
                    <a:lnTo>
                      <a:pt x="21407" y="19930"/>
                    </a:lnTo>
                    <a:lnTo>
                      <a:pt x="21284" y="20158"/>
                    </a:lnTo>
                    <a:lnTo>
                      <a:pt x="21129" y="20373"/>
                    </a:lnTo>
                    <a:lnTo>
                      <a:pt x="20950" y="20579"/>
                    </a:lnTo>
                    <a:lnTo>
                      <a:pt x="20739" y="20770"/>
                    </a:lnTo>
                    <a:lnTo>
                      <a:pt x="20626" y="20860"/>
                    </a:lnTo>
                    <a:lnTo>
                      <a:pt x="20503" y="20948"/>
                    </a:lnTo>
                    <a:lnTo>
                      <a:pt x="20240" y="21108"/>
                    </a:lnTo>
                    <a:lnTo>
                      <a:pt x="19957" y="21247"/>
                    </a:lnTo>
                    <a:lnTo>
                      <a:pt x="19660" y="21363"/>
                    </a:lnTo>
                    <a:lnTo>
                      <a:pt x="19350" y="21459"/>
                    </a:lnTo>
                    <a:lnTo>
                      <a:pt x="19025" y="21530"/>
                    </a:lnTo>
                    <a:lnTo>
                      <a:pt x="18695" y="21577"/>
                    </a:lnTo>
                    <a:lnTo>
                      <a:pt x="18359" y="21600"/>
                    </a:lnTo>
                    <a:lnTo>
                      <a:pt x="18192" y="21600"/>
                    </a:lnTo>
                    <a:lnTo>
                      <a:pt x="18020" y="21598"/>
                    </a:lnTo>
                    <a:lnTo>
                      <a:pt x="17693" y="21570"/>
                    </a:lnTo>
                    <a:lnTo>
                      <a:pt x="17375" y="21523"/>
                    </a:lnTo>
                    <a:lnTo>
                      <a:pt x="17071" y="21449"/>
                    </a:lnTo>
                    <a:lnTo>
                      <a:pt x="16779" y="21356"/>
                    </a:lnTo>
                    <a:lnTo>
                      <a:pt x="16498" y="21236"/>
                    </a:lnTo>
                    <a:lnTo>
                      <a:pt x="16234" y="21099"/>
                    </a:lnTo>
                    <a:lnTo>
                      <a:pt x="15983" y="20941"/>
                    </a:lnTo>
                    <a:lnTo>
                      <a:pt x="15867" y="20849"/>
                    </a:lnTo>
                    <a:lnTo>
                      <a:pt x="10800" y="16904"/>
                    </a:lnTo>
                    <a:lnTo>
                      <a:pt x="5735" y="20849"/>
                    </a:lnTo>
                    <a:lnTo>
                      <a:pt x="5619" y="20937"/>
                    </a:lnTo>
                    <a:lnTo>
                      <a:pt x="5371" y="21097"/>
                    </a:lnTo>
                    <a:lnTo>
                      <a:pt x="5107" y="21236"/>
                    </a:lnTo>
                    <a:lnTo>
                      <a:pt x="4826" y="21352"/>
                    </a:lnTo>
                    <a:lnTo>
                      <a:pt x="4536" y="21447"/>
                    </a:lnTo>
                    <a:lnTo>
                      <a:pt x="4230" y="21519"/>
                    </a:lnTo>
                    <a:lnTo>
                      <a:pt x="3912" y="21570"/>
                    </a:lnTo>
                    <a:lnTo>
                      <a:pt x="3585" y="21598"/>
                    </a:lnTo>
                    <a:lnTo>
                      <a:pt x="3417" y="21600"/>
                    </a:lnTo>
                    <a:lnTo>
                      <a:pt x="3357" y="21600"/>
                    </a:lnTo>
                    <a:close/>
                  </a:path>
                </a:pathLst>
              </a:cu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grpSp>
            <p:nvGrpSpPr>
              <p:cNvPr id="297" name="Group 12"/>
              <p:cNvGrpSpPr/>
              <p:nvPr/>
            </p:nvGrpSpPr>
            <p:grpSpPr>
              <a:xfrm>
                <a:off x="0" y="-1"/>
                <a:ext cx="156783" cy="124719"/>
                <a:chOff x="0" y="0"/>
                <a:chExt cx="156782" cy="124717"/>
              </a:xfrm>
            </p:grpSpPr>
            <p:sp>
              <p:nvSpPr>
                <p:cNvPr id="295" name="Freeform 13"/>
                <p:cNvSpPr/>
                <p:nvPr/>
              </p:nvSpPr>
              <p:spPr>
                <a:xfrm>
                  <a:off x="22370" y="25167"/>
                  <a:ext cx="112043" cy="9955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12" y="0"/>
                      </a:moveTo>
                      <a:lnTo>
                        <a:pt x="24" y="10004"/>
                      </a:lnTo>
                      <a:lnTo>
                        <a:pt x="24" y="10058"/>
                      </a:lnTo>
                      <a:lnTo>
                        <a:pt x="0" y="10099"/>
                      </a:lnTo>
                      <a:lnTo>
                        <a:pt x="0" y="20238"/>
                      </a:lnTo>
                      <a:lnTo>
                        <a:pt x="24" y="20508"/>
                      </a:lnTo>
                      <a:lnTo>
                        <a:pt x="192" y="20993"/>
                      </a:lnTo>
                      <a:lnTo>
                        <a:pt x="360" y="21196"/>
                      </a:lnTo>
                      <a:lnTo>
                        <a:pt x="539" y="21384"/>
                      </a:lnTo>
                      <a:lnTo>
                        <a:pt x="971" y="21587"/>
                      </a:lnTo>
                      <a:lnTo>
                        <a:pt x="1199" y="21600"/>
                      </a:lnTo>
                      <a:lnTo>
                        <a:pt x="8415" y="21600"/>
                      </a:lnTo>
                      <a:lnTo>
                        <a:pt x="8415" y="13497"/>
                      </a:lnTo>
                      <a:lnTo>
                        <a:pt x="13209" y="13497"/>
                      </a:lnTo>
                      <a:lnTo>
                        <a:pt x="13209" y="21600"/>
                      </a:lnTo>
                      <a:lnTo>
                        <a:pt x="20413" y="21600"/>
                      </a:lnTo>
                      <a:lnTo>
                        <a:pt x="20653" y="21587"/>
                      </a:lnTo>
                      <a:lnTo>
                        <a:pt x="21073" y="21384"/>
                      </a:lnTo>
                      <a:lnTo>
                        <a:pt x="21252" y="21196"/>
                      </a:lnTo>
                      <a:lnTo>
                        <a:pt x="21408" y="20993"/>
                      </a:lnTo>
                      <a:lnTo>
                        <a:pt x="21600" y="20508"/>
                      </a:lnTo>
                      <a:lnTo>
                        <a:pt x="21600" y="10045"/>
                      </a:lnTo>
                      <a:lnTo>
                        <a:pt x="21588" y="10004"/>
                      </a:lnTo>
                      <a:lnTo>
                        <a:pt x="10812" y="0"/>
                      </a:lnTo>
                      <a:close/>
                    </a:path>
                  </a:pathLst>
                </a:custGeom>
                <a:solidFill>
                  <a:srgbClr val="32E1C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296" name="Freeform 14"/>
                <p:cNvSpPr/>
                <p:nvPr/>
              </p:nvSpPr>
              <p:spPr>
                <a:xfrm>
                  <a:off x="0" y="-1"/>
                  <a:ext cx="156783" cy="7345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454" y="17887"/>
                      </a:moveTo>
                      <a:lnTo>
                        <a:pt x="18517" y="12693"/>
                      </a:lnTo>
                      <a:lnTo>
                        <a:pt x="18517" y="805"/>
                      </a:lnTo>
                      <a:lnTo>
                        <a:pt x="18457" y="476"/>
                      </a:lnTo>
                      <a:lnTo>
                        <a:pt x="18405" y="329"/>
                      </a:lnTo>
                      <a:lnTo>
                        <a:pt x="18337" y="238"/>
                      </a:lnTo>
                      <a:lnTo>
                        <a:pt x="18183" y="91"/>
                      </a:lnTo>
                      <a:lnTo>
                        <a:pt x="15433" y="91"/>
                      </a:lnTo>
                      <a:lnTo>
                        <a:pt x="15271" y="238"/>
                      </a:lnTo>
                      <a:lnTo>
                        <a:pt x="15211" y="329"/>
                      </a:lnTo>
                      <a:lnTo>
                        <a:pt x="15159" y="476"/>
                      </a:lnTo>
                      <a:lnTo>
                        <a:pt x="15099" y="805"/>
                      </a:lnTo>
                      <a:lnTo>
                        <a:pt x="15091" y="988"/>
                      </a:lnTo>
                      <a:lnTo>
                        <a:pt x="15091" y="6584"/>
                      </a:lnTo>
                      <a:lnTo>
                        <a:pt x="11819" y="750"/>
                      </a:lnTo>
                      <a:lnTo>
                        <a:pt x="11597" y="421"/>
                      </a:lnTo>
                      <a:lnTo>
                        <a:pt x="11091" y="18"/>
                      </a:lnTo>
                      <a:lnTo>
                        <a:pt x="10809" y="0"/>
                      </a:lnTo>
                      <a:lnTo>
                        <a:pt x="10509" y="18"/>
                      </a:lnTo>
                      <a:lnTo>
                        <a:pt x="10003" y="421"/>
                      </a:lnTo>
                      <a:lnTo>
                        <a:pt x="9781" y="750"/>
                      </a:lnTo>
                      <a:lnTo>
                        <a:pt x="146" y="17887"/>
                      </a:lnTo>
                      <a:lnTo>
                        <a:pt x="86" y="18015"/>
                      </a:lnTo>
                      <a:lnTo>
                        <a:pt x="9" y="18308"/>
                      </a:lnTo>
                      <a:lnTo>
                        <a:pt x="0" y="18509"/>
                      </a:lnTo>
                      <a:lnTo>
                        <a:pt x="0" y="18710"/>
                      </a:lnTo>
                      <a:lnTo>
                        <a:pt x="51" y="19021"/>
                      </a:lnTo>
                      <a:lnTo>
                        <a:pt x="103" y="19167"/>
                      </a:lnTo>
                      <a:lnTo>
                        <a:pt x="925" y="21289"/>
                      </a:lnTo>
                      <a:lnTo>
                        <a:pt x="1045" y="21527"/>
                      </a:lnTo>
                      <a:lnTo>
                        <a:pt x="1208" y="21600"/>
                      </a:lnTo>
                      <a:lnTo>
                        <a:pt x="1370" y="21600"/>
                      </a:lnTo>
                      <a:lnTo>
                        <a:pt x="1533" y="21417"/>
                      </a:lnTo>
                      <a:lnTo>
                        <a:pt x="10809" y="4902"/>
                      </a:lnTo>
                      <a:lnTo>
                        <a:pt x="20075" y="21417"/>
                      </a:lnTo>
                      <a:lnTo>
                        <a:pt x="20195" y="21582"/>
                      </a:lnTo>
                      <a:lnTo>
                        <a:pt x="20358" y="21600"/>
                      </a:lnTo>
                      <a:lnTo>
                        <a:pt x="20410" y="21600"/>
                      </a:lnTo>
                      <a:lnTo>
                        <a:pt x="20564" y="21527"/>
                      </a:lnTo>
                      <a:lnTo>
                        <a:pt x="20675" y="21289"/>
                      </a:lnTo>
                      <a:lnTo>
                        <a:pt x="21514" y="19167"/>
                      </a:lnTo>
                      <a:lnTo>
                        <a:pt x="21566" y="19021"/>
                      </a:lnTo>
                      <a:lnTo>
                        <a:pt x="21600" y="18710"/>
                      </a:lnTo>
                      <a:lnTo>
                        <a:pt x="21600" y="18509"/>
                      </a:lnTo>
                      <a:lnTo>
                        <a:pt x="21591" y="18308"/>
                      </a:lnTo>
                      <a:lnTo>
                        <a:pt x="21514" y="18015"/>
                      </a:lnTo>
                      <a:lnTo>
                        <a:pt x="21454" y="17887"/>
                      </a:lnTo>
                      <a:close/>
                    </a:path>
                  </a:pathLst>
                </a:custGeom>
                <a:solidFill>
                  <a:srgbClr val="32E1C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298" name="Freeform 36"/>
              <p:cNvSpPr/>
              <p:nvPr/>
            </p:nvSpPr>
            <p:spPr>
              <a:xfrm>
                <a:off x="35616" y="1443465"/>
                <a:ext cx="85551" cy="1438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19416"/>
                    </a:moveTo>
                    <a:lnTo>
                      <a:pt x="10508" y="19432"/>
                    </a:lnTo>
                    <a:lnTo>
                      <a:pt x="10250" y="19485"/>
                    </a:lnTo>
                    <a:lnTo>
                      <a:pt x="10015" y="19571"/>
                    </a:lnTo>
                    <a:lnTo>
                      <a:pt x="9824" y="19683"/>
                    </a:lnTo>
                    <a:lnTo>
                      <a:pt x="9679" y="19822"/>
                    </a:lnTo>
                    <a:lnTo>
                      <a:pt x="9578" y="19977"/>
                    </a:lnTo>
                    <a:lnTo>
                      <a:pt x="9544" y="20142"/>
                    </a:lnTo>
                    <a:lnTo>
                      <a:pt x="9578" y="20313"/>
                    </a:lnTo>
                    <a:lnTo>
                      <a:pt x="9679" y="20463"/>
                    </a:lnTo>
                    <a:lnTo>
                      <a:pt x="9824" y="20596"/>
                    </a:lnTo>
                    <a:lnTo>
                      <a:pt x="10015" y="20708"/>
                    </a:lnTo>
                    <a:lnTo>
                      <a:pt x="10250" y="20794"/>
                    </a:lnTo>
                    <a:lnTo>
                      <a:pt x="10508" y="20852"/>
                    </a:lnTo>
                    <a:lnTo>
                      <a:pt x="10800" y="20874"/>
                    </a:lnTo>
                    <a:lnTo>
                      <a:pt x="11080" y="20852"/>
                    </a:lnTo>
                    <a:lnTo>
                      <a:pt x="11361" y="20794"/>
                    </a:lnTo>
                    <a:lnTo>
                      <a:pt x="11585" y="20708"/>
                    </a:lnTo>
                    <a:lnTo>
                      <a:pt x="11787" y="20596"/>
                    </a:lnTo>
                    <a:lnTo>
                      <a:pt x="11933" y="20463"/>
                    </a:lnTo>
                    <a:lnTo>
                      <a:pt x="12022" y="20313"/>
                    </a:lnTo>
                    <a:lnTo>
                      <a:pt x="12056" y="20142"/>
                    </a:lnTo>
                    <a:lnTo>
                      <a:pt x="12022" y="19977"/>
                    </a:lnTo>
                    <a:lnTo>
                      <a:pt x="11933" y="19822"/>
                    </a:lnTo>
                    <a:lnTo>
                      <a:pt x="11787" y="19683"/>
                    </a:lnTo>
                    <a:lnTo>
                      <a:pt x="11585" y="19571"/>
                    </a:lnTo>
                    <a:lnTo>
                      <a:pt x="11361" y="19485"/>
                    </a:lnTo>
                    <a:lnTo>
                      <a:pt x="11080" y="19432"/>
                    </a:lnTo>
                    <a:lnTo>
                      <a:pt x="10800" y="19416"/>
                    </a:lnTo>
                    <a:close/>
                    <a:moveTo>
                      <a:pt x="1750" y="2318"/>
                    </a:moveTo>
                    <a:lnTo>
                      <a:pt x="1750" y="18903"/>
                    </a:lnTo>
                    <a:lnTo>
                      <a:pt x="19850" y="18903"/>
                    </a:lnTo>
                    <a:lnTo>
                      <a:pt x="19850" y="2318"/>
                    </a:lnTo>
                    <a:lnTo>
                      <a:pt x="1750" y="2318"/>
                    </a:lnTo>
                    <a:close/>
                    <a:moveTo>
                      <a:pt x="8153" y="1052"/>
                    </a:moveTo>
                    <a:lnTo>
                      <a:pt x="8030" y="1068"/>
                    </a:lnTo>
                    <a:lnTo>
                      <a:pt x="7929" y="1105"/>
                    </a:lnTo>
                    <a:lnTo>
                      <a:pt x="7862" y="1159"/>
                    </a:lnTo>
                    <a:lnTo>
                      <a:pt x="7839" y="1228"/>
                    </a:lnTo>
                    <a:lnTo>
                      <a:pt x="7862" y="1298"/>
                    </a:lnTo>
                    <a:lnTo>
                      <a:pt x="7929" y="1356"/>
                    </a:lnTo>
                    <a:lnTo>
                      <a:pt x="8030" y="1388"/>
                    </a:lnTo>
                    <a:lnTo>
                      <a:pt x="8153" y="1399"/>
                    </a:lnTo>
                    <a:lnTo>
                      <a:pt x="13447" y="1399"/>
                    </a:lnTo>
                    <a:lnTo>
                      <a:pt x="13570" y="1388"/>
                    </a:lnTo>
                    <a:lnTo>
                      <a:pt x="13660" y="1356"/>
                    </a:lnTo>
                    <a:lnTo>
                      <a:pt x="13727" y="1298"/>
                    </a:lnTo>
                    <a:lnTo>
                      <a:pt x="13750" y="1228"/>
                    </a:lnTo>
                    <a:lnTo>
                      <a:pt x="13727" y="1159"/>
                    </a:lnTo>
                    <a:lnTo>
                      <a:pt x="13660" y="1105"/>
                    </a:lnTo>
                    <a:lnTo>
                      <a:pt x="13570" y="1068"/>
                    </a:lnTo>
                    <a:lnTo>
                      <a:pt x="13447" y="1052"/>
                    </a:lnTo>
                    <a:lnTo>
                      <a:pt x="8153" y="1052"/>
                    </a:lnTo>
                    <a:close/>
                    <a:moveTo>
                      <a:pt x="2512" y="0"/>
                    </a:moveTo>
                    <a:lnTo>
                      <a:pt x="19088" y="0"/>
                    </a:lnTo>
                    <a:lnTo>
                      <a:pt x="19492" y="21"/>
                    </a:lnTo>
                    <a:lnTo>
                      <a:pt x="19884" y="69"/>
                    </a:lnTo>
                    <a:lnTo>
                      <a:pt x="20243" y="166"/>
                    </a:lnTo>
                    <a:lnTo>
                      <a:pt x="20568" y="283"/>
                    </a:lnTo>
                    <a:lnTo>
                      <a:pt x="20860" y="433"/>
                    </a:lnTo>
                    <a:lnTo>
                      <a:pt x="21107" y="603"/>
                    </a:lnTo>
                    <a:lnTo>
                      <a:pt x="21308" y="790"/>
                    </a:lnTo>
                    <a:lnTo>
                      <a:pt x="21477" y="1004"/>
                    </a:lnTo>
                    <a:lnTo>
                      <a:pt x="21566" y="1223"/>
                    </a:lnTo>
                    <a:lnTo>
                      <a:pt x="21600" y="1458"/>
                    </a:lnTo>
                    <a:lnTo>
                      <a:pt x="21600" y="20142"/>
                    </a:lnTo>
                    <a:lnTo>
                      <a:pt x="21566" y="20377"/>
                    </a:lnTo>
                    <a:lnTo>
                      <a:pt x="21477" y="20596"/>
                    </a:lnTo>
                    <a:lnTo>
                      <a:pt x="21308" y="20810"/>
                    </a:lnTo>
                    <a:lnTo>
                      <a:pt x="21107" y="20997"/>
                    </a:lnTo>
                    <a:lnTo>
                      <a:pt x="20860" y="21167"/>
                    </a:lnTo>
                    <a:lnTo>
                      <a:pt x="20568" y="21317"/>
                    </a:lnTo>
                    <a:lnTo>
                      <a:pt x="20243" y="21434"/>
                    </a:lnTo>
                    <a:lnTo>
                      <a:pt x="19884" y="21531"/>
                    </a:lnTo>
                    <a:lnTo>
                      <a:pt x="19492" y="21579"/>
                    </a:lnTo>
                    <a:lnTo>
                      <a:pt x="19088" y="21600"/>
                    </a:lnTo>
                    <a:lnTo>
                      <a:pt x="2512" y="21600"/>
                    </a:lnTo>
                    <a:lnTo>
                      <a:pt x="2108" y="21579"/>
                    </a:lnTo>
                    <a:lnTo>
                      <a:pt x="1727" y="21531"/>
                    </a:lnTo>
                    <a:lnTo>
                      <a:pt x="1368" y="21434"/>
                    </a:lnTo>
                    <a:lnTo>
                      <a:pt x="1032" y="21317"/>
                    </a:lnTo>
                    <a:lnTo>
                      <a:pt x="740" y="21167"/>
                    </a:lnTo>
                    <a:lnTo>
                      <a:pt x="482" y="20997"/>
                    </a:lnTo>
                    <a:lnTo>
                      <a:pt x="280" y="20810"/>
                    </a:lnTo>
                    <a:lnTo>
                      <a:pt x="135" y="20596"/>
                    </a:lnTo>
                    <a:lnTo>
                      <a:pt x="34" y="20377"/>
                    </a:lnTo>
                    <a:lnTo>
                      <a:pt x="0" y="20142"/>
                    </a:lnTo>
                    <a:lnTo>
                      <a:pt x="0" y="1458"/>
                    </a:lnTo>
                    <a:lnTo>
                      <a:pt x="34" y="1223"/>
                    </a:lnTo>
                    <a:lnTo>
                      <a:pt x="135" y="1004"/>
                    </a:lnTo>
                    <a:lnTo>
                      <a:pt x="280" y="790"/>
                    </a:lnTo>
                    <a:lnTo>
                      <a:pt x="482" y="603"/>
                    </a:lnTo>
                    <a:lnTo>
                      <a:pt x="740" y="433"/>
                    </a:lnTo>
                    <a:lnTo>
                      <a:pt x="1032" y="283"/>
                    </a:lnTo>
                    <a:lnTo>
                      <a:pt x="1368" y="166"/>
                    </a:lnTo>
                    <a:lnTo>
                      <a:pt x="1727" y="69"/>
                    </a:lnTo>
                    <a:lnTo>
                      <a:pt x="2108" y="21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99" name="자유형 20"/>
              <p:cNvSpPr/>
              <p:nvPr/>
            </p:nvSpPr>
            <p:spPr>
              <a:xfrm>
                <a:off x="13999" y="1929382"/>
                <a:ext cx="128785" cy="1127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178" y="18058"/>
                    </a:moveTo>
                    <a:lnTo>
                      <a:pt x="10143" y="19659"/>
                    </a:lnTo>
                    <a:lnTo>
                      <a:pt x="7724" y="21530"/>
                    </a:lnTo>
                    <a:lnTo>
                      <a:pt x="7634" y="21574"/>
                    </a:lnTo>
                    <a:lnTo>
                      <a:pt x="7544" y="21600"/>
                    </a:lnTo>
                    <a:lnTo>
                      <a:pt x="7454" y="21594"/>
                    </a:lnTo>
                    <a:lnTo>
                      <a:pt x="7369" y="21555"/>
                    </a:lnTo>
                    <a:lnTo>
                      <a:pt x="7290" y="21485"/>
                    </a:lnTo>
                    <a:lnTo>
                      <a:pt x="7228" y="21401"/>
                    </a:lnTo>
                    <a:lnTo>
                      <a:pt x="7189" y="21305"/>
                    </a:lnTo>
                    <a:lnTo>
                      <a:pt x="7178" y="21196"/>
                    </a:lnTo>
                    <a:close/>
                    <a:moveTo>
                      <a:pt x="21252" y="0"/>
                    </a:moveTo>
                    <a:lnTo>
                      <a:pt x="21336" y="13"/>
                    </a:lnTo>
                    <a:lnTo>
                      <a:pt x="21415" y="45"/>
                    </a:lnTo>
                    <a:lnTo>
                      <a:pt x="21488" y="103"/>
                    </a:lnTo>
                    <a:lnTo>
                      <a:pt x="21555" y="199"/>
                    </a:lnTo>
                    <a:lnTo>
                      <a:pt x="21594" y="314"/>
                    </a:lnTo>
                    <a:lnTo>
                      <a:pt x="21600" y="424"/>
                    </a:lnTo>
                    <a:lnTo>
                      <a:pt x="21572" y="545"/>
                    </a:lnTo>
                    <a:lnTo>
                      <a:pt x="14834" y="19957"/>
                    </a:lnTo>
                    <a:lnTo>
                      <a:pt x="14772" y="20086"/>
                    </a:lnTo>
                    <a:lnTo>
                      <a:pt x="14694" y="20195"/>
                    </a:lnTo>
                    <a:lnTo>
                      <a:pt x="14598" y="20285"/>
                    </a:lnTo>
                    <a:lnTo>
                      <a:pt x="14480" y="20355"/>
                    </a:lnTo>
                    <a:lnTo>
                      <a:pt x="14368" y="20394"/>
                    </a:lnTo>
                    <a:lnTo>
                      <a:pt x="14256" y="20406"/>
                    </a:lnTo>
                    <a:lnTo>
                      <a:pt x="14116" y="20387"/>
                    </a:lnTo>
                    <a:lnTo>
                      <a:pt x="13986" y="20329"/>
                    </a:lnTo>
                    <a:lnTo>
                      <a:pt x="7176" y="16627"/>
                    </a:lnTo>
                    <a:lnTo>
                      <a:pt x="16754" y="5634"/>
                    </a:lnTo>
                    <a:lnTo>
                      <a:pt x="5817" y="15895"/>
                    </a:lnTo>
                    <a:lnTo>
                      <a:pt x="354" y="12924"/>
                    </a:lnTo>
                    <a:lnTo>
                      <a:pt x="236" y="12834"/>
                    </a:lnTo>
                    <a:lnTo>
                      <a:pt x="135" y="12725"/>
                    </a:lnTo>
                    <a:lnTo>
                      <a:pt x="62" y="12597"/>
                    </a:lnTo>
                    <a:lnTo>
                      <a:pt x="17" y="12449"/>
                    </a:lnTo>
                    <a:lnTo>
                      <a:pt x="0" y="12289"/>
                    </a:lnTo>
                    <a:lnTo>
                      <a:pt x="11" y="12135"/>
                    </a:lnTo>
                    <a:lnTo>
                      <a:pt x="56" y="11981"/>
                    </a:lnTo>
                    <a:lnTo>
                      <a:pt x="129" y="11846"/>
                    </a:lnTo>
                    <a:lnTo>
                      <a:pt x="230" y="11737"/>
                    </a:lnTo>
                    <a:lnTo>
                      <a:pt x="348" y="11653"/>
                    </a:lnTo>
                    <a:lnTo>
                      <a:pt x="21095" y="32"/>
                    </a:lnTo>
                    <a:lnTo>
                      <a:pt x="21173" y="6"/>
                    </a:lnTo>
                    <a:close/>
                  </a:path>
                </a:pathLst>
              </a:cu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00" name="Freeform 6"/>
              <p:cNvSpPr/>
              <p:nvPr/>
            </p:nvSpPr>
            <p:spPr>
              <a:xfrm>
                <a:off x="13326" y="2384122"/>
                <a:ext cx="130132" cy="1153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307" y="0"/>
                    </a:moveTo>
                    <a:lnTo>
                      <a:pt x="15753" y="0"/>
                    </a:lnTo>
                    <a:lnTo>
                      <a:pt x="16198" y="35"/>
                    </a:lnTo>
                    <a:lnTo>
                      <a:pt x="16638" y="105"/>
                    </a:lnTo>
                    <a:lnTo>
                      <a:pt x="17065" y="216"/>
                    </a:lnTo>
                    <a:lnTo>
                      <a:pt x="17498" y="356"/>
                    </a:lnTo>
                    <a:lnTo>
                      <a:pt x="17919" y="530"/>
                    </a:lnTo>
                    <a:lnTo>
                      <a:pt x="18333" y="753"/>
                    </a:lnTo>
                    <a:lnTo>
                      <a:pt x="18723" y="997"/>
                    </a:lnTo>
                    <a:lnTo>
                      <a:pt x="19107" y="1276"/>
                    </a:lnTo>
                    <a:lnTo>
                      <a:pt x="19472" y="1604"/>
                    </a:lnTo>
                    <a:lnTo>
                      <a:pt x="19824" y="1960"/>
                    </a:lnTo>
                    <a:lnTo>
                      <a:pt x="20146" y="2343"/>
                    </a:lnTo>
                    <a:lnTo>
                      <a:pt x="20437" y="2748"/>
                    </a:lnTo>
                    <a:lnTo>
                      <a:pt x="20697" y="3173"/>
                    </a:lnTo>
                    <a:lnTo>
                      <a:pt x="20926" y="3613"/>
                    </a:lnTo>
                    <a:lnTo>
                      <a:pt x="21117" y="4059"/>
                    </a:lnTo>
                    <a:lnTo>
                      <a:pt x="21278" y="4533"/>
                    </a:lnTo>
                    <a:lnTo>
                      <a:pt x="21408" y="5001"/>
                    </a:lnTo>
                    <a:lnTo>
                      <a:pt x="21501" y="5482"/>
                    </a:lnTo>
                    <a:lnTo>
                      <a:pt x="21569" y="5970"/>
                    </a:lnTo>
                    <a:lnTo>
                      <a:pt x="21600" y="6458"/>
                    </a:lnTo>
                    <a:lnTo>
                      <a:pt x="21600" y="6947"/>
                    </a:lnTo>
                    <a:lnTo>
                      <a:pt x="21569" y="7435"/>
                    </a:lnTo>
                    <a:lnTo>
                      <a:pt x="21501" y="7923"/>
                    </a:lnTo>
                    <a:lnTo>
                      <a:pt x="21408" y="8404"/>
                    </a:lnTo>
                    <a:lnTo>
                      <a:pt x="21278" y="8879"/>
                    </a:lnTo>
                    <a:lnTo>
                      <a:pt x="21117" y="9339"/>
                    </a:lnTo>
                    <a:lnTo>
                      <a:pt x="20926" y="9792"/>
                    </a:lnTo>
                    <a:lnTo>
                      <a:pt x="20697" y="10232"/>
                    </a:lnTo>
                    <a:lnTo>
                      <a:pt x="20437" y="10657"/>
                    </a:lnTo>
                    <a:lnTo>
                      <a:pt x="20146" y="11062"/>
                    </a:lnTo>
                    <a:lnTo>
                      <a:pt x="19824" y="11445"/>
                    </a:lnTo>
                    <a:lnTo>
                      <a:pt x="12418" y="19619"/>
                    </a:lnTo>
                    <a:lnTo>
                      <a:pt x="12300" y="19724"/>
                    </a:lnTo>
                    <a:lnTo>
                      <a:pt x="12158" y="19794"/>
                    </a:lnTo>
                    <a:lnTo>
                      <a:pt x="12016" y="19835"/>
                    </a:lnTo>
                    <a:lnTo>
                      <a:pt x="11867" y="19835"/>
                    </a:lnTo>
                    <a:lnTo>
                      <a:pt x="11719" y="19794"/>
                    </a:lnTo>
                    <a:lnTo>
                      <a:pt x="11589" y="19724"/>
                    </a:lnTo>
                    <a:lnTo>
                      <a:pt x="11465" y="19619"/>
                    </a:lnTo>
                    <a:lnTo>
                      <a:pt x="11366" y="19480"/>
                    </a:lnTo>
                    <a:lnTo>
                      <a:pt x="11304" y="19333"/>
                    </a:lnTo>
                    <a:lnTo>
                      <a:pt x="11267" y="19173"/>
                    </a:lnTo>
                    <a:lnTo>
                      <a:pt x="11267" y="19012"/>
                    </a:lnTo>
                    <a:lnTo>
                      <a:pt x="11304" y="18852"/>
                    </a:lnTo>
                    <a:lnTo>
                      <a:pt x="11366" y="18699"/>
                    </a:lnTo>
                    <a:lnTo>
                      <a:pt x="11465" y="18566"/>
                    </a:lnTo>
                    <a:lnTo>
                      <a:pt x="18779" y="10497"/>
                    </a:lnTo>
                    <a:lnTo>
                      <a:pt x="19051" y="10169"/>
                    </a:lnTo>
                    <a:lnTo>
                      <a:pt x="19292" y="9813"/>
                    </a:lnTo>
                    <a:lnTo>
                      <a:pt x="19509" y="9450"/>
                    </a:lnTo>
                    <a:lnTo>
                      <a:pt x="19694" y="9067"/>
                    </a:lnTo>
                    <a:lnTo>
                      <a:pt x="19849" y="8669"/>
                    </a:lnTo>
                    <a:lnTo>
                      <a:pt x="19973" y="8265"/>
                    </a:lnTo>
                    <a:lnTo>
                      <a:pt x="20059" y="7853"/>
                    </a:lnTo>
                    <a:lnTo>
                      <a:pt x="20127" y="7435"/>
                    </a:lnTo>
                    <a:lnTo>
                      <a:pt x="20152" y="7016"/>
                    </a:lnTo>
                    <a:lnTo>
                      <a:pt x="20152" y="6598"/>
                    </a:lnTo>
                    <a:lnTo>
                      <a:pt x="20127" y="6172"/>
                    </a:lnTo>
                    <a:lnTo>
                      <a:pt x="20059" y="5761"/>
                    </a:lnTo>
                    <a:lnTo>
                      <a:pt x="19973" y="5342"/>
                    </a:lnTo>
                    <a:lnTo>
                      <a:pt x="19849" y="4945"/>
                    </a:lnTo>
                    <a:lnTo>
                      <a:pt x="19694" y="4554"/>
                    </a:lnTo>
                    <a:lnTo>
                      <a:pt x="19509" y="4171"/>
                    </a:lnTo>
                    <a:lnTo>
                      <a:pt x="19292" y="3801"/>
                    </a:lnTo>
                    <a:lnTo>
                      <a:pt x="19051" y="3452"/>
                    </a:lnTo>
                    <a:lnTo>
                      <a:pt x="18779" y="3125"/>
                    </a:lnTo>
                    <a:lnTo>
                      <a:pt x="18469" y="2811"/>
                    </a:lnTo>
                    <a:lnTo>
                      <a:pt x="18160" y="2539"/>
                    </a:lnTo>
                    <a:lnTo>
                      <a:pt x="17826" y="2309"/>
                    </a:lnTo>
                    <a:lnTo>
                      <a:pt x="17479" y="2099"/>
                    </a:lnTo>
                    <a:lnTo>
                      <a:pt x="17120" y="1932"/>
                    </a:lnTo>
                    <a:lnTo>
                      <a:pt x="16755" y="1799"/>
                    </a:lnTo>
                    <a:lnTo>
                      <a:pt x="16384" y="1695"/>
                    </a:lnTo>
                    <a:lnTo>
                      <a:pt x="16000" y="1632"/>
                    </a:lnTo>
                    <a:lnTo>
                      <a:pt x="15623" y="1597"/>
                    </a:lnTo>
                    <a:lnTo>
                      <a:pt x="15246" y="1597"/>
                    </a:lnTo>
                    <a:lnTo>
                      <a:pt x="14862" y="1632"/>
                    </a:lnTo>
                    <a:lnTo>
                      <a:pt x="14478" y="1695"/>
                    </a:lnTo>
                    <a:lnTo>
                      <a:pt x="14107" y="1799"/>
                    </a:lnTo>
                    <a:lnTo>
                      <a:pt x="13742" y="1932"/>
                    </a:lnTo>
                    <a:lnTo>
                      <a:pt x="13389" y="2099"/>
                    </a:lnTo>
                    <a:lnTo>
                      <a:pt x="13043" y="2309"/>
                    </a:lnTo>
                    <a:lnTo>
                      <a:pt x="12715" y="2539"/>
                    </a:lnTo>
                    <a:lnTo>
                      <a:pt x="12393" y="2811"/>
                    </a:lnTo>
                    <a:lnTo>
                      <a:pt x="12096" y="3125"/>
                    </a:lnTo>
                    <a:lnTo>
                      <a:pt x="2339" y="13754"/>
                    </a:lnTo>
                    <a:lnTo>
                      <a:pt x="2110" y="14040"/>
                    </a:lnTo>
                    <a:lnTo>
                      <a:pt x="1900" y="14347"/>
                    </a:lnTo>
                    <a:lnTo>
                      <a:pt x="1732" y="14660"/>
                    </a:lnTo>
                    <a:lnTo>
                      <a:pt x="1596" y="14988"/>
                    </a:lnTo>
                    <a:lnTo>
                      <a:pt x="1491" y="15337"/>
                    </a:lnTo>
                    <a:lnTo>
                      <a:pt x="1411" y="15679"/>
                    </a:lnTo>
                    <a:lnTo>
                      <a:pt x="1361" y="16034"/>
                    </a:lnTo>
                    <a:lnTo>
                      <a:pt x="1349" y="16390"/>
                    </a:lnTo>
                    <a:lnTo>
                      <a:pt x="1361" y="16753"/>
                    </a:lnTo>
                    <a:lnTo>
                      <a:pt x="1411" y="17101"/>
                    </a:lnTo>
                    <a:lnTo>
                      <a:pt x="1491" y="17457"/>
                    </a:lnTo>
                    <a:lnTo>
                      <a:pt x="1596" y="17792"/>
                    </a:lnTo>
                    <a:lnTo>
                      <a:pt x="1732" y="18127"/>
                    </a:lnTo>
                    <a:lnTo>
                      <a:pt x="1900" y="18441"/>
                    </a:lnTo>
                    <a:lnTo>
                      <a:pt x="2110" y="18740"/>
                    </a:lnTo>
                    <a:lnTo>
                      <a:pt x="2339" y="19026"/>
                    </a:lnTo>
                    <a:lnTo>
                      <a:pt x="2592" y="19284"/>
                    </a:lnTo>
                    <a:lnTo>
                      <a:pt x="2865" y="19501"/>
                    </a:lnTo>
                    <a:lnTo>
                      <a:pt x="3149" y="19696"/>
                    </a:lnTo>
                    <a:lnTo>
                      <a:pt x="3453" y="19849"/>
                    </a:lnTo>
                    <a:lnTo>
                      <a:pt x="3762" y="19968"/>
                    </a:lnTo>
                    <a:lnTo>
                      <a:pt x="4084" y="20045"/>
                    </a:lnTo>
                    <a:lnTo>
                      <a:pt x="4399" y="20100"/>
                    </a:lnTo>
                    <a:lnTo>
                      <a:pt x="4721" y="20121"/>
                    </a:lnTo>
                    <a:lnTo>
                      <a:pt x="5049" y="20100"/>
                    </a:lnTo>
                    <a:lnTo>
                      <a:pt x="5364" y="20045"/>
                    </a:lnTo>
                    <a:lnTo>
                      <a:pt x="5686" y="19968"/>
                    </a:lnTo>
                    <a:lnTo>
                      <a:pt x="5989" y="19849"/>
                    </a:lnTo>
                    <a:lnTo>
                      <a:pt x="6299" y="19696"/>
                    </a:lnTo>
                    <a:lnTo>
                      <a:pt x="6583" y="19501"/>
                    </a:lnTo>
                    <a:lnTo>
                      <a:pt x="6856" y="19284"/>
                    </a:lnTo>
                    <a:lnTo>
                      <a:pt x="7109" y="19026"/>
                    </a:lnTo>
                    <a:lnTo>
                      <a:pt x="16959" y="8279"/>
                    </a:lnTo>
                    <a:lnTo>
                      <a:pt x="17127" y="8076"/>
                    </a:lnTo>
                    <a:lnTo>
                      <a:pt x="17269" y="7846"/>
                    </a:lnTo>
                    <a:lnTo>
                      <a:pt x="17380" y="7609"/>
                    </a:lnTo>
                    <a:lnTo>
                      <a:pt x="17467" y="7358"/>
                    </a:lnTo>
                    <a:lnTo>
                      <a:pt x="17516" y="7100"/>
                    </a:lnTo>
                    <a:lnTo>
                      <a:pt x="17553" y="6835"/>
                    </a:lnTo>
                    <a:lnTo>
                      <a:pt x="17553" y="6570"/>
                    </a:lnTo>
                    <a:lnTo>
                      <a:pt x="17516" y="6305"/>
                    </a:lnTo>
                    <a:lnTo>
                      <a:pt x="17467" y="6047"/>
                    </a:lnTo>
                    <a:lnTo>
                      <a:pt x="17380" y="5803"/>
                    </a:lnTo>
                    <a:lnTo>
                      <a:pt x="17269" y="5559"/>
                    </a:lnTo>
                    <a:lnTo>
                      <a:pt x="17127" y="5329"/>
                    </a:lnTo>
                    <a:lnTo>
                      <a:pt x="16959" y="5119"/>
                    </a:lnTo>
                    <a:lnTo>
                      <a:pt x="16768" y="4931"/>
                    </a:lnTo>
                    <a:lnTo>
                      <a:pt x="16564" y="4778"/>
                    </a:lnTo>
                    <a:lnTo>
                      <a:pt x="16347" y="4659"/>
                    </a:lnTo>
                    <a:lnTo>
                      <a:pt x="16118" y="4561"/>
                    </a:lnTo>
                    <a:lnTo>
                      <a:pt x="15883" y="4499"/>
                    </a:lnTo>
                    <a:lnTo>
                      <a:pt x="15642" y="4471"/>
                    </a:lnTo>
                    <a:lnTo>
                      <a:pt x="15406" y="4471"/>
                    </a:lnTo>
                    <a:lnTo>
                      <a:pt x="15171" y="4499"/>
                    </a:lnTo>
                    <a:lnTo>
                      <a:pt x="14942" y="4561"/>
                    </a:lnTo>
                    <a:lnTo>
                      <a:pt x="14707" y="4659"/>
                    </a:lnTo>
                    <a:lnTo>
                      <a:pt x="14497" y="4778"/>
                    </a:lnTo>
                    <a:lnTo>
                      <a:pt x="14287" y="4931"/>
                    </a:lnTo>
                    <a:lnTo>
                      <a:pt x="14095" y="5119"/>
                    </a:lnTo>
                    <a:lnTo>
                      <a:pt x="6695" y="13293"/>
                    </a:lnTo>
                    <a:lnTo>
                      <a:pt x="6571" y="13405"/>
                    </a:lnTo>
                    <a:lnTo>
                      <a:pt x="6435" y="13468"/>
                    </a:lnTo>
                    <a:lnTo>
                      <a:pt x="6293" y="13510"/>
                    </a:lnTo>
                    <a:lnTo>
                      <a:pt x="6138" y="13510"/>
                    </a:lnTo>
                    <a:lnTo>
                      <a:pt x="5996" y="13468"/>
                    </a:lnTo>
                    <a:lnTo>
                      <a:pt x="5859" y="13405"/>
                    </a:lnTo>
                    <a:lnTo>
                      <a:pt x="5736" y="13293"/>
                    </a:lnTo>
                    <a:lnTo>
                      <a:pt x="5637" y="13161"/>
                    </a:lnTo>
                    <a:lnTo>
                      <a:pt x="5569" y="13007"/>
                    </a:lnTo>
                    <a:lnTo>
                      <a:pt x="5544" y="12847"/>
                    </a:lnTo>
                    <a:lnTo>
                      <a:pt x="5544" y="12687"/>
                    </a:lnTo>
                    <a:lnTo>
                      <a:pt x="5569" y="12526"/>
                    </a:lnTo>
                    <a:lnTo>
                      <a:pt x="5637" y="12380"/>
                    </a:lnTo>
                    <a:lnTo>
                      <a:pt x="5736" y="12240"/>
                    </a:lnTo>
                    <a:lnTo>
                      <a:pt x="13136" y="4066"/>
                    </a:lnTo>
                    <a:lnTo>
                      <a:pt x="13396" y="3808"/>
                    </a:lnTo>
                    <a:lnTo>
                      <a:pt x="13668" y="3592"/>
                    </a:lnTo>
                    <a:lnTo>
                      <a:pt x="13952" y="3404"/>
                    </a:lnTo>
                    <a:lnTo>
                      <a:pt x="14256" y="3243"/>
                    </a:lnTo>
                    <a:lnTo>
                      <a:pt x="14565" y="3132"/>
                    </a:lnTo>
                    <a:lnTo>
                      <a:pt x="14881" y="3041"/>
                    </a:lnTo>
                    <a:lnTo>
                      <a:pt x="15202" y="2992"/>
                    </a:lnTo>
                    <a:lnTo>
                      <a:pt x="15524" y="2978"/>
                    </a:lnTo>
                    <a:lnTo>
                      <a:pt x="15852" y="2992"/>
                    </a:lnTo>
                    <a:lnTo>
                      <a:pt x="16168" y="3041"/>
                    </a:lnTo>
                    <a:lnTo>
                      <a:pt x="16489" y="3132"/>
                    </a:lnTo>
                    <a:lnTo>
                      <a:pt x="16792" y="3243"/>
                    </a:lnTo>
                    <a:lnTo>
                      <a:pt x="17096" y="3404"/>
                    </a:lnTo>
                    <a:lnTo>
                      <a:pt x="17386" y="3592"/>
                    </a:lnTo>
                    <a:lnTo>
                      <a:pt x="17659" y="3808"/>
                    </a:lnTo>
                    <a:lnTo>
                      <a:pt x="17912" y="4066"/>
                    </a:lnTo>
                    <a:lnTo>
                      <a:pt x="18141" y="4345"/>
                    </a:lnTo>
                    <a:lnTo>
                      <a:pt x="18345" y="4645"/>
                    </a:lnTo>
                    <a:lnTo>
                      <a:pt x="18519" y="4973"/>
                    </a:lnTo>
                    <a:lnTo>
                      <a:pt x="18655" y="5301"/>
                    </a:lnTo>
                    <a:lnTo>
                      <a:pt x="18760" y="5642"/>
                    </a:lnTo>
                    <a:lnTo>
                      <a:pt x="18840" y="5991"/>
                    </a:lnTo>
                    <a:lnTo>
                      <a:pt x="18890" y="6347"/>
                    </a:lnTo>
                    <a:lnTo>
                      <a:pt x="18902" y="6702"/>
                    </a:lnTo>
                    <a:lnTo>
                      <a:pt x="18890" y="7058"/>
                    </a:lnTo>
                    <a:lnTo>
                      <a:pt x="18840" y="7414"/>
                    </a:lnTo>
                    <a:lnTo>
                      <a:pt x="18760" y="7763"/>
                    </a:lnTo>
                    <a:lnTo>
                      <a:pt x="18655" y="8104"/>
                    </a:lnTo>
                    <a:lnTo>
                      <a:pt x="18519" y="8432"/>
                    </a:lnTo>
                    <a:lnTo>
                      <a:pt x="18345" y="8753"/>
                    </a:lnTo>
                    <a:lnTo>
                      <a:pt x="18141" y="9053"/>
                    </a:lnTo>
                    <a:lnTo>
                      <a:pt x="17912" y="9339"/>
                    </a:lnTo>
                    <a:lnTo>
                      <a:pt x="8062" y="20080"/>
                    </a:lnTo>
                    <a:lnTo>
                      <a:pt x="7765" y="20386"/>
                    </a:lnTo>
                    <a:lnTo>
                      <a:pt x="7443" y="20658"/>
                    </a:lnTo>
                    <a:lnTo>
                      <a:pt x="7115" y="20889"/>
                    </a:lnTo>
                    <a:lnTo>
                      <a:pt x="6769" y="21098"/>
                    </a:lnTo>
                    <a:lnTo>
                      <a:pt x="6410" y="21265"/>
                    </a:lnTo>
                    <a:lnTo>
                      <a:pt x="6045" y="21398"/>
                    </a:lnTo>
                    <a:lnTo>
                      <a:pt x="5674" y="21502"/>
                    </a:lnTo>
                    <a:lnTo>
                      <a:pt x="5290" y="21565"/>
                    </a:lnTo>
                    <a:lnTo>
                      <a:pt x="4913" y="21600"/>
                    </a:lnTo>
                    <a:lnTo>
                      <a:pt x="4535" y="21600"/>
                    </a:lnTo>
                    <a:lnTo>
                      <a:pt x="4152" y="21565"/>
                    </a:lnTo>
                    <a:lnTo>
                      <a:pt x="3768" y="21502"/>
                    </a:lnTo>
                    <a:lnTo>
                      <a:pt x="3397" y="21398"/>
                    </a:lnTo>
                    <a:lnTo>
                      <a:pt x="3032" y="21265"/>
                    </a:lnTo>
                    <a:lnTo>
                      <a:pt x="2679" y="21098"/>
                    </a:lnTo>
                    <a:lnTo>
                      <a:pt x="2333" y="20889"/>
                    </a:lnTo>
                    <a:lnTo>
                      <a:pt x="1999" y="20658"/>
                    </a:lnTo>
                    <a:lnTo>
                      <a:pt x="1683" y="20386"/>
                    </a:lnTo>
                    <a:lnTo>
                      <a:pt x="1386" y="20080"/>
                    </a:lnTo>
                    <a:lnTo>
                      <a:pt x="1101" y="19752"/>
                    </a:lnTo>
                    <a:lnTo>
                      <a:pt x="860" y="19403"/>
                    </a:lnTo>
                    <a:lnTo>
                      <a:pt x="643" y="19033"/>
                    </a:lnTo>
                    <a:lnTo>
                      <a:pt x="464" y="18650"/>
                    </a:lnTo>
                    <a:lnTo>
                      <a:pt x="316" y="18252"/>
                    </a:lnTo>
                    <a:lnTo>
                      <a:pt x="186" y="17855"/>
                    </a:lnTo>
                    <a:lnTo>
                      <a:pt x="93" y="17443"/>
                    </a:lnTo>
                    <a:lnTo>
                      <a:pt x="31" y="17025"/>
                    </a:lnTo>
                    <a:lnTo>
                      <a:pt x="0" y="16606"/>
                    </a:lnTo>
                    <a:lnTo>
                      <a:pt x="0" y="16188"/>
                    </a:lnTo>
                    <a:lnTo>
                      <a:pt x="31" y="15762"/>
                    </a:lnTo>
                    <a:lnTo>
                      <a:pt x="93" y="15344"/>
                    </a:lnTo>
                    <a:lnTo>
                      <a:pt x="186" y="14932"/>
                    </a:lnTo>
                    <a:lnTo>
                      <a:pt x="316" y="14528"/>
                    </a:lnTo>
                    <a:lnTo>
                      <a:pt x="464" y="14137"/>
                    </a:lnTo>
                    <a:lnTo>
                      <a:pt x="643" y="13754"/>
                    </a:lnTo>
                    <a:lnTo>
                      <a:pt x="860" y="13391"/>
                    </a:lnTo>
                    <a:lnTo>
                      <a:pt x="1101" y="13035"/>
                    </a:lnTo>
                    <a:lnTo>
                      <a:pt x="1386" y="12708"/>
                    </a:lnTo>
                    <a:lnTo>
                      <a:pt x="11230" y="1960"/>
                    </a:lnTo>
                    <a:lnTo>
                      <a:pt x="11583" y="1604"/>
                    </a:lnTo>
                    <a:lnTo>
                      <a:pt x="11948" y="1276"/>
                    </a:lnTo>
                    <a:lnTo>
                      <a:pt x="12325" y="997"/>
                    </a:lnTo>
                    <a:lnTo>
                      <a:pt x="12727" y="753"/>
                    </a:lnTo>
                    <a:lnTo>
                      <a:pt x="13136" y="530"/>
                    </a:lnTo>
                    <a:lnTo>
                      <a:pt x="13556" y="356"/>
                    </a:lnTo>
                    <a:lnTo>
                      <a:pt x="13990" y="216"/>
                    </a:lnTo>
                    <a:lnTo>
                      <a:pt x="14423" y="105"/>
                    </a:lnTo>
                    <a:lnTo>
                      <a:pt x="14862" y="35"/>
                    </a:lnTo>
                    <a:lnTo>
                      <a:pt x="15307" y="0"/>
                    </a:lnTo>
                    <a:close/>
                  </a:path>
                </a:pathLst>
              </a:cu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grpSp>
            <p:nvGrpSpPr>
              <p:cNvPr id="305" name="Group 20"/>
              <p:cNvGrpSpPr/>
              <p:nvPr/>
            </p:nvGrpSpPr>
            <p:grpSpPr>
              <a:xfrm>
                <a:off x="26395" y="3348368"/>
                <a:ext cx="103993" cy="141852"/>
                <a:chOff x="0" y="0"/>
                <a:chExt cx="103992" cy="141850"/>
              </a:xfrm>
            </p:grpSpPr>
            <p:sp>
              <p:nvSpPr>
                <p:cNvPr id="301" name="Freeform 22"/>
                <p:cNvSpPr/>
                <p:nvPr/>
              </p:nvSpPr>
              <p:spPr>
                <a:xfrm>
                  <a:off x="15814" y="0"/>
                  <a:ext cx="72365" cy="843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6836" y="5550"/>
                      </a:moveTo>
                      <a:lnTo>
                        <a:pt x="6290" y="6073"/>
                      </a:lnTo>
                      <a:lnTo>
                        <a:pt x="5783" y="6618"/>
                      </a:lnTo>
                      <a:lnTo>
                        <a:pt x="5329" y="7174"/>
                      </a:lnTo>
                      <a:lnTo>
                        <a:pt x="4926" y="7741"/>
                      </a:lnTo>
                      <a:lnTo>
                        <a:pt x="4575" y="8309"/>
                      </a:lnTo>
                      <a:lnTo>
                        <a:pt x="4276" y="8865"/>
                      </a:lnTo>
                      <a:lnTo>
                        <a:pt x="4016" y="9421"/>
                      </a:lnTo>
                      <a:lnTo>
                        <a:pt x="3782" y="9955"/>
                      </a:lnTo>
                      <a:lnTo>
                        <a:pt x="3600" y="10466"/>
                      </a:lnTo>
                      <a:lnTo>
                        <a:pt x="3431" y="10945"/>
                      </a:lnTo>
                      <a:lnTo>
                        <a:pt x="3314" y="11378"/>
                      </a:lnTo>
                      <a:lnTo>
                        <a:pt x="3210" y="11779"/>
                      </a:lnTo>
                      <a:lnTo>
                        <a:pt x="3132" y="12135"/>
                      </a:lnTo>
                      <a:lnTo>
                        <a:pt x="3249" y="12769"/>
                      </a:lnTo>
                      <a:lnTo>
                        <a:pt x="3418" y="13414"/>
                      </a:lnTo>
                      <a:lnTo>
                        <a:pt x="3639" y="14048"/>
                      </a:lnTo>
                      <a:lnTo>
                        <a:pt x="3886" y="14682"/>
                      </a:lnTo>
                      <a:lnTo>
                        <a:pt x="4185" y="15294"/>
                      </a:lnTo>
                      <a:lnTo>
                        <a:pt x="4510" y="15894"/>
                      </a:lnTo>
                      <a:lnTo>
                        <a:pt x="4874" y="16461"/>
                      </a:lnTo>
                      <a:lnTo>
                        <a:pt x="5277" y="17018"/>
                      </a:lnTo>
                      <a:lnTo>
                        <a:pt x="5718" y="17529"/>
                      </a:lnTo>
                      <a:lnTo>
                        <a:pt x="6186" y="18019"/>
                      </a:lnTo>
                      <a:lnTo>
                        <a:pt x="6667" y="18452"/>
                      </a:lnTo>
                      <a:lnTo>
                        <a:pt x="7187" y="18853"/>
                      </a:lnTo>
                      <a:lnTo>
                        <a:pt x="7720" y="19198"/>
                      </a:lnTo>
                      <a:lnTo>
                        <a:pt x="8292" y="19498"/>
                      </a:lnTo>
                      <a:lnTo>
                        <a:pt x="8877" y="19731"/>
                      </a:lnTo>
                      <a:lnTo>
                        <a:pt x="9474" y="19898"/>
                      </a:lnTo>
                      <a:lnTo>
                        <a:pt x="10098" y="20021"/>
                      </a:lnTo>
                      <a:lnTo>
                        <a:pt x="10722" y="20054"/>
                      </a:lnTo>
                      <a:lnTo>
                        <a:pt x="11372" y="20021"/>
                      </a:lnTo>
                      <a:lnTo>
                        <a:pt x="11983" y="19898"/>
                      </a:lnTo>
                      <a:lnTo>
                        <a:pt x="12581" y="19731"/>
                      </a:lnTo>
                      <a:lnTo>
                        <a:pt x="13165" y="19498"/>
                      </a:lnTo>
                      <a:lnTo>
                        <a:pt x="13724" y="19198"/>
                      </a:lnTo>
                      <a:lnTo>
                        <a:pt x="14283" y="18853"/>
                      </a:lnTo>
                      <a:lnTo>
                        <a:pt x="14803" y="18452"/>
                      </a:lnTo>
                      <a:lnTo>
                        <a:pt x="15284" y="18007"/>
                      </a:lnTo>
                      <a:lnTo>
                        <a:pt x="15752" y="17529"/>
                      </a:lnTo>
                      <a:lnTo>
                        <a:pt x="16181" y="17006"/>
                      </a:lnTo>
                      <a:lnTo>
                        <a:pt x="16583" y="16461"/>
                      </a:lnTo>
                      <a:lnTo>
                        <a:pt x="16960" y="15883"/>
                      </a:lnTo>
                      <a:lnTo>
                        <a:pt x="17285" y="15282"/>
                      </a:lnTo>
                      <a:lnTo>
                        <a:pt x="17584" y="14671"/>
                      </a:lnTo>
                      <a:lnTo>
                        <a:pt x="17831" y="14037"/>
                      </a:lnTo>
                      <a:lnTo>
                        <a:pt x="18039" y="13403"/>
                      </a:lnTo>
                      <a:lnTo>
                        <a:pt x="18208" y="12758"/>
                      </a:lnTo>
                      <a:lnTo>
                        <a:pt x="18338" y="12112"/>
                      </a:lnTo>
                      <a:lnTo>
                        <a:pt x="18403" y="11478"/>
                      </a:lnTo>
                      <a:lnTo>
                        <a:pt x="18429" y="10833"/>
                      </a:lnTo>
                      <a:lnTo>
                        <a:pt x="18416" y="10055"/>
                      </a:lnTo>
                      <a:lnTo>
                        <a:pt x="18377" y="9321"/>
                      </a:lnTo>
                      <a:lnTo>
                        <a:pt x="17402" y="9332"/>
                      </a:lnTo>
                      <a:lnTo>
                        <a:pt x="16453" y="9298"/>
                      </a:lnTo>
                      <a:lnTo>
                        <a:pt x="15570" y="9232"/>
                      </a:lnTo>
                      <a:lnTo>
                        <a:pt x="14725" y="9120"/>
                      </a:lnTo>
                      <a:lnTo>
                        <a:pt x="13906" y="8987"/>
                      </a:lnTo>
                      <a:lnTo>
                        <a:pt x="13152" y="8831"/>
                      </a:lnTo>
                      <a:lnTo>
                        <a:pt x="12425" y="8642"/>
                      </a:lnTo>
                      <a:lnTo>
                        <a:pt x="11736" y="8420"/>
                      </a:lnTo>
                      <a:lnTo>
                        <a:pt x="11086" y="8197"/>
                      </a:lnTo>
                      <a:lnTo>
                        <a:pt x="10475" y="7930"/>
                      </a:lnTo>
                      <a:lnTo>
                        <a:pt x="9903" y="7675"/>
                      </a:lnTo>
                      <a:lnTo>
                        <a:pt x="9370" y="7385"/>
                      </a:lnTo>
                      <a:lnTo>
                        <a:pt x="8864" y="7096"/>
                      </a:lnTo>
                      <a:lnTo>
                        <a:pt x="8396" y="6785"/>
                      </a:lnTo>
                      <a:lnTo>
                        <a:pt x="7954" y="6484"/>
                      </a:lnTo>
                      <a:lnTo>
                        <a:pt x="7551" y="6173"/>
                      </a:lnTo>
                      <a:lnTo>
                        <a:pt x="7174" y="5862"/>
                      </a:lnTo>
                      <a:lnTo>
                        <a:pt x="6836" y="5550"/>
                      </a:lnTo>
                      <a:close/>
                      <a:moveTo>
                        <a:pt x="10501" y="0"/>
                      </a:moveTo>
                      <a:lnTo>
                        <a:pt x="11060" y="33"/>
                      </a:lnTo>
                      <a:lnTo>
                        <a:pt x="11658" y="122"/>
                      </a:lnTo>
                      <a:lnTo>
                        <a:pt x="12269" y="256"/>
                      </a:lnTo>
                      <a:lnTo>
                        <a:pt x="12905" y="434"/>
                      </a:lnTo>
                      <a:lnTo>
                        <a:pt x="13568" y="667"/>
                      </a:lnTo>
                      <a:lnTo>
                        <a:pt x="14257" y="957"/>
                      </a:lnTo>
                      <a:lnTo>
                        <a:pt x="14972" y="1312"/>
                      </a:lnTo>
                      <a:lnTo>
                        <a:pt x="15323" y="1502"/>
                      </a:lnTo>
                      <a:lnTo>
                        <a:pt x="15700" y="1724"/>
                      </a:lnTo>
                      <a:lnTo>
                        <a:pt x="16103" y="1991"/>
                      </a:lnTo>
                      <a:lnTo>
                        <a:pt x="16518" y="2280"/>
                      </a:lnTo>
                      <a:lnTo>
                        <a:pt x="16947" y="2592"/>
                      </a:lnTo>
                      <a:lnTo>
                        <a:pt x="17337" y="2903"/>
                      </a:lnTo>
                      <a:lnTo>
                        <a:pt x="17714" y="3248"/>
                      </a:lnTo>
                      <a:lnTo>
                        <a:pt x="18039" y="3593"/>
                      </a:lnTo>
                      <a:lnTo>
                        <a:pt x="18312" y="3926"/>
                      </a:lnTo>
                      <a:lnTo>
                        <a:pt x="18624" y="4327"/>
                      </a:lnTo>
                      <a:lnTo>
                        <a:pt x="18910" y="4772"/>
                      </a:lnTo>
                      <a:lnTo>
                        <a:pt x="19170" y="5250"/>
                      </a:lnTo>
                      <a:lnTo>
                        <a:pt x="19404" y="5773"/>
                      </a:lnTo>
                      <a:lnTo>
                        <a:pt x="19612" y="6340"/>
                      </a:lnTo>
                      <a:lnTo>
                        <a:pt x="19806" y="6963"/>
                      </a:lnTo>
                      <a:lnTo>
                        <a:pt x="19949" y="7619"/>
                      </a:lnTo>
                      <a:lnTo>
                        <a:pt x="20079" y="8331"/>
                      </a:lnTo>
                      <a:lnTo>
                        <a:pt x="20157" y="9087"/>
                      </a:lnTo>
                      <a:lnTo>
                        <a:pt x="20209" y="9921"/>
                      </a:lnTo>
                      <a:lnTo>
                        <a:pt x="20443" y="10010"/>
                      </a:lnTo>
                      <a:lnTo>
                        <a:pt x="20664" y="10122"/>
                      </a:lnTo>
                      <a:lnTo>
                        <a:pt x="20859" y="10255"/>
                      </a:lnTo>
                      <a:lnTo>
                        <a:pt x="21041" y="10444"/>
                      </a:lnTo>
                      <a:lnTo>
                        <a:pt x="21210" y="10644"/>
                      </a:lnTo>
                      <a:lnTo>
                        <a:pt x="21340" y="10889"/>
                      </a:lnTo>
                      <a:lnTo>
                        <a:pt x="21457" y="11156"/>
                      </a:lnTo>
                      <a:lnTo>
                        <a:pt x="21535" y="11478"/>
                      </a:lnTo>
                      <a:lnTo>
                        <a:pt x="21587" y="11834"/>
                      </a:lnTo>
                      <a:lnTo>
                        <a:pt x="21600" y="12257"/>
                      </a:lnTo>
                      <a:lnTo>
                        <a:pt x="21574" y="12713"/>
                      </a:lnTo>
                      <a:lnTo>
                        <a:pt x="21509" y="13158"/>
                      </a:lnTo>
                      <a:lnTo>
                        <a:pt x="21418" y="13547"/>
                      </a:lnTo>
                      <a:lnTo>
                        <a:pt x="21288" y="13903"/>
                      </a:lnTo>
                      <a:lnTo>
                        <a:pt x="21119" y="14215"/>
                      </a:lnTo>
                      <a:lnTo>
                        <a:pt x="20937" y="14504"/>
                      </a:lnTo>
                      <a:lnTo>
                        <a:pt x="20729" y="14737"/>
                      </a:lnTo>
                      <a:lnTo>
                        <a:pt x="20495" y="14949"/>
                      </a:lnTo>
                      <a:lnTo>
                        <a:pt x="20248" y="15127"/>
                      </a:lnTo>
                      <a:lnTo>
                        <a:pt x="19975" y="15260"/>
                      </a:lnTo>
                      <a:lnTo>
                        <a:pt x="19690" y="15371"/>
                      </a:lnTo>
                      <a:lnTo>
                        <a:pt x="19404" y="15460"/>
                      </a:lnTo>
                      <a:lnTo>
                        <a:pt x="19118" y="15516"/>
                      </a:lnTo>
                      <a:lnTo>
                        <a:pt x="18780" y="16172"/>
                      </a:lnTo>
                      <a:lnTo>
                        <a:pt x="18403" y="16817"/>
                      </a:lnTo>
                      <a:lnTo>
                        <a:pt x="18000" y="17429"/>
                      </a:lnTo>
                      <a:lnTo>
                        <a:pt x="17545" y="18019"/>
                      </a:lnTo>
                      <a:lnTo>
                        <a:pt x="17064" y="18575"/>
                      </a:lnTo>
                      <a:lnTo>
                        <a:pt x="16544" y="19097"/>
                      </a:lnTo>
                      <a:lnTo>
                        <a:pt x="15999" y="19587"/>
                      </a:lnTo>
                      <a:lnTo>
                        <a:pt x="15427" y="20032"/>
                      </a:lnTo>
                      <a:lnTo>
                        <a:pt x="14829" y="20421"/>
                      </a:lnTo>
                      <a:lnTo>
                        <a:pt x="14192" y="20777"/>
                      </a:lnTo>
                      <a:lnTo>
                        <a:pt x="13542" y="21055"/>
                      </a:lnTo>
                      <a:lnTo>
                        <a:pt x="12866" y="21300"/>
                      </a:lnTo>
                      <a:lnTo>
                        <a:pt x="12178" y="21467"/>
                      </a:lnTo>
                      <a:lnTo>
                        <a:pt x="11463" y="21567"/>
                      </a:lnTo>
                      <a:lnTo>
                        <a:pt x="10722" y="21600"/>
                      </a:lnTo>
                      <a:lnTo>
                        <a:pt x="9994" y="21567"/>
                      </a:lnTo>
                      <a:lnTo>
                        <a:pt x="9279" y="21467"/>
                      </a:lnTo>
                      <a:lnTo>
                        <a:pt x="8591" y="21300"/>
                      </a:lnTo>
                      <a:lnTo>
                        <a:pt x="7902" y="21055"/>
                      </a:lnTo>
                      <a:lnTo>
                        <a:pt x="7252" y="20766"/>
                      </a:lnTo>
                      <a:lnTo>
                        <a:pt x="6628" y="20421"/>
                      </a:lnTo>
                      <a:lnTo>
                        <a:pt x="6030" y="20021"/>
                      </a:lnTo>
                      <a:lnTo>
                        <a:pt x="5445" y="19576"/>
                      </a:lnTo>
                      <a:lnTo>
                        <a:pt x="4900" y="19086"/>
                      </a:lnTo>
                      <a:lnTo>
                        <a:pt x="4380" y="18564"/>
                      </a:lnTo>
                      <a:lnTo>
                        <a:pt x="3899" y="17996"/>
                      </a:lnTo>
                      <a:lnTo>
                        <a:pt x="3457" y="17407"/>
                      </a:lnTo>
                      <a:lnTo>
                        <a:pt x="3041" y="16795"/>
                      </a:lnTo>
                      <a:lnTo>
                        <a:pt x="2664" y="16150"/>
                      </a:lnTo>
                      <a:lnTo>
                        <a:pt x="2326" y="15483"/>
                      </a:lnTo>
                      <a:lnTo>
                        <a:pt x="2027" y="15416"/>
                      </a:lnTo>
                      <a:lnTo>
                        <a:pt x="1729" y="15305"/>
                      </a:lnTo>
                      <a:lnTo>
                        <a:pt x="1443" y="15171"/>
                      </a:lnTo>
                      <a:lnTo>
                        <a:pt x="1183" y="15004"/>
                      </a:lnTo>
                      <a:lnTo>
                        <a:pt x="936" y="14793"/>
                      </a:lnTo>
                      <a:lnTo>
                        <a:pt x="715" y="14559"/>
                      </a:lnTo>
                      <a:lnTo>
                        <a:pt x="507" y="14281"/>
                      </a:lnTo>
                      <a:lnTo>
                        <a:pt x="338" y="13948"/>
                      </a:lnTo>
                      <a:lnTo>
                        <a:pt x="195" y="13581"/>
                      </a:lnTo>
                      <a:lnTo>
                        <a:pt x="91" y="13169"/>
                      </a:lnTo>
                      <a:lnTo>
                        <a:pt x="26" y="12713"/>
                      </a:lnTo>
                      <a:lnTo>
                        <a:pt x="0" y="12279"/>
                      </a:lnTo>
                      <a:lnTo>
                        <a:pt x="13" y="11879"/>
                      </a:lnTo>
                      <a:lnTo>
                        <a:pt x="52" y="11545"/>
                      </a:lnTo>
                      <a:lnTo>
                        <a:pt x="117" y="11223"/>
                      </a:lnTo>
                      <a:lnTo>
                        <a:pt x="221" y="10956"/>
                      </a:lnTo>
                      <a:lnTo>
                        <a:pt x="351" y="10722"/>
                      </a:lnTo>
                      <a:lnTo>
                        <a:pt x="494" y="10522"/>
                      </a:lnTo>
                      <a:lnTo>
                        <a:pt x="650" y="10344"/>
                      </a:lnTo>
                      <a:lnTo>
                        <a:pt x="845" y="10188"/>
                      </a:lnTo>
                      <a:lnTo>
                        <a:pt x="1040" y="10077"/>
                      </a:lnTo>
                      <a:lnTo>
                        <a:pt x="1248" y="9977"/>
                      </a:lnTo>
                      <a:lnTo>
                        <a:pt x="1274" y="9465"/>
                      </a:lnTo>
                      <a:lnTo>
                        <a:pt x="1157" y="8831"/>
                      </a:lnTo>
                      <a:lnTo>
                        <a:pt x="1105" y="8231"/>
                      </a:lnTo>
                      <a:lnTo>
                        <a:pt x="1079" y="7675"/>
                      </a:lnTo>
                      <a:lnTo>
                        <a:pt x="1105" y="7152"/>
                      </a:lnTo>
                      <a:lnTo>
                        <a:pt x="1170" y="6662"/>
                      </a:lnTo>
                      <a:lnTo>
                        <a:pt x="1274" y="6218"/>
                      </a:lnTo>
                      <a:lnTo>
                        <a:pt x="1404" y="5806"/>
                      </a:lnTo>
                      <a:lnTo>
                        <a:pt x="1560" y="5417"/>
                      </a:lnTo>
                      <a:lnTo>
                        <a:pt x="1742" y="5061"/>
                      </a:lnTo>
                      <a:lnTo>
                        <a:pt x="1936" y="4749"/>
                      </a:lnTo>
                      <a:lnTo>
                        <a:pt x="2157" y="4449"/>
                      </a:lnTo>
                      <a:lnTo>
                        <a:pt x="2378" y="4193"/>
                      </a:lnTo>
                      <a:lnTo>
                        <a:pt x="2625" y="3949"/>
                      </a:lnTo>
                      <a:lnTo>
                        <a:pt x="2859" y="3748"/>
                      </a:lnTo>
                      <a:lnTo>
                        <a:pt x="3106" y="3559"/>
                      </a:lnTo>
                      <a:lnTo>
                        <a:pt x="3340" y="3392"/>
                      </a:lnTo>
                      <a:lnTo>
                        <a:pt x="3561" y="3259"/>
                      </a:lnTo>
                      <a:lnTo>
                        <a:pt x="3769" y="3137"/>
                      </a:lnTo>
                      <a:lnTo>
                        <a:pt x="3964" y="3036"/>
                      </a:lnTo>
                      <a:lnTo>
                        <a:pt x="4146" y="2959"/>
                      </a:lnTo>
                      <a:lnTo>
                        <a:pt x="4432" y="2836"/>
                      </a:lnTo>
                      <a:lnTo>
                        <a:pt x="4523" y="2814"/>
                      </a:lnTo>
                      <a:lnTo>
                        <a:pt x="4575" y="2736"/>
                      </a:lnTo>
                      <a:lnTo>
                        <a:pt x="4666" y="2636"/>
                      </a:lnTo>
                      <a:lnTo>
                        <a:pt x="4770" y="2503"/>
                      </a:lnTo>
                      <a:lnTo>
                        <a:pt x="4900" y="2358"/>
                      </a:lnTo>
                      <a:lnTo>
                        <a:pt x="5069" y="2180"/>
                      </a:lnTo>
                      <a:lnTo>
                        <a:pt x="5251" y="2002"/>
                      </a:lnTo>
                      <a:lnTo>
                        <a:pt x="5471" y="1813"/>
                      </a:lnTo>
                      <a:lnTo>
                        <a:pt x="5705" y="1613"/>
                      </a:lnTo>
                      <a:lnTo>
                        <a:pt x="5965" y="1413"/>
                      </a:lnTo>
                      <a:lnTo>
                        <a:pt x="6251" y="1201"/>
                      </a:lnTo>
                      <a:lnTo>
                        <a:pt x="6563" y="1012"/>
                      </a:lnTo>
                      <a:lnTo>
                        <a:pt x="6901" y="823"/>
                      </a:lnTo>
                      <a:lnTo>
                        <a:pt x="7265" y="634"/>
                      </a:lnTo>
                      <a:lnTo>
                        <a:pt x="7655" y="478"/>
                      </a:lnTo>
                      <a:lnTo>
                        <a:pt x="8058" y="334"/>
                      </a:lnTo>
                      <a:lnTo>
                        <a:pt x="8513" y="211"/>
                      </a:lnTo>
                      <a:lnTo>
                        <a:pt x="8968" y="111"/>
                      </a:lnTo>
                      <a:lnTo>
                        <a:pt x="9461" y="33"/>
                      </a:lnTo>
                      <a:lnTo>
                        <a:pt x="9968" y="0"/>
                      </a:lnTo>
                      <a:lnTo>
                        <a:pt x="10501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600"/>
                  </a:pPr>
                </a:p>
              </p:txBody>
            </p:sp>
            <p:sp>
              <p:nvSpPr>
                <p:cNvPr id="302" name="Freeform 23"/>
                <p:cNvSpPr/>
                <p:nvPr/>
              </p:nvSpPr>
              <p:spPr>
                <a:xfrm>
                  <a:off x="32108" y="41692"/>
                  <a:ext cx="39777" cy="129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6483" y="5112"/>
                      </a:moveTo>
                      <a:lnTo>
                        <a:pt x="15681" y="5184"/>
                      </a:lnTo>
                      <a:lnTo>
                        <a:pt x="14997" y="5328"/>
                      </a:lnTo>
                      <a:lnTo>
                        <a:pt x="14455" y="5616"/>
                      </a:lnTo>
                      <a:lnTo>
                        <a:pt x="14007" y="5976"/>
                      </a:lnTo>
                      <a:lnTo>
                        <a:pt x="13653" y="6480"/>
                      </a:lnTo>
                      <a:lnTo>
                        <a:pt x="13417" y="7128"/>
                      </a:lnTo>
                      <a:lnTo>
                        <a:pt x="13229" y="7848"/>
                      </a:lnTo>
                      <a:lnTo>
                        <a:pt x="13111" y="8784"/>
                      </a:lnTo>
                      <a:lnTo>
                        <a:pt x="13064" y="9720"/>
                      </a:lnTo>
                      <a:lnTo>
                        <a:pt x="13040" y="10800"/>
                      </a:lnTo>
                      <a:lnTo>
                        <a:pt x="13064" y="11880"/>
                      </a:lnTo>
                      <a:lnTo>
                        <a:pt x="13111" y="12888"/>
                      </a:lnTo>
                      <a:lnTo>
                        <a:pt x="13229" y="13752"/>
                      </a:lnTo>
                      <a:lnTo>
                        <a:pt x="13417" y="14472"/>
                      </a:lnTo>
                      <a:lnTo>
                        <a:pt x="13653" y="15120"/>
                      </a:lnTo>
                      <a:lnTo>
                        <a:pt x="14007" y="15552"/>
                      </a:lnTo>
                      <a:lnTo>
                        <a:pt x="14455" y="16056"/>
                      </a:lnTo>
                      <a:lnTo>
                        <a:pt x="14997" y="16344"/>
                      </a:lnTo>
                      <a:lnTo>
                        <a:pt x="15681" y="16488"/>
                      </a:lnTo>
                      <a:lnTo>
                        <a:pt x="16483" y="16560"/>
                      </a:lnTo>
                      <a:lnTo>
                        <a:pt x="17308" y="16488"/>
                      </a:lnTo>
                      <a:lnTo>
                        <a:pt x="17992" y="16344"/>
                      </a:lnTo>
                      <a:lnTo>
                        <a:pt x="18558" y="16056"/>
                      </a:lnTo>
                      <a:lnTo>
                        <a:pt x="18983" y="15552"/>
                      </a:lnTo>
                      <a:lnTo>
                        <a:pt x="19336" y="15120"/>
                      </a:lnTo>
                      <a:lnTo>
                        <a:pt x="19596" y="14472"/>
                      </a:lnTo>
                      <a:lnTo>
                        <a:pt x="19784" y="13752"/>
                      </a:lnTo>
                      <a:lnTo>
                        <a:pt x="19879" y="12888"/>
                      </a:lnTo>
                      <a:lnTo>
                        <a:pt x="19949" y="11880"/>
                      </a:lnTo>
                      <a:lnTo>
                        <a:pt x="19973" y="10800"/>
                      </a:lnTo>
                      <a:lnTo>
                        <a:pt x="19949" y="9720"/>
                      </a:lnTo>
                      <a:lnTo>
                        <a:pt x="19879" y="8784"/>
                      </a:lnTo>
                      <a:lnTo>
                        <a:pt x="19784" y="7848"/>
                      </a:lnTo>
                      <a:lnTo>
                        <a:pt x="19596" y="7128"/>
                      </a:lnTo>
                      <a:lnTo>
                        <a:pt x="19336" y="6480"/>
                      </a:lnTo>
                      <a:lnTo>
                        <a:pt x="18983" y="5976"/>
                      </a:lnTo>
                      <a:lnTo>
                        <a:pt x="18558" y="5616"/>
                      </a:lnTo>
                      <a:lnTo>
                        <a:pt x="17992" y="5328"/>
                      </a:lnTo>
                      <a:lnTo>
                        <a:pt x="17308" y="5184"/>
                      </a:lnTo>
                      <a:lnTo>
                        <a:pt x="16483" y="5112"/>
                      </a:lnTo>
                      <a:close/>
                      <a:moveTo>
                        <a:pt x="5093" y="5112"/>
                      </a:moveTo>
                      <a:lnTo>
                        <a:pt x="4292" y="5184"/>
                      </a:lnTo>
                      <a:lnTo>
                        <a:pt x="3608" y="5328"/>
                      </a:lnTo>
                      <a:lnTo>
                        <a:pt x="3066" y="5616"/>
                      </a:lnTo>
                      <a:lnTo>
                        <a:pt x="2617" y="5976"/>
                      </a:lnTo>
                      <a:lnTo>
                        <a:pt x="2264" y="6480"/>
                      </a:lnTo>
                      <a:lnTo>
                        <a:pt x="2004" y="7128"/>
                      </a:lnTo>
                      <a:lnTo>
                        <a:pt x="1839" y="7848"/>
                      </a:lnTo>
                      <a:lnTo>
                        <a:pt x="1721" y="8784"/>
                      </a:lnTo>
                      <a:lnTo>
                        <a:pt x="1651" y="9720"/>
                      </a:lnTo>
                      <a:lnTo>
                        <a:pt x="1651" y="11880"/>
                      </a:lnTo>
                      <a:lnTo>
                        <a:pt x="1721" y="12888"/>
                      </a:lnTo>
                      <a:lnTo>
                        <a:pt x="1839" y="13752"/>
                      </a:lnTo>
                      <a:lnTo>
                        <a:pt x="2004" y="14472"/>
                      </a:lnTo>
                      <a:lnTo>
                        <a:pt x="2264" y="15120"/>
                      </a:lnTo>
                      <a:lnTo>
                        <a:pt x="2617" y="15552"/>
                      </a:lnTo>
                      <a:lnTo>
                        <a:pt x="3066" y="16056"/>
                      </a:lnTo>
                      <a:lnTo>
                        <a:pt x="3608" y="16344"/>
                      </a:lnTo>
                      <a:lnTo>
                        <a:pt x="4292" y="16488"/>
                      </a:lnTo>
                      <a:lnTo>
                        <a:pt x="5093" y="16560"/>
                      </a:lnTo>
                      <a:lnTo>
                        <a:pt x="5895" y="16488"/>
                      </a:lnTo>
                      <a:lnTo>
                        <a:pt x="6603" y="16344"/>
                      </a:lnTo>
                      <a:lnTo>
                        <a:pt x="7169" y="16056"/>
                      </a:lnTo>
                      <a:lnTo>
                        <a:pt x="7593" y="15552"/>
                      </a:lnTo>
                      <a:lnTo>
                        <a:pt x="7947" y="15120"/>
                      </a:lnTo>
                      <a:lnTo>
                        <a:pt x="8206" y="14472"/>
                      </a:lnTo>
                      <a:lnTo>
                        <a:pt x="8371" y="13752"/>
                      </a:lnTo>
                      <a:lnTo>
                        <a:pt x="8489" y="12888"/>
                      </a:lnTo>
                      <a:lnTo>
                        <a:pt x="8560" y="11880"/>
                      </a:lnTo>
                      <a:lnTo>
                        <a:pt x="8560" y="9720"/>
                      </a:lnTo>
                      <a:lnTo>
                        <a:pt x="8489" y="8784"/>
                      </a:lnTo>
                      <a:lnTo>
                        <a:pt x="8371" y="7848"/>
                      </a:lnTo>
                      <a:lnTo>
                        <a:pt x="8206" y="7128"/>
                      </a:lnTo>
                      <a:lnTo>
                        <a:pt x="7947" y="6480"/>
                      </a:lnTo>
                      <a:lnTo>
                        <a:pt x="7593" y="5976"/>
                      </a:lnTo>
                      <a:lnTo>
                        <a:pt x="7169" y="5616"/>
                      </a:lnTo>
                      <a:lnTo>
                        <a:pt x="6603" y="5328"/>
                      </a:lnTo>
                      <a:lnTo>
                        <a:pt x="5895" y="5184"/>
                      </a:lnTo>
                      <a:lnTo>
                        <a:pt x="5093" y="5112"/>
                      </a:lnTo>
                      <a:close/>
                      <a:moveTo>
                        <a:pt x="5093" y="0"/>
                      </a:moveTo>
                      <a:lnTo>
                        <a:pt x="5518" y="0"/>
                      </a:lnTo>
                      <a:lnTo>
                        <a:pt x="5990" y="72"/>
                      </a:lnTo>
                      <a:lnTo>
                        <a:pt x="6508" y="144"/>
                      </a:lnTo>
                      <a:lnTo>
                        <a:pt x="7027" y="360"/>
                      </a:lnTo>
                      <a:lnTo>
                        <a:pt x="7569" y="648"/>
                      </a:lnTo>
                      <a:lnTo>
                        <a:pt x="8088" y="1224"/>
                      </a:lnTo>
                      <a:lnTo>
                        <a:pt x="8583" y="1872"/>
                      </a:lnTo>
                      <a:lnTo>
                        <a:pt x="9031" y="2664"/>
                      </a:lnTo>
                      <a:lnTo>
                        <a:pt x="9432" y="3816"/>
                      </a:lnTo>
                      <a:lnTo>
                        <a:pt x="12168" y="3816"/>
                      </a:lnTo>
                      <a:lnTo>
                        <a:pt x="12569" y="2664"/>
                      </a:lnTo>
                      <a:lnTo>
                        <a:pt x="13040" y="1872"/>
                      </a:lnTo>
                      <a:lnTo>
                        <a:pt x="13535" y="1224"/>
                      </a:lnTo>
                      <a:lnTo>
                        <a:pt x="14054" y="648"/>
                      </a:lnTo>
                      <a:lnTo>
                        <a:pt x="14573" y="360"/>
                      </a:lnTo>
                      <a:lnTo>
                        <a:pt x="15092" y="144"/>
                      </a:lnTo>
                      <a:lnTo>
                        <a:pt x="15610" y="72"/>
                      </a:lnTo>
                      <a:lnTo>
                        <a:pt x="16082" y="0"/>
                      </a:lnTo>
                      <a:lnTo>
                        <a:pt x="17261" y="0"/>
                      </a:lnTo>
                      <a:lnTo>
                        <a:pt x="17662" y="72"/>
                      </a:lnTo>
                      <a:lnTo>
                        <a:pt x="18110" y="216"/>
                      </a:lnTo>
                      <a:lnTo>
                        <a:pt x="18558" y="432"/>
                      </a:lnTo>
                      <a:lnTo>
                        <a:pt x="19006" y="720"/>
                      </a:lnTo>
                      <a:lnTo>
                        <a:pt x="19454" y="1152"/>
                      </a:lnTo>
                      <a:lnTo>
                        <a:pt x="19879" y="1728"/>
                      </a:lnTo>
                      <a:lnTo>
                        <a:pt x="20279" y="2376"/>
                      </a:lnTo>
                      <a:lnTo>
                        <a:pt x="20633" y="3240"/>
                      </a:lnTo>
                      <a:lnTo>
                        <a:pt x="20963" y="4248"/>
                      </a:lnTo>
                      <a:lnTo>
                        <a:pt x="21223" y="5544"/>
                      </a:lnTo>
                      <a:lnTo>
                        <a:pt x="21411" y="7056"/>
                      </a:lnTo>
                      <a:lnTo>
                        <a:pt x="21553" y="8856"/>
                      </a:lnTo>
                      <a:lnTo>
                        <a:pt x="21600" y="10800"/>
                      </a:lnTo>
                      <a:lnTo>
                        <a:pt x="21553" y="12816"/>
                      </a:lnTo>
                      <a:lnTo>
                        <a:pt x="21411" y="14544"/>
                      </a:lnTo>
                      <a:lnTo>
                        <a:pt x="21223" y="16056"/>
                      </a:lnTo>
                      <a:lnTo>
                        <a:pt x="20963" y="17352"/>
                      </a:lnTo>
                      <a:lnTo>
                        <a:pt x="20633" y="18360"/>
                      </a:lnTo>
                      <a:lnTo>
                        <a:pt x="20279" y="19224"/>
                      </a:lnTo>
                      <a:lnTo>
                        <a:pt x="19879" y="19944"/>
                      </a:lnTo>
                      <a:lnTo>
                        <a:pt x="19454" y="20520"/>
                      </a:lnTo>
                      <a:lnTo>
                        <a:pt x="19006" y="20880"/>
                      </a:lnTo>
                      <a:lnTo>
                        <a:pt x="18558" y="21168"/>
                      </a:lnTo>
                      <a:lnTo>
                        <a:pt x="18110" y="21384"/>
                      </a:lnTo>
                      <a:lnTo>
                        <a:pt x="17662" y="21456"/>
                      </a:lnTo>
                      <a:lnTo>
                        <a:pt x="17261" y="21528"/>
                      </a:lnTo>
                      <a:lnTo>
                        <a:pt x="16860" y="21528"/>
                      </a:lnTo>
                      <a:lnTo>
                        <a:pt x="16483" y="21600"/>
                      </a:lnTo>
                      <a:lnTo>
                        <a:pt x="16153" y="21528"/>
                      </a:lnTo>
                      <a:lnTo>
                        <a:pt x="15752" y="21528"/>
                      </a:lnTo>
                      <a:lnTo>
                        <a:pt x="14903" y="21384"/>
                      </a:lnTo>
                      <a:lnTo>
                        <a:pt x="14455" y="21168"/>
                      </a:lnTo>
                      <a:lnTo>
                        <a:pt x="13983" y="20880"/>
                      </a:lnTo>
                      <a:lnTo>
                        <a:pt x="13559" y="20520"/>
                      </a:lnTo>
                      <a:lnTo>
                        <a:pt x="13134" y="19944"/>
                      </a:lnTo>
                      <a:lnTo>
                        <a:pt x="12734" y="19224"/>
                      </a:lnTo>
                      <a:lnTo>
                        <a:pt x="12356" y="18360"/>
                      </a:lnTo>
                      <a:lnTo>
                        <a:pt x="12050" y="17352"/>
                      </a:lnTo>
                      <a:lnTo>
                        <a:pt x="11790" y="16128"/>
                      </a:lnTo>
                      <a:lnTo>
                        <a:pt x="11578" y="14544"/>
                      </a:lnTo>
                      <a:lnTo>
                        <a:pt x="11460" y="12888"/>
                      </a:lnTo>
                      <a:lnTo>
                        <a:pt x="11413" y="10800"/>
                      </a:lnTo>
                      <a:lnTo>
                        <a:pt x="11437" y="9864"/>
                      </a:lnTo>
                      <a:lnTo>
                        <a:pt x="11460" y="9000"/>
                      </a:lnTo>
                      <a:lnTo>
                        <a:pt x="10140" y="9000"/>
                      </a:lnTo>
                      <a:lnTo>
                        <a:pt x="10187" y="9864"/>
                      </a:lnTo>
                      <a:lnTo>
                        <a:pt x="10187" y="10800"/>
                      </a:lnTo>
                      <a:lnTo>
                        <a:pt x="10140" y="12888"/>
                      </a:lnTo>
                      <a:lnTo>
                        <a:pt x="10022" y="14544"/>
                      </a:lnTo>
                      <a:lnTo>
                        <a:pt x="9810" y="16128"/>
                      </a:lnTo>
                      <a:lnTo>
                        <a:pt x="9550" y="17352"/>
                      </a:lnTo>
                      <a:lnTo>
                        <a:pt x="9244" y="18360"/>
                      </a:lnTo>
                      <a:lnTo>
                        <a:pt x="8890" y="19224"/>
                      </a:lnTo>
                      <a:lnTo>
                        <a:pt x="8489" y="19944"/>
                      </a:lnTo>
                      <a:lnTo>
                        <a:pt x="8065" y="20448"/>
                      </a:lnTo>
                      <a:lnTo>
                        <a:pt x="7617" y="20880"/>
                      </a:lnTo>
                      <a:lnTo>
                        <a:pt x="7169" y="21168"/>
                      </a:lnTo>
                      <a:lnTo>
                        <a:pt x="6272" y="21456"/>
                      </a:lnTo>
                      <a:lnTo>
                        <a:pt x="5848" y="21528"/>
                      </a:lnTo>
                      <a:lnTo>
                        <a:pt x="4362" y="21528"/>
                      </a:lnTo>
                      <a:lnTo>
                        <a:pt x="3938" y="21456"/>
                      </a:lnTo>
                      <a:lnTo>
                        <a:pt x="3042" y="21168"/>
                      </a:lnTo>
                      <a:lnTo>
                        <a:pt x="2594" y="20880"/>
                      </a:lnTo>
                      <a:lnTo>
                        <a:pt x="2146" y="20448"/>
                      </a:lnTo>
                      <a:lnTo>
                        <a:pt x="1721" y="19944"/>
                      </a:lnTo>
                      <a:lnTo>
                        <a:pt x="1344" y="19224"/>
                      </a:lnTo>
                      <a:lnTo>
                        <a:pt x="967" y="18360"/>
                      </a:lnTo>
                      <a:lnTo>
                        <a:pt x="637" y="17280"/>
                      </a:lnTo>
                      <a:lnTo>
                        <a:pt x="377" y="16056"/>
                      </a:lnTo>
                      <a:lnTo>
                        <a:pt x="165" y="14544"/>
                      </a:lnTo>
                      <a:lnTo>
                        <a:pt x="47" y="12816"/>
                      </a:lnTo>
                      <a:lnTo>
                        <a:pt x="0" y="10800"/>
                      </a:lnTo>
                      <a:lnTo>
                        <a:pt x="47" y="8784"/>
                      </a:lnTo>
                      <a:lnTo>
                        <a:pt x="165" y="7056"/>
                      </a:lnTo>
                      <a:lnTo>
                        <a:pt x="377" y="5544"/>
                      </a:lnTo>
                      <a:lnTo>
                        <a:pt x="637" y="4248"/>
                      </a:lnTo>
                      <a:lnTo>
                        <a:pt x="967" y="3240"/>
                      </a:lnTo>
                      <a:lnTo>
                        <a:pt x="1344" y="2376"/>
                      </a:lnTo>
                      <a:lnTo>
                        <a:pt x="1721" y="1656"/>
                      </a:lnTo>
                      <a:lnTo>
                        <a:pt x="2146" y="1152"/>
                      </a:lnTo>
                      <a:lnTo>
                        <a:pt x="2594" y="720"/>
                      </a:lnTo>
                      <a:lnTo>
                        <a:pt x="3042" y="432"/>
                      </a:lnTo>
                      <a:lnTo>
                        <a:pt x="3490" y="216"/>
                      </a:lnTo>
                      <a:lnTo>
                        <a:pt x="3938" y="72"/>
                      </a:lnTo>
                      <a:lnTo>
                        <a:pt x="4362" y="0"/>
                      </a:lnTo>
                      <a:lnTo>
                        <a:pt x="5093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600"/>
                  </a:pPr>
                </a:p>
              </p:txBody>
            </p:sp>
            <p:sp>
              <p:nvSpPr>
                <p:cNvPr id="303" name="Freeform 24"/>
                <p:cNvSpPr/>
                <p:nvPr/>
              </p:nvSpPr>
              <p:spPr>
                <a:xfrm>
                  <a:off x="0" y="82426"/>
                  <a:ext cx="103993" cy="594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6374" y="11149"/>
                      </a:moveTo>
                      <a:lnTo>
                        <a:pt x="16211" y="11181"/>
                      </a:lnTo>
                      <a:lnTo>
                        <a:pt x="16049" y="11261"/>
                      </a:lnTo>
                      <a:lnTo>
                        <a:pt x="15895" y="11435"/>
                      </a:lnTo>
                      <a:lnTo>
                        <a:pt x="15760" y="11642"/>
                      </a:lnTo>
                      <a:lnTo>
                        <a:pt x="14352" y="14358"/>
                      </a:lnTo>
                      <a:lnTo>
                        <a:pt x="18396" y="14358"/>
                      </a:lnTo>
                      <a:lnTo>
                        <a:pt x="16988" y="11642"/>
                      </a:lnTo>
                      <a:lnTo>
                        <a:pt x="16852" y="11419"/>
                      </a:lnTo>
                      <a:lnTo>
                        <a:pt x="16708" y="11261"/>
                      </a:lnTo>
                      <a:lnTo>
                        <a:pt x="16545" y="11165"/>
                      </a:lnTo>
                      <a:lnTo>
                        <a:pt x="16374" y="11149"/>
                      </a:lnTo>
                      <a:close/>
                      <a:moveTo>
                        <a:pt x="15778" y="0"/>
                      </a:moveTo>
                      <a:lnTo>
                        <a:pt x="16527" y="318"/>
                      </a:lnTo>
                      <a:lnTo>
                        <a:pt x="17078" y="604"/>
                      </a:lnTo>
                      <a:lnTo>
                        <a:pt x="17601" y="969"/>
                      </a:lnTo>
                      <a:lnTo>
                        <a:pt x="18098" y="1398"/>
                      </a:lnTo>
                      <a:lnTo>
                        <a:pt x="18567" y="1922"/>
                      </a:lnTo>
                      <a:lnTo>
                        <a:pt x="19018" y="2494"/>
                      </a:lnTo>
                      <a:lnTo>
                        <a:pt x="19443" y="3113"/>
                      </a:lnTo>
                      <a:lnTo>
                        <a:pt x="19822" y="3796"/>
                      </a:lnTo>
                      <a:lnTo>
                        <a:pt x="20174" y="4542"/>
                      </a:lnTo>
                      <a:lnTo>
                        <a:pt x="20490" y="5336"/>
                      </a:lnTo>
                      <a:lnTo>
                        <a:pt x="20770" y="6162"/>
                      </a:lnTo>
                      <a:lnTo>
                        <a:pt x="21013" y="7036"/>
                      </a:lnTo>
                      <a:lnTo>
                        <a:pt x="21230" y="7957"/>
                      </a:lnTo>
                      <a:lnTo>
                        <a:pt x="21383" y="8910"/>
                      </a:lnTo>
                      <a:lnTo>
                        <a:pt x="21501" y="9879"/>
                      </a:lnTo>
                      <a:lnTo>
                        <a:pt x="21573" y="10864"/>
                      </a:lnTo>
                      <a:lnTo>
                        <a:pt x="21600" y="11880"/>
                      </a:lnTo>
                      <a:lnTo>
                        <a:pt x="21600" y="19059"/>
                      </a:lnTo>
                      <a:lnTo>
                        <a:pt x="21573" y="19535"/>
                      </a:lnTo>
                      <a:lnTo>
                        <a:pt x="21510" y="19948"/>
                      </a:lnTo>
                      <a:lnTo>
                        <a:pt x="21392" y="20361"/>
                      </a:lnTo>
                      <a:lnTo>
                        <a:pt x="21248" y="20711"/>
                      </a:lnTo>
                      <a:lnTo>
                        <a:pt x="21076" y="21028"/>
                      </a:lnTo>
                      <a:lnTo>
                        <a:pt x="20860" y="21266"/>
                      </a:lnTo>
                      <a:lnTo>
                        <a:pt x="20634" y="21457"/>
                      </a:lnTo>
                      <a:lnTo>
                        <a:pt x="20390" y="21568"/>
                      </a:lnTo>
                      <a:lnTo>
                        <a:pt x="20129" y="21600"/>
                      </a:lnTo>
                      <a:lnTo>
                        <a:pt x="1417" y="21600"/>
                      </a:lnTo>
                      <a:lnTo>
                        <a:pt x="1164" y="21568"/>
                      </a:lnTo>
                      <a:lnTo>
                        <a:pt x="912" y="21457"/>
                      </a:lnTo>
                      <a:lnTo>
                        <a:pt x="695" y="21266"/>
                      </a:lnTo>
                      <a:lnTo>
                        <a:pt x="496" y="21028"/>
                      </a:lnTo>
                      <a:lnTo>
                        <a:pt x="325" y="20711"/>
                      </a:lnTo>
                      <a:lnTo>
                        <a:pt x="190" y="20361"/>
                      </a:lnTo>
                      <a:lnTo>
                        <a:pt x="90" y="19948"/>
                      </a:lnTo>
                      <a:lnTo>
                        <a:pt x="27" y="19535"/>
                      </a:lnTo>
                      <a:lnTo>
                        <a:pt x="0" y="19059"/>
                      </a:lnTo>
                      <a:lnTo>
                        <a:pt x="0" y="11880"/>
                      </a:lnTo>
                      <a:lnTo>
                        <a:pt x="27" y="10864"/>
                      </a:lnTo>
                      <a:lnTo>
                        <a:pt x="99" y="9879"/>
                      </a:lnTo>
                      <a:lnTo>
                        <a:pt x="208" y="8910"/>
                      </a:lnTo>
                      <a:lnTo>
                        <a:pt x="370" y="7957"/>
                      </a:lnTo>
                      <a:lnTo>
                        <a:pt x="569" y="7036"/>
                      </a:lnTo>
                      <a:lnTo>
                        <a:pt x="812" y="6178"/>
                      </a:lnTo>
                      <a:lnTo>
                        <a:pt x="1101" y="5336"/>
                      </a:lnTo>
                      <a:lnTo>
                        <a:pt x="1408" y="4542"/>
                      </a:lnTo>
                      <a:lnTo>
                        <a:pt x="1760" y="3812"/>
                      </a:lnTo>
                      <a:lnTo>
                        <a:pt x="2139" y="3113"/>
                      </a:lnTo>
                      <a:lnTo>
                        <a:pt x="2554" y="2494"/>
                      </a:lnTo>
                      <a:lnTo>
                        <a:pt x="2997" y="1922"/>
                      </a:lnTo>
                      <a:lnTo>
                        <a:pt x="3475" y="1414"/>
                      </a:lnTo>
                      <a:lnTo>
                        <a:pt x="3972" y="985"/>
                      </a:lnTo>
                      <a:lnTo>
                        <a:pt x="4495" y="604"/>
                      </a:lnTo>
                      <a:lnTo>
                        <a:pt x="5046" y="318"/>
                      </a:lnTo>
                      <a:lnTo>
                        <a:pt x="5777" y="0"/>
                      </a:lnTo>
                      <a:lnTo>
                        <a:pt x="10768" y="20329"/>
                      </a:lnTo>
                      <a:lnTo>
                        <a:pt x="15778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600"/>
                  </a:pPr>
                </a:p>
              </p:txBody>
            </p:sp>
            <p:sp>
              <p:nvSpPr>
                <p:cNvPr id="304" name="Freeform 25"/>
                <p:cNvSpPr/>
                <p:nvPr/>
              </p:nvSpPr>
              <p:spPr>
                <a:xfrm>
                  <a:off x="44089" y="88177"/>
                  <a:ext cx="16294" cy="3977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818" y="0"/>
                      </a:moveTo>
                      <a:lnTo>
                        <a:pt x="13724" y="0"/>
                      </a:lnTo>
                      <a:lnTo>
                        <a:pt x="14940" y="47"/>
                      </a:lnTo>
                      <a:lnTo>
                        <a:pt x="16099" y="212"/>
                      </a:lnTo>
                      <a:lnTo>
                        <a:pt x="17083" y="496"/>
                      </a:lnTo>
                      <a:lnTo>
                        <a:pt x="17952" y="850"/>
                      </a:lnTo>
                      <a:lnTo>
                        <a:pt x="18589" y="1251"/>
                      </a:lnTo>
                      <a:lnTo>
                        <a:pt x="18994" y="1747"/>
                      </a:lnTo>
                      <a:lnTo>
                        <a:pt x="21195" y="5524"/>
                      </a:lnTo>
                      <a:lnTo>
                        <a:pt x="21310" y="6067"/>
                      </a:lnTo>
                      <a:lnTo>
                        <a:pt x="21137" y="6633"/>
                      </a:lnTo>
                      <a:lnTo>
                        <a:pt x="20673" y="7106"/>
                      </a:lnTo>
                      <a:lnTo>
                        <a:pt x="19979" y="7530"/>
                      </a:lnTo>
                      <a:lnTo>
                        <a:pt x="19052" y="7885"/>
                      </a:lnTo>
                      <a:lnTo>
                        <a:pt x="17894" y="8144"/>
                      </a:lnTo>
                      <a:lnTo>
                        <a:pt x="16620" y="8286"/>
                      </a:lnTo>
                      <a:lnTo>
                        <a:pt x="21600" y="10340"/>
                      </a:lnTo>
                      <a:lnTo>
                        <a:pt x="10829" y="21600"/>
                      </a:lnTo>
                      <a:lnTo>
                        <a:pt x="0" y="10340"/>
                      </a:lnTo>
                      <a:lnTo>
                        <a:pt x="4922" y="8286"/>
                      </a:lnTo>
                      <a:lnTo>
                        <a:pt x="3648" y="8144"/>
                      </a:lnTo>
                      <a:lnTo>
                        <a:pt x="2548" y="7885"/>
                      </a:lnTo>
                      <a:lnTo>
                        <a:pt x="1564" y="7530"/>
                      </a:lnTo>
                      <a:lnTo>
                        <a:pt x="869" y="7106"/>
                      </a:lnTo>
                      <a:lnTo>
                        <a:pt x="405" y="6633"/>
                      </a:lnTo>
                      <a:lnTo>
                        <a:pt x="232" y="6067"/>
                      </a:lnTo>
                      <a:lnTo>
                        <a:pt x="347" y="5524"/>
                      </a:lnTo>
                      <a:lnTo>
                        <a:pt x="2548" y="1747"/>
                      </a:lnTo>
                      <a:lnTo>
                        <a:pt x="3011" y="1251"/>
                      </a:lnTo>
                      <a:lnTo>
                        <a:pt x="3648" y="850"/>
                      </a:lnTo>
                      <a:lnTo>
                        <a:pt x="4459" y="496"/>
                      </a:lnTo>
                      <a:lnTo>
                        <a:pt x="5501" y="212"/>
                      </a:lnTo>
                      <a:lnTo>
                        <a:pt x="6602" y="47"/>
                      </a:lnTo>
                      <a:lnTo>
                        <a:pt x="7818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600"/>
                  </a:pPr>
                </a:p>
              </p:txBody>
            </p:sp>
          </p:grpSp>
          <p:grpSp>
            <p:nvGrpSpPr>
              <p:cNvPr id="310" name="Group 16"/>
              <p:cNvGrpSpPr/>
              <p:nvPr/>
            </p:nvGrpSpPr>
            <p:grpSpPr>
              <a:xfrm>
                <a:off x="12435" y="949819"/>
                <a:ext cx="131912" cy="151618"/>
                <a:chOff x="0" y="0"/>
                <a:chExt cx="131910" cy="151617"/>
              </a:xfrm>
            </p:grpSpPr>
            <p:sp>
              <p:nvSpPr>
                <p:cNvPr id="306" name="Freeform 17"/>
                <p:cNvSpPr/>
                <p:nvPr/>
              </p:nvSpPr>
              <p:spPr>
                <a:xfrm>
                  <a:off x="-1" y="-1"/>
                  <a:ext cx="131912" cy="1353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573" y="4061"/>
                      </a:moveTo>
                      <a:lnTo>
                        <a:pt x="21560" y="3969"/>
                      </a:lnTo>
                      <a:lnTo>
                        <a:pt x="21466" y="3805"/>
                      </a:lnTo>
                      <a:lnTo>
                        <a:pt x="21311" y="3707"/>
                      </a:lnTo>
                      <a:lnTo>
                        <a:pt x="21136" y="3674"/>
                      </a:lnTo>
                      <a:lnTo>
                        <a:pt x="21049" y="3694"/>
                      </a:lnTo>
                      <a:lnTo>
                        <a:pt x="20854" y="3491"/>
                      </a:lnTo>
                      <a:lnTo>
                        <a:pt x="20410" y="3111"/>
                      </a:lnTo>
                      <a:lnTo>
                        <a:pt x="20195" y="2934"/>
                      </a:lnTo>
                      <a:lnTo>
                        <a:pt x="19710" y="2508"/>
                      </a:lnTo>
                      <a:lnTo>
                        <a:pt x="18735" y="1690"/>
                      </a:lnTo>
                      <a:lnTo>
                        <a:pt x="18231" y="1303"/>
                      </a:lnTo>
                      <a:lnTo>
                        <a:pt x="17827" y="969"/>
                      </a:lnTo>
                      <a:lnTo>
                        <a:pt x="16859" y="347"/>
                      </a:lnTo>
                      <a:lnTo>
                        <a:pt x="16355" y="157"/>
                      </a:lnTo>
                      <a:lnTo>
                        <a:pt x="16032" y="124"/>
                      </a:lnTo>
                      <a:lnTo>
                        <a:pt x="15891" y="131"/>
                      </a:lnTo>
                      <a:lnTo>
                        <a:pt x="15877" y="111"/>
                      </a:lnTo>
                      <a:lnTo>
                        <a:pt x="15857" y="92"/>
                      </a:lnTo>
                      <a:lnTo>
                        <a:pt x="15783" y="26"/>
                      </a:lnTo>
                      <a:lnTo>
                        <a:pt x="15601" y="0"/>
                      </a:lnTo>
                      <a:lnTo>
                        <a:pt x="15427" y="65"/>
                      </a:lnTo>
                      <a:lnTo>
                        <a:pt x="15319" y="210"/>
                      </a:lnTo>
                      <a:lnTo>
                        <a:pt x="15319" y="308"/>
                      </a:lnTo>
                      <a:lnTo>
                        <a:pt x="15306" y="406"/>
                      </a:lnTo>
                      <a:lnTo>
                        <a:pt x="15151" y="668"/>
                      </a:lnTo>
                      <a:lnTo>
                        <a:pt x="14788" y="1068"/>
                      </a:lnTo>
                      <a:lnTo>
                        <a:pt x="14600" y="1244"/>
                      </a:lnTo>
                      <a:lnTo>
                        <a:pt x="14135" y="1703"/>
                      </a:lnTo>
                      <a:lnTo>
                        <a:pt x="13127" y="2580"/>
                      </a:lnTo>
                      <a:lnTo>
                        <a:pt x="12629" y="3006"/>
                      </a:lnTo>
                      <a:lnTo>
                        <a:pt x="11419" y="3995"/>
                      </a:lnTo>
                      <a:lnTo>
                        <a:pt x="8917" y="5875"/>
                      </a:lnTo>
                      <a:lnTo>
                        <a:pt x="7653" y="6785"/>
                      </a:lnTo>
                      <a:lnTo>
                        <a:pt x="6516" y="7578"/>
                      </a:lnTo>
                      <a:lnTo>
                        <a:pt x="4815" y="8757"/>
                      </a:lnTo>
                      <a:lnTo>
                        <a:pt x="3719" y="9608"/>
                      </a:lnTo>
                      <a:lnTo>
                        <a:pt x="3194" y="10060"/>
                      </a:lnTo>
                      <a:lnTo>
                        <a:pt x="2791" y="10427"/>
                      </a:lnTo>
                      <a:lnTo>
                        <a:pt x="1991" y="11219"/>
                      </a:lnTo>
                      <a:lnTo>
                        <a:pt x="1251" y="12084"/>
                      </a:lnTo>
                      <a:lnTo>
                        <a:pt x="787" y="12778"/>
                      </a:lnTo>
                      <a:lnTo>
                        <a:pt x="518" y="13256"/>
                      </a:lnTo>
                      <a:lnTo>
                        <a:pt x="397" y="13498"/>
                      </a:lnTo>
                      <a:lnTo>
                        <a:pt x="296" y="13754"/>
                      </a:lnTo>
                      <a:lnTo>
                        <a:pt x="141" y="14284"/>
                      </a:lnTo>
                      <a:lnTo>
                        <a:pt x="13" y="15103"/>
                      </a:lnTo>
                      <a:lnTo>
                        <a:pt x="0" y="16236"/>
                      </a:lnTo>
                      <a:lnTo>
                        <a:pt x="81" y="17356"/>
                      </a:lnTo>
                      <a:lnTo>
                        <a:pt x="121" y="17893"/>
                      </a:lnTo>
                      <a:lnTo>
                        <a:pt x="128" y="17959"/>
                      </a:lnTo>
                      <a:lnTo>
                        <a:pt x="195" y="18063"/>
                      </a:lnTo>
                      <a:lnTo>
                        <a:pt x="330" y="18148"/>
                      </a:lnTo>
                      <a:lnTo>
                        <a:pt x="451" y="18142"/>
                      </a:lnTo>
                      <a:lnTo>
                        <a:pt x="679" y="18450"/>
                      </a:lnTo>
                      <a:lnTo>
                        <a:pt x="1231" y="19092"/>
                      </a:lnTo>
                      <a:lnTo>
                        <a:pt x="1869" y="19753"/>
                      </a:lnTo>
                      <a:lnTo>
                        <a:pt x="2576" y="20362"/>
                      </a:lnTo>
                      <a:lnTo>
                        <a:pt x="3342" y="20912"/>
                      </a:lnTo>
                      <a:lnTo>
                        <a:pt x="4136" y="21318"/>
                      </a:lnTo>
                      <a:lnTo>
                        <a:pt x="4734" y="21515"/>
                      </a:lnTo>
                      <a:lnTo>
                        <a:pt x="5144" y="21593"/>
                      </a:lnTo>
                      <a:lnTo>
                        <a:pt x="5548" y="21600"/>
                      </a:lnTo>
                      <a:lnTo>
                        <a:pt x="5958" y="21554"/>
                      </a:lnTo>
                      <a:lnTo>
                        <a:pt x="6160" y="21495"/>
                      </a:lnTo>
                      <a:lnTo>
                        <a:pt x="6422" y="21423"/>
                      </a:lnTo>
                      <a:lnTo>
                        <a:pt x="6927" y="21194"/>
                      </a:lnTo>
                      <a:lnTo>
                        <a:pt x="7653" y="20768"/>
                      </a:lnTo>
                      <a:lnTo>
                        <a:pt x="9025" y="19707"/>
                      </a:lnTo>
                      <a:lnTo>
                        <a:pt x="9838" y="18987"/>
                      </a:lnTo>
                      <a:lnTo>
                        <a:pt x="10988" y="17998"/>
                      </a:lnTo>
                      <a:lnTo>
                        <a:pt x="12158" y="17029"/>
                      </a:lnTo>
                      <a:lnTo>
                        <a:pt x="13564" y="15876"/>
                      </a:lnTo>
                      <a:lnTo>
                        <a:pt x="16334" y="13531"/>
                      </a:lnTo>
                      <a:lnTo>
                        <a:pt x="17706" y="12339"/>
                      </a:lnTo>
                      <a:lnTo>
                        <a:pt x="18910" y="11291"/>
                      </a:lnTo>
                      <a:lnTo>
                        <a:pt x="20087" y="10217"/>
                      </a:lnTo>
                      <a:lnTo>
                        <a:pt x="20316" y="10021"/>
                      </a:lnTo>
                      <a:lnTo>
                        <a:pt x="20679" y="9680"/>
                      </a:lnTo>
                      <a:lnTo>
                        <a:pt x="20867" y="9418"/>
                      </a:lnTo>
                      <a:lnTo>
                        <a:pt x="20921" y="9274"/>
                      </a:lnTo>
                      <a:lnTo>
                        <a:pt x="21008" y="9267"/>
                      </a:lnTo>
                      <a:lnTo>
                        <a:pt x="21075" y="9228"/>
                      </a:lnTo>
                      <a:lnTo>
                        <a:pt x="21156" y="9176"/>
                      </a:lnTo>
                      <a:lnTo>
                        <a:pt x="21270" y="9025"/>
                      </a:lnTo>
                      <a:lnTo>
                        <a:pt x="21385" y="8757"/>
                      </a:lnTo>
                      <a:lnTo>
                        <a:pt x="21466" y="8128"/>
                      </a:lnTo>
                      <a:lnTo>
                        <a:pt x="21472" y="7748"/>
                      </a:lnTo>
                      <a:lnTo>
                        <a:pt x="21533" y="6824"/>
                      </a:lnTo>
                      <a:lnTo>
                        <a:pt x="21600" y="5449"/>
                      </a:lnTo>
                      <a:lnTo>
                        <a:pt x="21600" y="4526"/>
                      </a:lnTo>
                      <a:lnTo>
                        <a:pt x="21573" y="4061"/>
                      </a:lnTo>
                      <a:close/>
                      <a:moveTo>
                        <a:pt x="6752" y="16341"/>
                      </a:moveTo>
                      <a:lnTo>
                        <a:pt x="6711" y="17349"/>
                      </a:lnTo>
                      <a:lnTo>
                        <a:pt x="6718" y="19373"/>
                      </a:lnTo>
                      <a:lnTo>
                        <a:pt x="6732" y="20395"/>
                      </a:lnTo>
                      <a:lnTo>
                        <a:pt x="6335" y="20598"/>
                      </a:lnTo>
                      <a:lnTo>
                        <a:pt x="5918" y="20762"/>
                      </a:lnTo>
                      <a:lnTo>
                        <a:pt x="5945" y="20546"/>
                      </a:lnTo>
                      <a:lnTo>
                        <a:pt x="5925" y="20081"/>
                      </a:lnTo>
                      <a:lnTo>
                        <a:pt x="5837" y="19393"/>
                      </a:lnTo>
                      <a:lnTo>
                        <a:pt x="5783" y="18961"/>
                      </a:lnTo>
                      <a:lnTo>
                        <a:pt x="5716" y="18207"/>
                      </a:lnTo>
                      <a:lnTo>
                        <a:pt x="5676" y="17094"/>
                      </a:lnTo>
                      <a:lnTo>
                        <a:pt x="5716" y="16341"/>
                      </a:lnTo>
                      <a:lnTo>
                        <a:pt x="5763" y="15974"/>
                      </a:lnTo>
                      <a:lnTo>
                        <a:pt x="5756" y="15876"/>
                      </a:lnTo>
                      <a:lnTo>
                        <a:pt x="5649" y="15706"/>
                      </a:lnTo>
                      <a:lnTo>
                        <a:pt x="5568" y="15653"/>
                      </a:lnTo>
                      <a:lnTo>
                        <a:pt x="4822" y="15182"/>
                      </a:lnTo>
                      <a:lnTo>
                        <a:pt x="3403" y="14160"/>
                      </a:lnTo>
                      <a:lnTo>
                        <a:pt x="2697" y="13636"/>
                      </a:lnTo>
                      <a:lnTo>
                        <a:pt x="2569" y="13518"/>
                      </a:lnTo>
                      <a:lnTo>
                        <a:pt x="2112" y="13164"/>
                      </a:lnTo>
                      <a:lnTo>
                        <a:pt x="1775" y="12955"/>
                      </a:lnTo>
                      <a:lnTo>
                        <a:pt x="1621" y="12896"/>
                      </a:lnTo>
                      <a:lnTo>
                        <a:pt x="1977" y="12437"/>
                      </a:lnTo>
                      <a:lnTo>
                        <a:pt x="2354" y="11985"/>
                      </a:lnTo>
                      <a:lnTo>
                        <a:pt x="3430" y="12804"/>
                      </a:lnTo>
                      <a:lnTo>
                        <a:pt x="5057" y="14022"/>
                      </a:lnTo>
                      <a:lnTo>
                        <a:pt x="6113" y="14867"/>
                      </a:lnTo>
                      <a:lnTo>
                        <a:pt x="6624" y="15313"/>
                      </a:lnTo>
                      <a:lnTo>
                        <a:pt x="6718" y="15385"/>
                      </a:lnTo>
                      <a:lnTo>
                        <a:pt x="6953" y="15417"/>
                      </a:lnTo>
                      <a:lnTo>
                        <a:pt x="7081" y="15365"/>
                      </a:lnTo>
                      <a:lnTo>
                        <a:pt x="7612" y="15077"/>
                      </a:lnTo>
                      <a:lnTo>
                        <a:pt x="8608" y="14376"/>
                      </a:lnTo>
                      <a:lnTo>
                        <a:pt x="9536" y="13584"/>
                      </a:lnTo>
                      <a:lnTo>
                        <a:pt x="10410" y="12726"/>
                      </a:lnTo>
                      <a:lnTo>
                        <a:pt x="10827" y="12293"/>
                      </a:lnTo>
                      <a:lnTo>
                        <a:pt x="10874" y="12234"/>
                      </a:lnTo>
                      <a:lnTo>
                        <a:pt x="10921" y="12097"/>
                      </a:lnTo>
                      <a:lnTo>
                        <a:pt x="10934" y="11966"/>
                      </a:lnTo>
                      <a:lnTo>
                        <a:pt x="10874" y="11835"/>
                      </a:lnTo>
                      <a:lnTo>
                        <a:pt x="10827" y="11763"/>
                      </a:lnTo>
                      <a:lnTo>
                        <a:pt x="9549" y="10453"/>
                      </a:lnTo>
                      <a:lnTo>
                        <a:pt x="8278" y="9136"/>
                      </a:lnTo>
                      <a:lnTo>
                        <a:pt x="8076" y="8907"/>
                      </a:lnTo>
                      <a:lnTo>
                        <a:pt x="7612" y="8436"/>
                      </a:lnTo>
                      <a:lnTo>
                        <a:pt x="7276" y="8174"/>
                      </a:lnTo>
                      <a:lnTo>
                        <a:pt x="7101" y="8089"/>
                      </a:lnTo>
                      <a:lnTo>
                        <a:pt x="8366" y="7224"/>
                      </a:lnTo>
                      <a:lnTo>
                        <a:pt x="9616" y="6314"/>
                      </a:lnTo>
                      <a:lnTo>
                        <a:pt x="10854" y="5403"/>
                      </a:lnTo>
                      <a:lnTo>
                        <a:pt x="12676" y="3976"/>
                      </a:lnTo>
                      <a:lnTo>
                        <a:pt x="13853" y="3000"/>
                      </a:lnTo>
                      <a:lnTo>
                        <a:pt x="14425" y="2489"/>
                      </a:lnTo>
                      <a:lnTo>
                        <a:pt x="14754" y="2214"/>
                      </a:lnTo>
                      <a:lnTo>
                        <a:pt x="15460" y="1539"/>
                      </a:lnTo>
                      <a:lnTo>
                        <a:pt x="15763" y="1159"/>
                      </a:lnTo>
                      <a:lnTo>
                        <a:pt x="15918" y="904"/>
                      </a:lnTo>
                      <a:lnTo>
                        <a:pt x="15965" y="773"/>
                      </a:lnTo>
                      <a:lnTo>
                        <a:pt x="16287" y="917"/>
                      </a:lnTo>
                      <a:lnTo>
                        <a:pt x="16583" y="1068"/>
                      </a:lnTo>
                      <a:lnTo>
                        <a:pt x="17041" y="1349"/>
                      </a:lnTo>
                      <a:lnTo>
                        <a:pt x="17895" y="1991"/>
                      </a:lnTo>
                      <a:lnTo>
                        <a:pt x="18298" y="2318"/>
                      </a:lnTo>
                      <a:lnTo>
                        <a:pt x="19051" y="2967"/>
                      </a:lnTo>
                      <a:lnTo>
                        <a:pt x="19798" y="3628"/>
                      </a:lnTo>
                      <a:lnTo>
                        <a:pt x="20127" y="3949"/>
                      </a:lnTo>
                      <a:lnTo>
                        <a:pt x="20497" y="4231"/>
                      </a:lnTo>
                      <a:lnTo>
                        <a:pt x="19751" y="5050"/>
                      </a:lnTo>
                      <a:lnTo>
                        <a:pt x="18211" y="6654"/>
                      </a:lnTo>
                      <a:lnTo>
                        <a:pt x="16637" y="8233"/>
                      </a:lnTo>
                      <a:lnTo>
                        <a:pt x="15016" y="9759"/>
                      </a:lnTo>
                      <a:lnTo>
                        <a:pt x="14203" y="10512"/>
                      </a:lnTo>
                      <a:lnTo>
                        <a:pt x="13362" y="11265"/>
                      </a:lnTo>
                      <a:lnTo>
                        <a:pt x="11647" y="12778"/>
                      </a:lnTo>
                      <a:lnTo>
                        <a:pt x="9865" y="14206"/>
                      </a:lnTo>
                      <a:lnTo>
                        <a:pt x="8480" y="15208"/>
                      </a:lnTo>
                      <a:lnTo>
                        <a:pt x="7532" y="15830"/>
                      </a:lnTo>
                      <a:lnTo>
                        <a:pt x="7041" y="16125"/>
                      </a:lnTo>
                      <a:lnTo>
                        <a:pt x="7041" y="16131"/>
                      </a:lnTo>
                      <a:lnTo>
                        <a:pt x="6947" y="16112"/>
                      </a:lnTo>
                      <a:lnTo>
                        <a:pt x="6805" y="16190"/>
                      </a:lnTo>
                      <a:lnTo>
                        <a:pt x="6758" y="16275"/>
                      </a:lnTo>
                      <a:lnTo>
                        <a:pt x="6752" y="16341"/>
                      </a:lnTo>
                      <a:close/>
                      <a:moveTo>
                        <a:pt x="20726" y="7080"/>
                      </a:moveTo>
                      <a:lnTo>
                        <a:pt x="20672" y="7944"/>
                      </a:lnTo>
                      <a:lnTo>
                        <a:pt x="20659" y="8167"/>
                      </a:lnTo>
                      <a:lnTo>
                        <a:pt x="20638" y="8383"/>
                      </a:lnTo>
                      <a:lnTo>
                        <a:pt x="20625" y="8521"/>
                      </a:lnTo>
                      <a:lnTo>
                        <a:pt x="20611" y="8619"/>
                      </a:lnTo>
                      <a:lnTo>
                        <a:pt x="20571" y="8645"/>
                      </a:lnTo>
                      <a:lnTo>
                        <a:pt x="20524" y="8737"/>
                      </a:lnTo>
                      <a:lnTo>
                        <a:pt x="20517" y="8796"/>
                      </a:lnTo>
                      <a:lnTo>
                        <a:pt x="20430" y="8835"/>
                      </a:lnTo>
                      <a:lnTo>
                        <a:pt x="20295" y="8986"/>
                      </a:lnTo>
                      <a:lnTo>
                        <a:pt x="20282" y="9097"/>
                      </a:lnTo>
                      <a:lnTo>
                        <a:pt x="20295" y="8947"/>
                      </a:lnTo>
                      <a:lnTo>
                        <a:pt x="20242" y="8966"/>
                      </a:lnTo>
                      <a:lnTo>
                        <a:pt x="20107" y="9123"/>
                      </a:lnTo>
                      <a:lnTo>
                        <a:pt x="19778" y="9457"/>
                      </a:lnTo>
                      <a:lnTo>
                        <a:pt x="19435" y="9778"/>
                      </a:lnTo>
                      <a:lnTo>
                        <a:pt x="18386" y="10721"/>
                      </a:lnTo>
                      <a:lnTo>
                        <a:pt x="17310" y="11651"/>
                      </a:lnTo>
                      <a:lnTo>
                        <a:pt x="14801" y="13819"/>
                      </a:lnTo>
                      <a:lnTo>
                        <a:pt x="12259" y="15941"/>
                      </a:lnTo>
                      <a:lnTo>
                        <a:pt x="12132" y="16053"/>
                      </a:lnTo>
                      <a:lnTo>
                        <a:pt x="12004" y="16157"/>
                      </a:lnTo>
                      <a:lnTo>
                        <a:pt x="11957" y="15385"/>
                      </a:lnTo>
                      <a:lnTo>
                        <a:pt x="11869" y="14612"/>
                      </a:lnTo>
                      <a:lnTo>
                        <a:pt x="11863" y="14284"/>
                      </a:lnTo>
                      <a:lnTo>
                        <a:pt x="11869" y="13950"/>
                      </a:lnTo>
                      <a:lnTo>
                        <a:pt x="11863" y="13872"/>
                      </a:lnTo>
                      <a:lnTo>
                        <a:pt x="11762" y="13787"/>
                      </a:lnTo>
                      <a:lnTo>
                        <a:pt x="11694" y="13773"/>
                      </a:lnTo>
                      <a:lnTo>
                        <a:pt x="12959" y="12680"/>
                      </a:lnTo>
                      <a:lnTo>
                        <a:pt x="14162" y="11586"/>
                      </a:lnTo>
                      <a:lnTo>
                        <a:pt x="15037" y="10813"/>
                      </a:lnTo>
                      <a:lnTo>
                        <a:pt x="16738" y="9208"/>
                      </a:lnTo>
                      <a:lnTo>
                        <a:pt x="18406" y="7578"/>
                      </a:lnTo>
                      <a:lnTo>
                        <a:pt x="20020" y="5901"/>
                      </a:lnTo>
                      <a:lnTo>
                        <a:pt x="20813" y="5043"/>
                      </a:lnTo>
                      <a:lnTo>
                        <a:pt x="20800" y="6065"/>
                      </a:lnTo>
                      <a:lnTo>
                        <a:pt x="20726" y="708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07" name="Freeform 18"/>
                <p:cNvSpPr/>
                <p:nvPr/>
              </p:nvSpPr>
              <p:spPr>
                <a:xfrm>
                  <a:off x="44216" y="131171"/>
                  <a:ext cx="26112" cy="1625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8879" y="326"/>
                      </a:moveTo>
                      <a:lnTo>
                        <a:pt x="18505" y="0"/>
                      </a:lnTo>
                      <a:lnTo>
                        <a:pt x="17722" y="163"/>
                      </a:lnTo>
                      <a:lnTo>
                        <a:pt x="17144" y="977"/>
                      </a:lnTo>
                      <a:lnTo>
                        <a:pt x="16838" y="2117"/>
                      </a:lnTo>
                      <a:lnTo>
                        <a:pt x="16872" y="2822"/>
                      </a:lnTo>
                      <a:lnTo>
                        <a:pt x="17484" y="6133"/>
                      </a:lnTo>
                      <a:lnTo>
                        <a:pt x="18028" y="9606"/>
                      </a:lnTo>
                      <a:lnTo>
                        <a:pt x="17926" y="10963"/>
                      </a:lnTo>
                      <a:lnTo>
                        <a:pt x="17518" y="12265"/>
                      </a:lnTo>
                      <a:lnTo>
                        <a:pt x="16804" y="13622"/>
                      </a:lnTo>
                      <a:lnTo>
                        <a:pt x="16260" y="14219"/>
                      </a:lnTo>
                      <a:lnTo>
                        <a:pt x="15409" y="15087"/>
                      </a:lnTo>
                      <a:lnTo>
                        <a:pt x="13708" y="15793"/>
                      </a:lnTo>
                      <a:lnTo>
                        <a:pt x="12586" y="15413"/>
                      </a:lnTo>
                      <a:lnTo>
                        <a:pt x="11974" y="14762"/>
                      </a:lnTo>
                      <a:lnTo>
                        <a:pt x="11531" y="13676"/>
                      </a:lnTo>
                      <a:lnTo>
                        <a:pt x="11293" y="12265"/>
                      </a:lnTo>
                      <a:lnTo>
                        <a:pt x="11293" y="11343"/>
                      </a:lnTo>
                      <a:lnTo>
                        <a:pt x="11259" y="10746"/>
                      </a:lnTo>
                      <a:lnTo>
                        <a:pt x="11021" y="9769"/>
                      </a:lnTo>
                      <a:lnTo>
                        <a:pt x="10307" y="8901"/>
                      </a:lnTo>
                      <a:lnTo>
                        <a:pt x="9116" y="8901"/>
                      </a:lnTo>
                      <a:lnTo>
                        <a:pt x="8368" y="9769"/>
                      </a:lnTo>
                      <a:lnTo>
                        <a:pt x="8062" y="10746"/>
                      </a:lnTo>
                      <a:lnTo>
                        <a:pt x="8028" y="11343"/>
                      </a:lnTo>
                      <a:lnTo>
                        <a:pt x="7926" y="12537"/>
                      </a:lnTo>
                      <a:lnTo>
                        <a:pt x="7483" y="14545"/>
                      </a:lnTo>
                      <a:lnTo>
                        <a:pt x="6667" y="16119"/>
                      </a:lnTo>
                      <a:lnTo>
                        <a:pt x="5443" y="16824"/>
                      </a:lnTo>
                      <a:lnTo>
                        <a:pt x="4660" y="16661"/>
                      </a:lnTo>
                      <a:lnTo>
                        <a:pt x="4150" y="16498"/>
                      </a:lnTo>
                      <a:lnTo>
                        <a:pt x="3470" y="15956"/>
                      </a:lnTo>
                      <a:lnTo>
                        <a:pt x="2823" y="14653"/>
                      </a:lnTo>
                      <a:lnTo>
                        <a:pt x="2585" y="12374"/>
                      </a:lnTo>
                      <a:lnTo>
                        <a:pt x="2823" y="9877"/>
                      </a:lnTo>
                      <a:lnTo>
                        <a:pt x="2993" y="8792"/>
                      </a:lnTo>
                      <a:lnTo>
                        <a:pt x="3061" y="8086"/>
                      </a:lnTo>
                      <a:lnTo>
                        <a:pt x="2721" y="7110"/>
                      </a:lnTo>
                      <a:lnTo>
                        <a:pt x="2109" y="6838"/>
                      </a:lnTo>
                      <a:lnTo>
                        <a:pt x="1463" y="7055"/>
                      </a:lnTo>
                      <a:lnTo>
                        <a:pt x="1157" y="7544"/>
                      </a:lnTo>
                      <a:lnTo>
                        <a:pt x="782" y="8521"/>
                      </a:lnTo>
                      <a:lnTo>
                        <a:pt x="238" y="10474"/>
                      </a:lnTo>
                      <a:lnTo>
                        <a:pt x="0" y="12591"/>
                      </a:lnTo>
                      <a:lnTo>
                        <a:pt x="102" y="14545"/>
                      </a:lnTo>
                      <a:lnTo>
                        <a:pt x="442" y="16498"/>
                      </a:lnTo>
                      <a:lnTo>
                        <a:pt x="1054" y="18235"/>
                      </a:lnTo>
                      <a:lnTo>
                        <a:pt x="2007" y="19646"/>
                      </a:lnTo>
                      <a:lnTo>
                        <a:pt x="3163" y="20786"/>
                      </a:lnTo>
                      <a:lnTo>
                        <a:pt x="3844" y="21166"/>
                      </a:lnTo>
                      <a:lnTo>
                        <a:pt x="4728" y="21600"/>
                      </a:lnTo>
                      <a:lnTo>
                        <a:pt x="6361" y="21600"/>
                      </a:lnTo>
                      <a:lnTo>
                        <a:pt x="7790" y="20786"/>
                      </a:lnTo>
                      <a:lnTo>
                        <a:pt x="9014" y="19321"/>
                      </a:lnTo>
                      <a:lnTo>
                        <a:pt x="9490" y="18398"/>
                      </a:lnTo>
                      <a:lnTo>
                        <a:pt x="10171" y="19321"/>
                      </a:lnTo>
                      <a:lnTo>
                        <a:pt x="11906" y="20569"/>
                      </a:lnTo>
                      <a:lnTo>
                        <a:pt x="13912" y="20949"/>
                      </a:lnTo>
                      <a:lnTo>
                        <a:pt x="15987" y="20352"/>
                      </a:lnTo>
                      <a:lnTo>
                        <a:pt x="17076" y="19646"/>
                      </a:lnTo>
                      <a:lnTo>
                        <a:pt x="17926" y="18995"/>
                      </a:lnTo>
                      <a:lnTo>
                        <a:pt x="19287" y="17150"/>
                      </a:lnTo>
                      <a:lnTo>
                        <a:pt x="20409" y="14708"/>
                      </a:lnTo>
                      <a:lnTo>
                        <a:pt x="21192" y="11994"/>
                      </a:lnTo>
                      <a:lnTo>
                        <a:pt x="21600" y="9009"/>
                      </a:lnTo>
                      <a:lnTo>
                        <a:pt x="21498" y="6133"/>
                      </a:lnTo>
                      <a:lnTo>
                        <a:pt x="20886" y="3473"/>
                      </a:lnTo>
                      <a:lnTo>
                        <a:pt x="19763" y="1248"/>
                      </a:lnTo>
                      <a:lnTo>
                        <a:pt x="18879" y="326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08" name="Freeform 19"/>
                <p:cNvSpPr/>
                <p:nvPr/>
              </p:nvSpPr>
              <p:spPr>
                <a:xfrm>
                  <a:off x="75869" y="102720"/>
                  <a:ext cx="21679" cy="220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2723" y="0"/>
                      </a:moveTo>
                      <a:lnTo>
                        <a:pt x="12314" y="40"/>
                      </a:lnTo>
                      <a:lnTo>
                        <a:pt x="11659" y="361"/>
                      </a:lnTo>
                      <a:lnTo>
                        <a:pt x="10964" y="1084"/>
                      </a:lnTo>
                      <a:lnTo>
                        <a:pt x="10759" y="2409"/>
                      </a:lnTo>
                      <a:lnTo>
                        <a:pt x="11168" y="3292"/>
                      </a:lnTo>
                      <a:lnTo>
                        <a:pt x="11782" y="3694"/>
                      </a:lnTo>
                      <a:lnTo>
                        <a:pt x="12191" y="3814"/>
                      </a:lnTo>
                      <a:lnTo>
                        <a:pt x="13132" y="3975"/>
                      </a:lnTo>
                      <a:lnTo>
                        <a:pt x="15259" y="4497"/>
                      </a:lnTo>
                      <a:lnTo>
                        <a:pt x="16527" y="5179"/>
                      </a:lnTo>
                      <a:lnTo>
                        <a:pt x="17141" y="5822"/>
                      </a:lnTo>
                      <a:lnTo>
                        <a:pt x="17427" y="6625"/>
                      </a:lnTo>
                      <a:lnTo>
                        <a:pt x="17305" y="7668"/>
                      </a:lnTo>
                      <a:lnTo>
                        <a:pt x="17018" y="8271"/>
                      </a:lnTo>
                      <a:lnTo>
                        <a:pt x="16732" y="8833"/>
                      </a:lnTo>
                      <a:lnTo>
                        <a:pt x="15995" y="9716"/>
                      </a:lnTo>
                      <a:lnTo>
                        <a:pt x="14605" y="10639"/>
                      </a:lnTo>
                      <a:lnTo>
                        <a:pt x="12355" y="11081"/>
                      </a:lnTo>
                      <a:lnTo>
                        <a:pt x="10023" y="10800"/>
                      </a:lnTo>
                      <a:lnTo>
                        <a:pt x="8877" y="10439"/>
                      </a:lnTo>
                      <a:lnTo>
                        <a:pt x="8468" y="10278"/>
                      </a:lnTo>
                      <a:lnTo>
                        <a:pt x="8141" y="10158"/>
                      </a:lnTo>
                      <a:lnTo>
                        <a:pt x="7691" y="10037"/>
                      </a:lnTo>
                      <a:lnTo>
                        <a:pt x="6995" y="10158"/>
                      </a:lnTo>
                      <a:lnTo>
                        <a:pt x="6136" y="10760"/>
                      </a:lnTo>
                      <a:lnTo>
                        <a:pt x="5523" y="12004"/>
                      </a:lnTo>
                      <a:lnTo>
                        <a:pt x="5768" y="13008"/>
                      </a:lnTo>
                      <a:lnTo>
                        <a:pt x="6177" y="13530"/>
                      </a:lnTo>
                      <a:lnTo>
                        <a:pt x="6586" y="13691"/>
                      </a:lnTo>
                      <a:lnTo>
                        <a:pt x="7077" y="13932"/>
                      </a:lnTo>
                      <a:lnTo>
                        <a:pt x="7282" y="13972"/>
                      </a:lnTo>
                      <a:lnTo>
                        <a:pt x="7527" y="14092"/>
                      </a:lnTo>
                      <a:lnTo>
                        <a:pt x="9000" y="14735"/>
                      </a:lnTo>
                      <a:lnTo>
                        <a:pt x="10309" y="15497"/>
                      </a:lnTo>
                      <a:lnTo>
                        <a:pt x="9941" y="16019"/>
                      </a:lnTo>
                      <a:lnTo>
                        <a:pt x="9000" y="16862"/>
                      </a:lnTo>
                      <a:lnTo>
                        <a:pt x="7364" y="17786"/>
                      </a:lnTo>
                      <a:lnTo>
                        <a:pt x="6136" y="18147"/>
                      </a:lnTo>
                      <a:lnTo>
                        <a:pt x="5359" y="18308"/>
                      </a:lnTo>
                      <a:lnTo>
                        <a:pt x="3477" y="18428"/>
                      </a:lnTo>
                      <a:lnTo>
                        <a:pt x="2536" y="18308"/>
                      </a:lnTo>
                      <a:lnTo>
                        <a:pt x="2332" y="18187"/>
                      </a:lnTo>
                      <a:lnTo>
                        <a:pt x="2045" y="17786"/>
                      </a:lnTo>
                      <a:lnTo>
                        <a:pt x="1227" y="17585"/>
                      </a:lnTo>
                      <a:lnTo>
                        <a:pt x="409" y="17906"/>
                      </a:lnTo>
                      <a:lnTo>
                        <a:pt x="0" y="18589"/>
                      </a:lnTo>
                      <a:lnTo>
                        <a:pt x="123" y="19071"/>
                      </a:lnTo>
                      <a:lnTo>
                        <a:pt x="532" y="19994"/>
                      </a:lnTo>
                      <a:lnTo>
                        <a:pt x="1841" y="21078"/>
                      </a:lnTo>
                      <a:lnTo>
                        <a:pt x="3600" y="21560"/>
                      </a:lnTo>
                      <a:lnTo>
                        <a:pt x="5482" y="21600"/>
                      </a:lnTo>
                      <a:lnTo>
                        <a:pt x="6341" y="21439"/>
                      </a:lnTo>
                      <a:lnTo>
                        <a:pt x="7773" y="21199"/>
                      </a:lnTo>
                      <a:lnTo>
                        <a:pt x="10227" y="20235"/>
                      </a:lnTo>
                      <a:lnTo>
                        <a:pt x="12355" y="18669"/>
                      </a:lnTo>
                      <a:lnTo>
                        <a:pt x="13950" y="16622"/>
                      </a:lnTo>
                      <a:lnTo>
                        <a:pt x="14523" y="15377"/>
                      </a:lnTo>
                      <a:lnTo>
                        <a:pt x="14645" y="15016"/>
                      </a:lnTo>
                      <a:lnTo>
                        <a:pt x="14605" y="14694"/>
                      </a:lnTo>
                      <a:lnTo>
                        <a:pt x="15586" y="14454"/>
                      </a:lnTo>
                      <a:lnTo>
                        <a:pt x="17386" y="13691"/>
                      </a:lnTo>
                      <a:lnTo>
                        <a:pt x="18941" y="12486"/>
                      </a:lnTo>
                      <a:lnTo>
                        <a:pt x="20332" y="10880"/>
                      </a:lnTo>
                      <a:lnTo>
                        <a:pt x="20823" y="9877"/>
                      </a:lnTo>
                      <a:lnTo>
                        <a:pt x="21273" y="8833"/>
                      </a:lnTo>
                      <a:lnTo>
                        <a:pt x="21600" y="6865"/>
                      </a:lnTo>
                      <a:lnTo>
                        <a:pt x="21273" y="5099"/>
                      </a:lnTo>
                      <a:lnTo>
                        <a:pt x="20414" y="3453"/>
                      </a:lnTo>
                      <a:lnTo>
                        <a:pt x="19186" y="2128"/>
                      </a:lnTo>
                      <a:lnTo>
                        <a:pt x="17591" y="1044"/>
                      </a:lnTo>
                      <a:lnTo>
                        <a:pt x="15709" y="361"/>
                      </a:lnTo>
                      <a:lnTo>
                        <a:pt x="13786" y="0"/>
                      </a:lnTo>
                      <a:lnTo>
                        <a:pt x="12723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09" name="Freeform 20"/>
                <p:cNvSpPr/>
                <p:nvPr/>
              </p:nvSpPr>
              <p:spPr>
                <a:xfrm>
                  <a:off x="77101" y="125752"/>
                  <a:ext cx="25250" cy="258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4236" y="0"/>
                      </a:moveTo>
                      <a:lnTo>
                        <a:pt x="13672" y="103"/>
                      </a:lnTo>
                      <a:lnTo>
                        <a:pt x="12861" y="720"/>
                      </a:lnTo>
                      <a:lnTo>
                        <a:pt x="12579" y="1783"/>
                      </a:lnTo>
                      <a:lnTo>
                        <a:pt x="12932" y="2709"/>
                      </a:lnTo>
                      <a:lnTo>
                        <a:pt x="13425" y="3051"/>
                      </a:lnTo>
                      <a:lnTo>
                        <a:pt x="14447" y="3463"/>
                      </a:lnTo>
                      <a:lnTo>
                        <a:pt x="16420" y="4389"/>
                      </a:lnTo>
                      <a:lnTo>
                        <a:pt x="17548" y="5211"/>
                      </a:lnTo>
                      <a:lnTo>
                        <a:pt x="18006" y="5966"/>
                      </a:lnTo>
                      <a:lnTo>
                        <a:pt x="18147" y="6857"/>
                      </a:lnTo>
                      <a:lnTo>
                        <a:pt x="17830" y="7886"/>
                      </a:lnTo>
                      <a:lnTo>
                        <a:pt x="17548" y="8537"/>
                      </a:lnTo>
                      <a:lnTo>
                        <a:pt x="17125" y="9086"/>
                      </a:lnTo>
                      <a:lnTo>
                        <a:pt x="16279" y="9977"/>
                      </a:lnTo>
                      <a:lnTo>
                        <a:pt x="15187" y="10526"/>
                      </a:lnTo>
                      <a:lnTo>
                        <a:pt x="14095" y="10766"/>
                      </a:lnTo>
                      <a:lnTo>
                        <a:pt x="12298" y="10697"/>
                      </a:lnTo>
                      <a:lnTo>
                        <a:pt x="10042" y="9806"/>
                      </a:lnTo>
                      <a:lnTo>
                        <a:pt x="9056" y="9086"/>
                      </a:lnTo>
                      <a:lnTo>
                        <a:pt x="8915" y="8914"/>
                      </a:lnTo>
                      <a:lnTo>
                        <a:pt x="8703" y="8846"/>
                      </a:lnTo>
                      <a:lnTo>
                        <a:pt x="8422" y="8640"/>
                      </a:lnTo>
                      <a:lnTo>
                        <a:pt x="7858" y="8537"/>
                      </a:lnTo>
                      <a:lnTo>
                        <a:pt x="6977" y="8777"/>
                      </a:lnTo>
                      <a:lnTo>
                        <a:pt x="6237" y="9771"/>
                      </a:lnTo>
                      <a:lnTo>
                        <a:pt x="6166" y="10663"/>
                      </a:lnTo>
                      <a:lnTo>
                        <a:pt x="6378" y="11211"/>
                      </a:lnTo>
                      <a:lnTo>
                        <a:pt x="6624" y="11451"/>
                      </a:lnTo>
                      <a:lnTo>
                        <a:pt x="7541" y="12137"/>
                      </a:lnTo>
                      <a:lnTo>
                        <a:pt x="8245" y="12891"/>
                      </a:lnTo>
                      <a:lnTo>
                        <a:pt x="9021" y="14469"/>
                      </a:lnTo>
                      <a:lnTo>
                        <a:pt x="8915" y="16080"/>
                      </a:lnTo>
                      <a:lnTo>
                        <a:pt x="7893" y="17554"/>
                      </a:lnTo>
                      <a:lnTo>
                        <a:pt x="6977" y="18206"/>
                      </a:lnTo>
                      <a:lnTo>
                        <a:pt x="6343" y="18617"/>
                      </a:lnTo>
                      <a:lnTo>
                        <a:pt x="5145" y="18891"/>
                      </a:lnTo>
                      <a:lnTo>
                        <a:pt x="4193" y="18754"/>
                      </a:lnTo>
                      <a:lnTo>
                        <a:pt x="3383" y="18274"/>
                      </a:lnTo>
                      <a:lnTo>
                        <a:pt x="2537" y="16971"/>
                      </a:lnTo>
                      <a:lnTo>
                        <a:pt x="1903" y="14743"/>
                      </a:lnTo>
                      <a:lnTo>
                        <a:pt x="1762" y="13234"/>
                      </a:lnTo>
                      <a:lnTo>
                        <a:pt x="1304" y="12823"/>
                      </a:lnTo>
                      <a:lnTo>
                        <a:pt x="705" y="12823"/>
                      </a:lnTo>
                      <a:lnTo>
                        <a:pt x="176" y="13269"/>
                      </a:lnTo>
                      <a:lnTo>
                        <a:pt x="70" y="13611"/>
                      </a:lnTo>
                      <a:lnTo>
                        <a:pt x="0" y="14571"/>
                      </a:lnTo>
                      <a:lnTo>
                        <a:pt x="35" y="16594"/>
                      </a:lnTo>
                      <a:lnTo>
                        <a:pt x="458" y="18514"/>
                      </a:lnTo>
                      <a:lnTo>
                        <a:pt x="1515" y="20194"/>
                      </a:lnTo>
                      <a:lnTo>
                        <a:pt x="2326" y="20811"/>
                      </a:lnTo>
                      <a:lnTo>
                        <a:pt x="3066" y="21223"/>
                      </a:lnTo>
                      <a:lnTo>
                        <a:pt x="4616" y="21600"/>
                      </a:lnTo>
                      <a:lnTo>
                        <a:pt x="6166" y="21531"/>
                      </a:lnTo>
                      <a:lnTo>
                        <a:pt x="7752" y="21086"/>
                      </a:lnTo>
                      <a:lnTo>
                        <a:pt x="8492" y="20777"/>
                      </a:lnTo>
                      <a:lnTo>
                        <a:pt x="9267" y="20366"/>
                      </a:lnTo>
                      <a:lnTo>
                        <a:pt x="10571" y="19234"/>
                      </a:lnTo>
                      <a:lnTo>
                        <a:pt x="11593" y="17897"/>
                      </a:lnTo>
                      <a:lnTo>
                        <a:pt x="12262" y="16320"/>
                      </a:lnTo>
                      <a:lnTo>
                        <a:pt x="12403" y="15497"/>
                      </a:lnTo>
                      <a:lnTo>
                        <a:pt x="12509" y="14743"/>
                      </a:lnTo>
                      <a:lnTo>
                        <a:pt x="12403" y="14057"/>
                      </a:lnTo>
                      <a:lnTo>
                        <a:pt x="13531" y="14160"/>
                      </a:lnTo>
                      <a:lnTo>
                        <a:pt x="15715" y="13851"/>
                      </a:lnTo>
                      <a:lnTo>
                        <a:pt x="17794" y="13029"/>
                      </a:lnTo>
                      <a:lnTo>
                        <a:pt x="19556" y="11589"/>
                      </a:lnTo>
                      <a:lnTo>
                        <a:pt x="20331" y="10594"/>
                      </a:lnTo>
                      <a:lnTo>
                        <a:pt x="20931" y="9703"/>
                      </a:lnTo>
                      <a:lnTo>
                        <a:pt x="21530" y="7886"/>
                      </a:lnTo>
                      <a:lnTo>
                        <a:pt x="21600" y="6069"/>
                      </a:lnTo>
                      <a:lnTo>
                        <a:pt x="21142" y="4354"/>
                      </a:lnTo>
                      <a:lnTo>
                        <a:pt x="20226" y="2811"/>
                      </a:lnTo>
                      <a:lnTo>
                        <a:pt x="18922" y="1509"/>
                      </a:lnTo>
                      <a:lnTo>
                        <a:pt x="17231" y="583"/>
                      </a:lnTo>
                      <a:lnTo>
                        <a:pt x="15293" y="34"/>
                      </a:lnTo>
                      <a:lnTo>
                        <a:pt x="14236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</p:grpSp>
          <p:grpSp>
            <p:nvGrpSpPr>
              <p:cNvPr id="313" name="Group 31"/>
              <p:cNvGrpSpPr/>
              <p:nvPr/>
            </p:nvGrpSpPr>
            <p:grpSpPr>
              <a:xfrm>
                <a:off x="10485" y="2841525"/>
                <a:ext cx="135812" cy="164813"/>
                <a:chOff x="0" y="0"/>
                <a:chExt cx="135810" cy="164812"/>
              </a:xfrm>
            </p:grpSpPr>
            <p:sp>
              <p:nvSpPr>
                <p:cNvPr id="311" name="Freeform 32"/>
                <p:cNvSpPr/>
                <p:nvPr/>
              </p:nvSpPr>
              <p:spPr>
                <a:xfrm>
                  <a:off x="36781" y="-1"/>
                  <a:ext cx="99030" cy="10751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4823" y="21600"/>
                      </a:moveTo>
                      <a:lnTo>
                        <a:pt x="0" y="17185"/>
                      </a:lnTo>
                      <a:lnTo>
                        <a:pt x="8825" y="9067"/>
                      </a:lnTo>
                      <a:lnTo>
                        <a:pt x="19035" y="47"/>
                      </a:lnTo>
                      <a:lnTo>
                        <a:pt x="19343" y="0"/>
                      </a:lnTo>
                      <a:lnTo>
                        <a:pt x="20728" y="190"/>
                      </a:lnTo>
                      <a:lnTo>
                        <a:pt x="21497" y="997"/>
                      </a:lnTo>
                      <a:lnTo>
                        <a:pt x="21600" y="1756"/>
                      </a:lnTo>
                      <a:lnTo>
                        <a:pt x="18676" y="5697"/>
                      </a:lnTo>
                      <a:lnTo>
                        <a:pt x="6670" y="19464"/>
                      </a:lnTo>
                      <a:lnTo>
                        <a:pt x="4823" y="2160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312" name="Freeform 33"/>
                <p:cNvSpPr/>
                <p:nvPr/>
              </p:nvSpPr>
              <p:spPr>
                <a:xfrm>
                  <a:off x="0" y="91248"/>
                  <a:ext cx="53759" cy="7356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03" y="21600"/>
                      </a:moveTo>
                      <a:lnTo>
                        <a:pt x="2007" y="20706"/>
                      </a:lnTo>
                      <a:lnTo>
                        <a:pt x="3536" y="16647"/>
                      </a:lnTo>
                      <a:lnTo>
                        <a:pt x="6021" y="15065"/>
                      </a:lnTo>
                      <a:lnTo>
                        <a:pt x="8602" y="14515"/>
                      </a:lnTo>
                      <a:lnTo>
                        <a:pt x="10227" y="14377"/>
                      </a:lnTo>
                      <a:lnTo>
                        <a:pt x="11947" y="14308"/>
                      </a:lnTo>
                      <a:lnTo>
                        <a:pt x="14623" y="13689"/>
                      </a:lnTo>
                      <a:lnTo>
                        <a:pt x="17968" y="11901"/>
                      </a:lnTo>
                      <a:lnTo>
                        <a:pt x="21313" y="7361"/>
                      </a:lnTo>
                      <a:lnTo>
                        <a:pt x="21600" y="6260"/>
                      </a:lnTo>
                      <a:lnTo>
                        <a:pt x="12616" y="0"/>
                      </a:lnTo>
                      <a:lnTo>
                        <a:pt x="9175" y="1169"/>
                      </a:lnTo>
                      <a:lnTo>
                        <a:pt x="4205" y="4196"/>
                      </a:lnTo>
                      <a:lnTo>
                        <a:pt x="1242" y="7773"/>
                      </a:lnTo>
                      <a:lnTo>
                        <a:pt x="0" y="11350"/>
                      </a:lnTo>
                      <a:lnTo>
                        <a:pt x="191" y="16441"/>
                      </a:lnTo>
                      <a:lnTo>
                        <a:pt x="1816" y="21118"/>
                      </a:lnTo>
                      <a:lnTo>
                        <a:pt x="2103" y="2160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</p:grpSp>
        </p:grpSp>
        <p:grpSp>
          <p:nvGrpSpPr>
            <p:cNvPr id="318" name="그룹 34"/>
            <p:cNvGrpSpPr/>
            <p:nvPr/>
          </p:nvGrpSpPr>
          <p:grpSpPr>
            <a:xfrm>
              <a:off x="52912" y="285967"/>
              <a:ext cx="134413" cy="151285"/>
              <a:chOff x="0" y="0"/>
              <a:chExt cx="134412" cy="151284"/>
            </a:xfrm>
          </p:grpSpPr>
          <p:sp>
            <p:nvSpPr>
              <p:cNvPr id="315" name="TextBox 35"/>
              <p:cNvSpPr/>
              <p:nvPr/>
            </p:nvSpPr>
            <p:spPr>
              <a:xfrm>
                <a:off x="21447" y="-1"/>
                <a:ext cx="86878" cy="1512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783" y="0"/>
                    </a:moveTo>
                    <a:lnTo>
                      <a:pt x="21600" y="0"/>
                    </a:lnTo>
                    <a:lnTo>
                      <a:pt x="9851" y="19854"/>
                    </a:lnTo>
                    <a:cubicBezTo>
                      <a:pt x="9545" y="20370"/>
                      <a:pt x="8949" y="20789"/>
                      <a:pt x="8062" y="21114"/>
                    </a:cubicBezTo>
                    <a:cubicBezTo>
                      <a:pt x="7176" y="21438"/>
                      <a:pt x="6269" y="21600"/>
                      <a:pt x="5342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defRPr sz="13000">
                    <a:solidFill>
                      <a:srgbClr val="FFFFFF"/>
                    </a:solidFill>
                    <a:effectLst>
                      <a:outerShdw sx="100000" sy="100000" kx="0" ky="0" algn="b" rotWithShape="0" blurRad="38100" dist="38100" dir="2700000">
                        <a:srgbClr val="000000">
                          <a:alpha val="43137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316" name="TextBox 36"/>
              <p:cNvSpPr/>
              <p:nvPr/>
            </p:nvSpPr>
            <p:spPr>
              <a:xfrm rot="10800000">
                <a:off x="0" y="0"/>
                <a:ext cx="59289" cy="799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897" y="0"/>
                    </a:moveTo>
                    <a:lnTo>
                      <a:pt x="21600" y="0"/>
                    </a:lnTo>
                    <a:lnTo>
                      <a:pt x="13075" y="18607"/>
                    </a:lnTo>
                    <a:cubicBezTo>
                      <a:pt x="12670" y="19490"/>
                      <a:pt x="11879" y="20210"/>
                      <a:pt x="10702" y="20766"/>
                    </a:cubicBezTo>
                    <a:cubicBezTo>
                      <a:pt x="9524" y="21322"/>
                      <a:pt x="8321" y="21600"/>
                      <a:pt x="7091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defRPr sz="13000">
                    <a:solidFill>
                      <a:srgbClr val="FFFFFF"/>
                    </a:solidFill>
                    <a:effectLst>
                      <a:outerShdw sx="100000" sy="100000" kx="0" ky="0" algn="b" rotWithShape="0" blurRad="38100" dist="38100" dir="2700000">
                        <a:srgbClr val="000000">
                          <a:alpha val="43137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317" name="TextBox 37"/>
              <p:cNvSpPr/>
              <p:nvPr/>
            </p:nvSpPr>
            <p:spPr>
              <a:xfrm>
                <a:off x="91894" y="49350"/>
                <a:ext cx="42518" cy="305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280" y="0"/>
                    </a:moveTo>
                    <a:lnTo>
                      <a:pt x="21600" y="0"/>
                    </a:lnTo>
                    <a:lnTo>
                      <a:pt x="18233" y="13776"/>
                    </a:lnTo>
                    <a:cubicBezTo>
                      <a:pt x="17667" y="16086"/>
                      <a:pt x="16564" y="17967"/>
                      <a:pt x="14923" y="19420"/>
                    </a:cubicBezTo>
                    <a:cubicBezTo>
                      <a:pt x="13281" y="20873"/>
                      <a:pt x="11603" y="21600"/>
                      <a:pt x="9888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defRPr sz="13000">
                    <a:solidFill>
                      <a:srgbClr val="FFFFFF"/>
                    </a:solidFill>
                    <a:effectLst>
                      <a:outerShdw sx="100000" sy="100000" kx="0" ky="0" algn="b" rotWithShape="0" blurRad="38100" dist="38100" dir="2700000">
                        <a:srgbClr val="000000">
                          <a:alpha val="43137"/>
                        </a:srgbClr>
                      </a:outerShdw>
                    </a:effectLst>
                  </a:defRPr>
                </a:pPr>
              </a:p>
            </p:txBody>
          </p:sp>
        </p:grpSp>
      </p:grpSp>
      <p:grpSp>
        <p:nvGrpSpPr>
          <p:cNvPr id="322" name="그룹화"/>
          <p:cNvGrpSpPr/>
          <p:nvPr/>
        </p:nvGrpSpPr>
        <p:grpSpPr>
          <a:xfrm>
            <a:off x="1661542" y="1378393"/>
            <a:ext cx="1377326" cy="889044"/>
            <a:chOff x="0" y="0"/>
            <a:chExt cx="1377324" cy="889042"/>
          </a:xfrm>
        </p:grpSpPr>
        <p:sp>
          <p:nvSpPr>
            <p:cNvPr id="320" name="직사각형"/>
            <p:cNvSpPr/>
            <p:nvPr/>
          </p:nvSpPr>
          <p:spPr>
            <a:xfrm>
              <a:off x="438239" y="0"/>
              <a:ext cx="500847" cy="503877"/>
            </a:xfrm>
            <a:prstGeom prst="rect">
              <a:avLst/>
            </a:prstGeom>
            <a:blipFill rotWithShape="1">
              <a:blip r:embed="rId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21" name="이슈 확인"/>
            <p:cNvSpPr/>
            <p:nvPr/>
          </p:nvSpPr>
          <p:spPr>
            <a:xfrm>
              <a:off x="0" y="548858"/>
              <a:ext cx="1377325" cy="3401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400"/>
              </a:lvl1pPr>
            </a:lstStyle>
            <a:p>
              <a:pPr/>
              <a:r>
                <a:t>이슈 확인</a:t>
              </a:r>
            </a:p>
          </p:txBody>
        </p:sp>
      </p:grpSp>
      <p:grpSp>
        <p:nvGrpSpPr>
          <p:cNvPr id="325" name="그룹화"/>
          <p:cNvGrpSpPr/>
          <p:nvPr/>
        </p:nvGrpSpPr>
        <p:grpSpPr>
          <a:xfrm>
            <a:off x="3695267" y="1378393"/>
            <a:ext cx="1377326" cy="889044"/>
            <a:chOff x="0" y="0"/>
            <a:chExt cx="1377324" cy="889042"/>
          </a:xfrm>
        </p:grpSpPr>
        <p:sp>
          <p:nvSpPr>
            <p:cNvPr id="323" name="직사각형"/>
            <p:cNvSpPr/>
            <p:nvPr/>
          </p:nvSpPr>
          <p:spPr>
            <a:xfrm>
              <a:off x="438239" y="0"/>
              <a:ext cx="500847" cy="503877"/>
            </a:xfrm>
            <a:prstGeom prst="rect">
              <a:avLst/>
            </a:prstGeom>
            <a:blipFill rotWithShape="1">
              <a:blip r:embed="rId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24" name="일정 산정"/>
            <p:cNvSpPr/>
            <p:nvPr/>
          </p:nvSpPr>
          <p:spPr>
            <a:xfrm>
              <a:off x="0" y="548858"/>
              <a:ext cx="1377325" cy="3401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400"/>
              </a:lvl1pPr>
            </a:lstStyle>
            <a:p>
              <a:pPr/>
              <a:r>
                <a:t>일정 산정</a:t>
              </a:r>
            </a:p>
          </p:txBody>
        </p:sp>
      </p:grpSp>
      <p:grpSp>
        <p:nvGrpSpPr>
          <p:cNvPr id="328" name="그룹화"/>
          <p:cNvGrpSpPr/>
          <p:nvPr/>
        </p:nvGrpSpPr>
        <p:grpSpPr>
          <a:xfrm>
            <a:off x="7750705" y="1378393"/>
            <a:ext cx="1377326" cy="889044"/>
            <a:chOff x="0" y="0"/>
            <a:chExt cx="1377324" cy="889042"/>
          </a:xfrm>
        </p:grpSpPr>
        <p:sp>
          <p:nvSpPr>
            <p:cNvPr id="326" name="직사각형"/>
            <p:cNvSpPr/>
            <p:nvPr/>
          </p:nvSpPr>
          <p:spPr>
            <a:xfrm>
              <a:off x="438239" y="0"/>
              <a:ext cx="500847" cy="503877"/>
            </a:xfrm>
            <a:prstGeom prst="rect">
              <a:avLst/>
            </a:prstGeom>
            <a:blipFill rotWithShape="1">
              <a:blip r:embed="rId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27" name="개발 진행"/>
            <p:cNvSpPr/>
            <p:nvPr/>
          </p:nvSpPr>
          <p:spPr>
            <a:xfrm>
              <a:off x="0" y="548858"/>
              <a:ext cx="1377325" cy="3401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400"/>
              </a:lvl1pPr>
            </a:lstStyle>
            <a:p>
              <a:pPr/>
              <a:r>
                <a:t>개발 진행</a:t>
              </a:r>
            </a:p>
          </p:txBody>
        </p:sp>
      </p:grpSp>
      <p:grpSp>
        <p:nvGrpSpPr>
          <p:cNvPr id="331" name="그룹화"/>
          <p:cNvGrpSpPr/>
          <p:nvPr/>
        </p:nvGrpSpPr>
        <p:grpSpPr>
          <a:xfrm>
            <a:off x="5727360" y="1378393"/>
            <a:ext cx="1377326" cy="889044"/>
            <a:chOff x="0" y="0"/>
            <a:chExt cx="1377324" cy="889042"/>
          </a:xfrm>
        </p:grpSpPr>
        <p:sp>
          <p:nvSpPr>
            <p:cNvPr id="329" name="직사각형"/>
            <p:cNvSpPr/>
            <p:nvPr/>
          </p:nvSpPr>
          <p:spPr>
            <a:xfrm>
              <a:off x="438239" y="0"/>
              <a:ext cx="500847" cy="503877"/>
            </a:xfrm>
            <a:prstGeom prst="rect">
              <a:avLst/>
            </a:prstGeom>
            <a:blipFill rotWithShape="1">
              <a:blip r:embed="rId6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30" name="브랜치 생성"/>
            <p:cNvSpPr/>
            <p:nvPr/>
          </p:nvSpPr>
          <p:spPr>
            <a:xfrm>
              <a:off x="0" y="548858"/>
              <a:ext cx="1377325" cy="3401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400"/>
              </a:lvl1pPr>
            </a:lstStyle>
            <a:p>
              <a:pPr/>
              <a:r>
                <a:t>브랜치 생성</a:t>
              </a:r>
            </a:p>
          </p:txBody>
        </p:sp>
      </p:grpSp>
      <p:grpSp>
        <p:nvGrpSpPr>
          <p:cNvPr id="334" name="그룹화"/>
          <p:cNvGrpSpPr/>
          <p:nvPr/>
        </p:nvGrpSpPr>
        <p:grpSpPr>
          <a:xfrm>
            <a:off x="9791547" y="1378393"/>
            <a:ext cx="1377326" cy="889044"/>
            <a:chOff x="0" y="0"/>
            <a:chExt cx="1377324" cy="889042"/>
          </a:xfrm>
        </p:grpSpPr>
        <p:sp>
          <p:nvSpPr>
            <p:cNvPr id="332" name="직사각형"/>
            <p:cNvSpPr/>
            <p:nvPr/>
          </p:nvSpPr>
          <p:spPr>
            <a:xfrm>
              <a:off x="438239" y="0"/>
              <a:ext cx="500847" cy="503877"/>
            </a:xfrm>
            <a:prstGeom prst="rect">
              <a:avLst/>
            </a:prstGeom>
            <a:blipFill rotWithShape="1">
              <a:blip r:embed="rId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33" name="자체 테스트"/>
            <p:cNvSpPr/>
            <p:nvPr/>
          </p:nvSpPr>
          <p:spPr>
            <a:xfrm>
              <a:off x="0" y="548858"/>
              <a:ext cx="1377325" cy="3401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400"/>
              </a:lvl1pPr>
            </a:lstStyle>
            <a:p>
              <a:pPr/>
              <a:r>
                <a:t>자체 테스트</a:t>
              </a:r>
            </a:p>
          </p:txBody>
        </p:sp>
      </p:grpSp>
      <p:grpSp>
        <p:nvGrpSpPr>
          <p:cNvPr id="337" name="그룹화"/>
          <p:cNvGrpSpPr/>
          <p:nvPr/>
        </p:nvGrpSpPr>
        <p:grpSpPr>
          <a:xfrm>
            <a:off x="9791547" y="3387458"/>
            <a:ext cx="1377326" cy="889043"/>
            <a:chOff x="0" y="0"/>
            <a:chExt cx="1377324" cy="889042"/>
          </a:xfrm>
        </p:grpSpPr>
        <p:sp>
          <p:nvSpPr>
            <p:cNvPr id="335" name="직사각형"/>
            <p:cNvSpPr/>
            <p:nvPr/>
          </p:nvSpPr>
          <p:spPr>
            <a:xfrm>
              <a:off x="438239" y="0"/>
              <a:ext cx="500847" cy="503877"/>
            </a:xfrm>
            <a:prstGeom prst="rect">
              <a:avLst/>
            </a:prstGeom>
            <a:blipFill rotWithShape="1">
              <a:blip r:embed="rId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36" name="Commit &amp; Push"/>
            <p:cNvSpPr/>
            <p:nvPr/>
          </p:nvSpPr>
          <p:spPr>
            <a:xfrm>
              <a:off x="0" y="548858"/>
              <a:ext cx="1377325" cy="3401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400"/>
              </a:lvl1pPr>
            </a:lstStyle>
            <a:p>
              <a:pPr/>
              <a:r>
                <a:t>Commit &amp; Push</a:t>
              </a:r>
            </a:p>
          </p:txBody>
        </p:sp>
      </p:grpSp>
      <p:grpSp>
        <p:nvGrpSpPr>
          <p:cNvPr id="340" name="그룹화"/>
          <p:cNvGrpSpPr/>
          <p:nvPr/>
        </p:nvGrpSpPr>
        <p:grpSpPr>
          <a:xfrm>
            <a:off x="7770522" y="3387458"/>
            <a:ext cx="1377326" cy="889043"/>
            <a:chOff x="0" y="0"/>
            <a:chExt cx="1377324" cy="889042"/>
          </a:xfrm>
        </p:grpSpPr>
        <p:sp>
          <p:nvSpPr>
            <p:cNvPr id="338" name="직사각형"/>
            <p:cNvSpPr/>
            <p:nvPr/>
          </p:nvSpPr>
          <p:spPr>
            <a:xfrm>
              <a:off x="438239" y="0"/>
              <a:ext cx="500847" cy="503877"/>
            </a:xfrm>
            <a:prstGeom prst="rect">
              <a:avLst/>
            </a:prstGeom>
            <a:blipFill rotWithShape="1">
              <a:blip r:embed="rId9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39" name="Merge Request"/>
            <p:cNvSpPr/>
            <p:nvPr/>
          </p:nvSpPr>
          <p:spPr>
            <a:xfrm>
              <a:off x="0" y="548858"/>
              <a:ext cx="1377325" cy="3401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400"/>
              </a:lvl1pPr>
            </a:lstStyle>
            <a:p>
              <a:pPr/>
              <a:r>
                <a:t>Merge Request</a:t>
              </a:r>
            </a:p>
          </p:txBody>
        </p:sp>
      </p:grpSp>
      <p:grpSp>
        <p:nvGrpSpPr>
          <p:cNvPr id="343" name="그룹화"/>
          <p:cNvGrpSpPr/>
          <p:nvPr/>
        </p:nvGrpSpPr>
        <p:grpSpPr>
          <a:xfrm>
            <a:off x="5727360" y="3400158"/>
            <a:ext cx="1377326" cy="889043"/>
            <a:chOff x="0" y="0"/>
            <a:chExt cx="1377324" cy="889042"/>
          </a:xfrm>
        </p:grpSpPr>
        <p:sp>
          <p:nvSpPr>
            <p:cNvPr id="341" name="직사각형"/>
            <p:cNvSpPr/>
            <p:nvPr/>
          </p:nvSpPr>
          <p:spPr>
            <a:xfrm>
              <a:off x="438239" y="0"/>
              <a:ext cx="500847" cy="503877"/>
            </a:xfrm>
            <a:prstGeom prst="rect">
              <a:avLst/>
            </a:prstGeom>
            <a:blipFill rotWithShape="1">
              <a:blip r:embed="rId10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42" name="코드 리뷰 및 승인"/>
            <p:cNvSpPr/>
            <p:nvPr/>
          </p:nvSpPr>
          <p:spPr>
            <a:xfrm>
              <a:off x="0" y="548858"/>
              <a:ext cx="1377325" cy="3401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400"/>
              </a:lvl1pPr>
            </a:lstStyle>
            <a:p>
              <a:pPr/>
              <a:r>
                <a:t>코드 리뷰 및 승인</a:t>
              </a:r>
            </a:p>
          </p:txBody>
        </p:sp>
      </p:grpSp>
      <p:grpSp>
        <p:nvGrpSpPr>
          <p:cNvPr id="346" name="그룹화"/>
          <p:cNvGrpSpPr/>
          <p:nvPr/>
        </p:nvGrpSpPr>
        <p:grpSpPr>
          <a:xfrm>
            <a:off x="3695267" y="3400158"/>
            <a:ext cx="1377326" cy="889043"/>
            <a:chOff x="0" y="0"/>
            <a:chExt cx="1377324" cy="889042"/>
          </a:xfrm>
        </p:grpSpPr>
        <p:sp>
          <p:nvSpPr>
            <p:cNvPr id="344" name="직사각형"/>
            <p:cNvSpPr/>
            <p:nvPr/>
          </p:nvSpPr>
          <p:spPr>
            <a:xfrm>
              <a:off x="438239" y="0"/>
              <a:ext cx="500847" cy="503877"/>
            </a:xfrm>
            <a:prstGeom prst="rect">
              <a:avLst/>
            </a:prstGeom>
            <a:blipFill rotWithShape="1">
              <a:blip r:embed="rId11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45" name="개발계 배포"/>
            <p:cNvSpPr/>
            <p:nvPr/>
          </p:nvSpPr>
          <p:spPr>
            <a:xfrm>
              <a:off x="0" y="548858"/>
              <a:ext cx="1377325" cy="3401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400"/>
              </a:lvl1pPr>
            </a:lstStyle>
            <a:p>
              <a:pPr/>
              <a:r>
                <a:t>개발계 배포</a:t>
              </a:r>
            </a:p>
          </p:txBody>
        </p:sp>
      </p:grpSp>
      <p:grpSp>
        <p:nvGrpSpPr>
          <p:cNvPr id="349" name="그룹화"/>
          <p:cNvGrpSpPr/>
          <p:nvPr/>
        </p:nvGrpSpPr>
        <p:grpSpPr>
          <a:xfrm>
            <a:off x="1654425" y="3400158"/>
            <a:ext cx="1377326" cy="889043"/>
            <a:chOff x="0" y="0"/>
            <a:chExt cx="1377324" cy="889042"/>
          </a:xfrm>
        </p:grpSpPr>
        <p:sp>
          <p:nvSpPr>
            <p:cNvPr id="347" name="직사각형"/>
            <p:cNvSpPr/>
            <p:nvPr/>
          </p:nvSpPr>
          <p:spPr>
            <a:xfrm>
              <a:off x="438239" y="0"/>
              <a:ext cx="500847" cy="503877"/>
            </a:xfrm>
            <a:prstGeom prst="rect">
              <a:avLst/>
            </a:prstGeom>
            <a:blipFill rotWithShape="1">
              <a:blip r:embed="rId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48" name="개발계 테스트"/>
            <p:cNvSpPr/>
            <p:nvPr/>
          </p:nvSpPr>
          <p:spPr>
            <a:xfrm>
              <a:off x="0" y="548858"/>
              <a:ext cx="1377325" cy="3401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400"/>
              </a:lvl1pPr>
            </a:lstStyle>
            <a:p>
              <a:pPr/>
              <a:r>
                <a:t>개발계 테스트</a:t>
              </a:r>
            </a:p>
          </p:txBody>
        </p:sp>
      </p:grpSp>
      <p:grpSp>
        <p:nvGrpSpPr>
          <p:cNvPr id="352" name="그룹화"/>
          <p:cNvGrpSpPr/>
          <p:nvPr/>
        </p:nvGrpSpPr>
        <p:grpSpPr>
          <a:xfrm>
            <a:off x="1654425" y="5434623"/>
            <a:ext cx="1377326" cy="889043"/>
            <a:chOff x="0" y="0"/>
            <a:chExt cx="1377324" cy="889042"/>
          </a:xfrm>
        </p:grpSpPr>
        <p:sp>
          <p:nvSpPr>
            <p:cNvPr id="350" name="직사각형"/>
            <p:cNvSpPr/>
            <p:nvPr/>
          </p:nvSpPr>
          <p:spPr>
            <a:xfrm>
              <a:off x="438239" y="0"/>
              <a:ext cx="500847" cy="503877"/>
            </a:xfrm>
            <a:prstGeom prst="rect">
              <a:avLst/>
            </a:prstGeom>
            <a:blipFill rotWithShape="1">
              <a:blip r:embed="rId12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51" name="QA 사이클"/>
            <p:cNvSpPr/>
            <p:nvPr/>
          </p:nvSpPr>
          <p:spPr>
            <a:xfrm>
              <a:off x="0" y="548858"/>
              <a:ext cx="1377325" cy="3401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400"/>
              </a:lvl1pPr>
            </a:lstStyle>
            <a:p>
              <a:pPr/>
              <a:r>
                <a:t>QA 사이클</a:t>
              </a:r>
            </a:p>
          </p:txBody>
        </p:sp>
      </p:grpSp>
      <p:grpSp>
        <p:nvGrpSpPr>
          <p:cNvPr id="355" name="그룹화"/>
          <p:cNvGrpSpPr/>
          <p:nvPr/>
        </p:nvGrpSpPr>
        <p:grpSpPr>
          <a:xfrm>
            <a:off x="3695267" y="5434623"/>
            <a:ext cx="1377326" cy="889043"/>
            <a:chOff x="0" y="0"/>
            <a:chExt cx="1377324" cy="889042"/>
          </a:xfrm>
        </p:grpSpPr>
        <p:sp>
          <p:nvSpPr>
            <p:cNvPr id="353" name="직사각형"/>
            <p:cNvSpPr/>
            <p:nvPr/>
          </p:nvSpPr>
          <p:spPr>
            <a:xfrm>
              <a:off x="438239" y="0"/>
              <a:ext cx="500847" cy="503877"/>
            </a:xfrm>
            <a:prstGeom prst="rect">
              <a:avLst/>
            </a:prstGeom>
            <a:blipFill rotWithShape="1">
              <a:blip r:embed="rId11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54" name="운영계 배포"/>
            <p:cNvSpPr/>
            <p:nvPr/>
          </p:nvSpPr>
          <p:spPr>
            <a:xfrm>
              <a:off x="0" y="548858"/>
              <a:ext cx="1377325" cy="3401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400"/>
              </a:lvl1pPr>
            </a:lstStyle>
            <a:p>
              <a:pPr/>
              <a:r>
                <a:t>운영계 배포</a:t>
              </a:r>
            </a:p>
          </p:txBody>
        </p:sp>
      </p:grpSp>
      <p:grpSp>
        <p:nvGrpSpPr>
          <p:cNvPr id="358" name="그룹화"/>
          <p:cNvGrpSpPr/>
          <p:nvPr/>
        </p:nvGrpSpPr>
        <p:grpSpPr>
          <a:xfrm>
            <a:off x="5727360" y="5434623"/>
            <a:ext cx="1377326" cy="889043"/>
            <a:chOff x="0" y="0"/>
            <a:chExt cx="1377324" cy="889042"/>
          </a:xfrm>
        </p:grpSpPr>
        <p:sp>
          <p:nvSpPr>
            <p:cNvPr id="356" name="직사각형"/>
            <p:cNvSpPr/>
            <p:nvPr/>
          </p:nvSpPr>
          <p:spPr>
            <a:xfrm>
              <a:off x="438239" y="0"/>
              <a:ext cx="500847" cy="503877"/>
            </a:xfrm>
            <a:prstGeom prst="rect">
              <a:avLst/>
            </a:prstGeom>
            <a:blipFill rotWithShape="1">
              <a:blip r:embed="rId1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57" name="운영계 확인"/>
            <p:cNvSpPr/>
            <p:nvPr/>
          </p:nvSpPr>
          <p:spPr>
            <a:xfrm>
              <a:off x="0" y="548858"/>
              <a:ext cx="1377325" cy="3401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400"/>
              </a:lvl1pPr>
            </a:lstStyle>
            <a:p>
              <a:pPr/>
              <a:r>
                <a:t>운영계 확인</a:t>
              </a:r>
            </a:p>
          </p:txBody>
        </p:sp>
      </p:grpSp>
      <p:grpSp>
        <p:nvGrpSpPr>
          <p:cNvPr id="361" name="그룹화"/>
          <p:cNvGrpSpPr/>
          <p:nvPr/>
        </p:nvGrpSpPr>
        <p:grpSpPr>
          <a:xfrm>
            <a:off x="7757822" y="5434623"/>
            <a:ext cx="1377326" cy="889043"/>
            <a:chOff x="0" y="0"/>
            <a:chExt cx="1377324" cy="889042"/>
          </a:xfrm>
        </p:grpSpPr>
        <p:sp>
          <p:nvSpPr>
            <p:cNvPr id="359" name="직사각형"/>
            <p:cNvSpPr/>
            <p:nvPr/>
          </p:nvSpPr>
          <p:spPr>
            <a:xfrm>
              <a:off x="438239" y="0"/>
              <a:ext cx="500847" cy="503877"/>
            </a:xfrm>
            <a:prstGeom prst="rect">
              <a:avLst/>
            </a:prstGeom>
            <a:blipFill rotWithShape="1">
              <a:blip r:embed="rId1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60" name="안정화 모니터링"/>
            <p:cNvSpPr/>
            <p:nvPr/>
          </p:nvSpPr>
          <p:spPr>
            <a:xfrm>
              <a:off x="0" y="548858"/>
              <a:ext cx="1377325" cy="3401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400"/>
              </a:lvl1pPr>
            </a:lstStyle>
            <a:p>
              <a:pPr/>
              <a:r>
                <a:t>안정화 모니터링</a:t>
              </a:r>
            </a:p>
          </p:txBody>
        </p:sp>
      </p:grpSp>
      <p:grpSp>
        <p:nvGrpSpPr>
          <p:cNvPr id="364" name="그룹화"/>
          <p:cNvGrpSpPr/>
          <p:nvPr/>
        </p:nvGrpSpPr>
        <p:grpSpPr>
          <a:xfrm>
            <a:off x="9791547" y="5434623"/>
            <a:ext cx="1377326" cy="889043"/>
            <a:chOff x="0" y="0"/>
            <a:chExt cx="1377324" cy="889042"/>
          </a:xfrm>
        </p:grpSpPr>
        <p:sp>
          <p:nvSpPr>
            <p:cNvPr id="362" name="직사각형"/>
            <p:cNvSpPr/>
            <p:nvPr/>
          </p:nvSpPr>
          <p:spPr>
            <a:xfrm>
              <a:off x="438239" y="0"/>
              <a:ext cx="500847" cy="503877"/>
            </a:xfrm>
            <a:prstGeom prst="rect">
              <a:avLst/>
            </a:prstGeom>
            <a:blipFill rotWithShape="1">
              <a:blip r:embed="rId1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63" name="이슈 종료"/>
            <p:cNvSpPr/>
            <p:nvPr/>
          </p:nvSpPr>
          <p:spPr>
            <a:xfrm>
              <a:off x="0" y="548858"/>
              <a:ext cx="1377325" cy="3401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noAutofit/>
            </a:bodyPr>
            <a:lstStyle>
              <a:lvl1pPr algn="ctr">
                <a:defRPr sz="1400"/>
              </a:lvl1pPr>
            </a:lstStyle>
            <a:p>
              <a:pPr/>
              <a:r>
                <a:t>이슈 종료</a:t>
              </a:r>
            </a:p>
          </p:txBody>
        </p:sp>
      </p:grpSp>
      <p:sp>
        <p:nvSpPr>
          <p:cNvPr id="365" name="사각형"/>
          <p:cNvSpPr/>
          <p:nvPr/>
        </p:nvSpPr>
        <p:spPr>
          <a:xfrm>
            <a:off x="3182573" y="1607015"/>
            <a:ext cx="381001" cy="381001"/>
          </a:xfrm>
          <a:prstGeom prst="rect">
            <a:avLst/>
          </a:prstGeom>
          <a:blipFill>
            <a:blip r:embed="rId16"/>
            <a:stretch>
              <a:fillRect/>
            </a:stretch>
          </a:blip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66" name="사각형"/>
          <p:cNvSpPr/>
          <p:nvPr/>
        </p:nvSpPr>
        <p:spPr>
          <a:xfrm>
            <a:off x="5204286" y="1607015"/>
            <a:ext cx="381001" cy="381001"/>
          </a:xfrm>
          <a:prstGeom prst="rect">
            <a:avLst/>
          </a:prstGeom>
          <a:blipFill>
            <a:blip r:embed="rId16"/>
            <a:stretch>
              <a:fillRect/>
            </a:stretch>
          </a:blip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67" name="사각형"/>
          <p:cNvSpPr/>
          <p:nvPr/>
        </p:nvSpPr>
        <p:spPr>
          <a:xfrm>
            <a:off x="7232005" y="1607015"/>
            <a:ext cx="381001" cy="381001"/>
          </a:xfrm>
          <a:prstGeom prst="rect">
            <a:avLst/>
          </a:prstGeom>
          <a:blipFill>
            <a:blip r:embed="rId16"/>
            <a:stretch>
              <a:fillRect/>
            </a:stretch>
          </a:blip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68" name="사각형"/>
          <p:cNvSpPr/>
          <p:nvPr/>
        </p:nvSpPr>
        <p:spPr>
          <a:xfrm>
            <a:off x="9270104" y="1607015"/>
            <a:ext cx="381001" cy="381001"/>
          </a:xfrm>
          <a:prstGeom prst="rect">
            <a:avLst/>
          </a:prstGeom>
          <a:blipFill>
            <a:blip r:embed="rId16"/>
            <a:stretch>
              <a:fillRect/>
            </a:stretch>
          </a:blip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69" name="사각형"/>
          <p:cNvSpPr/>
          <p:nvPr/>
        </p:nvSpPr>
        <p:spPr>
          <a:xfrm rot="5401912">
            <a:off x="10289709" y="2643297"/>
            <a:ext cx="381001" cy="381001"/>
          </a:xfrm>
          <a:prstGeom prst="rect">
            <a:avLst/>
          </a:prstGeom>
          <a:blipFill>
            <a:blip r:embed="rId16"/>
            <a:stretch>
              <a:fillRect/>
            </a:stretch>
          </a:blip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70" name="사각형"/>
          <p:cNvSpPr/>
          <p:nvPr/>
        </p:nvSpPr>
        <p:spPr>
          <a:xfrm rot="5401912">
            <a:off x="2152588" y="4671411"/>
            <a:ext cx="381001" cy="381001"/>
          </a:xfrm>
          <a:prstGeom prst="rect">
            <a:avLst/>
          </a:prstGeom>
          <a:blipFill>
            <a:blip r:embed="rId16"/>
            <a:stretch>
              <a:fillRect/>
            </a:stretch>
          </a:blip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71" name="사각형"/>
          <p:cNvSpPr/>
          <p:nvPr/>
        </p:nvSpPr>
        <p:spPr>
          <a:xfrm>
            <a:off x="3176567" y="5675944"/>
            <a:ext cx="381001" cy="381001"/>
          </a:xfrm>
          <a:prstGeom prst="rect">
            <a:avLst/>
          </a:prstGeom>
          <a:blipFill>
            <a:blip r:embed="rId16"/>
            <a:stretch>
              <a:fillRect/>
            </a:stretch>
          </a:blip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72" name="사각형"/>
          <p:cNvSpPr/>
          <p:nvPr/>
        </p:nvSpPr>
        <p:spPr>
          <a:xfrm>
            <a:off x="5204286" y="5675944"/>
            <a:ext cx="381001" cy="381001"/>
          </a:xfrm>
          <a:prstGeom prst="rect">
            <a:avLst/>
          </a:prstGeom>
          <a:blipFill>
            <a:blip r:embed="rId16"/>
            <a:stretch>
              <a:fillRect/>
            </a:stretch>
          </a:blip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73" name="사각형"/>
          <p:cNvSpPr/>
          <p:nvPr/>
        </p:nvSpPr>
        <p:spPr>
          <a:xfrm>
            <a:off x="7241569" y="5675944"/>
            <a:ext cx="381001" cy="381001"/>
          </a:xfrm>
          <a:prstGeom prst="rect">
            <a:avLst/>
          </a:prstGeom>
          <a:blipFill>
            <a:blip r:embed="rId16"/>
            <a:stretch>
              <a:fillRect/>
            </a:stretch>
          </a:blip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74" name="사각형"/>
          <p:cNvSpPr/>
          <p:nvPr/>
        </p:nvSpPr>
        <p:spPr>
          <a:xfrm>
            <a:off x="9279669" y="5675944"/>
            <a:ext cx="381001" cy="381001"/>
          </a:xfrm>
          <a:prstGeom prst="rect">
            <a:avLst/>
          </a:prstGeom>
          <a:blipFill>
            <a:blip r:embed="rId16"/>
            <a:stretch>
              <a:fillRect/>
            </a:stretch>
          </a:blip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75" name="사각형"/>
          <p:cNvSpPr/>
          <p:nvPr/>
        </p:nvSpPr>
        <p:spPr>
          <a:xfrm rot="10798422">
            <a:off x="9270104" y="3616079"/>
            <a:ext cx="381001" cy="381001"/>
          </a:xfrm>
          <a:prstGeom prst="rect">
            <a:avLst/>
          </a:prstGeom>
          <a:blipFill>
            <a:blip r:embed="rId16"/>
            <a:stretch>
              <a:fillRect/>
            </a:stretch>
          </a:blip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76" name="사각형"/>
          <p:cNvSpPr/>
          <p:nvPr/>
        </p:nvSpPr>
        <p:spPr>
          <a:xfrm rot="10798422">
            <a:off x="7232005" y="3616079"/>
            <a:ext cx="381001" cy="381001"/>
          </a:xfrm>
          <a:prstGeom prst="rect">
            <a:avLst/>
          </a:prstGeom>
          <a:blipFill>
            <a:blip r:embed="rId16"/>
            <a:stretch>
              <a:fillRect/>
            </a:stretch>
          </a:blip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77" name="사각형"/>
          <p:cNvSpPr/>
          <p:nvPr/>
        </p:nvSpPr>
        <p:spPr>
          <a:xfrm rot="10798422">
            <a:off x="5193818" y="3616079"/>
            <a:ext cx="381001" cy="381001"/>
          </a:xfrm>
          <a:prstGeom prst="rect">
            <a:avLst/>
          </a:prstGeom>
          <a:blipFill>
            <a:blip r:embed="rId16"/>
            <a:stretch>
              <a:fillRect/>
            </a:stretch>
          </a:blip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78" name="사각형"/>
          <p:cNvSpPr/>
          <p:nvPr/>
        </p:nvSpPr>
        <p:spPr>
          <a:xfrm rot="10798422">
            <a:off x="3176567" y="3616079"/>
            <a:ext cx="381001" cy="381001"/>
          </a:xfrm>
          <a:prstGeom prst="rect">
            <a:avLst/>
          </a:prstGeom>
          <a:blipFill>
            <a:blip r:embed="rId16"/>
            <a:stretch>
              <a:fillRect/>
            </a:stretch>
          </a:blip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379" name="원"/>
          <p:cNvSpPr/>
          <p:nvPr/>
        </p:nvSpPr>
        <p:spPr>
          <a:xfrm>
            <a:off x="2032000" y="1270000"/>
            <a:ext cx="127000" cy="127000"/>
          </a:xfrm>
          <a:prstGeom prst="ellipse">
            <a:avLst/>
          </a:prstGeom>
          <a:solidFill>
            <a:srgbClr val="AB1500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32E1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자유형 10"/>
          <p:cNvSpPr/>
          <p:nvPr/>
        </p:nvSpPr>
        <p:spPr>
          <a:xfrm>
            <a:off x="957923" y="410089"/>
            <a:ext cx="198293" cy="195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8" h="21456" fill="norm" stroke="1" extrusionOk="0">
                <a:moveTo>
                  <a:pt x="8184" y="2310"/>
                </a:moveTo>
                <a:cubicBezTo>
                  <a:pt x="4919" y="2310"/>
                  <a:pt x="2273" y="4999"/>
                  <a:pt x="2273" y="8315"/>
                </a:cubicBezTo>
                <a:cubicBezTo>
                  <a:pt x="2273" y="11632"/>
                  <a:pt x="4919" y="14321"/>
                  <a:pt x="8184" y="14321"/>
                </a:cubicBezTo>
                <a:cubicBezTo>
                  <a:pt x="11448" y="14321"/>
                  <a:pt x="14094" y="11632"/>
                  <a:pt x="14094" y="8315"/>
                </a:cubicBezTo>
                <a:cubicBezTo>
                  <a:pt x="14094" y="4999"/>
                  <a:pt x="11448" y="2310"/>
                  <a:pt x="8184" y="2310"/>
                </a:cubicBezTo>
                <a:close/>
                <a:moveTo>
                  <a:pt x="8184" y="0"/>
                </a:moveTo>
                <a:cubicBezTo>
                  <a:pt x="12703" y="0"/>
                  <a:pt x="16367" y="3723"/>
                  <a:pt x="16367" y="8315"/>
                </a:cubicBezTo>
                <a:cubicBezTo>
                  <a:pt x="16367" y="9463"/>
                  <a:pt x="16138" y="10557"/>
                  <a:pt x="15724" y="11552"/>
                </a:cubicBezTo>
                <a:lnTo>
                  <a:pt x="14921" y="12763"/>
                </a:lnTo>
                <a:lnTo>
                  <a:pt x="14989" y="12792"/>
                </a:lnTo>
                <a:cubicBezTo>
                  <a:pt x="17003" y="14839"/>
                  <a:pt x="19018" y="16885"/>
                  <a:pt x="21032" y="18932"/>
                </a:cubicBezTo>
                <a:cubicBezTo>
                  <a:pt x="21600" y="19509"/>
                  <a:pt x="21600" y="20446"/>
                  <a:pt x="21032" y="21023"/>
                </a:cubicBezTo>
                <a:lnTo>
                  <a:pt x="21032" y="21023"/>
                </a:lnTo>
                <a:cubicBezTo>
                  <a:pt x="20464" y="21600"/>
                  <a:pt x="19543" y="21600"/>
                  <a:pt x="18974" y="21023"/>
                </a:cubicBezTo>
                <a:lnTo>
                  <a:pt x="12946" y="14897"/>
                </a:lnTo>
                <a:lnTo>
                  <a:pt x="11369" y="15977"/>
                </a:lnTo>
                <a:cubicBezTo>
                  <a:pt x="10390" y="16398"/>
                  <a:pt x="9314" y="16631"/>
                  <a:pt x="8184" y="16631"/>
                </a:cubicBezTo>
                <a:cubicBezTo>
                  <a:pt x="3664" y="16631"/>
                  <a:pt x="0" y="12908"/>
                  <a:pt x="0" y="8315"/>
                </a:cubicBezTo>
                <a:cubicBezTo>
                  <a:pt x="0" y="3723"/>
                  <a:pt x="3664" y="0"/>
                  <a:pt x="8184" y="0"/>
                </a:cubicBezTo>
                <a:close/>
              </a:path>
            </a:pathLst>
          </a:custGeom>
          <a:solidFill>
            <a:srgbClr val="1FD7CA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sp>
        <p:nvSpPr>
          <p:cNvPr id="382" name="직사각형 6"/>
          <p:cNvSpPr txBox="1"/>
          <p:nvPr/>
        </p:nvSpPr>
        <p:spPr>
          <a:xfrm>
            <a:off x="2106727" y="3045910"/>
            <a:ext cx="7978546" cy="766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>
              <a:lnSpc>
                <a:spcPct val="150000"/>
              </a:lnSpc>
              <a:defRPr sz="2800">
                <a:solidFill>
                  <a:srgbClr val="FFFFFF"/>
                </a:solidFill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lvl1pPr>
          </a:lstStyle>
          <a:p>
            <a:pPr/>
            <a:r>
              <a:t>3. 우리는 이렇게 협업해요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32E1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사각형: 둥근 한쪽 모서리 7"/>
          <p:cNvSpPr/>
          <p:nvPr/>
        </p:nvSpPr>
        <p:spPr>
          <a:xfrm flipH="1">
            <a:off x="254000" y="171450"/>
            <a:ext cx="11938000" cy="668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261" y="0"/>
                </a:lnTo>
                <a:cubicBezTo>
                  <a:pt x="21448" y="0"/>
                  <a:pt x="21600" y="271"/>
                  <a:pt x="21600" y="605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190500" dist="38100" dir="13500000">
              <a:srgbClr val="000000">
                <a:alpha val="1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387" name="모서리가 둥근 직사각형 6"/>
          <p:cNvGrpSpPr/>
          <p:nvPr/>
        </p:nvGrpSpPr>
        <p:grpSpPr>
          <a:xfrm>
            <a:off x="808341" y="321886"/>
            <a:ext cx="7274060" cy="396025"/>
            <a:chOff x="0" y="107"/>
            <a:chExt cx="7274059" cy="396024"/>
          </a:xfrm>
        </p:grpSpPr>
        <p:sp>
          <p:nvSpPr>
            <p:cNvPr id="385" name="모서리가 둥근 직사각형"/>
            <p:cNvSpPr/>
            <p:nvPr/>
          </p:nvSpPr>
          <p:spPr>
            <a:xfrm>
              <a:off x="0" y="107"/>
              <a:ext cx="7274060" cy="39602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6000">
                  <a:srgbClr val="F7F7F7"/>
                </a:gs>
                <a:gs pos="100000">
                  <a:srgbClr val="FFFFFF"/>
                </a:gs>
              </a:gsLst>
              <a:lin ang="0" scaled="0"/>
            </a:gradFill>
            <a:ln w="15875" cap="flat">
              <a:solidFill>
                <a:srgbClr val="1FD7C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tabLst>
                  <a:tab pos="2603500" algn="l"/>
                </a:tabLst>
                <a:defRPr sz="1600">
                  <a:solidFill>
                    <a:srgbClr val="32E1C4"/>
                  </a:solidFill>
                </a:defRPr>
              </a:pPr>
            </a:p>
          </p:txBody>
        </p:sp>
        <p:sp>
          <p:nvSpPr>
            <p:cNvPr id="386" name="3. 우리는 이렇게 협업해요"/>
            <p:cNvSpPr txBox="1"/>
            <p:nvPr/>
          </p:nvSpPr>
          <p:spPr>
            <a:xfrm>
              <a:off x="111653" y="10160"/>
              <a:ext cx="7050754" cy="3759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indent="354013">
                <a:tabLst>
                  <a:tab pos="2603500" algn="l"/>
                </a:tabLst>
                <a:defRPr sz="2000">
                  <a:solidFill>
                    <a:srgbClr val="32E1C4"/>
                  </a:solidFill>
                </a:defRPr>
              </a:lvl1pPr>
            </a:lstStyle>
            <a:p>
              <a:pPr/>
              <a:r>
                <a:t>3. 우리는 이렇게 협업해요</a:t>
              </a:r>
            </a:p>
          </p:txBody>
        </p:sp>
      </p:grpSp>
      <p:sp>
        <p:nvSpPr>
          <p:cNvPr id="388" name="자유형 10"/>
          <p:cNvSpPr/>
          <p:nvPr/>
        </p:nvSpPr>
        <p:spPr>
          <a:xfrm>
            <a:off x="957923" y="410089"/>
            <a:ext cx="198293" cy="195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8" h="21456" fill="norm" stroke="1" extrusionOk="0">
                <a:moveTo>
                  <a:pt x="8184" y="2310"/>
                </a:moveTo>
                <a:cubicBezTo>
                  <a:pt x="4919" y="2310"/>
                  <a:pt x="2273" y="4999"/>
                  <a:pt x="2273" y="8315"/>
                </a:cubicBezTo>
                <a:cubicBezTo>
                  <a:pt x="2273" y="11632"/>
                  <a:pt x="4919" y="14321"/>
                  <a:pt x="8184" y="14321"/>
                </a:cubicBezTo>
                <a:cubicBezTo>
                  <a:pt x="11448" y="14321"/>
                  <a:pt x="14094" y="11632"/>
                  <a:pt x="14094" y="8315"/>
                </a:cubicBezTo>
                <a:cubicBezTo>
                  <a:pt x="14094" y="4999"/>
                  <a:pt x="11448" y="2310"/>
                  <a:pt x="8184" y="2310"/>
                </a:cubicBezTo>
                <a:close/>
                <a:moveTo>
                  <a:pt x="8184" y="0"/>
                </a:moveTo>
                <a:cubicBezTo>
                  <a:pt x="12703" y="0"/>
                  <a:pt x="16367" y="3723"/>
                  <a:pt x="16367" y="8315"/>
                </a:cubicBezTo>
                <a:cubicBezTo>
                  <a:pt x="16367" y="9463"/>
                  <a:pt x="16138" y="10557"/>
                  <a:pt x="15724" y="11552"/>
                </a:cubicBezTo>
                <a:lnTo>
                  <a:pt x="14921" y="12763"/>
                </a:lnTo>
                <a:lnTo>
                  <a:pt x="14989" y="12792"/>
                </a:lnTo>
                <a:cubicBezTo>
                  <a:pt x="17003" y="14839"/>
                  <a:pt x="19018" y="16885"/>
                  <a:pt x="21032" y="18932"/>
                </a:cubicBezTo>
                <a:cubicBezTo>
                  <a:pt x="21600" y="19509"/>
                  <a:pt x="21600" y="20446"/>
                  <a:pt x="21032" y="21023"/>
                </a:cubicBezTo>
                <a:lnTo>
                  <a:pt x="21032" y="21023"/>
                </a:lnTo>
                <a:cubicBezTo>
                  <a:pt x="20464" y="21600"/>
                  <a:pt x="19543" y="21600"/>
                  <a:pt x="18974" y="21023"/>
                </a:cubicBezTo>
                <a:lnTo>
                  <a:pt x="12946" y="14897"/>
                </a:lnTo>
                <a:lnTo>
                  <a:pt x="11369" y="15977"/>
                </a:lnTo>
                <a:cubicBezTo>
                  <a:pt x="10390" y="16398"/>
                  <a:pt x="9314" y="16631"/>
                  <a:pt x="8184" y="16631"/>
                </a:cubicBezTo>
                <a:cubicBezTo>
                  <a:pt x="3664" y="16631"/>
                  <a:pt x="0" y="12908"/>
                  <a:pt x="0" y="8315"/>
                </a:cubicBezTo>
                <a:cubicBezTo>
                  <a:pt x="0" y="3723"/>
                  <a:pt x="3664" y="0"/>
                  <a:pt x="8184" y="0"/>
                </a:cubicBezTo>
                <a:close/>
              </a:path>
            </a:pathLst>
          </a:custGeom>
          <a:solidFill>
            <a:srgbClr val="1FD7CA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grpSp>
        <p:nvGrpSpPr>
          <p:cNvPr id="424" name="그룹 1"/>
          <p:cNvGrpSpPr/>
          <p:nvPr/>
        </p:nvGrpSpPr>
        <p:grpSpPr>
          <a:xfrm>
            <a:off x="354797" y="171450"/>
            <a:ext cx="318303" cy="6686550"/>
            <a:chOff x="5203" y="0"/>
            <a:chExt cx="318301" cy="6686550"/>
          </a:xfrm>
        </p:grpSpPr>
        <p:sp>
          <p:nvSpPr>
            <p:cNvPr id="389" name="직선 연결선 9"/>
            <p:cNvSpPr/>
            <p:nvPr/>
          </p:nvSpPr>
          <p:spPr>
            <a:xfrm flipH="1">
              <a:off x="323504" y="0"/>
              <a:ext cx="1" cy="6686550"/>
            </a:xfrm>
            <a:prstGeom prst="line">
              <a:avLst/>
            </a:prstGeom>
            <a:noFill/>
            <a:ln w="6350" cap="flat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398" name="그룹 29"/>
            <p:cNvGrpSpPr/>
            <p:nvPr/>
          </p:nvGrpSpPr>
          <p:grpSpPr>
            <a:xfrm>
              <a:off x="5203" y="6282144"/>
              <a:ext cx="213088" cy="254316"/>
              <a:chOff x="0" y="0"/>
              <a:chExt cx="213087" cy="254315"/>
            </a:xfrm>
          </p:grpSpPr>
          <p:grpSp>
            <p:nvGrpSpPr>
              <p:cNvPr id="394" name="그룹 30"/>
              <p:cNvGrpSpPr/>
              <p:nvPr/>
            </p:nvGrpSpPr>
            <p:grpSpPr>
              <a:xfrm>
                <a:off x="0" y="54145"/>
                <a:ext cx="200170" cy="200171"/>
                <a:chOff x="0" y="0"/>
                <a:chExt cx="200169" cy="200169"/>
              </a:xfrm>
            </p:grpSpPr>
            <p:sp>
              <p:nvSpPr>
                <p:cNvPr id="390" name="사각형: 둥근 모서리 18"/>
                <p:cNvSpPr/>
                <p:nvPr/>
              </p:nvSpPr>
              <p:spPr>
                <a:xfrm>
                  <a:off x="0" y="0"/>
                  <a:ext cx="200170" cy="20017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FF"/>
                </a:solidFill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sx="100000" sy="100000" kx="0" ky="0" algn="b" rotWithShape="0" blurRad="127000" dist="38100" dir="2700000">
                    <a:srgbClr val="000000">
                      <a:alpha val="15000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sz="700">
                      <a:solidFill>
                        <a:srgbClr val="333F50"/>
                      </a:solidFill>
                    </a:defRPr>
                  </a:pPr>
                </a:p>
              </p:txBody>
            </p:sp>
            <p:grpSp>
              <p:nvGrpSpPr>
                <p:cNvPr id="393" name="그림 33"/>
                <p:cNvGrpSpPr/>
                <p:nvPr/>
              </p:nvGrpSpPr>
              <p:grpSpPr>
                <a:xfrm>
                  <a:off x="33173" y="31612"/>
                  <a:ext cx="140918" cy="140918"/>
                  <a:chOff x="0" y="0"/>
                  <a:chExt cx="140916" cy="140917"/>
                </a:xfrm>
              </p:grpSpPr>
              <p:sp>
                <p:nvSpPr>
                  <p:cNvPr id="391" name="사각형"/>
                  <p:cNvSpPr/>
                  <p:nvPr/>
                </p:nvSpPr>
                <p:spPr>
                  <a:xfrm>
                    <a:off x="0" y="0"/>
                    <a:ext cx="140917" cy="140918"/>
                  </a:xfrm>
                  <a:prstGeom prst="rect">
                    <a:avLst/>
                  </a:prstGeom>
                  <a:solidFill>
                    <a:srgbClr val="000000">
                      <a:alpha val="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/>
                  </a:p>
                </p:txBody>
              </p:sp>
              <p:pic>
                <p:nvPicPr>
                  <p:cNvPr id="392" name="image1.png" descr="image1.png"/>
                  <p:cNvPicPr>
                    <a:picLocks noChangeAspect="1"/>
                  </p:cNvPicPr>
                  <p:nvPr/>
                </p:nvPicPr>
                <p:blipFill>
                  <a:blip r:embed="rId2">
                    <a:extLst/>
                  </a:blip>
                  <a:stretch>
                    <a:fillRect/>
                  </a:stretch>
                </p:blipFill>
                <p:spPr>
                  <a:xfrm>
                    <a:off x="0" y="0"/>
                    <a:ext cx="140917" cy="140918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</p:grpSp>
          </p:grpSp>
          <p:grpSp>
            <p:nvGrpSpPr>
              <p:cNvPr id="397" name="타원 31"/>
              <p:cNvGrpSpPr/>
              <p:nvPr/>
            </p:nvGrpSpPr>
            <p:grpSpPr>
              <a:xfrm>
                <a:off x="121825" y="0"/>
                <a:ext cx="91263" cy="127001"/>
                <a:chOff x="0" y="0"/>
                <a:chExt cx="91261" cy="127000"/>
              </a:xfrm>
            </p:grpSpPr>
            <p:sp>
              <p:nvSpPr>
                <p:cNvPr id="395" name="원"/>
                <p:cNvSpPr/>
                <p:nvPr/>
              </p:nvSpPr>
              <p:spPr>
                <a:xfrm>
                  <a:off x="0" y="17869"/>
                  <a:ext cx="91262" cy="91262"/>
                </a:xfrm>
                <a:prstGeom prst="ellipse">
                  <a:avLst/>
                </a:prstGeom>
                <a:solidFill>
                  <a:srgbClr val="32E1C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500">
                      <a:solidFill>
                        <a:srgbClr val="FFFFFF"/>
                      </a:solidFill>
                      <a:latin typeface="나눔스퀘어OTF Bold"/>
                      <a:ea typeface="나눔스퀘어OTF Bold"/>
                      <a:cs typeface="나눔스퀘어OTF Bold"/>
                      <a:sym typeface="나눔스퀘어OTF Bold"/>
                    </a:defRPr>
                  </a:pPr>
                </a:p>
              </p:txBody>
            </p:sp>
            <p:sp>
              <p:nvSpPr>
                <p:cNvPr id="396" name="3"/>
                <p:cNvSpPr txBox="1"/>
                <p:nvPr/>
              </p:nvSpPr>
              <p:spPr>
                <a:xfrm flipH="1">
                  <a:off x="32176" y="0"/>
                  <a:ext cx="26909" cy="127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 sz="500">
                      <a:solidFill>
                        <a:srgbClr val="FFFFFF"/>
                      </a:solidFill>
                      <a:latin typeface="나눔스퀘어OTF Bold"/>
                      <a:ea typeface="나눔스퀘어OTF Bold"/>
                      <a:cs typeface="나눔스퀘어OTF Bold"/>
                      <a:sym typeface="나눔스퀘어OTF Bold"/>
                    </a:defRPr>
                  </a:lvl1pPr>
                </a:lstStyle>
                <a:p>
                  <a:pPr/>
                  <a:r>
                    <a:t>3</a:t>
                  </a:r>
                </a:p>
              </p:txBody>
            </p:sp>
          </p:grpSp>
        </p:grpSp>
        <p:grpSp>
          <p:nvGrpSpPr>
            <p:cNvPr id="419" name="그룹 40"/>
            <p:cNvGrpSpPr/>
            <p:nvPr/>
          </p:nvGrpSpPr>
          <p:grpSpPr>
            <a:xfrm>
              <a:off x="31482" y="769622"/>
              <a:ext cx="156783" cy="3490220"/>
              <a:chOff x="0" y="0"/>
              <a:chExt cx="156782" cy="3490219"/>
            </a:xfrm>
          </p:grpSpPr>
          <p:sp>
            <p:nvSpPr>
              <p:cNvPr id="399" name="Freeform 9"/>
              <p:cNvSpPr/>
              <p:nvPr/>
            </p:nvSpPr>
            <p:spPr>
              <a:xfrm>
                <a:off x="24952" y="466746"/>
                <a:ext cx="106878" cy="1410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357" y="21600"/>
                    </a:moveTo>
                    <a:lnTo>
                      <a:pt x="3190" y="21600"/>
                    </a:lnTo>
                    <a:lnTo>
                      <a:pt x="2858" y="21575"/>
                    </a:lnTo>
                    <a:lnTo>
                      <a:pt x="2536" y="21528"/>
                    </a:lnTo>
                    <a:lnTo>
                      <a:pt x="2220" y="21454"/>
                    </a:lnTo>
                    <a:lnTo>
                      <a:pt x="1916" y="21361"/>
                    </a:lnTo>
                    <a:lnTo>
                      <a:pt x="1624" y="21247"/>
                    </a:lnTo>
                    <a:lnTo>
                      <a:pt x="1350" y="21109"/>
                    </a:lnTo>
                    <a:lnTo>
                      <a:pt x="1093" y="20953"/>
                    </a:lnTo>
                    <a:lnTo>
                      <a:pt x="972" y="20867"/>
                    </a:lnTo>
                    <a:lnTo>
                      <a:pt x="858" y="20777"/>
                    </a:lnTo>
                    <a:lnTo>
                      <a:pt x="647" y="20587"/>
                    </a:lnTo>
                    <a:lnTo>
                      <a:pt x="469" y="20385"/>
                    </a:lnTo>
                    <a:lnTo>
                      <a:pt x="313" y="20167"/>
                    </a:lnTo>
                    <a:lnTo>
                      <a:pt x="190" y="19942"/>
                    </a:lnTo>
                    <a:lnTo>
                      <a:pt x="97" y="19707"/>
                    </a:lnTo>
                    <a:lnTo>
                      <a:pt x="32" y="19462"/>
                    </a:lnTo>
                    <a:lnTo>
                      <a:pt x="2" y="19211"/>
                    </a:lnTo>
                    <a:lnTo>
                      <a:pt x="0" y="19084"/>
                    </a:lnTo>
                    <a:lnTo>
                      <a:pt x="0" y="3374"/>
                    </a:lnTo>
                    <a:lnTo>
                      <a:pt x="2" y="3201"/>
                    </a:lnTo>
                    <a:lnTo>
                      <a:pt x="51" y="2860"/>
                    </a:lnTo>
                    <a:lnTo>
                      <a:pt x="139" y="2532"/>
                    </a:lnTo>
                    <a:lnTo>
                      <a:pt x="271" y="2215"/>
                    </a:lnTo>
                    <a:lnTo>
                      <a:pt x="438" y="1915"/>
                    </a:lnTo>
                    <a:lnTo>
                      <a:pt x="645" y="1624"/>
                    </a:lnTo>
                    <a:lnTo>
                      <a:pt x="886" y="1357"/>
                    </a:lnTo>
                    <a:lnTo>
                      <a:pt x="1155" y="1106"/>
                    </a:lnTo>
                    <a:lnTo>
                      <a:pt x="1459" y="876"/>
                    </a:lnTo>
                    <a:lnTo>
                      <a:pt x="1791" y="672"/>
                    </a:lnTo>
                    <a:lnTo>
                      <a:pt x="2144" y="489"/>
                    </a:lnTo>
                    <a:lnTo>
                      <a:pt x="2524" y="332"/>
                    </a:lnTo>
                    <a:lnTo>
                      <a:pt x="2923" y="206"/>
                    </a:lnTo>
                    <a:lnTo>
                      <a:pt x="3341" y="105"/>
                    </a:lnTo>
                    <a:lnTo>
                      <a:pt x="3775" y="39"/>
                    </a:lnTo>
                    <a:lnTo>
                      <a:pt x="4225" y="2"/>
                    </a:lnTo>
                    <a:lnTo>
                      <a:pt x="4452" y="0"/>
                    </a:lnTo>
                    <a:lnTo>
                      <a:pt x="17145" y="0"/>
                    </a:lnTo>
                    <a:lnTo>
                      <a:pt x="17375" y="2"/>
                    </a:lnTo>
                    <a:lnTo>
                      <a:pt x="17823" y="39"/>
                    </a:lnTo>
                    <a:lnTo>
                      <a:pt x="18257" y="105"/>
                    </a:lnTo>
                    <a:lnTo>
                      <a:pt x="18674" y="206"/>
                    </a:lnTo>
                    <a:lnTo>
                      <a:pt x="19076" y="332"/>
                    </a:lnTo>
                    <a:lnTo>
                      <a:pt x="19454" y="489"/>
                    </a:lnTo>
                    <a:lnTo>
                      <a:pt x="19811" y="672"/>
                    </a:lnTo>
                    <a:lnTo>
                      <a:pt x="20141" y="876"/>
                    </a:lnTo>
                    <a:lnTo>
                      <a:pt x="20442" y="1106"/>
                    </a:lnTo>
                    <a:lnTo>
                      <a:pt x="20716" y="1357"/>
                    </a:lnTo>
                    <a:lnTo>
                      <a:pt x="20957" y="1624"/>
                    </a:lnTo>
                    <a:lnTo>
                      <a:pt x="21159" y="1915"/>
                    </a:lnTo>
                    <a:lnTo>
                      <a:pt x="21331" y="2215"/>
                    </a:lnTo>
                    <a:lnTo>
                      <a:pt x="21461" y="2532"/>
                    </a:lnTo>
                    <a:lnTo>
                      <a:pt x="21551" y="2860"/>
                    </a:lnTo>
                    <a:lnTo>
                      <a:pt x="21595" y="3201"/>
                    </a:lnTo>
                    <a:lnTo>
                      <a:pt x="21600" y="3374"/>
                    </a:lnTo>
                    <a:lnTo>
                      <a:pt x="21600" y="14893"/>
                    </a:lnTo>
                    <a:lnTo>
                      <a:pt x="21595" y="14981"/>
                    </a:lnTo>
                    <a:lnTo>
                      <a:pt x="21551" y="15146"/>
                    </a:lnTo>
                    <a:lnTo>
                      <a:pt x="21468" y="15295"/>
                    </a:lnTo>
                    <a:lnTo>
                      <a:pt x="21347" y="15431"/>
                    </a:lnTo>
                    <a:lnTo>
                      <a:pt x="21196" y="15545"/>
                    </a:lnTo>
                    <a:lnTo>
                      <a:pt x="21015" y="15637"/>
                    </a:lnTo>
                    <a:lnTo>
                      <a:pt x="20820" y="15700"/>
                    </a:lnTo>
                    <a:lnTo>
                      <a:pt x="20602" y="15733"/>
                    </a:lnTo>
                    <a:lnTo>
                      <a:pt x="20486" y="15738"/>
                    </a:lnTo>
                    <a:lnTo>
                      <a:pt x="20373" y="15733"/>
                    </a:lnTo>
                    <a:lnTo>
                      <a:pt x="20155" y="15700"/>
                    </a:lnTo>
                    <a:lnTo>
                      <a:pt x="19955" y="15637"/>
                    </a:lnTo>
                    <a:lnTo>
                      <a:pt x="19776" y="15545"/>
                    </a:lnTo>
                    <a:lnTo>
                      <a:pt x="19628" y="15431"/>
                    </a:lnTo>
                    <a:lnTo>
                      <a:pt x="19507" y="15295"/>
                    </a:lnTo>
                    <a:lnTo>
                      <a:pt x="19419" y="15146"/>
                    </a:lnTo>
                    <a:lnTo>
                      <a:pt x="19377" y="14981"/>
                    </a:lnTo>
                    <a:lnTo>
                      <a:pt x="19373" y="14893"/>
                    </a:lnTo>
                    <a:lnTo>
                      <a:pt x="19373" y="3374"/>
                    </a:lnTo>
                    <a:lnTo>
                      <a:pt x="19370" y="3288"/>
                    </a:lnTo>
                    <a:lnTo>
                      <a:pt x="19350" y="3119"/>
                    </a:lnTo>
                    <a:lnTo>
                      <a:pt x="19303" y="2954"/>
                    </a:lnTo>
                    <a:lnTo>
                      <a:pt x="19240" y="2795"/>
                    </a:lnTo>
                    <a:lnTo>
                      <a:pt x="19152" y="2642"/>
                    </a:lnTo>
                    <a:lnTo>
                      <a:pt x="19050" y="2502"/>
                    </a:lnTo>
                    <a:lnTo>
                      <a:pt x="18932" y="2366"/>
                    </a:lnTo>
                    <a:lnTo>
                      <a:pt x="18795" y="2240"/>
                    </a:lnTo>
                    <a:lnTo>
                      <a:pt x="18642" y="2126"/>
                    </a:lnTo>
                    <a:lnTo>
                      <a:pt x="18477" y="2022"/>
                    </a:lnTo>
                    <a:lnTo>
                      <a:pt x="18301" y="1932"/>
                    </a:lnTo>
                    <a:lnTo>
                      <a:pt x="18111" y="1853"/>
                    </a:lnTo>
                    <a:lnTo>
                      <a:pt x="17911" y="1790"/>
                    </a:lnTo>
                    <a:lnTo>
                      <a:pt x="17702" y="1739"/>
                    </a:lnTo>
                    <a:lnTo>
                      <a:pt x="17486" y="1705"/>
                    </a:lnTo>
                    <a:lnTo>
                      <a:pt x="17261" y="1688"/>
                    </a:lnTo>
                    <a:lnTo>
                      <a:pt x="4339" y="1688"/>
                    </a:lnTo>
                    <a:lnTo>
                      <a:pt x="4116" y="1705"/>
                    </a:lnTo>
                    <a:lnTo>
                      <a:pt x="3898" y="1739"/>
                    </a:lnTo>
                    <a:lnTo>
                      <a:pt x="3687" y="1790"/>
                    </a:lnTo>
                    <a:lnTo>
                      <a:pt x="3487" y="1853"/>
                    </a:lnTo>
                    <a:lnTo>
                      <a:pt x="3299" y="1932"/>
                    </a:lnTo>
                    <a:lnTo>
                      <a:pt x="3123" y="2022"/>
                    </a:lnTo>
                    <a:lnTo>
                      <a:pt x="2956" y="2126"/>
                    </a:lnTo>
                    <a:lnTo>
                      <a:pt x="2805" y="2240"/>
                    </a:lnTo>
                    <a:lnTo>
                      <a:pt x="2668" y="2366"/>
                    </a:lnTo>
                    <a:lnTo>
                      <a:pt x="2547" y="2502"/>
                    </a:lnTo>
                    <a:lnTo>
                      <a:pt x="2445" y="2642"/>
                    </a:lnTo>
                    <a:lnTo>
                      <a:pt x="2362" y="2795"/>
                    </a:lnTo>
                    <a:lnTo>
                      <a:pt x="2295" y="2954"/>
                    </a:lnTo>
                    <a:lnTo>
                      <a:pt x="2250" y="3119"/>
                    </a:lnTo>
                    <a:lnTo>
                      <a:pt x="2227" y="3288"/>
                    </a:lnTo>
                    <a:lnTo>
                      <a:pt x="2227" y="19084"/>
                    </a:lnTo>
                    <a:lnTo>
                      <a:pt x="2232" y="19170"/>
                    </a:lnTo>
                    <a:lnTo>
                      <a:pt x="2269" y="19330"/>
                    </a:lnTo>
                    <a:lnTo>
                      <a:pt x="2346" y="19476"/>
                    </a:lnTo>
                    <a:lnTo>
                      <a:pt x="2462" y="19606"/>
                    </a:lnTo>
                    <a:lnTo>
                      <a:pt x="2531" y="19664"/>
                    </a:lnTo>
                    <a:lnTo>
                      <a:pt x="2619" y="19722"/>
                    </a:lnTo>
                    <a:lnTo>
                      <a:pt x="2812" y="19816"/>
                    </a:lnTo>
                    <a:lnTo>
                      <a:pt x="3030" y="19879"/>
                    </a:lnTo>
                    <a:lnTo>
                      <a:pt x="3260" y="19912"/>
                    </a:lnTo>
                    <a:lnTo>
                      <a:pt x="3378" y="19914"/>
                    </a:lnTo>
                    <a:lnTo>
                      <a:pt x="3489" y="19910"/>
                    </a:lnTo>
                    <a:lnTo>
                      <a:pt x="3701" y="19879"/>
                    </a:lnTo>
                    <a:lnTo>
                      <a:pt x="3891" y="19819"/>
                    </a:lnTo>
                    <a:lnTo>
                      <a:pt x="4062" y="19729"/>
                    </a:lnTo>
                    <a:lnTo>
                      <a:pt x="4139" y="19675"/>
                    </a:lnTo>
                    <a:lnTo>
                      <a:pt x="10000" y="15106"/>
                    </a:lnTo>
                    <a:lnTo>
                      <a:pt x="10083" y="15048"/>
                    </a:lnTo>
                    <a:lnTo>
                      <a:pt x="10269" y="14953"/>
                    </a:lnTo>
                    <a:lnTo>
                      <a:pt x="10471" y="14888"/>
                    </a:lnTo>
                    <a:lnTo>
                      <a:pt x="10689" y="14854"/>
                    </a:lnTo>
                    <a:lnTo>
                      <a:pt x="10800" y="14852"/>
                    </a:lnTo>
                    <a:lnTo>
                      <a:pt x="10911" y="14854"/>
                    </a:lnTo>
                    <a:lnTo>
                      <a:pt x="11129" y="14888"/>
                    </a:lnTo>
                    <a:lnTo>
                      <a:pt x="11334" y="14953"/>
                    </a:lnTo>
                    <a:lnTo>
                      <a:pt x="11517" y="15048"/>
                    </a:lnTo>
                    <a:lnTo>
                      <a:pt x="11598" y="15106"/>
                    </a:lnTo>
                    <a:lnTo>
                      <a:pt x="17463" y="19675"/>
                    </a:lnTo>
                    <a:lnTo>
                      <a:pt x="17540" y="19729"/>
                    </a:lnTo>
                    <a:lnTo>
                      <a:pt x="17709" y="19819"/>
                    </a:lnTo>
                    <a:lnTo>
                      <a:pt x="17897" y="19879"/>
                    </a:lnTo>
                    <a:lnTo>
                      <a:pt x="18104" y="19910"/>
                    </a:lnTo>
                    <a:lnTo>
                      <a:pt x="18217" y="19914"/>
                    </a:lnTo>
                    <a:lnTo>
                      <a:pt x="18333" y="19912"/>
                    </a:lnTo>
                    <a:lnTo>
                      <a:pt x="18565" y="19877"/>
                    </a:lnTo>
                    <a:lnTo>
                      <a:pt x="18781" y="19814"/>
                    </a:lnTo>
                    <a:lnTo>
                      <a:pt x="18976" y="19717"/>
                    </a:lnTo>
                    <a:lnTo>
                      <a:pt x="19060" y="19659"/>
                    </a:lnTo>
                    <a:lnTo>
                      <a:pt x="19136" y="19599"/>
                    </a:lnTo>
                    <a:lnTo>
                      <a:pt x="19252" y="19467"/>
                    </a:lnTo>
                    <a:lnTo>
                      <a:pt x="19329" y="19320"/>
                    </a:lnTo>
                    <a:lnTo>
                      <a:pt x="19370" y="19158"/>
                    </a:lnTo>
                    <a:lnTo>
                      <a:pt x="19373" y="19070"/>
                    </a:lnTo>
                    <a:lnTo>
                      <a:pt x="19377" y="18984"/>
                    </a:lnTo>
                    <a:lnTo>
                      <a:pt x="19419" y="18819"/>
                    </a:lnTo>
                    <a:lnTo>
                      <a:pt x="19507" y="18667"/>
                    </a:lnTo>
                    <a:lnTo>
                      <a:pt x="19628" y="18532"/>
                    </a:lnTo>
                    <a:lnTo>
                      <a:pt x="19776" y="18420"/>
                    </a:lnTo>
                    <a:lnTo>
                      <a:pt x="19955" y="18328"/>
                    </a:lnTo>
                    <a:lnTo>
                      <a:pt x="20155" y="18261"/>
                    </a:lnTo>
                    <a:lnTo>
                      <a:pt x="20373" y="18230"/>
                    </a:lnTo>
                    <a:lnTo>
                      <a:pt x="20486" y="18226"/>
                    </a:lnTo>
                    <a:lnTo>
                      <a:pt x="20602" y="18230"/>
                    </a:lnTo>
                    <a:lnTo>
                      <a:pt x="20820" y="18261"/>
                    </a:lnTo>
                    <a:lnTo>
                      <a:pt x="21015" y="18328"/>
                    </a:lnTo>
                    <a:lnTo>
                      <a:pt x="21196" y="18420"/>
                    </a:lnTo>
                    <a:lnTo>
                      <a:pt x="21347" y="18532"/>
                    </a:lnTo>
                    <a:lnTo>
                      <a:pt x="21468" y="18667"/>
                    </a:lnTo>
                    <a:lnTo>
                      <a:pt x="21551" y="18819"/>
                    </a:lnTo>
                    <a:lnTo>
                      <a:pt x="21595" y="18984"/>
                    </a:lnTo>
                    <a:lnTo>
                      <a:pt x="21600" y="19070"/>
                    </a:lnTo>
                    <a:lnTo>
                      <a:pt x="21598" y="19198"/>
                    </a:lnTo>
                    <a:lnTo>
                      <a:pt x="21565" y="19450"/>
                    </a:lnTo>
                    <a:lnTo>
                      <a:pt x="21500" y="19694"/>
                    </a:lnTo>
                    <a:lnTo>
                      <a:pt x="21407" y="19930"/>
                    </a:lnTo>
                    <a:lnTo>
                      <a:pt x="21284" y="20158"/>
                    </a:lnTo>
                    <a:lnTo>
                      <a:pt x="21129" y="20373"/>
                    </a:lnTo>
                    <a:lnTo>
                      <a:pt x="20950" y="20579"/>
                    </a:lnTo>
                    <a:lnTo>
                      <a:pt x="20739" y="20770"/>
                    </a:lnTo>
                    <a:lnTo>
                      <a:pt x="20626" y="20860"/>
                    </a:lnTo>
                    <a:lnTo>
                      <a:pt x="20503" y="20948"/>
                    </a:lnTo>
                    <a:lnTo>
                      <a:pt x="20240" y="21108"/>
                    </a:lnTo>
                    <a:lnTo>
                      <a:pt x="19957" y="21247"/>
                    </a:lnTo>
                    <a:lnTo>
                      <a:pt x="19660" y="21363"/>
                    </a:lnTo>
                    <a:lnTo>
                      <a:pt x="19350" y="21459"/>
                    </a:lnTo>
                    <a:lnTo>
                      <a:pt x="19025" y="21530"/>
                    </a:lnTo>
                    <a:lnTo>
                      <a:pt x="18695" y="21577"/>
                    </a:lnTo>
                    <a:lnTo>
                      <a:pt x="18359" y="21600"/>
                    </a:lnTo>
                    <a:lnTo>
                      <a:pt x="18192" y="21600"/>
                    </a:lnTo>
                    <a:lnTo>
                      <a:pt x="18020" y="21598"/>
                    </a:lnTo>
                    <a:lnTo>
                      <a:pt x="17693" y="21570"/>
                    </a:lnTo>
                    <a:lnTo>
                      <a:pt x="17375" y="21523"/>
                    </a:lnTo>
                    <a:lnTo>
                      <a:pt x="17071" y="21449"/>
                    </a:lnTo>
                    <a:lnTo>
                      <a:pt x="16779" y="21356"/>
                    </a:lnTo>
                    <a:lnTo>
                      <a:pt x="16498" y="21236"/>
                    </a:lnTo>
                    <a:lnTo>
                      <a:pt x="16234" y="21099"/>
                    </a:lnTo>
                    <a:lnTo>
                      <a:pt x="15983" y="20941"/>
                    </a:lnTo>
                    <a:lnTo>
                      <a:pt x="15867" y="20849"/>
                    </a:lnTo>
                    <a:lnTo>
                      <a:pt x="10800" y="16904"/>
                    </a:lnTo>
                    <a:lnTo>
                      <a:pt x="5735" y="20849"/>
                    </a:lnTo>
                    <a:lnTo>
                      <a:pt x="5619" y="20937"/>
                    </a:lnTo>
                    <a:lnTo>
                      <a:pt x="5371" y="21097"/>
                    </a:lnTo>
                    <a:lnTo>
                      <a:pt x="5107" y="21236"/>
                    </a:lnTo>
                    <a:lnTo>
                      <a:pt x="4826" y="21352"/>
                    </a:lnTo>
                    <a:lnTo>
                      <a:pt x="4536" y="21447"/>
                    </a:lnTo>
                    <a:lnTo>
                      <a:pt x="4230" y="21519"/>
                    </a:lnTo>
                    <a:lnTo>
                      <a:pt x="3912" y="21570"/>
                    </a:lnTo>
                    <a:lnTo>
                      <a:pt x="3585" y="21598"/>
                    </a:lnTo>
                    <a:lnTo>
                      <a:pt x="3417" y="21600"/>
                    </a:lnTo>
                    <a:lnTo>
                      <a:pt x="3357" y="21600"/>
                    </a:lnTo>
                    <a:close/>
                  </a:path>
                </a:pathLst>
              </a:cu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grpSp>
            <p:nvGrpSpPr>
              <p:cNvPr id="402" name="Group 12"/>
              <p:cNvGrpSpPr/>
              <p:nvPr/>
            </p:nvGrpSpPr>
            <p:grpSpPr>
              <a:xfrm>
                <a:off x="0" y="-1"/>
                <a:ext cx="156783" cy="124719"/>
                <a:chOff x="0" y="0"/>
                <a:chExt cx="156782" cy="124717"/>
              </a:xfrm>
            </p:grpSpPr>
            <p:sp>
              <p:nvSpPr>
                <p:cNvPr id="400" name="Freeform 13"/>
                <p:cNvSpPr/>
                <p:nvPr/>
              </p:nvSpPr>
              <p:spPr>
                <a:xfrm>
                  <a:off x="22370" y="25167"/>
                  <a:ext cx="112043" cy="9955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12" y="0"/>
                      </a:moveTo>
                      <a:lnTo>
                        <a:pt x="24" y="10004"/>
                      </a:lnTo>
                      <a:lnTo>
                        <a:pt x="24" y="10058"/>
                      </a:lnTo>
                      <a:lnTo>
                        <a:pt x="0" y="10099"/>
                      </a:lnTo>
                      <a:lnTo>
                        <a:pt x="0" y="20238"/>
                      </a:lnTo>
                      <a:lnTo>
                        <a:pt x="24" y="20508"/>
                      </a:lnTo>
                      <a:lnTo>
                        <a:pt x="192" y="20993"/>
                      </a:lnTo>
                      <a:lnTo>
                        <a:pt x="360" y="21196"/>
                      </a:lnTo>
                      <a:lnTo>
                        <a:pt x="539" y="21384"/>
                      </a:lnTo>
                      <a:lnTo>
                        <a:pt x="971" y="21587"/>
                      </a:lnTo>
                      <a:lnTo>
                        <a:pt x="1199" y="21600"/>
                      </a:lnTo>
                      <a:lnTo>
                        <a:pt x="8415" y="21600"/>
                      </a:lnTo>
                      <a:lnTo>
                        <a:pt x="8415" y="13497"/>
                      </a:lnTo>
                      <a:lnTo>
                        <a:pt x="13209" y="13497"/>
                      </a:lnTo>
                      <a:lnTo>
                        <a:pt x="13209" y="21600"/>
                      </a:lnTo>
                      <a:lnTo>
                        <a:pt x="20413" y="21600"/>
                      </a:lnTo>
                      <a:lnTo>
                        <a:pt x="20653" y="21587"/>
                      </a:lnTo>
                      <a:lnTo>
                        <a:pt x="21073" y="21384"/>
                      </a:lnTo>
                      <a:lnTo>
                        <a:pt x="21252" y="21196"/>
                      </a:lnTo>
                      <a:lnTo>
                        <a:pt x="21408" y="20993"/>
                      </a:lnTo>
                      <a:lnTo>
                        <a:pt x="21600" y="20508"/>
                      </a:lnTo>
                      <a:lnTo>
                        <a:pt x="21600" y="10045"/>
                      </a:lnTo>
                      <a:lnTo>
                        <a:pt x="21588" y="10004"/>
                      </a:lnTo>
                      <a:lnTo>
                        <a:pt x="10812" y="0"/>
                      </a:lnTo>
                      <a:close/>
                    </a:path>
                  </a:pathLst>
                </a:custGeom>
                <a:solidFill>
                  <a:srgbClr val="32E1C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401" name="Freeform 14"/>
                <p:cNvSpPr/>
                <p:nvPr/>
              </p:nvSpPr>
              <p:spPr>
                <a:xfrm>
                  <a:off x="0" y="-1"/>
                  <a:ext cx="156783" cy="7345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454" y="17887"/>
                      </a:moveTo>
                      <a:lnTo>
                        <a:pt x="18517" y="12693"/>
                      </a:lnTo>
                      <a:lnTo>
                        <a:pt x="18517" y="805"/>
                      </a:lnTo>
                      <a:lnTo>
                        <a:pt x="18457" y="476"/>
                      </a:lnTo>
                      <a:lnTo>
                        <a:pt x="18405" y="329"/>
                      </a:lnTo>
                      <a:lnTo>
                        <a:pt x="18337" y="238"/>
                      </a:lnTo>
                      <a:lnTo>
                        <a:pt x="18183" y="91"/>
                      </a:lnTo>
                      <a:lnTo>
                        <a:pt x="15433" y="91"/>
                      </a:lnTo>
                      <a:lnTo>
                        <a:pt x="15271" y="238"/>
                      </a:lnTo>
                      <a:lnTo>
                        <a:pt x="15211" y="329"/>
                      </a:lnTo>
                      <a:lnTo>
                        <a:pt x="15159" y="476"/>
                      </a:lnTo>
                      <a:lnTo>
                        <a:pt x="15099" y="805"/>
                      </a:lnTo>
                      <a:lnTo>
                        <a:pt x="15091" y="988"/>
                      </a:lnTo>
                      <a:lnTo>
                        <a:pt x="15091" y="6584"/>
                      </a:lnTo>
                      <a:lnTo>
                        <a:pt x="11819" y="750"/>
                      </a:lnTo>
                      <a:lnTo>
                        <a:pt x="11597" y="421"/>
                      </a:lnTo>
                      <a:lnTo>
                        <a:pt x="11091" y="18"/>
                      </a:lnTo>
                      <a:lnTo>
                        <a:pt x="10809" y="0"/>
                      </a:lnTo>
                      <a:lnTo>
                        <a:pt x="10509" y="18"/>
                      </a:lnTo>
                      <a:lnTo>
                        <a:pt x="10003" y="421"/>
                      </a:lnTo>
                      <a:lnTo>
                        <a:pt x="9781" y="750"/>
                      </a:lnTo>
                      <a:lnTo>
                        <a:pt x="146" y="17887"/>
                      </a:lnTo>
                      <a:lnTo>
                        <a:pt x="86" y="18015"/>
                      </a:lnTo>
                      <a:lnTo>
                        <a:pt x="9" y="18308"/>
                      </a:lnTo>
                      <a:lnTo>
                        <a:pt x="0" y="18509"/>
                      </a:lnTo>
                      <a:lnTo>
                        <a:pt x="0" y="18710"/>
                      </a:lnTo>
                      <a:lnTo>
                        <a:pt x="51" y="19021"/>
                      </a:lnTo>
                      <a:lnTo>
                        <a:pt x="103" y="19167"/>
                      </a:lnTo>
                      <a:lnTo>
                        <a:pt x="925" y="21289"/>
                      </a:lnTo>
                      <a:lnTo>
                        <a:pt x="1045" y="21527"/>
                      </a:lnTo>
                      <a:lnTo>
                        <a:pt x="1208" y="21600"/>
                      </a:lnTo>
                      <a:lnTo>
                        <a:pt x="1370" y="21600"/>
                      </a:lnTo>
                      <a:lnTo>
                        <a:pt x="1533" y="21417"/>
                      </a:lnTo>
                      <a:lnTo>
                        <a:pt x="10809" y="4902"/>
                      </a:lnTo>
                      <a:lnTo>
                        <a:pt x="20075" y="21417"/>
                      </a:lnTo>
                      <a:lnTo>
                        <a:pt x="20195" y="21582"/>
                      </a:lnTo>
                      <a:lnTo>
                        <a:pt x="20358" y="21600"/>
                      </a:lnTo>
                      <a:lnTo>
                        <a:pt x="20410" y="21600"/>
                      </a:lnTo>
                      <a:lnTo>
                        <a:pt x="20564" y="21527"/>
                      </a:lnTo>
                      <a:lnTo>
                        <a:pt x="20675" y="21289"/>
                      </a:lnTo>
                      <a:lnTo>
                        <a:pt x="21514" y="19167"/>
                      </a:lnTo>
                      <a:lnTo>
                        <a:pt x="21566" y="19021"/>
                      </a:lnTo>
                      <a:lnTo>
                        <a:pt x="21600" y="18710"/>
                      </a:lnTo>
                      <a:lnTo>
                        <a:pt x="21600" y="18509"/>
                      </a:lnTo>
                      <a:lnTo>
                        <a:pt x="21591" y="18308"/>
                      </a:lnTo>
                      <a:lnTo>
                        <a:pt x="21514" y="18015"/>
                      </a:lnTo>
                      <a:lnTo>
                        <a:pt x="21454" y="17887"/>
                      </a:lnTo>
                      <a:close/>
                    </a:path>
                  </a:pathLst>
                </a:custGeom>
                <a:solidFill>
                  <a:srgbClr val="32E1C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403" name="Freeform 36"/>
              <p:cNvSpPr/>
              <p:nvPr/>
            </p:nvSpPr>
            <p:spPr>
              <a:xfrm>
                <a:off x="35616" y="1443465"/>
                <a:ext cx="85551" cy="1438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19416"/>
                    </a:moveTo>
                    <a:lnTo>
                      <a:pt x="10508" y="19432"/>
                    </a:lnTo>
                    <a:lnTo>
                      <a:pt x="10250" y="19485"/>
                    </a:lnTo>
                    <a:lnTo>
                      <a:pt x="10015" y="19571"/>
                    </a:lnTo>
                    <a:lnTo>
                      <a:pt x="9824" y="19683"/>
                    </a:lnTo>
                    <a:lnTo>
                      <a:pt x="9679" y="19822"/>
                    </a:lnTo>
                    <a:lnTo>
                      <a:pt x="9578" y="19977"/>
                    </a:lnTo>
                    <a:lnTo>
                      <a:pt x="9544" y="20142"/>
                    </a:lnTo>
                    <a:lnTo>
                      <a:pt x="9578" y="20313"/>
                    </a:lnTo>
                    <a:lnTo>
                      <a:pt x="9679" y="20463"/>
                    </a:lnTo>
                    <a:lnTo>
                      <a:pt x="9824" y="20596"/>
                    </a:lnTo>
                    <a:lnTo>
                      <a:pt x="10015" y="20708"/>
                    </a:lnTo>
                    <a:lnTo>
                      <a:pt x="10250" y="20794"/>
                    </a:lnTo>
                    <a:lnTo>
                      <a:pt x="10508" y="20852"/>
                    </a:lnTo>
                    <a:lnTo>
                      <a:pt x="10800" y="20874"/>
                    </a:lnTo>
                    <a:lnTo>
                      <a:pt x="11080" y="20852"/>
                    </a:lnTo>
                    <a:lnTo>
                      <a:pt x="11361" y="20794"/>
                    </a:lnTo>
                    <a:lnTo>
                      <a:pt x="11585" y="20708"/>
                    </a:lnTo>
                    <a:lnTo>
                      <a:pt x="11787" y="20596"/>
                    </a:lnTo>
                    <a:lnTo>
                      <a:pt x="11933" y="20463"/>
                    </a:lnTo>
                    <a:lnTo>
                      <a:pt x="12022" y="20313"/>
                    </a:lnTo>
                    <a:lnTo>
                      <a:pt x="12056" y="20142"/>
                    </a:lnTo>
                    <a:lnTo>
                      <a:pt x="12022" y="19977"/>
                    </a:lnTo>
                    <a:lnTo>
                      <a:pt x="11933" y="19822"/>
                    </a:lnTo>
                    <a:lnTo>
                      <a:pt x="11787" y="19683"/>
                    </a:lnTo>
                    <a:lnTo>
                      <a:pt x="11585" y="19571"/>
                    </a:lnTo>
                    <a:lnTo>
                      <a:pt x="11361" y="19485"/>
                    </a:lnTo>
                    <a:lnTo>
                      <a:pt x="11080" y="19432"/>
                    </a:lnTo>
                    <a:lnTo>
                      <a:pt x="10800" y="19416"/>
                    </a:lnTo>
                    <a:close/>
                    <a:moveTo>
                      <a:pt x="1750" y="2318"/>
                    </a:moveTo>
                    <a:lnTo>
                      <a:pt x="1750" y="18903"/>
                    </a:lnTo>
                    <a:lnTo>
                      <a:pt x="19850" y="18903"/>
                    </a:lnTo>
                    <a:lnTo>
                      <a:pt x="19850" y="2318"/>
                    </a:lnTo>
                    <a:lnTo>
                      <a:pt x="1750" y="2318"/>
                    </a:lnTo>
                    <a:close/>
                    <a:moveTo>
                      <a:pt x="8153" y="1052"/>
                    </a:moveTo>
                    <a:lnTo>
                      <a:pt x="8030" y="1068"/>
                    </a:lnTo>
                    <a:lnTo>
                      <a:pt x="7929" y="1105"/>
                    </a:lnTo>
                    <a:lnTo>
                      <a:pt x="7862" y="1159"/>
                    </a:lnTo>
                    <a:lnTo>
                      <a:pt x="7839" y="1228"/>
                    </a:lnTo>
                    <a:lnTo>
                      <a:pt x="7862" y="1298"/>
                    </a:lnTo>
                    <a:lnTo>
                      <a:pt x="7929" y="1356"/>
                    </a:lnTo>
                    <a:lnTo>
                      <a:pt x="8030" y="1388"/>
                    </a:lnTo>
                    <a:lnTo>
                      <a:pt x="8153" y="1399"/>
                    </a:lnTo>
                    <a:lnTo>
                      <a:pt x="13447" y="1399"/>
                    </a:lnTo>
                    <a:lnTo>
                      <a:pt x="13570" y="1388"/>
                    </a:lnTo>
                    <a:lnTo>
                      <a:pt x="13660" y="1356"/>
                    </a:lnTo>
                    <a:lnTo>
                      <a:pt x="13727" y="1298"/>
                    </a:lnTo>
                    <a:lnTo>
                      <a:pt x="13750" y="1228"/>
                    </a:lnTo>
                    <a:lnTo>
                      <a:pt x="13727" y="1159"/>
                    </a:lnTo>
                    <a:lnTo>
                      <a:pt x="13660" y="1105"/>
                    </a:lnTo>
                    <a:lnTo>
                      <a:pt x="13570" y="1068"/>
                    </a:lnTo>
                    <a:lnTo>
                      <a:pt x="13447" y="1052"/>
                    </a:lnTo>
                    <a:lnTo>
                      <a:pt x="8153" y="1052"/>
                    </a:lnTo>
                    <a:close/>
                    <a:moveTo>
                      <a:pt x="2512" y="0"/>
                    </a:moveTo>
                    <a:lnTo>
                      <a:pt x="19088" y="0"/>
                    </a:lnTo>
                    <a:lnTo>
                      <a:pt x="19492" y="21"/>
                    </a:lnTo>
                    <a:lnTo>
                      <a:pt x="19884" y="69"/>
                    </a:lnTo>
                    <a:lnTo>
                      <a:pt x="20243" y="166"/>
                    </a:lnTo>
                    <a:lnTo>
                      <a:pt x="20568" y="283"/>
                    </a:lnTo>
                    <a:lnTo>
                      <a:pt x="20860" y="433"/>
                    </a:lnTo>
                    <a:lnTo>
                      <a:pt x="21107" y="603"/>
                    </a:lnTo>
                    <a:lnTo>
                      <a:pt x="21308" y="790"/>
                    </a:lnTo>
                    <a:lnTo>
                      <a:pt x="21477" y="1004"/>
                    </a:lnTo>
                    <a:lnTo>
                      <a:pt x="21566" y="1223"/>
                    </a:lnTo>
                    <a:lnTo>
                      <a:pt x="21600" y="1458"/>
                    </a:lnTo>
                    <a:lnTo>
                      <a:pt x="21600" y="20142"/>
                    </a:lnTo>
                    <a:lnTo>
                      <a:pt x="21566" y="20377"/>
                    </a:lnTo>
                    <a:lnTo>
                      <a:pt x="21477" y="20596"/>
                    </a:lnTo>
                    <a:lnTo>
                      <a:pt x="21308" y="20810"/>
                    </a:lnTo>
                    <a:lnTo>
                      <a:pt x="21107" y="20997"/>
                    </a:lnTo>
                    <a:lnTo>
                      <a:pt x="20860" y="21167"/>
                    </a:lnTo>
                    <a:lnTo>
                      <a:pt x="20568" y="21317"/>
                    </a:lnTo>
                    <a:lnTo>
                      <a:pt x="20243" y="21434"/>
                    </a:lnTo>
                    <a:lnTo>
                      <a:pt x="19884" y="21531"/>
                    </a:lnTo>
                    <a:lnTo>
                      <a:pt x="19492" y="21579"/>
                    </a:lnTo>
                    <a:lnTo>
                      <a:pt x="19088" y="21600"/>
                    </a:lnTo>
                    <a:lnTo>
                      <a:pt x="2512" y="21600"/>
                    </a:lnTo>
                    <a:lnTo>
                      <a:pt x="2108" y="21579"/>
                    </a:lnTo>
                    <a:lnTo>
                      <a:pt x="1727" y="21531"/>
                    </a:lnTo>
                    <a:lnTo>
                      <a:pt x="1368" y="21434"/>
                    </a:lnTo>
                    <a:lnTo>
                      <a:pt x="1032" y="21317"/>
                    </a:lnTo>
                    <a:lnTo>
                      <a:pt x="740" y="21167"/>
                    </a:lnTo>
                    <a:lnTo>
                      <a:pt x="482" y="20997"/>
                    </a:lnTo>
                    <a:lnTo>
                      <a:pt x="280" y="20810"/>
                    </a:lnTo>
                    <a:lnTo>
                      <a:pt x="135" y="20596"/>
                    </a:lnTo>
                    <a:lnTo>
                      <a:pt x="34" y="20377"/>
                    </a:lnTo>
                    <a:lnTo>
                      <a:pt x="0" y="20142"/>
                    </a:lnTo>
                    <a:lnTo>
                      <a:pt x="0" y="1458"/>
                    </a:lnTo>
                    <a:lnTo>
                      <a:pt x="34" y="1223"/>
                    </a:lnTo>
                    <a:lnTo>
                      <a:pt x="135" y="1004"/>
                    </a:lnTo>
                    <a:lnTo>
                      <a:pt x="280" y="790"/>
                    </a:lnTo>
                    <a:lnTo>
                      <a:pt x="482" y="603"/>
                    </a:lnTo>
                    <a:lnTo>
                      <a:pt x="740" y="433"/>
                    </a:lnTo>
                    <a:lnTo>
                      <a:pt x="1032" y="283"/>
                    </a:lnTo>
                    <a:lnTo>
                      <a:pt x="1368" y="166"/>
                    </a:lnTo>
                    <a:lnTo>
                      <a:pt x="1727" y="69"/>
                    </a:lnTo>
                    <a:lnTo>
                      <a:pt x="2108" y="21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04" name="자유형 20"/>
              <p:cNvSpPr/>
              <p:nvPr/>
            </p:nvSpPr>
            <p:spPr>
              <a:xfrm>
                <a:off x="13999" y="1929382"/>
                <a:ext cx="128785" cy="1127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178" y="18058"/>
                    </a:moveTo>
                    <a:lnTo>
                      <a:pt x="10143" y="19659"/>
                    </a:lnTo>
                    <a:lnTo>
                      <a:pt x="7724" y="21530"/>
                    </a:lnTo>
                    <a:lnTo>
                      <a:pt x="7634" y="21574"/>
                    </a:lnTo>
                    <a:lnTo>
                      <a:pt x="7544" y="21600"/>
                    </a:lnTo>
                    <a:lnTo>
                      <a:pt x="7454" y="21594"/>
                    </a:lnTo>
                    <a:lnTo>
                      <a:pt x="7369" y="21555"/>
                    </a:lnTo>
                    <a:lnTo>
                      <a:pt x="7290" y="21485"/>
                    </a:lnTo>
                    <a:lnTo>
                      <a:pt x="7228" y="21401"/>
                    </a:lnTo>
                    <a:lnTo>
                      <a:pt x="7189" y="21305"/>
                    </a:lnTo>
                    <a:lnTo>
                      <a:pt x="7178" y="21196"/>
                    </a:lnTo>
                    <a:close/>
                    <a:moveTo>
                      <a:pt x="21252" y="0"/>
                    </a:moveTo>
                    <a:lnTo>
                      <a:pt x="21336" y="13"/>
                    </a:lnTo>
                    <a:lnTo>
                      <a:pt x="21415" y="45"/>
                    </a:lnTo>
                    <a:lnTo>
                      <a:pt x="21488" y="103"/>
                    </a:lnTo>
                    <a:lnTo>
                      <a:pt x="21555" y="199"/>
                    </a:lnTo>
                    <a:lnTo>
                      <a:pt x="21594" y="314"/>
                    </a:lnTo>
                    <a:lnTo>
                      <a:pt x="21600" y="424"/>
                    </a:lnTo>
                    <a:lnTo>
                      <a:pt x="21572" y="545"/>
                    </a:lnTo>
                    <a:lnTo>
                      <a:pt x="14834" y="19957"/>
                    </a:lnTo>
                    <a:lnTo>
                      <a:pt x="14772" y="20086"/>
                    </a:lnTo>
                    <a:lnTo>
                      <a:pt x="14694" y="20195"/>
                    </a:lnTo>
                    <a:lnTo>
                      <a:pt x="14598" y="20285"/>
                    </a:lnTo>
                    <a:lnTo>
                      <a:pt x="14480" y="20355"/>
                    </a:lnTo>
                    <a:lnTo>
                      <a:pt x="14368" y="20394"/>
                    </a:lnTo>
                    <a:lnTo>
                      <a:pt x="14256" y="20406"/>
                    </a:lnTo>
                    <a:lnTo>
                      <a:pt x="14116" y="20387"/>
                    </a:lnTo>
                    <a:lnTo>
                      <a:pt x="13986" y="20329"/>
                    </a:lnTo>
                    <a:lnTo>
                      <a:pt x="7176" y="16627"/>
                    </a:lnTo>
                    <a:lnTo>
                      <a:pt x="16754" y="5634"/>
                    </a:lnTo>
                    <a:lnTo>
                      <a:pt x="5817" y="15895"/>
                    </a:lnTo>
                    <a:lnTo>
                      <a:pt x="354" y="12924"/>
                    </a:lnTo>
                    <a:lnTo>
                      <a:pt x="236" y="12834"/>
                    </a:lnTo>
                    <a:lnTo>
                      <a:pt x="135" y="12725"/>
                    </a:lnTo>
                    <a:lnTo>
                      <a:pt x="62" y="12597"/>
                    </a:lnTo>
                    <a:lnTo>
                      <a:pt x="17" y="12449"/>
                    </a:lnTo>
                    <a:lnTo>
                      <a:pt x="0" y="12289"/>
                    </a:lnTo>
                    <a:lnTo>
                      <a:pt x="11" y="12135"/>
                    </a:lnTo>
                    <a:lnTo>
                      <a:pt x="56" y="11981"/>
                    </a:lnTo>
                    <a:lnTo>
                      <a:pt x="129" y="11846"/>
                    </a:lnTo>
                    <a:lnTo>
                      <a:pt x="230" y="11737"/>
                    </a:lnTo>
                    <a:lnTo>
                      <a:pt x="348" y="11653"/>
                    </a:lnTo>
                    <a:lnTo>
                      <a:pt x="21095" y="32"/>
                    </a:lnTo>
                    <a:lnTo>
                      <a:pt x="21173" y="6"/>
                    </a:lnTo>
                    <a:close/>
                  </a:path>
                </a:pathLst>
              </a:cu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05" name="Freeform 6"/>
              <p:cNvSpPr/>
              <p:nvPr/>
            </p:nvSpPr>
            <p:spPr>
              <a:xfrm>
                <a:off x="13326" y="2384122"/>
                <a:ext cx="130132" cy="1153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307" y="0"/>
                    </a:moveTo>
                    <a:lnTo>
                      <a:pt x="15753" y="0"/>
                    </a:lnTo>
                    <a:lnTo>
                      <a:pt x="16198" y="35"/>
                    </a:lnTo>
                    <a:lnTo>
                      <a:pt x="16638" y="105"/>
                    </a:lnTo>
                    <a:lnTo>
                      <a:pt x="17065" y="216"/>
                    </a:lnTo>
                    <a:lnTo>
                      <a:pt x="17498" y="356"/>
                    </a:lnTo>
                    <a:lnTo>
                      <a:pt x="17919" y="530"/>
                    </a:lnTo>
                    <a:lnTo>
                      <a:pt x="18333" y="753"/>
                    </a:lnTo>
                    <a:lnTo>
                      <a:pt x="18723" y="997"/>
                    </a:lnTo>
                    <a:lnTo>
                      <a:pt x="19107" y="1276"/>
                    </a:lnTo>
                    <a:lnTo>
                      <a:pt x="19472" y="1604"/>
                    </a:lnTo>
                    <a:lnTo>
                      <a:pt x="19824" y="1960"/>
                    </a:lnTo>
                    <a:lnTo>
                      <a:pt x="20146" y="2343"/>
                    </a:lnTo>
                    <a:lnTo>
                      <a:pt x="20437" y="2748"/>
                    </a:lnTo>
                    <a:lnTo>
                      <a:pt x="20697" y="3173"/>
                    </a:lnTo>
                    <a:lnTo>
                      <a:pt x="20926" y="3613"/>
                    </a:lnTo>
                    <a:lnTo>
                      <a:pt x="21117" y="4059"/>
                    </a:lnTo>
                    <a:lnTo>
                      <a:pt x="21278" y="4533"/>
                    </a:lnTo>
                    <a:lnTo>
                      <a:pt x="21408" y="5001"/>
                    </a:lnTo>
                    <a:lnTo>
                      <a:pt x="21501" y="5482"/>
                    </a:lnTo>
                    <a:lnTo>
                      <a:pt x="21569" y="5970"/>
                    </a:lnTo>
                    <a:lnTo>
                      <a:pt x="21600" y="6458"/>
                    </a:lnTo>
                    <a:lnTo>
                      <a:pt x="21600" y="6947"/>
                    </a:lnTo>
                    <a:lnTo>
                      <a:pt x="21569" y="7435"/>
                    </a:lnTo>
                    <a:lnTo>
                      <a:pt x="21501" y="7923"/>
                    </a:lnTo>
                    <a:lnTo>
                      <a:pt x="21408" y="8404"/>
                    </a:lnTo>
                    <a:lnTo>
                      <a:pt x="21278" y="8879"/>
                    </a:lnTo>
                    <a:lnTo>
                      <a:pt x="21117" y="9339"/>
                    </a:lnTo>
                    <a:lnTo>
                      <a:pt x="20926" y="9792"/>
                    </a:lnTo>
                    <a:lnTo>
                      <a:pt x="20697" y="10232"/>
                    </a:lnTo>
                    <a:lnTo>
                      <a:pt x="20437" y="10657"/>
                    </a:lnTo>
                    <a:lnTo>
                      <a:pt x="20146" y="11062"/>
                    </a:lnTo>
                    <a:lnTo>
                      <a:pt x="19824" y="11445"/>
                    </a:lnTo>
                    <a:lnTo>
                      <a:pt x="12418" y="19619"/>
                    </a:lnTo>
                    <a:lnTo>
                      <a:pt x="12300" y="19724"/>
                    </a:lnTo>
                    <a:lnTo>
                      <a:pt x="12158" y="19794"/>
                    </a:lnTo>
                    <a:lnTo>
                      <a:pt x="12016" y="19835"/>
                    </a:lnTo>
                    <a:lnTo>
                      <a:pt x="11867" y="19835"/>
                    </a:lnTo>
                    <a:lnTo>
                      <a:pt x="11719" y="19794"/>
                    </a:lnTo>
                    <a:lnTo>
                      <a:pt x="11589" y="19724"/>
                    </a:lnTo>
                    <a:lnTo>
                      <a:pt x="11465" y="19619"/>
                    </a:lnTo>
                    <a:lnTo>
                      <a:pt x="11366" y="19480"/>
                    </a:lnTo>
                    <a:lnTo>
                      <a:pt x="11304" y="19333"/>
                    </a:lnTo>
                    <a:lnTo>
                      <a:pt x="11267" y="19173"/>
                    </a:lnTo>
                    <a:lnTo>
                      <a:pt x="11267" y="19012"/>
                    </a:lnTo>
                    <a:lnTo>
                      <a:pt x="11304" y="18852"/>
                    </a:lnTo>
                    <a:lnTo>
                      <a:pt x="11366" y="18699"/>
                    </a:lnTo>
                    <a:lnTo>
                      <a:pt x="11465" y="18566"/>
                    </a:lnTo>
                    <a:lnTo>
                      <a:pt x="18779" y="10497"/>
                    </a:lnTo>
                    <a:lnTo>
                      <a:pt x="19051" y="10169"/>
                    </a:lnTo>
                    <a:lnTo>
                      <a:pt x="19292" y="9813"/>
                    </a:lnTo>
                    <a:lnTo>
                      <a:pt x="19509" y="9450"/>
                    </a:lnTo>
                    <a:lnTo>
                      <a:pt x="19694" y="9067"/>
                    </a:lnTo>
                    <a:lnTo>
                      <a:pt x="19849" y="8669"/>
                    </a:lnTo>
                    <a:lnTo>
                      <a:pt x="19973" y="8265"/>
                    </a:lnTo>
                    <a:lnTo>
                      <a:pt x="20059" y="7853"/>
                    </a:lnTo>
                    <a:lnTo>
                      <a:pt x="20127" y="7435"/>
                    </a:lnTo>
                    <a:lnTo>
                      <a:pt x="20152" y="7016"/>
                    </a:lnTo>
                    <a:lnTo>
                      <a:pt x="20152" y="6598"/>
                    </a:lnTo>
                    <a:lnTo>
                      <a:pt x="20127" y="6172"/>
                    </a:lnTo>
                    <a:lnTo>
                      <a:pt x="20059" y="5761"/>
                    </a:lnTo>
                    <a:lnTo>
                      <a:pt x="19973" y="5342"/>
                    </a:lnTo>
                    <a:lnTo>
                      <a:pt x="19849" y="4945"/>
                    </a:lnTo>
                    <a:lnTo>
                      <a:pt x="19694" y="4554"/>
                    </a:lnTo>
                    <a:lnTo>
                      <a:pt x="19509" y="4171"/>
                    </a:lnTo>
                    <a:lnTo>
                      <a:pt x="19292" y="3801"/>
                    </a:lnTo>
                    <a:lnTo>
                      <a:pt x="19051" y="3452"/>
                    </a:lnTo>
                    <a:lnTo>
                      <a:pt x="18779" y="3125"/>
                    </a:lnTo>
                    <a:lnTo>
                      <a:pt x="18469" y="2811"/>
                    </a:lnTo>
                    <a:lnTo>
                      <a:pt x="18160" y="2539"/>
                    </a:lnTo>
                    <a:lnTo>
                      <a:pt x="17826" y="2309"/>
                    </a:lnTo>
                    <a:lnTo>
                      <a:pt x="17479" y="2099"/>
                    </a:lnTo>
                    <a:lnTo>
                      <a:pt x="17120" y="1932"/>
                    </a:lnTo>
                    <a:lnTo>
                      <a:pt x="16755" y="1799"/>
                    </a:lnTo>
                    <a:lnTo>
                      <a:pt x="16384" y="1695"/>
                    </a:lnTo>
                    <a:lnTo>
                      <a:pt x="16000" y="1632"/>
                    </a:lnTo>
                    <a:lnTo>
                      <a:pt x="15623" y="1597"/>
                    </a:lnTo>
                    <a:lnTo>
                      <a:pt x="15246" y="1597"/>
                    </a:lnTo>
                    <a:lnTo>
                      <a:pt x="14862" y="1632"/>
                    </a:lnTo>
                    <a:lnTo>
                      <a:pt x="14478" y="1695"/>
                    </a:lnTo>
                    <a:lnTo>
                      <a:pt x="14107" y="1799"/>
                    </a:lnTo>
                    <a:lnTo>
                      <a:pt x="13742" y="1932"/>
                    </a:lnTo>
                    <a:lnTo>
                      <a:pt x="13389" y="2099"/>
                    </a:lnTo>
                    <a:lnTo>
                      <a:pt x="13043" y="2309"/>
                    </a:lnTo>
                    <a:lnTo>
                      <a:pt x="12715" y="2539"/>
                    </a:lnTo>
                    <a:lnTo>
                      <a:pt x="12393" y="2811"/>
                    </a:lnTo>
                    <a:lnTo>
                      <a:pt x="12096" y="3125"/>
                    </a:lnTo>
                    <a:lnTo>
                      <a:pt x="2339" y="13754"/>
                    </a:lnTo>
                    <a:lnTo>
                      <a:pt x="2110" y="14040"/>
                    </a:lnTo>
                    <a:lnTo>
                      <a:pt x="1900" y="14347"/>
                    </a:lnTo>
                    <a:lnTo>
                      <a:pt x="1732" y="14660"/>
                    </a:lnTo>
                    <a:lnTo>
                      <a:pt x="1596" y="14988"/>
                    </a:lnTo>
                    <a:lnTo>
                      <a:pt x="1491" y="15337"/>
                    </a:lnTo>
                    <a:lnTo>
                      <a:pt x="1411" y="15679"/>
                    </a:lnTo>
                    <a:lnTo>
                      <a:pt x="1361" y="16034"/>
                    </a:lnTo>
                    <a:lnTo>
                      <a:pt x="1349" y="16390"/>
                    </a:lnTo>
                    <a:lnTo>
                      <a:pt x="1361" y="16753"/>
                    </a:lnTo>
                    <a:lnTo>
                      <a:pt x="1411" y="17101"/>
                    </a:lnTo>
                    <a:lnTo>
                      <a:pt x="1491" y="17457"/>
                    </a:lnTo>
                    <a:lnTo>
                      <a:pt x="1596" y="17792"/>
                    </a:lnTo>
                    <a:lnTo>
                      <a:pt x="1732" y="18127"/>
                    </a:lnTo>
                    <a:lnTo>
                      <a:pt x="1900" y="18441"/>
                    </a:lnTo>
                    <a:lnTo>
                      <a:pt x="2110" y="18740"/>
                    </a:lnTo>
                    <a:lnTo>
                      <a:pt x="2339" y="19026"/>
                    </a:lnTo>
                    <a:lnTo>
                      <a:pt x="2592" y="19284"/>
                    </a:lnTo>
                    <a:lnTo>
                      <a:pt x="2865" y="19501"/>
                    </a:lnTo>
                    <a:lnTo>
                      <a:pt x="3149" y="19696"/>
                    </a:lnTo>
                    <a:lnTo>
                      <a:pt x="3453" y="19849"/>
                    </a:lnTo>
                    <a:lnTo>
                      <a:pt x="3762" y="19968"/>
                    </a:lnTo>
                    <a:lnTo>
                      <a:pt x="4084" y="20045"/>
                    </a:lnTo>
                    <a:lnTo>
                      <a:pt x="4399" y="20100"/>
                    </a:lnTo>
                    <a:lnTo>
                      <a:pt x="4721" y="20121"/>
                    </a:lnTo>
                    <a:lnTo>
                      <a:pt x="5049" y="20100"/>
                    </a:lnTo>
                    <a:lnTo>
                      <a:pt x="5364" y="20045"/>
                    </a:lnTo>
                    <a:lnTo>
                      <a:pt x="5686" y="19968"/>
                    </a:lnTo>
                    <a:lnTo>
                      <a:pt x="5989" y="19849"/>
                    </a:lnTo>
                    <a:lnTo>
                      <a:pt x="6299" y="19696"/>
                    </a:lnTo>
                    <a:lnTo>
                      <a:pt x="6583" y="19501"/>
                    </a:lnTo>
                    <a:lnTo>
                      <a:pt x="6856" y="19284"/>
                    </a:lnTo>
                    <a:lnTo>
                      <a:pt x="7109" y="19026"/>
                    </a:lnTo>
                    <a:lnTo>
                      <a:pt x="16959" y="8279"/>
                    </a:lnTo>
                    <a:lnTo>
                      <a:pt x="17127" y="8076"/>
                    </a:lnTo>
                    <a:lnTo>
                      <a:pt x="17269" y="7846"/>
                    </a:lnTo>
                    <a:lnTo>
                      <a:pt x="17380" y="7609"/>
                    </a:lnTo>
                    <a:lnTo>
                      <a:pt x="17467" y="7358"/>
                    </a:lnTo>
                    <a:lnTo>
                      <a:pt x="17516" y="7100"/>
                    </a:lnTo>
                    <a:lnTo>
                      <a:pt x="17553" y="6835"/>
                    </a:lnTo>
                    <a:lnTo>
                      <a:pt x="17553" y="6570"/>
                    </a:lnTo>
                    <a:lnTo>
                      <a:pt x="17516" y="6305"/>
                    </a:lnTo>
                    <a:lnTo>
                      <a:pt x="17467" y="6047"/>
                    </a:lnTo>
                    <a:lnTo>
                      <a:pt x="17380" y="5803"/>
                    </a:lnTo>
                    <a:lnTo>
                      <a:pt x="17269" y="5559"/>
                    </a:lnTo>
                    <a:lnTo>
                      <a:pt x="17127" y="5329"/>
                    </a:lnTo>
                    <a:lnTo>
                      <a:pt x="16959" y="5119"/>
                    </a:lnTo>
                    <a:lnTo>
                      <a:pt x="16768" y="4931"/>
                    </a:lnTo>
                    <a:lnTo>
                      <a:pt x="16564" y="4778"/>
                    </a:lnTo>
                    <a:lnTo>
                      <a:pt x="16347" y="4659"/>
                    </a:lnTo>
                    <a:lnTo>
                      <a:pt x="16118" y="4561"/>
                    </a:lnTo>
                    <a:lnTo>
                      <a:pt x="15883" y="4499"/>
                    </a:lnTo>
                    <a:lnTo>
                      <a:pt x="15642" y="4471"/>
                    </a:lnTo>
                    <a:lnTo>
                      <a:pt x="15406" y="4471"/>
                    </a:lnTo>
                    <a:lnTo>
                      <a:pt x="15171" y="4499"/>
                    </a:lnTo>
                    <a:lnTo>
                      <a:pt x="14942" y="4561"/>
                    </a:lnTo>
                    <a:lnTo>
                      <a:pt x="14707" y="4659"/>
                    </a:lnTo>
                    <a:lnTo>
                      <a:pt x="14497" y="4778"/>
                    </a:lnTo>
                    <a:lnTo>
                      <a:pt x="14287" y="4931"/>
                    </a:lnTo>
                    <a:lnTo>
                      <a:pt x="14095" y="5119"/>
                    </a:lnTo>
                    <a:lnTo>
                      <a:pt x="6695" y="13293"/>
                    </a:lnTo>
                    <a:lnTo>
                      <a:pt x="6571" y="13405"/>
                    </a:lnTo>
                    <a:lnTo>
                      <a:pt x="6435" y="13468"/>
                    </a:lnTo>
                    <a:lnTo>
                      <a:pt x="6293" y="13510"/>
                    </a:lnTo>
                    <a:lnTo>
                      <a:pt x="6138" y="13510"/>
                    </a:lnTo>
                    <a:lnTo>
                      <a:pt x="5996" y="13468"/>
                    </a:lnTo>
                    <a:lnTo>
                      <a:pt x="5859" y="13405"/>
                    </a:lnTo>
                    <a:lnTo>
                      <a:pt x="5736" y="13293"/>
                    </a:lnTo>
                    <a:lnTo>
                      <a:pt x="5637" y="13161"/>
                    </a:lnTo>
                    <a:lnTo>
                      <a:pt x="5569" y="13007"/>
                    </a:lnTo>
                    <a:lnTo>
                      <a:pt x="5544" y="12847"/>
                    </a:lnTo>
                    <a:lnTo>
                      <a:pt x="5544" y="12687"/>
                    </a:lnTo>
                    <a:lnTo>
                      <a:pt x="5569" y="12526"/>
                    </a:lnTo>
                    <a:lnTo>
                      <a:pt x="5637" y="12380"/>
                    </a:lnTo>
                    <a:lnTo>
                      <a:pt x="5736" y="12240"/>
                    </a:lnTo>
                    <a:lnTo>
                      <a:pt x="13136" y="4066"/>
                    </a:lnTo>
                    <a:lnTo>
                      <a:pt x="13396" y="3808"/>
                    </a:lnTo>
                    <a:lnTo>
                      <a:pt x="13668" y="3592"/>
                    </a:lnTo>
                    <a:lnTo>
                      <a:pt x="13952" y="3404"/>
                    </a:lnTo>
                    <a:lnTo>
                      <a:pt x="14256" y="3243"/>
                    </a:lnTo>
                    <a:lnTo>
                      <a:pt x="14565" y="3132"/>
                    </a:lnTo>
                    <a:lnTo>
                      <a:pt x="14881" y="3041"/>
                    </a:lnTo>
                    <a:lnTo>
                      <a:pt x="15202" y="2992"/>
                    </a:lnTo>
                    <a:lnTo>
                      <a:pt x="15524" y="2978"/>
                    </a:lnTo>
                    <a:lnTo>
                      <a:pt x="15852" y="2992"/>
                    </a:lnTo>
                    <a:lnTo>
                      <a:pt x="16168" y="3041"/>
                    </a:lnTo>
                    <a:lnTo>
                      <a:pt x="16489" y="3132"/>
                    </a:lnTo>
                    <a:lnTo>
                      <a:pt x="16792" y="3243"/>
                    </a:lnTo>
                    <a:lnTo>
                      <a:pt x="17096" y="3404"/>
                    </a:lnTo>
                    <a:lnTo>
                      <a:pt x="17386" y="3592"/>
                    </a:lnTo>
                    <a:lnTo>
                      <a:pt x="17659" y="3808"/>
                    </a:lnTo>
                    <a:lnTo>
                      <a:pt x="17912" y="4066"/>
                    </a:lnTo>
                    <a:lnTo>
                      <a:pt x="18141" y="4345"/>
                    </a:lnTo>
                    <a:lnTo>
                      <a:pt x="18345" y="4645"/>
                    </a:lnTo>
                    <a:lnTo>
                      <a:pt x="18519" y="4973"/>
                    </a:lnTo>
                    <a:lnTo>
                      <a:pt x="18655" y="5301"/>
                    </a:lnTo>
                    <a:lnTo>
                      <a:pt x="18760" y="5642"/>
                    </a:lnTo>
                    <a:lnTo>
                      <a:pt x="18840" y="5991"/>
                    </a:lnTo>
                    <a:lnTo>
                      <a:pt x="18890" y="6347"/>
                    </a:lnTo>
                    <a:lnTo>
                      <a:pt x="18902" y="6702"/>
                    </a:lnTo>
                    <a:lnTo>
                      <a:pt x="18890" y="7058"/>
                    </a:lnTo>
                    <a:lnTo>
                      <a:pt x="18840" y="7414"/>
                    </a:lnTo>
                    <a:lnTo>
                      <a:pt x="18760" y="7763"/>
                    </a:lnTo>
                    <a:lnTo>
                      <a:pt x="18655" y="8104"/>
                    </a:lnTo>
                    <a:lnTo>
                      <a:pt x="18519" y="8432"/>
                    </a:lnTo>
                    <a:lnTo>
                      <a:pt x="18345" y="8753"/>
                    </a:lnTo>
                    <a:lnTo>
                      <a:pt x="18141" y="9053"/>
                    </a:lnTo>
                    <a:lnTo>
                      <a:pt x="17912" y="9339"/>
                    </a:lnTo>
                    <a:lnTo>
                      <a:pt x="8062" y="20080"/>
                    </a:lnTo>
                    <a:lnTo>
                      <a:pt x="7765" y="20386"/>
                    </a:lnTo>
                    <a:lnTo>
                      <a:pt x="7443" y="20658"/>
                    </a:lnTo>
                    <a:lnTo>
                      <a:pt x="7115" y="20889"/>
                    </a:lnTo>
                    <a:lnTo>
                      <a:pt x="6769" y="21098"/>
                    </a:lnTo>
                    <a:lnTo>
                      <a:pt x="6410" y="21265"/>
                    </a:lnTo>
                    <a:lnTo>
                      <a:pt x="6045" y="21398"/>
                    </a:lnTo>
                    <a:lnTo>
                      <a:pt x="5674" y="21502"/>
                    </a:lnTo>
                    <a:lnTo>
                      <a:pt x="5290" y="21565"/>
                    </a:lnTo>
                    <a:lnTo>
                      <a:pt x="4913" y="21600"/>
                    </a:lnTo>
                    <a:lnTo>
                      <a:pt x="4535" y="21600"/>
                    </a:lnTo>
                    <a:lnTo>
                      <a:pt x="4152" y="21565"/>
                    </a:lnTo>
                    <a:lnTo>
                      <a:pt x="3768" y="21502"/>
                    </a:lnTo>
                    <a:lnTo>
                      <a:pt x="3397" y="21398"/>
                    </a:lnTo>
                    <a:lnTo>
                      <a:pt x="3032" y="21265"/>
                    </a:lnTo>
                    <a:lnTo>
                      <a:pt x="2679" y="21098"/>
                    </a:lnTo>
                    <a:lnTo>
                      <a:pt x="2333" y="20889"/>
                    </a:lnTo>
                    <a:lnTo>
                      <a:pt x="1999" y="20658"/>
                    </a:lnTo>
                    <a:lnTo>
                      <a:pt x="1683" y="20386"/>
                    </a:lnTo>
                    <a:lnTo>
                      <a:pt x="1386" y="20080"/>
                    </a:lnTo>
                    <a:lnTo>
                      <a:pt x="1101" y="19752"/>
                    </a:lnTo>
                    <a:lnTo>
                      <a:pt x="860" y="19403"/>
                    </a:lnTo>
                    <a:lnTo>
                      <a:pt x="643" y="19033"/>
                    </a:lnTo>
                    <a:lnTo>
                      <a:pt x="464" y="18650"/>
                    </a:lnTo>
                    <a:lnTo>
                      <a:pt x="316" y="18252"/>
                    </a:lnTo>
                    <a:lnTo>
                      <a:pt x="186" y="17855"/>
                    </a:lnTo>
                    <a:lnTo>
                      <a:pt x="93" y="17443"/>
                    </a:lnTo>
                    <a:lnTo>
                      <a:pt x="31" y="17025"/>
                    </a:lnTo>
                    <a:lnTo>
                      <a:pt x="0" y="16606"/>
                    </a:lnTo>
                    <a:lnTo>
                      <a:pt x="0" y="16188"/>
                    </a:lnTo>
                    <a:lnTo>
                      <a:pt x="31" y="15762"/>
                    </a:lnTo>
                    <a:lnTo>
                      <a:pt x="93" y="15344"/>
                    </a:lnTo>
                    <a:lnTo>
                      <a:pt x="186" y="14932"/>
                    </a:lnTo>
                    <a:lnTo>
                      <a:pt x="316" y="14528"/>
                    </a:lnTo>
                    <a:lnTo>
                      <a:pt x="464" y="14137"/>
                    </a:lnTo>
                    <a:lnTo>
                      <a:pt x="643" y="13754"/>
                    </a:lnTo>
                    <a:lnTo>
                      <a:pt x="860" y="13391"/>
                    </a:lnTo>
                    <a:lnTo>
                      <a:pt x="1101" y="13035"/>
                    </a:lnTo>
                    <a:lnTo>
                      <a:pt x="1386" y="12708"/>
                    </a:lnTo>
                    <a:lnTo>
                      <a:pt x="11230" y="1960"/>
                    </a:lnTo>
                    <a:lnTo>
                      <a:pt x="11583" y="1604"/>
                    </a:lnTo>
                    <a:lnTo>
                      <a:pt x="11948" y="1276"/>
                    </a:lnTo>
                    <a:lnTo>
                      <a:pt x="12325" y="997"/>
                    </a:lnTo>
                    <a:lnTo>
                      <a:pt x="12727" y="753"/>
                    </a:lnTo>
                    <a:lnTo>
                      <a:pt x="13136" y="530"/>
                    </a:lnTo>
                    <a:lnTo>
                      <a:pt x="13556" y="356"/>
                    </a:lnTo>
                    <a:lnTo>
                      <a:pt x="13990" y="216"/>
                    </a:lnTo>
                    <a:lnTo>
                      <a:pt x="14423" y="105"/>
                    </a:lnTo>
                    <a:lnTo>
                      <a:pt x="14862" y="35"/>
                    </a:lnTo>
                    <a:lnTo>
                      <a:pt x="15307" y="0"/>
                    </a:lnTo>
                    <a:close/>
                  </a:path>
                </a:pathLst>
              </a:cu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grpSp>
            <p:nvGrpSpPr>
              <p:cNvPr id="410" name="Group 20"/>
              <p:cNvGrpSpPr/>
              <p:nvPr/>
            </p:nvGrpSpPr>
            <p:grpSpPr>
              <a:xfrm>
                <a:off x="26395" y="3348368"/>
                <a:ext cx="103993" cy="141852"/>
                <a:chOff x="0" y="0"/>
                <a:chExt cx="103992" cy="141850"/>
              </a:xfrm>
            </p:grpSpPr>
            <p:sp>
              <p:nvSpPr>
                <p:cNvPr id="406" name="Freeform 22"/>
                <p:cNvSpPr/>
                <p:nvPr/>
              </p:nvSpPr>
              <p:spPr>
                <a:xfrm>
                  <a:off x="15814" y="0"/>
                  <a:ext cx="72365" cy="843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6836" y="5550"/>
                      </a:moveTo>
                      <a:lnTo>
                        <a:pt x="6290" y="6073"/>
                      </a:lnTo>
                      <a:lnTo>
                        <a:pt x="5783" y="6618"/>
                      </a:lnTo>
                      <a:lnTo>
                        <a:pt x="5329" y="7174"/>
                      </a:lnTo>
                      <a:lnTo>
                        <a:pt x="4926" y="7741"/>
                      </a:lnTo>
                      <a:lnTo>
                        <a:pt x="4575" y="8309"/>
                      </a:lnTo>
                      <a:lnTo>
                        <a:pt x="4276" y="8865"/>
                      </a:lnTo>
                      <a:lnTo>
                        <a:pt x="4016" y="9421"/>
                      </a:lnTo>
                      <a:lnTo>
                        <a:pt x="3782" y="9955"/>
                      </a:lnTo>
                      <a:lnTo>
                        <a:pt x="3600" y="10466"/>
                      </a:lnTo>
                      <a:lnTo>
                        <a:pt x="3431" y="10945"/>
                      </a:lnTo>
                      <a:lnTo>
                        <a:pt x="3314" y="11378"/>
                      </a:lnTo>
                      <a:lnTo>
                        <a:pt x="3210" y="11779"/>
                      </a:lnTo>
                      <a:lnTo>
                        <a:pt x="3132" y="12135"/>
                      </a:lnTo>
                      <a:lnTo>
                        <a:pt x="3249" y="12769"/>
                      </a:lnTo>
                      <a:lnTo>
                        <a:pt x="3418" y="13414"/>
                      </a:lnTo>
                      <a:lnTo>
                        <a:pt x="3639" y="14048"/>
                      </a:lnTo>
                      <a:lnTo>
                        <a:pt x="3886" y="14682"/>
                      </a:lnTo>
                      <a:lnTo>
                        <a:pt x="4185" y="15294"/>
                      </a:lnTo>
                      <a:lnTo>
                        <a:pt x="4510" y="15894"/>
                      </a:lnTo>
                      <a:lnTo>
                        <a:pt x="4874" y="16461"/>
                      </a:lnTo>
                      <a:lnTo>
                        <a:pt x="5277" y="17018"/>
                      </a:lnTo>
                      <a:lnTo>
                        <a:pt x="5718" y="17529"/>
                      </a:lnTo>
                      <a:lnTo>
                        <a:pt x="6186" y="18019"/>
                      </a:lnTo>
                      <a:lnTo>
                        <a:pt x="6667" y="18452"/>
                      </a:lnTo>
                      <a:lnTo>
                        <a:pt x="7187" y="18853"/>
                      </a:lnTo>
                      <a:lnTo>
                        <a:pt x="7720" y="19198"/>
                      </a:lnTo>
                      <a:lnTo>
                        <a:pt x="8292" y="19498"/>
                      </a:lnTo>
                      <a:lnTo>
                        <a:pt x="8877" y="19731"/>
                      </a:lnTo>
                      <a:lnTo>
                        <a:pt x="9474" y="19898"/>
                      </a:lnTo>
                      <a:lnTo>
                        <a:pt x="10098" y="20021"/>
                      </a:lnTo>
                      <a:lnTo>
                        <a:pt x="10722" y="20054"/>
                      </a:lnTo>
                      <a:lnTo>
                        <a:pt x="11372" y="20021"/>
                      </a:lnTo>
                      <a:lnTo>
                        <a:pt x="11983" y="19898"/>
                      </a:lnTo>
                      <a:lnTo>
                        <a:pt x="12581" y="19731"/>
                      </a:lnTo>
                      <a:lnTo>
                        <a:pt x="13165" y="19498"/>
                      </a:lnTo>
                      <a:lnTo>
                        <a:pt x="13724" y="19198"/>
                      </a:lnTo>
                      <a:lnTo>
                        <a:pt x="14283" y="18853"/>
                      </a:lnTo>
                      <a:lnTo>
                        <a:pt x="14803" y="18452"/>
                      </a:lnTo>
                      <a:lnTo>
                        <a:pt x="15284" y="18007"/>
                      </a:lnTo>
                      <a:lnTo>
                        <a:pt x="15752" y="17529"/>
                      </a:lnTo>
                      <a:lnTo>
                        <a:pt x="16181" y="17006"/>
                      </a:lnTo>
                      <a:lnTo>
                        <a:pt x="16583" y="16461"/>
                      </a:lnTo>
                      <a:lnTo>
                        <a:pt x="16960" y="15883"/>
                      </a:lnTo>
                      <a:lnTo>
                        <a:pt x="17285" y="15282"/>
                      </a:lnTo>
                      <a:lnTo>
                        <a:pt x="17584" y="14671"/>
                      </a:lnTo>
                      <a:lnTo>
                        <a:pt x="17831" y="14037"/>
                      </a:lnTo>
                      <a:lnTo>
                        <a:pt x="18039" y="13403"/>
                      </a:lnTo>
                      <a:lnTo>
                        <a:pt x="18208" y="12758"/>
                      </a:lnTo>
                      <a:lnTo>
                        <a:pt x="18338" y="12112"/>
                      </a:lnTo>
                      <a:lnTo>
                        <a:pt x="18403" y="11478"/>
                      </a:lnTo>
                      <a:lnTo>
                        <a:pt x="18429" y="10833"/>
                      </a:lnTo>
                      <a:lnTo>
                        <a:pt x="18416" y="10055"/>
                      </a:lnTo>
                      <a:lnTo>
                        <a:pt x="18377" y="9321"/>
                      </a:lnTo>
                      <a:lnTo>
                        <a:pt x="17402" y="9332"/>
                      </a:lnTo>
                      <a:lnTo>
                        <a:pt x="16453" y="9298"/>
                      </a:lnTo>
                      <a:lnTo>
                        <a:pt x="15570" y="9232"/>
                      </a:lnTo>
                      <a:lnTo>
                        <a:pt x="14725" y="9120"/>
                      </a:lnTo>
                      <a:lnTo>
                        <a:pt x="13906" y="8987"/>
                      </a:lnTo>
                      <a:lnTo>
                        <a:pt x="13152" y="8831"/>
                      </a:lnTo>
                      <a:lnTo>
                        <a:pt x="12425" y="8642"/>
                      </a:lnTo>
                      <a:lnTo>
                        <a:pt x="11736" y="8420"/>
                      </a:lnTo>
                      <a:lnTo>
                        <a:pt x="11086" y="8197"/>
                      </a:lnTo>
                      <a:lnTo>
                        <a:pt x="10475" y="7930"/>
                      </a:lnTo>
                      <a:lnTo>
                        <a:pt x="9903" y="7675"/>
                      </a:lnTo>
                      <a:lnTo>
                        <a:pt x="9370" y="7385"/>
                      </a:lnTo>
                      <a:lnTo>
                        <a:pt x="8864" y="7096"/>
                      </a:lnTo>
                      <a:lnTo>
                        <a:pt x="8396" y="6785"/>
                      </a:lnTo>
                      <a:lnTo>
                        <a:pt x="7954" y="6484"/>
                      </a:lnTo>
                      <a:lnTo>
                        <a:pt x="7551" y="6173"/>
                      </a:lnTo>
                      <a:lnTo>
                        <a:pt x="7174" y="5862"/>
                      </a:lnTo>
                      <a:lnTo>
                        <a:pt x="6836" y="5550"/>
                      </a:lnTo>
                      <a:close/>
                      <a:moveTo>
                        <a:pt x="10501" y="0"/>
                      </a:moveTo>
                      <a:lnTo>
                        <a:pt x="11060" y="33"/>
                      </a:lnTo>
                      <a:lnTo>
                        <a:pt x="11658" y="122"/>
                      </a:lnTo>
                      <a:lnTo>
                        <a:pt x="12269" y="256"/>
                      </a:lnTo>
                      <a:lnTo>
                        <a:pt x="12905" y="434"/>
                      </a:lnTo>
                      <a:lnTo>
                        <a:pt x="13568" y="667"/>
                      </a:lnTo>
                      <a:lnTo>
                        <a:pt x="14257" y="957"/>
                      </a:lnTo>
                      <a:lnTo>
                        <a:pt x="14972" y="1312"/>
                      </a:lnTo>
                      <a:lnTo>
                        <a:pt x="15323" y="1502"/>
                      </a:lnTo>
                      <a:lnTo>
                        <a:pt x="15700" y="1724"/>
                      </a:lnTo>
                      <a:lnTo>
                        <a:pt x="16103" y="1991"/>
                      </a:lnTo>
                      <a:lnTo>
                        <a:pt x="16518" y="2280"/>
                      </a:lnTo>
                      <a:lnTo>
                        <a:pt x="16947" y="2592"/>
                      </a:lnTo>
                      <a:lnTo>
                        <a:pt x="17337" y="2903"/>
                      </a:lnTo>
                      <a:lnTo>
                        <a:pt x="17714" y="3248"/>
                      </a:lnTo>
                      <a:lnTo>
                        <a:pt x="18039" y="3593"/>
                      </a:lnTo>
                      <a:lnTo>
                        <a:pt x="18312" y="3926"/>
                      </a:lnTo>
                      <a:lnTo>
                        <a:pt x="18624" y="4327"/>
                      </a:lnTo>
                      <a:lnTo>
                        <a:pt x="18910" y="4772"/>
                      </a:lnTo>
                      <a:lnTo>
                        <a:pt x="19170" y="5250"/>
                      </a:lnTo>
                      <a:lnTo>
                        <a:pt x="19404" y="5773"/>
                      </a:lnTo>
                      <a:lnTo>
                        <a:pt x="19612" y="6340"/>
                      </a:lnTo>
                      <a:lnTo>
                        <a:pt x="19806" y="6963"/>
                      </a:lnTo>
                      <a:lnTo>
                        <a:pt x="19949" y="7619"/>
                      </a:lnTo>
                      <a:lnTo>
                        <a:pt x="20079" y="8331"/>
                      </a:lnTo>
                      <a:lnTo>
                        <a:pt x="20157" y="9087"/>
                      </a:lnTo>
                      <a:lnTo>
                        <a:pt x="20209" y="9921"/>
                      </a:lnTo>
                      <a:lnTo>
                        <a:pt x="20443" y="10010"/>
                      </a:lnTo>
                      <a:lnTo>
                        <a:pt x="20664" y="10122"/>
                      </a:lnTo>
                      <a:lnTo>
                        <a:pt x="20859" y="10255"/>
                      </a:lnTo>
                      <a:lnTo>
                        <a:pt x="21041" y="10444"/>
                      </a:lnTo>
                      <a:lnTo>
                        <a:pt x="21210" y="10644"/>
                      </a:lnTo>
                      <a:lnTo>
                        <a:pt x="21340" y="10889"/>
                      </a:lnTo>
                      <a:lnTo>
                        <a:pt x="21457" y="11156"/>
                      </a:lnTo>
                      <a:lnTo>
                        <a:pt x="21535" y="11478"/>
                      </a:lnTo>
                      <a:lnTo>
                        <a:pt x="21587" y="11834"/>
                      </a:lnTo>
                      <a:lnTo>
                        <a:pt x="21600" y="12257"/>
                      </a:lnTo>
                      <a:lnTo>
                        <a:pt x="21574" y="12713"/>
                      </a:lnTo>
                      <a:lnTo>
                        <a:pt x="21509" y="13158"/>
                      </a:lnTo>
                      <a:lnTo>
                        <a:pt x="21418" y="13547"/>
                      </a:lnTo>
                      <a:lnTo>
                        <a:pt x="21288" y="13903"/>
                      </a:lnTo>
                      <a:lnTo>
                        <a:pt x="21119" y="14215"/>
                      </a:lnTo>
                      <a:lnTo>
                        <a:pt x="20937" y="14504"/>
                      </a:lnTo>
                      <a:lnTo>
                        <a:pt x="20729" y="14737"/>
                      </a:lnTo>
                      <a:lnTo>
                        <a:pt x="20495" y="14949"/>
                      </a:lnTo>
                      <a:lnTo>
                        <a:pt x="20248" y="15127"/>
                      </a:lnTo>
                      <a:lnTo>
                        <a:pt x="19975" y="15260"/>
                      </a:lnTo>
                      <a:lnTo>
                        <a:pt x="19690" y="15371"/>
                      </a:lnTo>
                      <a:lnTo>
                        <a:pt x="19404" y="15460"/>
                      </a:lnTo>
                      <a:lnTo>
                        <a:pt x="19118" y="15516"/>
                      </a:lnTo>
                      <a:lnTo>
                        <a:pt x="18780" y="16172"/>
                      </a:lnTo>
                      <a:lnTo>
                        <a:pt x="18403" y="16817"/>
                      </a:lnTo>
                      <a:lnTo>
                        <a:pt x="18000" y="17429"/>
                      </a:lnTo>
                      <a:lnTo>
                        <a:pt x="17545" y="18019"/>
                      </a:lnTo>
                      <a:lnTo>
                        <a:pt x="17064" y="18575"/>
                      </a:lnTo>
                      <a:lnTo>
                        <a:pt x="16544" y="19097"/>
                      </a:lnTo>
                      <a:lnTo>
                        <a:pt x="15999" y="19587"/>
                      </a:lnTo>
                      <a:lnTo>
                        <a:pt x="15427" y="20032"/>
                      </a:lnTo>
                      <a:lnTo>
                        <a:pt x="14829" y="20421"/>
                      </a:lnTo>
                      <a:lnTo>
                        <a:pt x="14192" y="20777"/>
                      </a:lnTo>
                      <a:lnTo>
                        <a:pt x="13542" y="21055"/>
                      </a:lnTo>
                      <a:lnTo>
                        <a:pt x="12866" y="21300"/>
                      </a:lnTo>
                      <a:lnTo>
                        <a:pt x="12178" y="21467"/>
                      </a:lnTo>
                      <a:lnTo>
                        <a:pt x="11463" y="21567"/>
                      </a:lnTo>
                      <a:lnTo>
                        <a:pt x="10722" y="21600"/>
                      </a:lnTo>
                      <a:lnTo>
                        <a:pt x="9994" y="21567"/>
                      </a:lnTo>
                      <a:lnTo>
                        <a:pt x="9279" y="21467"/>
                      </a:lnTo>
                      <a:lnTo>
                        <a:pt x="8591" y="21300"/>
                      </a:lnTo>
                      <a:lnTo>
                        <a:pt x="7902" y="21055"/>
                      </a:lnTo>
                      <a:lnTo>
                        <a:pt x="7252" y="20766"/>
                      </a:lnTo>
                      <a:lnTo>
                        <a:pt x="6628" y="20421"/>
                      </a:lnTo>
                      <a:lnTo>
                        <a:pt x="6030" y="20021"/>
                      </a:lnTo>
                      <a:lnTo>
                        <a:pt x="5445" y="19576"/>
                      </a:lnTo>
                      <a:lnTo>
                        <a:pt x="4900" y="19086"/>
                      </a:lnTo>
                      <a:lnTo>
                        <a:pt x="4380" y="18564"/>
                      </a:lnTo>
                      <a:lnTo>
                        <a:pt x="3899" y="17996"/>
                      </a:lnTo>
                      <a:lnTo>
                        <a:pt x="3457" y="17407"/>
                      </a:lnTo>
                      <a:lnTo>
                        <a:pt x="3041" y="16795"/>
                      </a:lnTo>
                      <a:lnTo>
                        <a:pt x="2664" y="16150"/>
                      </a:lnTo>
                      <a:lnTo>
                        <a:pt x="2326" y="15483"/>
                      </a:lnTo>
                      <a:lnTo>
                        <a:pt x="2027" y="15416"/>
                      </a:lnTo>
                      <a:lnTo>
                        <a:pt x="1729" y="15305"/>
                      </a:lnTo>
                      <a:lnTo>
                        <a:pt x="1443" y="15171"/>
                      </a:lnTo>
                      <a:lnTo>
                        <a:pt x="1183" y="15004"/>
                      </a:lnTo>
                      <a:lnTo>
                        <a:pt x="936" y="14793"/>
                      </a:lnTo>
                      <a:lnTo>
                        <a:pt x="715" y="14559"/>
                      </a:lnTo>
                      <a:lnTo>
                        <a:pt x="507" y="14281"/>
                      </a:lnTo>
                      <a:lnTo>
                        <a:pt x="338" y="13948"/>
                      </a:lnTo>
                      <a:lnTo>
                        <a:pt x="195" y="13581"/>
                      </a:lnTo>
                      <a:lnTo>
                        <a:pt x="91" y="13169"/>
                      </a:lnTo>
                      <a:lnTo>
                        <a:pt x="26" y="12713"/>
                      </a:lnTo>
                      <a:lnTo>
                        <a:pt x="0" y="12279"/>
                      </a:lnTo>
                      <a:lnTo>
                        <a:pt x="13" y="11879"/>
                      </a:lnTo>
                      <a:lnTo>
                        <a:pt x="52" y="11545"/>
                      </a:lnTo>
                      <a:lnTo>
                        <a:pt x="117" y="11223"/>
                      </a:lnTo>
                      <a:lnTo>
                        <a:pt x="221" y="10956"/>
                      </a:lnTo>
                      <a:lnTo>
                        <a:pt x="351" y="10722"/>
                      </a:lnTo>
                      <a:lnTo>
                        <a:pt x="494" y="10522"/>
                      </a:lnTo>
                      <a:lnTo>
                        <a:pt x="650" y="10344"/>
                      </a:lnTo>
                      <a:lnTo>
                        <a:pt x="845" y="10188"/>
                      </a:lnTo>
                      <a:lnTo>
                        <a:pt x="1040" y="10077"/>
                      </a:lnTo>
                      <a:lnTo>
                        <a:pt x="1248" y="9977"/>
                      </a:lnTo>
                      <a:lnTo>
                        <a:pt x="1274" y="9465"/>
                      </a:lnTo>
                      <a:lnTo>
                        <a:pt x="1157" y="8831"/>
                      </a:lnTo>
                      <a:lnTo>
                        <a:pt x="1105" y="8231"/>
                      </a:lnTo>
                      <a:lnTo>
                        <a:pt x="1079" y="7675"/>
                      </a:lnTo>
                      <a:lnTo>
                        <a:pt x="1105" y="7152"/>
                      </a:lnTo>
                      <a:lnTo>
                        <a:pt x="1170" y="6662"/>
                      </a:lnTo>
                      <a:lnTo>
                        <a:pt x="1274" y="6218"/>
                      </a:lnTo>
                      <a:lnTo>
                        <a:pt x="1404" y="5806"/>
                      </a:lnTo>
                      <a:lnTo>
                        <a:pt x="1560" y="5417"/>
                      </a:lnTo>
                      <a:lnTo>
                        <a:pt x="1742" y="5061"/>
                      </a:lnTo>
                      <a:lnTo>
                        <a:pt x="1936" y="4749"/>
                      </a:lnTo>
                      <a:lnTo>
                        <a:pt x="2157" y="4449"/>
                      </a:lnTo>
                      <a:lnTo>
                        <a:pt x="2378" y="4193"/>
                      </a:lnTo>
                      <a:lnTo>
                        <a:pt x="2625" y="3949"/>
                      </a:lnTo>
                      <a:lnTo>
                        <a:pt x="2859" y="3748"/>
                      </a:lnTo>
                      <a:lnTo>
                        <a:pt x="3106" y="3559"/>
                      </a:lnTo>
                      <a:lnTo>
                        <a:pt x="3340" y="3392"/>
                      </a:lnTo>
                      <a:lnTo>
                        <a:pt x="3561" y="3259"/>
                      </a:lnTo>
                      <a:lnTo>
                        <a:pt x="3769" y="3137"/>
                      </a:lnTo>
                      <a:lnTo>
                        <a:pt x="3964" y="3036"/>
                      </a:lnTo>
                      <a:lnTo>
                        <a:pt x="4146" y="2959"/>
                      </a:lnTo>
                      <a:lnTo>
                        <a:pt x="4432" y="2836"/>
                      </a:lnTo>
                      <a:lnTo>
                        <a:pt x="4523" y="2814"/>
                      </a:lnTo>
                      <a:lnTo>
                        <a:pt x="4575" y="2736"/>
                      </a:lnTo>
                      <a:lnTo>
                        <a:pt x="4666" y="2636"/>
                      </a:lnTo>
                      <a:lnTo>
                        <a:pt x="4770" y="2503"/>
                      </a:lnTo>
                      <a:lnTo>
                        <a:pt x="4900" y="2358"/>
                      </a:lnTo>
                      <a:lnTo>
                        <a:pt x="5069" y="2180"/>
                      </a:lnTo>
                      <a:lnTo>
                        <a:pt x="5251" y="2002"/>
                      </a:lnTo>
                      <a:lnTo>
                        <a:pt x="5471" y="1813"/>
                      </a:lnTo>
                      <a:lnTo>
                        <a:pt x="5705" y="1613"/>
                      </a:lnTo>
                      <a:lnTo>
                        <a:pt x="5965" y="1413"/>
                      </a:lnTo>
                      <a:lnTo>
                        <a:pt x="6251" y="1201"/>
                      </a:lnTo>
                      <a:lnTo>
                        <a:pt x="6563" y="1012"/>
                      </a:lnTo>
                      <a:lnTo>
                        <a:pt x="6901" y="823"/>
                      </a:lnTo>
                      <a:lnTo>
                        <a:pt x="7265" y="634"/>
                      </a:lnTo>
                      <a:lnTo>
                        <a:pt x="7655" y="478"/>
                      </a:lnTo>
                      <a:lnTo>
                        <a:pt x="8058" y="334"/>
                      </a:lnTo>
                      <a:lnTo>
                        <a:pt x="8513" y="211"/>
                      </a:lnTo>
                      <a:lnTo>
                        <a:pt x="8968" y="111"/>
                      </a:lnTo>
                      <a:lnTo>
                        <a:pt x="9461" y="33"/>
                      </a:lnTo>
                      <a:lnTo>
                        <a:pt x="9968" y="0"/>
                      </a:lnTo>
                      <a:lnTo>
                        <a:pt x="10501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600"/>
                  </a:pPr>
                </a:p>
              </p:txBody>
            </p:sp>
            <p:sp>
              <p:nvSpPr>
                <p:cNvPr id="407" name="Freeform 23"/>
                <p:cNvSpPr/>
                <p:nvPr/>
              </p:nvSpPr>
              <p:spPr>
                <a:xfrm>
                  <a:off x="32108" y="41692"/>
                  <a:ext cx="39777" cy="129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6483" y="5112"/>
                      </a:moveTo>
                      <a:lnTo>
                        <a:pt x="15681" y="5184"/>
                      </a:lnTo>
                      <a:lnTo>
                        <a:pt x="14997" y="5328"/>
                      </a:lnTo>
                      <a:lnTo>
                        <a:pt x="14455" y="5616"/>
                      </a:lnTo>
                      <a:lnTo>
                        <a:pt x="14007" y="5976"/>
                      </a:lnTo>
                      <a:lnTo>
                        <a:pt x="13653" y="6480"/>
                      </a:lnTo>
                      <a:lnTo>
                        <a:pt x="13417" y="7128"/>
                      </a:lnTo>
                      <a:lnTo>
                        <a:pt x="13229" y="7848"/>
                      </a:lnTo>
                      <a:lnTo>
                        <a:pt x="13111" y="8784"/>
                      </a:lnTo>
                      <a:lnTo>
                        <a:pt x="13064" y="9720"/>
                      </a:lnTo>
                      <a:lnTo>
                        <a:pt x="13040" y="10800"/>
                      </a:lnTo>
                      <a:lnTo>
                        <a:pt x="13064" y="11880"/>
                      </a:lnTo>
                      <a:lnTo>
                        <a:pt x="13111" y="12888"/>
                      </a:lnTo>
                      <a:lnTo>
                        <a:pt x="13229" y="13752"/>
                      </a:lnTo>
                      <a:lnTo>
                        <a:pt x="13417" y="14472"/>
                      </a:lnTo>
                      <a:lnTo>
                        <a:pt x="13653" y="15120"/>
                      </a:lnTo>
                      <a:lnTo>
                        <a:pt x="14007" y="15552"/>
                      </a:lnTo>
                      <a:lnTo>
                        <a:pt x="14455" y="16056"/>
                      </a:lnTo>
                      <a:lnTo>
                        <a:pt x="14997" y="16344"/>
                      </a:lnTo>
                      <a:lnTo>
                        <a:pt x="15681" y="16488"/>
                      </a:lnTo>
                      <a:lnTo>
                        <a:pt x="16483" y="16560"/>
                      </a:lnTo>
                      <a:lnTo>
                        <a:pt x="17308" y="16488"/>
                      </a:lnTo>
                      <a:lnTo>
                        <a:pt x="17992" y="16344"/>
                      </a:lnTo>
                      <a:lnTo>
                        <a:pt x="18558" y="16056"/>
                      </a:lnTo>
                      <a:lnTo>
                        <a:pt x="18983" y="15552"/>
                      </a:lnTo>
                      <a:lnTo>
                        <a:pt x="19336" y="15120"/>
                      </a:lnTo>
                      <a:lnTo>
                        <a:pt x="19596" y="14472"/>
                      </a:lnTo>
                      <a:lnTo>
                        <a:pt x="19784" y="13752"/>
                      </a:lnTo>
                      <a:lnTo>
                        <a:pt x="19879" y="12888"/>
                      </a:lnTo>
                      <a:lnTo>
                        <a:pt x="19949" y="11880"/>
                      </a:lnTo>
                      <a:lnTo>
                        <a:pt x="19973" y="10800"/>
                      </a:lnTo>
                      <a:lnTo>
                        <a:pt x="19949" y="9720"/>
                      </a:lnTo>
                      <a:lnTo>
                        <a:pt x="19879" y="8784"/>
                      </a:lnTo>
                      <a:lnTo>
                        <a:pt x="19784" y="7848"/>
                      </a:lnTo>
                      <a:lnTo>
                        <a:pt x="19596" y="7128"/>
                      </a:lnTo>
                      <a:lnTo>
                        <a:pt x="19336" y="6480"/>
                      </a:lnTo>
                      <a:lnTo>
                        <a:pt x="18983" y="5976"/>
                      </a:lnTo>
                      <a:lnTo>
                        <a:pt x="18558" y="5616"/>
                      </a:lnTo>
                      <a:lnTo>
                        <a:pt x="17992" y="5328"/>
                      </a:lnTo>
                      <a:lnTo>
                        <a:pt x="17308" y="5184"/>
                      </a:lnTo>
                      <a:lnTo>
                        <a:pt x="16483" y="5112"/>
                      </a:lnTo>
                      <a:close/>
                      <a:moveTo>
                        <a:pt x="5093" y="5112"/>
                      </a:moveTo>
                      <a:lnTo>
                        <a:pt x="4292" y="5184"/>
                      </a:lnTo>
                      <a:lnTo>
                        <a:pt x="3608" y="5328"/>
                      </a:lnTo>
                      <a:lnTo>
                        <a:pt x="3066" y="5616"/>
                      </a:lnTo>
                      <a:lnTo>
                        <a:pt x="2617" y="5976"/>
                      </a:lnTo>
                      <a:lnTo>
                        <a:pt x="2264" y="6480"/>
                      </a:lnTo>
                      <a:lnTo>
                        <a:pt x="2004" y="7128"/>
                      </a:lnTo>
                      <a:lnTo>
                        <a:pt x="1839" y="7848"/>
                      </a:lnTo>
                      <a:lnTo>
                        <a:pt x="1721" y="8784"/>
                      </a:lnTo>
                      <a:lnTo>
                        <a:pt x="1651" y="9720"/>
                      </a:lnTo>
                      <a:lnTo>
                        <a:pt x="1651" y="11880"/>
                      </a:lnTo>
                      <a:lnTo>
                        <a:pt x="1721" y="12888"/>
                      </a:lnTo>
                      <a:lnTo>
                        <a:pt x="1839" y="13752"/>
                      </a:lnTo>
                      <a:lnTo>
                        <a:pt x="2004" y="14472"/>
                      </a:lnTo>
                      <a:lnTo>
                        <a:pt x="2264" y="15120"/>
                      </a:lnTo>
                      <a:lnTo>
                        <a:pt x="2617" y="15552"/>
                      </a:lnTo>
                      <a:lnTo>
                        <a:pt x="3066" y="16056"/>
                      </a:lnTo>
                      <a:lnTo>
                        <a:pt x="3608" y="16344"/>
                      </a:lnTo>
                      <a:lnTo>
                        <a:pt x="4292" y="16488"/>
                      </a:lnTo>
                      <a:lnTo>
                        <a:pt x="5093" y="16560"/>
                      </a:lnTo>
                      <a:lnTo>
                        <a:pt x="5895" y="16488"/>
                      </a:lnTo>
                      <a:lnTo>
                        <a:pt x="6603" y="16344"/>
                      </a:lnTo>
                      <a:lnTo>
                        <a:pt x="7169" y="16056"/>
                      </a:lnTo>
                      <a:lnTo>
                        <a:pt x="7593" y="15552"/>
                      </a:lnTo>
                      <a:lnTo>
                        <a:pt x="7947" y="15120"/>
                      </a:lnTo>
                      <a:lnTo>
                        <a:pt x="8206" y="14472"/>
                      </a:lnTo>
                      <a:lnTo>
                        <a:pt x="8371" y="13752"/>
                      </a:lnTo>
                      <a:lnTo>
                        <a:pt x="8489" y="12888"/>
                      </a:lnTo>
                      <a:lnTo>
                        <a:pt x="8560" y="11880"/>
                      </a:lnTo>
                      <a:lnTo>
                        <a:pt x="8560" y="9720"/>
                      </a:lnTo>
                      <a:lnTo>
                        <a:pt x="8489" y="8784"/>
                      </a:lnTo>
                      <a:lnTo>
                        <a:pt x="8371" y="7848"/>
                      </a:lnTo>
                      <a:lnTo>
                        <a:pt x="8206" y="7128"/>
                      </a:lnTo>
                      <a:lnTo>
                        <a:pt x="7947" y="6480"/>
                      </a:lnTo>
                      <a:lnTo>
                        <a:pt x="7593" y="5976"/>
                      </a:lnTo>
                      <a:lnTo>
                        <a:pt x="7169" y="5616"/>
                      </a:lnTo>
                      <a:lnTo>
                        <a:pt x="6603" y="5328"/>
                      </a:lnTo>
                      <a:lnTo>
                        <a:pt x="5895" y="5184"/>
                      </a:lnTo>
                      <a:lnTo>
                        <a:pt x="5093" y="5112"/>
                      </a:lnTo>
                      <a:close/>
                      <a:moveTo>
                        <a:pt x="5093" y="0"/>
                      </a:moveTo>
                      <a:lnTo>
                        <a:pt x="5518" y="0"/>
                      </a:lnTo>
                      <a:lnTo>
                        <a:pt x="5990" y="72"/>
                      </a:lnTo>
                      <a:lnTo>
                        <a:pt x="6508" y="144"/>
                      </a:lnTo>
                      <a:lnTo>
                        <a:pt x="7027" y="360"/>
                      </a:lnTo>
                      <a:lnTo>
                        <a:pt x="7569" y="648"/>
                      </a:lnTo>
                      <a:lnTo>
                        <a:pt x="8088" y="1224"/>
                      </a:lnTo>
                      <a:lnTo>
                        <a:pt x="8583" y="1872"/>
                      </a:lnTo>
                      <a:lnTo>
                        <a:pt x="9031" y="2664"/>
                      </a:lnTo>
                      <a:lnTo>
                        <a:pt x="9432" y="3816"/>
                      </a:lnTo>
                      <a:lnTo>
                        <a:pt x="12168" y="3816"/>
                      </a:lnTo>
                      <a:lnTo>
                        <a:pt x="12569" y="2664"/>
                      </a:lnTo>
                      <a:lnTo>
                        <a:pt x="13040" y="1872"/>
                      </a:lnTo>
                      <a:lnTo>
                        <a:pt x="13535" y="1224"/>
                      </a:lnTo>
                      <a:lnTo>
                        <a:pt x="14054" y="648"/>
                      </a:lnTo>
                      <a:lnTo>
                        <a:pt x="14573" y="360"/>
                      </a:lnTo>
                      <a:lnTo>
                        <a:pt x="15092" y="144"/>
                      </a:lnTo>
                      <a:lnTo>
                        <a:pt x="15610" y="72"/>
                      </a:lnTo>
                      <a:lnTo>
                        <a:pt x="16082" y="0"/>
                      </a:lnTo>
                      <a:lnTo>
                        <a:pt x="17261" y="0"/>
                      </a:lnTo>
                      <a:lnTo>
                        <a:pt x="17662" y="72"/>
                      </a:lnTo>
                      <a:lnTo>
                        <a:pt x="18110" y="216"/>
                      </a:lnTo>
                      <a:lnTo>
                        <a:pt x="18558" y="432"/>
                      </a:lnTo>
                      <a:lnTo>
                        <a:pt x="19006" y="720"/>
                      </a:lnTo>
                      <a:lnTo>
                        <a:pt x="19454" y="1152"/>
                      </a:lnTo>
                      <a:lnTo>
                        <a:pt x="19879" y="1728"/>
                      </a:lnTo>
                      <a:lnTo>
                        <a:pt x="20279" y="2376"/>
                      </a:lnTo>
                      <a:lnTo>
                        <a:pt x="20633" y="3240"/>
                      </a:lnTo>
                      <a:lnTo>
                        <a:pt x="20963" y="4248"/>
                      </a:lnTo>
                      <a:lnTo>
                        <a:pt x="21223" y="5544"/>
                      </a:lnTo>
                      <a:lnTo>
                        <a:pt x="21411" y="7056"/>
                      </a:lnTo>
                      <a:lnTo>
                        <a:pt x="21553" y="8856"/>
                      </a:lnTo>
                      <a:lnTo>
                        <a:pt x="21600" y="10800"/>
                      </a:lnTo>
                      <a:lnTo>
                        <a:pt x="21553" y="12816"/>
                      </a:lnTo>
                      <a:lnTo>
                        <a:pt x="21411" y="14544"/>
                      </a:lnTo>
                      <a:lnTo>
                        <a:pt x="21223" y="16056"/>
                      </a:lnTo>
                      <a:lnTo>
                        <a:pt x="20963" y="17352"/>
                      </a:lnTo>
                      <a:lnTo>
                        <a:pt x="20633" y="18360"/>
                      </a:lnTo>
                      <a:lnTo>
                        <a:pt x="20279" y="19224"/>
                      </a:lnTo>
                      <a:lnTo>
                        <a:pt x="19879" y="19944"/>
                      </a:lnTo>
                      <a:lnTo>
                        <a:pt x="19454" y="20520"/>
                      </a:lnTo>
                      <a:lnTo>
                        <a:pt x="19006" y="20880"/>
                      </a:lnTo>
                      <a:lnTo>
                        <a:pt x="18558" y="21168"/>
                      </a:lnTo>
                      <a:lnTo>
                        <a:pt x="18110" y="21384"/>
                      </a:lnTo>
                      <a:lnTo>
                        <a:pt x="17662" y="21456"/>
                      </a:lnTo>
                      <a:lnTo>
                        <a:pt x="17261" y="21528"/>
                      </a:lnTo>
                      <a:lnTo>
                        <a:pt x="16860" y="21528"/>
                      </a:lnTo>
                      <a:lnTo>
                        <a:pt x="16483" y="21600"/>
                      </a:lnTo>
                      <a:lnTo>
                        <a:pt x="16153" y="21528"/>
                      </a:lnTo>
                      <a:lnTo>
                        <a:pt x="15752" y="21528"/>
                      </a:lnTo>
                      <a:lnTo>
                        <a:pt x="14903" y="21384"/>
                      </a:lnTo>
                      <a:lnTo>
                        <a:pt x="14455" y="21168"/>
                      </a:lnTo>
                      <a:lnTo>
                        <a:pt x="13983" y="20880"/>
                      </a:lnTo>
                      <a:lnTo>
                        <a:pt x="13559" y="20520"/>
                      </a:lnTo>
                      <a:lnTo>
                        <a:pt x="13134" y="19944"/>
                      </a:lnTo>
                      <a:lnTo>
                        <a:pt x="12734" y="19224"/>
                      </a:lnTo>
                      <a:lnTo>
                        <a:pt x="12356" y="18360"/>
                      </a:lnTo>
                      <a:lnTo>
                        <a:pt x="12050" y="17352"/>
                      </a:lnTo>
                      <a:lnTo>
                        <a:pt x="11790" y="16128"/>
                      </a:lnTo>
                      <a:lnTo>
                        <a:pt x="11578" y="14544"/>
                      </a:lnTo>
                      <a:lnTo>
                        <a:pt x="11460" y="12888"/>
                      </a:lnTo>
                      <a:lnTo>
                        <a:pt x="11413" y="10800"/>
                      </a:lnTo>
                      <a:lnTo>
                        <a:pt x="11437" y="9864"/>
                      </a:lnTo>
                      <a:lnTo>
                        <a:pt x="11460" y="9000"/>
                      </a:lnTo>
                      <a:lnTo>
                        <a:pt x="10140" y="9000"/>
                      </a:lnTo>
                      <a:lnTo>
                        <a:pt x="10187" y="9864"/>
                      </a:lnTo>
                      <a:lnTo>
                        <a:pt x="10187" y="10800"/>
                      </a:lnTo>
                      <a:lnTo>
                        <a:pt x="10140" y="12888"/>
                      </a:lnTo>
                      <a:lnTo>
                        <a:pt x="10022" y="14544"/>
                      </a:lnTo>
                      <a:lnTo>
                        <a:pt x="9810" y="16128"/>
                      </a:lnTo>
                      <a:lnTo>
                        <a:pt x="9550" y="17352"/>
                      </a:lnTo>
                      <a:lnTo>
                        <a:pt x="9244" y="18360"/>
                      </a:lnTo>
                      <a:lnTo>
                        <a:pt x="8890" y="19224"/>
                      </a:lnTo>
                      <a:lnTo>
                        <a:pt x="8489" y="19944"/>
                      </a:lnTo>
                      <a:lnTo>
                        <a:pt x="8065" y="20448"/>
                      </a:lnTo>
                      <a:lnTo>
                        <a:pt x="7617" y="20880"/>
                      </a:lnTo>
                      <a:lnTo>
                        <a:pt x="7169" y="21168"/>
                      </a:lnTo>
                      <a:lnTo>
                        <a:pt x="6272" y="21456"/>
                      </a:lnTo>
                      <a:lnTo>
                        <a:pt x="5848" y="21528"/>
                      </a:lnTo>
                      <a:lnTo>
                        <a:pt x="4362" y="21528"/>
                      </a:lnTo>
                      <a:lnTo>
                        <a:pt x="3938" y="21456"/>
                      </a:lnTo>
                      <a:lnTo>
                        <a:pt x="3042" y="21168"/>
                      </a:lnTo>
                      <a:lnTo>
                        <a:pt x="2594" y="20880"/>
                      </a:lnTo>
                      <a:lnTo>
                        <a:pt x="2146" y="20448"/>
                      </a:lnTo>
                      <a:lnTo>
                        <a:pt x="1721" y="19944"/>
                      </a:lnTo>
                      <a:lnTo>
                        <a:pt x="1344" y="19224"/>
                      </a:lnTo>
                      <a:lnTo>
                        <a:pt x="967" y="18360"/>
                      </a:lnTo>
                      <a:lnTo>
                        <a:pt x="637" y="17280"/>
                      </a:lnTo>
                      <a:lnTo>
                        <a:pt x="377" y="16056"/>
                      </a:lnTo>
                      <a:lnTo>
                        <a:pt x="165" y="14544"/>
                      </a:lnTo>
                      <a:lnTo>
                        <a:pt x="47" y="12816"/>
                      </a:lnTo>
                      <a:lnTo>
                        <a:pt x="0" y="10800"/>
                      </a:lnTo>
                      <a:lnTo>
                        <a:pt x="47" y="8784"/>
                      </a:lnTo>
                      <a:lnTo>
                        <a:pt x="165" y="7056"/>
                      </a:lnTo>
                      <a:lnTo>
                        <a:pt x="377" y="5544"/>
                      </a:lnTo>
                      <a:lnTo>
                        <a:pt x="637" y="4248"/>
                      </a:lnTo>
                      <a:lnTo>
                        <a:pt x="967" y="3240"/>
                      </a:lnTo>
                      <a:lnTo>
                        <a:pt x="1344" y="2376"/>
                      </a:lnTo>
                      <a:lnTo>
                        <a:pt x="1721" y="1656"/>
                      </a:lnTo>
                      <a:lnTo>
                        <a:pt x="2146" y="1152"/>
                      </a:lnTo>
                      <a:lnTo>
                        <a:pt x="2594" y="720"/>
                      </a:lnTo>
                      <a:lnTo>
                        <a:pt x="3042" y="432"/>
                      </a:lnTo>
                      <a:lnTo>
                        <a:pt x="3490" y="216"/>
                      </a:lnTo>
                      <a:lnTo>
                        <a:pt x="3938" y="72"/>
                      </a:lnTo>
                      <a:lnTo>
                        <a:pt x="4362" y="0"/>
                      </a:lnTo>
                      <a:lnTo>
                        <a:pt x="5093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600"/>
                  </a:pPr>
                </a:p>
              </p:txBody>
            </p:sp>
            <p:sp>
              <p:nvSpPr>
                <p:cNvPr id="408" name="Freeform 24"/>
                <p:cNvSpPr/>
                <p:nvPr/>
              </p:nvSpPr>
              <p:spPr>
                <a:xfrm>
                  <a:off x="0" y="82426"/>
                  <a:ext cx="103993" cy="594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6374" y="11149"/>
                      </a:moveTo>
                      <a:lnTo>
                        <a:pt x="16211" y="11181"/>
                      </a:lnTo>
                      <a:lnTo>
                        <a:pt x="16049" y="11261"/>
                      </a:lnTo>
                      <a:lnTo>
                        <a:pt x="15895" y="11435"/>
                      </a:lnTo>
                      <a:lnTo>
                        <a:pt x="15760" y="11642"/>
                      </a:lnTo>
                      <a:lnTo>
                        <a:pt x="14352" y="14358"/>
                      </a:lnTo>
                      <a:lnTo>
                        <a:pt x="18396" y="14358"/>
                      </a:lnTo>
                      <a:lnTo>
                        <a:pt x="16988" y="11642"/>
                      </a:lnTo>
                      <a:lnTo>
                        <a:pt x="16852" y="11419"/>
                      </a:lnTo>
                      <a:lnTo>
                        <a:pt x="16708" y="11261"/>
                      </a:lnTo>
                      <a:lnTo>
                        <a:pt x="16545" y="11165"/>
                      </a:lnTo>
                      <a:lnTo>
                        <a:pt x="16374" y="11149"/>
                      </a:lnTo>
                      <a:close/>
                      <a:moveTo>
                        <a:pt x="15778" y="0"/>
                      </a:moveTo>
                      <a:lnTo>
                        <a:pt x="16527" y="318"/>
                      </a:lnTo>
                      <a:lnTo>
                        <a:pt x="17078" y="604"/>
                      </a:lnTo>
                      <a:lnTo>
                        <a:pt x="17601" y="969"/>
                      </a:lnTo>
                      <a:lnTo>
                        <a:pt x="18098" y="1398"/>
                      </a:lnTo>
                      <a:lnTo>
                        <a:pt x="18567" y="1922"/>
                      </a:lnTo>
                      <a:lnTo>
                        <a:pt x="19018" y="2494"/>
                      </a:lnTo>
                      <a:lnTo>
                        <a:pt x="19443" y="3113"/>
                      </a:lnTo>
                      <a:lnTo>
                        <a:pt x="19822" y="3796"/>
                      </a:lnTo>
                      <a:lnTo>
                        <a:pt x="20174" y="4542"/>
                      </a:lnTo>
                      <a:lnTo>
                        <a:pt x="20490" y="5336"/>
                      </a:lnTo>
                      <a:lnTo>
                        <a:pt x="20770" y="6162"/>
                      </a:lnTo>
                      <a:lnTo>
                        <a:pt x="21013" y="7036"/>
                      </a:lnTo>
                      <a:lnTo>
                        <a:pt x="21230" y="7957"/>
                      </a:lnTo>
                      <a:lnTo>
                        <a:pt x="21383" y="8910"/>
                      </a:lnTo>
                      <a:lnTo>
                        <a:pt x="21501" y="9879"/>
                      </a:lnTo>
                      <a:lnTo>
                        <a:pt x="21573" y="10864"/>
                      </a:lnTo>
                      <a:lnTo>
                        <a:pt x="21600" y="11880"/>
                      </a:lnTo>
                      <a:lnTo>
                        <a:pt x="21600" y="19059"/>
                      </a:lnTo>
                      <a:lnTo>
                        <a:pt x="21573" y="19535"/>
                      </a:lnTo>
                      <a:lnTo>
                        <a:pt x="21510" y="19948"/>
                      </a:lnTo>
                      <a:lnTo>
                        <a:pt x="21392" y="20361"/>
                      </a:lnTo>
                      <a:lnTo>
                        <a:pt x="21248" y="20711"/>
                      </a:lnTo>
                      <a:lnTo>
                        <a:pt x="21076" y="21028"/>
                      </a:lnTo>
                      <a:lnTo>
                        <a:pt x="20860" y="21266"/>
                      </a:lnTo>
                      <a:lnTo>
                        <a:pt x="20634" y="21457"/>
                      </a:lnTo>
                      <a:lnTo>
                        <a:pt x="20390" y="21568"/>
                      </a:lnTo>
                      <a:lnTo>
                        <a:pt x="20129" y="21600"/>
                      </a:lnTo>
                      <a:lnTo>
                        <a:pt x="1417" y="21600"/>
                      </a:lnTo>
                      <a:lnTo>
                        <a:pt x="1164" y="21568"/>
                      </a:lnTo>
                      <a:lnTo>
                        <a:pt x="912" y="21457"/>
                      </a:lnTo>
                      <a:lnTo>
                        <a:pt x="695" y="21266"/>
                      </a:lnTo>
                      <a:lnTo>
                        <a:pt x="496" y="21028"/>
                      </a:lnTo>
                      <a:lnTo>
                        <a:pt x="325" y="20711"/>
                      </a:lnTo>
                      <a:lnTo>
                        <a:pt x="190" y="20361"/>
                      </a:lnTo>
                      <a:lnTo>
                        <a:pt x="90" y="19948"/>
                      </a:lnTo>
                      <a:lnTo>
                        <a:pt x="27" y="19535"/>
                      </a:lnTo>
                      <a:lnTo>
                        <a:pt x="0" y="19059"/>
                      </a:lnTo>
                      <a:lnTo>
                        <a:pt x="0" y="11880"/>
                      </a:lnTo>
                      <a:lnTo>
                        <a:pt x="27" y="10864"/>
                      </a:lnTo>
                      <a:lnTo>
                        <a:pt x="99" y="9879"/>
                      </a:lnTo>
                      <a:lnTo>
                        <a:pt x="208" y="8910"/>
                      </a:lnTo>
                      <a:lnTo>
                        <a:pt x="370" y="7957"/>
                      </a:lnTo>
                      <a:lnTo>
                        <a:pt x="569" y="7036"/>
                      </a:lnTo>
                      <a:lnTo>
                        <a:pt x="812" y="6178"/>
                      </a:lnTo>
                      <a:lnTo>
                        <a:pt x="1101" y="5336"/>
                      </a:lnTo>
                      <a:lnTo>
                        <a:pt x="1408" y="4542"/>
                      </a:lnTo>
                      <a:lnTo>
                        <a:pt x="1760" y="3812"/>
                      </a:lnTo>
                      <a:lnTo>
                        <a:pt x="2139" y="3113"/>
                      </a:lnTo>
                      <a:lnTo>
                        <a:pt x="2554" y="2494"/>
                      </a:lnTo>
                      <a:lnTo>
                        <a:pt x="2997" y="1922"/>
                      </a:lnTo>
                      <a:lnTo>
                        <a:pt x="3475" y="1414"/>
                      </a:lnTo>
                      <a:lnTo>
                        <a:pt x="3972" y="985"/>
                      </a:lnTo>
                      <a:lnTo>
                        <a:pt x="4495" y="604"/>
                      </a:lnTo>
                      <a:lnTo>
                        <a:pt x="5046" y="318"/>
                      </a:lnTo>
                      <a:lnTo>
                        <a:pt x="5777" y="0"/>
                      </a:lnTo>
                      <a:lnTo>
                        <a:pt x="10768" y="20329"/>
                      </a:lnTo>
                      <a:lnTo>
                        <a:pt x="15778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600"/>
                  </a:pPr>
                </a:p>
              </p:txBody>
            </p:sp>
            <p:sp>
              <p:nvSpPr>
                <p:cNvPr id="409" name="Freeform 25"/>
                <p:cNvSpPr/>
                <p:nvPr/>
              </p:nvSpPr>
              <p:spPr>
                <a:xfrm>
                  <a:off x="44089" y="88177"/>
                  <a:ext cx="16294" cy="3977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818" y="0"/>
                      </a:moveTo>
                      <a:lnTo>
                        <a:pt x="13724" y="0"/>
                      </a:lnTo>
                      <a:lnTo>
                        <a:pt x="14940" y="47"/>
                      </a:lnTo>
                      <a:lnTo>
                        <a:pt x="16099" y="212"/>
                      </a:lnTo>
                      <a:lnTo>
                        <a:pt x="17083" y="496"/>
                      </a:lnTo>
                      <a:lnTo>
                        <a:pt x="17952" y="850"/>
                      </a:lnTo>
                      <a:lnTo>
                        <a:pt x="18589" y="1251"/>
                      </a:lnTo>
                      <a:lnTo>
                        <a:pt x="18994" y="1747"/>
                      </a:lnTo>
                      <a:lnTo>
                        <a:pt x="21195" y="5524"/>
                      </a:lnTo>
                      <a:lnTo>
                        <a:pt x="21310" y="6067"/>
                      </a:lnTo>
                      <a:lnTo>
                        <a:pt x="21137" y="6633"/>
                      </a:lnTo>
                      <a:lnTo>
                        <a:pt x="20673" y="7106"/>
                      </a:lnTo>
                      <a:lnTo>
                        <a:pt x="19979" y="7530"/>
                      </a:lnTo>
                      <a:lnTo>
                        <a:pt x="19052" y="7885"/>
                      </a:lnTo>
                      <a:lnTo>
                        <a:pt x="17894" y="8144"/>
                      </a:lnTo>
                      <a:lnTo>
                        <a:pt x="16620" y="8286"/>
                      </a:lnTo>
                      <a:lnTo>
                        <a:pt x="21600" y="10340"/>
                      </a:lnTo>
                      <a:lnTo>
                        <a:pt x="10829" y="21600"/>
                      </a:lnTo>
                      <a:lnTo>
                        <a:pt x="0" y="10340"/>
                      </a:lnTo>
                      <a:lnTo>
                        <a:pt x="4922" y="8286"/>
                      </a:lnTo>
                      <a:lnTo>
                        <a:pt x="3648" y="8144"/>
                      </a:lnTo>
                      <a:lnTo>
                        <a:pt x="2548" y="7885"/>
                      </a:lnTo>
                      <a:lnTo>
                        <a:pt x="1564" y="7530"/>
                      </a:lnTo>
                      <a:lnTo>
                        <a:pt x="869" y="7106"/>
                      </a:lnTo>
                      <a:lnTo>
                        <a:pt x="405" y="6633"/>
                      </a:lnTo>
                      <a:lnTo>
                        <a:pt x="232" y="6067"/>
                      </a:lnTo>
                      <a:lnTo>
                        <a:pt x="347" y="5524"/>
                      </a:lnTo>
                      <a:lnTo>
                        <a:pt x="2548" y="1747"/>
                      </a:lnTo>
                      <a:lnTo>
                        <a:pt x="3011" y="1251"/>
                      </a:lnTo>
                      <a:lnTo>
                        <a:pt x="3648" y="850"/>
                      </a:lnTo>
                      <a:lnTo>
                        <a:pt x="4459" y="496"/>
                      </a:lnTo>
                      <a:lnTo>
                        <a:pt x="5501" y="212"/>
                      </a:lnTo>
                      <a:lnTo>
                        <a:pt x="6602" y="47"/>
                      </a:lnTo>
                      <a:lnTo>
                        <a:pt x="7818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600"/>
                  </a:pPr>
                </a:p>
              </p:txBody>
            </p:sp>
          </p:grpSp>
          <p:grpSp>
            <p:nvGrpSpPr>
              <p:cNvPr id="415" name="Group 16"/>
              <p:cNvGrpSpPr/>
              <p:nvPr/>
            </p:nvGrpSpPr>
            <p:grpSpPr>
              <a:xfrm>
                <a:off x="12435" y="949819"/>
                <a:ext cx="131912" cy="151618"/>
                <a:chOff x="0" y="0"/>
                <a:chExt cx="131910" cy="151617"/>
              </a:xfrm>
            </p:grpSpPr>
            <p:sp>
              <p:nvSpPr>
                <p:cNvPr id="411" name="Freeform 17"/>
                <p:cNvSpPr/>
                <p:nvPr/>
              </p:nvSpPr>
              <p:spPr>
                <a:xfrm>
                  <a:off x="-1" y="-1"/>
                  <a:ext cx="131912" cy="1353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573" y="4061"/>
                      </a:moveTo>
                      <a:lnTo>
                        <a:pt x="21560" y="3969"/>
                      </a:lnTo>
                      <a:lnTo>
                        <a:pt x="21466" y="3805"/>
                      </a:lnTo>
                      <a:lnTo>
                        <a:pt x="21311" y="3707"/>
                      </a:lnTo>
                      <a:lnTo>
                        <a:pt x="21136" y="3674"/>
                      </a:lnTo>
                      <a:lnTo>
                        <a:pt x="21049" y="3694"/>
                      </a:lnTo>
                      <a:lnTo>
                        <a:pt x="20854" y="3491"/>
                      </a:lnTo>
                      <a:lnTo>
                        <a:pt x="20410" y="3111"/>
                      </a:lnTo>
                      <a:lnTo>
                        <a:pt x="20195" y="2934"/>
                      </a:lnTo>
                      <a:lnTo>
                        <a:pt x="19710" y="2508"/>
                      </a:lnTo>
                      <a:lnTo>
                        <a:pt x="18735" y="1690"/>
                      </a:lnTo>
                      <a:lnTo>
                        <a:pt x="18231" y="1303"/>
                      </a:lnTo>
                      <a:lnTo>
                        <a:pt x="17827" y="969"/>
                      </a:lnTo>
                      <a:lnTo>
                        <a:pt x="16859" y="347"/>
                      </a:lnTo>
                      <a:lnTo>
                        <a:pt x="16355" y="157"/>
                      </a:lnTo>
                      <a:lnTo>
                        <a:pt x="16032" y="124"/>
                      </a:lnTo>
                      <a:lnTo>
                        <a:pt x="15891" y="131"/>
                      </a:lnTo>
                      <a:lnTo>
                        <a:pt x="15877" y="111"/>
                      </a:lnTo>
                      <a:lnTo>
                        <a:pt x="15857" y="92"/>
                      </a:lnTo>
                      <a:lnTo>
                        <a:pt x="15783" y="26"/>
                      </a:lnTo>
                      <a:lnTo>
                        <a:pt x="15601" y="0"/>
                      </a:lnTo>
                      <a:lnTo>
                        <a:pt x="15427" y="65"/>
                      </a:lnTo>
                      <a:lnTo>
                        <a:pt x="15319" y="210"/>
                      </a:lnTo>
                      <a:lnTo>
                        <a:pt x="15319" y="308"/>
                      </a:lnTo>
                      <a:lnTo>
                        <a:pt x="15306" y="406"/>
                      </a:lnTo>
                      <a:lnTo>
                        <a:pt x="15151" y="668"/>
                      </a:lnTo>
                      <a:lnTo>
                        <a:pt x="14788" y="1068"/>
                      </a:lnTo>
                      <a:lnTo>
                        <a:pt x="14600" y="1244"/>
                      </a:lnTo>
                      <a:lnTo>
                        <a:pt x="14135" y="1703"/>
                      </a:lnTo>
                      <a:lnTo>
                        <a:pt x="13127" y="2580"/>
                      </a:lnTo>
                      <a:lnTo>
                        <a:pt x="12629" y="3006"/>
                      </a:lnTo>
                      <a:lnTo>
                        <a:pt x="11419" y="3995"/>
                      </a:lnTo>
                      <a:lnTo>
                        <a:pt x="8917" y="5875"/>
                      </a:lnTo>
                      <a:lnTo>
                        <a:pt x="7653" y="6785"/>
                      </a:lnTo>
                      <a:lnTo>
                        <a:pt x="6516" y="7578"/>
                      </a:lnTo>
                      <a:lnTo>
                        <a:pt x="4815" y="8757"/>
                      </a:lnTo>
                      <a:lnTo>
                        <a:pt x="3719" y="9608"/>
                      </a:lnTo>
                      <a:lnTo>
                        <a:pt x="3194" y="10060"/>
                      </a:lnTo>
                      <a:lnTo>
                        <a:pt x="2791" y="10427"/>
                      </a:lnTo>
                      <a:lnTo>
                        <a:pt x="1991" y="11219"/>
                      </a:lnTo>
                      <a:lnTo>
                        <a:pt x="1251" y="12084"/>
                      </a:lnTo>
                      <a:lnTo>
                        <a:pt x="787" y="12778"/>
                      </a:lnTo>
                      <a:lnTo>
                        <a:pt x="518" y="13256"/>
                      </a:lnTo>
                      <a:lnTo>
                        <a:pt x="397" y="13498"/>
                      </a:lnTo>
                      <a:lnTo>
                        <a:pt x="296" y="13754"/>
                      </a:lnTo>
                      <a:lnTo>
                        <a:pt x="141" y="14284"/>
                      </a:lnTo>
                      <a:lnTo>
                        <a:pt x="13" y="15103"/>
                      </a:lnTo>
                      <a:lnTo>
                        <a:pt x="0" y="16236"/>
                      </a:lnTo>
                      <a:lnTo>
                        <a:pt x="81" y="17356"/>
                      </a:lnTo>
                      <a:lnTo>
                        <a:pt x="121" y="17893"/>
                      </a:lnTo>
                      <a:lnTo>
                        <a:pt x="128" y="17959"/>
                      </a:lnTo>
                      <a:lnTo>
                        <a:pt x="195" y="18063"/>
                      </a:lnTo>
                      <a:lnTo>
                        <a:pt x="330" y="18148"/>
                      </a:lnTo>
                      <a:lnTo>
                        <a:pt x="451" y="18142"/>
                      </a:lnTo>
                      <a:lnTo>
                        <a:pt x="679" y="18450"/>
                      </a:lnTo>
                      <a:lnTo>
                        <a:pt x="1231" y="19092"/>
                      </a:lnTo>
                      <a:lnTo>
                        <a:pt x="1869" y="19753"/>
                      </a:lnTo>
                      <a:lnTo>
                        <a:pt x="2576" y="20362"/>
                      </a:lnTo>
                      <a:lnTo>
                        <a:pt x="3342" y="20912"/>
                      </a:lnTo>
                      <a:lnTo>
                        <a:pt x="4136" y="21318"/>
                      </a:lnTo>
                      <a:lnTo>
                        <a:pt x="4734" y="21515"/>
                      </a:lnTo>
                      <a:lnTo>
                        <a:pt x="5144" y="21593"/>
                      </a:lnTo>
                      <a:lnTo>
                        <a:pt x="5548" y="21600"/>
                      </a:lnTo>
                      <a:lnTo>
                        <a:pt x="5958" y="21554"/>
                      </a:lnTo>
                      <a:lnTo>
                        <a:pt x="6160" y="21495"/>
                      </a:lnTo>
                      <a:lnTo>
                        <a:pt x="6422" y="21423"/>
                      </a:lnTo>
                      <a:lnTo>
                        <a:pt x="6927" y="21194"/>
                      </a:lnTo>
                      <a:lnTo>
                        <a:pt x="7653" y="20768"/>
                      </a:lnTo>
                      <a:lnTo>
                        <a:pt x="9025" y="19707"/>
                      </a:lnTo>
                      <a:lnTo>
                        <a:pt x="9838" y="18987"/>
                      </a:lnTo>
                      <a:lnTo>
                        <a:pt x="10988" y="17998"/>
                      </a:lnTo>
                      <a:lnTo>
                        <a:pt x="12158" y="17029"/>
                      </a:lnTo>
                      <a:lnTo>
                        <a:pt x="13564" y="15876"/>
                      </a:lnTo>
                      <a:lnTo>
                        <a:pt x="16334" y="13531"/>
                      </a:lnTo>
                      <a:lnTo>
                        <a:pt x="17706" y="12339"/>
                      </a:lnTo>
                      <a:lnTo>
                        <a:pt x="18910" y="11291"/>
                      </a:lnTo>
                      <a:lnTo>
                        <a:pt x="20087" y="10217"/>
                      </a:lnTo>
                      <a:lnTo>
                        <a:pt x="20316" y="10021"/>
                      </a:lnTo>
                      <a:lnTo>
                        <a:pt x="20679" y="9680"/>
                      </a:lnTo>
                      <a:lnTo>
                        <a:pt x="20867" y="9418"/>
                      </a:lnTo>
                      <a:lnTo>
                        <a:pt x="20921" y="9274"/>
                      </a:lnTo>
                      <a:lnTo>
                        <a:pt x="21008" y="9267"/>
                      </a:lnTo>
                      <a:lnTo>
                        <a:pt x="21075" y="9228"/>
                      </a:lnTo>
                      <a:lnTo>
                        <a:pt x="21156" y="9176"/>
                      </a:lnTo>
                      <a:lnTo>
                        <a:pt x="21270" y="9025"/>
                      </a:lnTo>
                      <a:lnTo>
                        <a:pt x="21385" y="8757"/>
                      </a:lnTo>
                      <a:lnTo>
                        <a:pt x="21466" y="8128"/>
                      </a:lnTo>
                      <a:lnTo>
                        <a:pt x="21472" y="7748"/>
                      </a:lnTo>
                      <a:lnTo>
                        <a:pt x="21533" y="6824"/>
                      </a:lnTo>
                      <a:lnTo>
                        <a:pt x="21600" y="5449"/>
                      </a:lnTo>
                      <a:lnTo>
                        <a:pt x="21600" y="4526"/>
                      </a:lnTo>
                      <a:lnTo>
                        <a:pt x="21573" y="4061"/>
                      </a:lnTo>
                      <a:close/>
                      <a:moveTo>
                        <a:pt x="6752" y="16341"/>
                      </a:moveTo>
                      <a:lnTo>
                        <a:pt x="6711" y="17349"/>
                      </a:lnTo>
                      <a:lnTo>
                        <a:pt x="6718" y="19373"/>
                      </a:lnTo>
                      <a:lnTo>
                        <a:pt x="6732" y="20395"/>
                      </a:lnTo>
                      <a:lnTo>
                        <a:pt x="6335" y="20598"/>
                      </a:lnTo>
                      <a:lnTo>
                        <a:pt x="5918" y="20762"/>
                      </a:lnTo>
                      <a:lnTo>
                        <a:pt x="5945" y="20546"/>
                      </a:lnTo>
                      <a:lnTo>
                        <a:pt x="5925" y="20081"/>
                      </a:lnTo>
                      <a:lnTo>
                        <a:pt x="5837" y="19393"/>
                      </a:lnTo>
                      <a:lnTo>
                        <a:pt x="5783" y="18961"/>
                      </a:lnTo>
                      <a:lnTo>
                        <a:pt x="5716" y="18207"/>
                      </a:lnTo>
                      <a:lnTo>
                        <a:pt x="5676" y="17094"/>
                      </a:lnTo>
                      <a:lnTo>
                        <a:pt x="5716" y="16341"/>
                      </a:lnTo>
                      <a:lnTo>
                        <a:pt x="5763" y="15974"/>
                      </a:lnTo>
                      <a:lnTo>
                        <a:pt x="5756" y="15876"/>
                      </a:lnTo>
                      <a:lnTo>
                        <a:pt x="5649" y="15706"/>
                      </a:lnTo>
                      <a:lnTo>
                        <a:pt x="5568" y="15653"/>
                      </a:lnTo>
                      <a:lnTo>
                        <a:pt x="4822" y="15182"/>
                      </a:lnTo>
                      <a:lnTo>
                        <a:pt x="3403" y="14160"/>
                      </a:lnTo>
                      <a:lnTo>
                        <a:pt x="2697" y="13636"/>
                      </a:lnTo>
                      <a:lnTo>
                        <a:pt x="2569" y="13518"/>
                      </a:lnTo>
                      <a:lnTo>
                        <a:pt x="2112" y="13164"/>
                      </a:lnTo>
                      <a:lnTo>
                        <a:pt x="1775" y="12955"/>
                      </a:lnTo>
                      <a:lnTo>
                        <a:pt x="1621" y="12896"/>
                      </a:lnTo>
                      <a:lnTo>
                        <a:pt x="1977" y="12437"/>
                      </a:lnTo>
                      <a:lnTo>
                        <a:pt x="2354" y="11985"/>
                      </a:lnTo>
                      <a:lnTo>
                        <a:pt x="3430" y="12804"/>
                      </a:lnTo>
                      <a:lnTo>
                        <a:pt x="5057" y="14022"/>
                      </a:lnTo>
                      <a:lnTo>
                        <a:pt x="6113" y="14867"/>
                      </a:lnTo>
                      <a:lnTo>
                        <a:pt x="6624" y="15313"/>
                      </a:lnTo>
                      <a:lnTo>
                        <a:pt x="6718" y="15385"/>
                      </a:lnTo>
                      <a:lnTo>
                        <a:pt x="6953" y="15417"/>
                      </a:lnTo>
                      <a:lnTo>
                        <a:pt x="7081" y="15365"/>
                      </a:lnTo>
                      <a:lnTo>
                        <a:pt x="7612" y="15077"/>
                      </a:lnTo>
                      <a:lnTo>
                        <a:pt x="8608" y="14376"/>
                      </a:lnTo>
                      <a:lnTo>
                        <a:pt x="9536" y="13584"/>
                      </a:lnTo>
                      <a:lnTo>
                        <a:pt x="10410" y="12726"/>
                      </a:lnTo>
                      <a:lnTo>
                        <a:pt x="10827" y="12293"/>
                      </a:lnTo>
                      <a:lnTo>
                        <a:pt x="10874" y="12234"/>
                      </a:lnTo>
                      <a:lnTo>
                        <a:pt x="10921" y="12097"/>
                      </a:lnTo>
                      <a:lnTo>
                        <a:pt x="10934" y="11966"/>
                      </a:lnTo>
                      <a:lnTo>
                        <a:pt x="10874" y="11835"/>
                      </a:lnTo>
                      <a:lnTo>
                        <a:pt x="10827" y="11763"/>
                      </a:lnTo>
                      <a:lnTo>
                        <a:pt x="9549" y="10453"/>
                      </a:lnTo>
                      <a:lnTo>
                        <a:pt x="8278" y="9136"/>
                      </a:lnTo>
                      <a:lnTo>
                        <a:pt x="8076" y="8907"/>
                      </a:lnTo>
                      <a:lnTo>
                        <a:pt x="7612" y="8436"/>
                      </a:lnTo>
                      <a:lnTo>
                        <a:pt x="7276" y="8174"/>
                      </a:lnTo>
                      <a:lnTo>
                        <a:pt x="7101" y="8089"/>
                      </a:lnTo>
                      <a:lnTo>
                        <a:pt x="8366" y="7224"/>
                      </a:lnTo>
                      <a:lnTo>
                        <a:pt x="9616" y="6314"/>
                      </a:lnTo>
                      <a:lnTo>
                        <a:pt x="10854" y="5403"/>
                      </a:lnTo>
                      <a:lnTo>
                        <a:pt x="12676" y="3976"/>
                      </a:lnTo>
                      <a:lnTo>
                        <a:pt x="13853" y="3000"/>
                      </a:lnTo>
                      <a:lnTo>
                        <a:pt x="14425" y="2489"/>
                      </a:lnTo>
                      <a:lnTo>
                        <a:pt x="14754" y="2214"/>
                      </a:lnTo>
                      <a:lnTo>
                        <a:pt x="15460" y="1539"/>
                      </a:lnTo>
                      <a:lnTo>
                        <a:pt x="15763" y="1159"/>
                      </a:lnTo>
                      <a:lnTo>
                        <a:pt x="15918" y="904"/>
                      </a:lnTo>
                      <a:lnTo>
                        <a:pt x="15965" y="773"/>
                      </a:lnTo>
                      <a:lnTo>
                        <a:pt x="16287" y="917"/>
                      </a:lnTo>
                      <a:lnTo>
                        <a:pt x="16583" y="1068"/>
                      </a:lnTo>
                      <a:lnTo>
                        <a:pt x="17041" y="1349"/>
                      </a:lnTo>
                      <a:lnTo>
                        <a:pt x="17895" y="1991"/>
                      </a:lnTo>
                      <a:lnTo>
                        <a:pt x="18298" y="2318"/>
                      </a:lnTo>
                      <a:lnTo>
                        <a:pt x="19051" y="2967"/>
                      </a:lnTo>
                      <a:lnTo>
                        <a:pt x="19798" y="3628"/>
                      </a:lnTo>
                      <a:lnTo>
                        <a:pt x="20127" y="3949"/>
                      </a:lnTo>
                      <a:lnTo>
                        <a:pt x="20497" y="4231"/>
                      </a:lnTo>
                      <a:lnTo>
                        <a:pt x="19751" y="5050"/>
                      </a:lnTo>
                      <a:lnTo>
                        <a:pt x="18211" y="6654"/>
                      </a:lnTo>
                      <a:lnTo>
                        <a:pt x="16637" y="8233"/>
                      </a:lnTo>
                      <a:lnTo>
                        <a:pt x="15016" y="9759"/>
                      </a:lnTo>
                      <a:lnTo>
                        <a:pt x="14203" y="10512"/>
                      </a:lnTo>
                      <a:lnTo>
                        <a:pt x="13362" y="11265"/>
                      </a:lnTo>
                      <a:lnTo>
                        <a:pt x="11647" y="12778"/>
                      </a:lnTo>
                      <a:lnTo>
                        <a:pt x="9865" y="14206"/>
                      </a:lnTo>
                      <a:lnTo>
                        <a:pt x="8480" y="15208"/>
                      </a:lnTo>
                      <a:lnTo>
                        <a:pt x="7532" y="15830"/>
                      </a:lnTo>
                      <a:lnTo>
                        <a:pt x="7041" y="16125"/>
                      </a:lnTo>
                      <a:lnTo>
                        <a:pt x="7041" y="16131"/>
                      </a:lnTo>
                      <a:lnTo>
                        <a:pt x="6947" y="16112"/>
                      </a:lnTo>
                      <a:lnTo>
                        <a:pt x="6805" y="16190"/>
                      </a:lnTo>
                      <a:lnTo>
                        <a:pt x="6758" y="16275"/>
                      </a:lnTo>
                      <a:lnTo>
                        <a:pt x="6752" y="16341"/>
                      </a:lnTo>
                      <a:close/>
                      <a:moveTo>
                        <a:pt x="20726" y="7080"/>
                      </a:moveTo>
                      <a:lnTo>
                        <a:pt x="20672" y="7944"/>
                      </a:lnTo>
                      <a:lnTo>
                        <a:pt x="20659" y="8167"/>
                      </a:lnTo>
                      <a:lnTo>
                        <a:pt x="20638" y="8383"/>
                      </a:lnTo>
                      <a:lnTo>
                        <a:pt x="20625" y="8521"/>
                      </a:lnTo>
                      <a:lnTo>
                        <a:pt x="20611" y="8619"/>
                      </a:lnTo>
                      <a:lnTo>
                        <a:pt x="20571" y="8645"/>
                      </a:lnTo>
                      <a:lnTo>
                        <a:pt x="20524" y="8737"/>
                      </a:lnTo>
                      <a:lnTo>
                        <a:pt x="20517" y="8796"/>
                      </a:lnTo>
                      <a:lnTo>
                        <a:pt x="20430" y="8835"/>
                      </a:lnTo>
                      <a:lnTo>
                        <a:pt x="20295" y="8986"/>
                      </a:lnTo>
                      <a:lnTo>
                        <a:pt x="20282" y="9097"/>
                      </a:lnTo>
                      <a:lnTo>
                        <a:pt x="20295" y="8947"/>
                      </a:lnTo>
                      <a:lnTo>
                        <a:pt x="20242" y="8966"/>
                      </a:lnTo>
                      <a:lnTo>
                        <a:pt x="20107" y="9123"/>
                      </a:lnTo>
                      <a:lnTo>
                        <a:pt x="19778" y="9457"/>
                      </a:lnTo>
                      <a:lnTo>
                        <a:pt x="19435" y="9778"/>
                      </a:lnTo>
                      <a:lnTo>
                        <a:pt x="18386" y="10721"/>
                      </a:lnTo>
                      <a:lnTo>
                        <a:pt x="17310" y="11651"/>
                      </a:lnTo>
                      <a:lnTo>
                        <a:pt x="14801" y="13819"/>
                      </a:lnTo>
                      <a:lnTo>
                        <a:pt x="12259" y="15941"/>
                      </a:lnTo>
                      <a:lnTo>
                        <a:pt x="12132" y="16053"/>
                      </a:lnTo>
                      <a:lnTo>
                        <a:pt x="12004" y="16157"/>
                      </a:lnTo>
                      <a:lnTo>
                        <a:pt x="11957" y="15385"/>
                      </a:lnTo>
                      <a:lnTo>
                        <a:pt x="11869" y="14612"/>
                      </a:lnTo>
                      <a:lnTo>
                        <a:pt x="11863" y="14284"/>
                      </a:lnTo>
                      <a:lnTo>
                        <a:pt x="11869" y="13950"/>
                      </a:lnTo>
                      <a:lnTo>
                        <a:pt x="11863" y="13872"/>
                      </a:lnTo>
                      <a:lnTo>
                        <a:pt x="11762" y="13787"/>
                      </a:lnTo>
                      <a:lnTo>
                        <a:pt x="11694" y="13773"/>
                      </a:lnTo>
                      <a:lnTo>
                        <a:pt x="12959" y="12680"/>
                      </a:lnTo>
                      <a:lnTo>
                        <a:pt x="14162" y="11586"/>
                      </a:lnTo>
                      <a:lnTo>
                        <a:pt x="15037" y="10813"/>
                      </a:lnTo>
                      <a:lnTo>
                        <a:pt x="16738" y="9208"/>
                      </a:lnTo>
                      <a:lnTo>
                        <a:pt x="18406" y="7578"/>
                      </a:lnTo>
                      <a:lnTo>
                        <a:pt x="20020" y="5901"/>
                      </a:lnTo>
                      <a:lnTo>
                        <a:pt x="20813" y="5043"/>
                      </a:lnTo>
                      <a:lnTo>
                        <a:pt x="20800" y="6065"/>
                      </a:lnTo>
                      <a:lnTo>
                        <a:pt x="20726" y="708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412" name="Freeform 18"/>
                <p:cNvSpPr/>
                <p:nvPr/>
              </p:nvSpPr>
              <p:spPr>
                <a:xfrm>
                  <a:off x="44216" y="131171"/>
                  <a:ext cx="26112" cy="1625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8879" y="326"/>
                      </a:moveTo>
                      <a:lnTo>
                        <a:pt x="18505" y="0"/>
                      </a:lnTo>
                      <a:lnTo>
                        <a:pt x="17722" y="163"/>
                      </a:lnTo>
                      <a:lnTo>
                        <a:pt x="17144" y="977"/>
                      </a:lnTo>
                      <a:lnTo>
                        <a:pt x="16838" y="2117"/>
                      </a:lnTo>
                      <a:lnTo>
                        <a:pt x="16872" y="2822"/>
                      </a:lnTo>
                      <a:lnTo>
                        <a:pt x="17484" y="6133"/>
                      </a:lnTo>
                      <a:lnTo>
                        <a:pt x="18028" y="9606"/>
                      </a:lnTo>
                      <a:lnTo>
                        <a:pt x="17926" y="10963"/>
                      </a:lnTo>
                      <a:lnTo>
                        <a:pt x="17518" y="12265"/>
                      </a:lnTo>
                      <a:lnTo>
                        <a:pt x="16804" y="13622"/>
                      </a:lnTo>
                      <a:lnTo>
                        <a:pt x="16260" y="14219"/>
                      </a:lnTo>
                      <a:lnTo>
                        <a:pt x="15409" y="15087"/>
                      </a:lnTo>
                      <a:lnTo>
                        <a:pt x="13708" y="15793"/>
                      </a:lnTo>
                      <a:lnTo>
                        <a:pt x="12586" y="15413"/>
                      </a:lnTo>
                      <a:lnTo>
                        <a:pt x="11974" y="14762"/>
                      </a:lnTo>
                      <a:lnTo>
                        <a:pt x="11531" y="13676"/>
                      </a:lnTo>
                      <a:lnTo>
                        <a:pt x="11293" y="12265"/>
                      </a:lnTo>
                      <a:lnTo>
                        <a:pt x="11293" y="11343"/>
                      </a:lnTo>
                      <a:lnTo>
                        <a:pt x="11259" y="10746"/>
                      </a:lnTo>
                      <a:lnTo>
                        <a:pt x="11021" y="9769"/>
                      </a:lnTo>
                      <a:lnTo>
                        <a:pt x="10307" y="8901"/>
                      </a:lnTo>
                      <a:lnTo>
                        <a:pt x="9116" y="8901"/>
                      </a:lnTo>
                      <a:lnTo>
                        <a:pt x="8368" y="9769"/>
                      </a:lnTo>
                      <a:lnTo>
                        <a:pt x="8062" y="10746"/>
                      </a:lnTo>
                      <a:lnTo>
                        <a:pt x="8028" y="11343"/>
                      </a:lnTo>
                      <a:lnTo>
                        <a:pt x="7926" y="12537"/>
                      </a:lnTo>
                      <a:lnTo>
                        <a:pt x="7483" y="14545"/>
                      </a:lnTo>
                      <a:lnTo>
                        <a:pt x="6667" y="16119"/>
                      </a:lnTo>
                      <a:lnTo>
                        <a:pt x="5443" y="16824"/>
                      </a:lnTo>
                      <a:lnTo>
                        <a:pt x="4660" y="16661"/>
                      </a:lnTo>
                      <a:lnTo>
                        <a:pt x="4150" y="16498"/>
                      </a:lnTo>
                      <a:lnTo>
                        <a:pt x="3470" y="15956"/>
                      </a:lnTo>
                      <a:lnTo>
                        <a:pt x="2823" y="14653"/>
                      </a:lnTo>
                      <a:lnTo>
                        <a:pt x="2585" y="12374"/>
                      </a:lnTo>
                      <a:lnTo>
                        <a:pt x="2823" y="9877"/>
                      </a:lnTo>
                      <a:lnTo>
                        <a:pt x="2993" y="8792"/>
                      </a:lnTo>
                      <a:lnTo>
                        <a:pt x="3061" y="8086"/>
                      </a:lnTo>
                      <a:lnTo>
                        <a:pt x="2721" y="7110"/>
                      </a:lnTo>
                      <a:lnTo>
                        <a:pt x="2109" y="6838"/>
                      </a:lnTo>
                      <a:lnTo>
                        <a:pt x="1463" y="7055"/>
                      </a:lnTo>
                      <a:lnTo>
                        <a:pt x="1157" y="7544"/>
                      </a:lnTo>
                      <a:lnTo>
                        <a:pt x="782" y="8521"/>
                      </a:lnTo>
                      <a:lnTo>
                        <a:pt x="238" y="10474"/>
                      </a:lnTo>
                      <a:lnTo>
                        <a:pt x="0" y="12591"/>
                      </a:lnTo>
                      <a:lnTo>
                        <a:pt x="102" y="14545"/>
                      </a:lnTo>
                      <a:lnTo>
                        <a:pt x="442" y="16498"/>
                      </a:lnTo>
                      <a:lnTo>
                        <a:pt x="1054" y="18235"/>
                      </a:lnTo>
                      <a:lnTo>
                        <a:pt x="2007" y="19646"/>
                      </a:lnTo>
                      <a:lnTo>
                        <a:pt x="3163" y="20786"/>
                      </a:lnTo>
                      <a:lnTo>
                        <a:pt x="3844" y="21166"/>
                      </a:lnTo>
                      <a:lnTo>
                        <a:pt x="4728" y="21600"/>
                      </a:lnTo>
                      <a:lnTo>
                        <a:pt x="6361" y="21600"/>
                      </a:lnTo>
                      <a:lnTo>
                        <a:pt x="7790" y="20786"/>
                      </a:lnTo>
                      <a:lnTo>
                        <a:pt x="9014" y="19321"/>
                      </a:lnTo>
                      <a:lnTo>
                        <a:pt x="9490" y="18398"/>
                      </a:lnTo>
                      <a:lnTo>
                        <a:pt x="10171" y="19321"/>
                      </a:lnTo>
                      <a:lnTo>
                        <a:pt x="11906" y="20569"/>
                      </a:lnTo>
                      <a:lnTo>
                        <a:pt x="13912" y="20949"/>
                      </a:lnTo>
                      <a:lnTo>
                        <a:pt x="15987" y="20352"/>
                      </a:lnTo>
                      <a:lnTo>
                        <a:pt x="17076" y="19646"/>
                      </a:lnTo>
                      <a:lnTo>
                        <a:pt x="17926" y="18995"/>
                      </a:lnTo>
                      <a:lnTo>
                        <a:pt x="19287" y="17150"/>
                      </a:lnTo>
                      <a:lnTo>
                        <a:pt x="20409" y="14708"/>
                      </a:lnTo>
                      <a:lnTo>
                        <a:pt x="21192" y="11994"/>
                      </a:lnTo>
                      <a:lnTo>
                        <a:pt x="21600" y="9009"/>
                      </a:lnTo>
                      <a:lnTo>
                        <a:pt x="21498" y="6133"/>
                      </a:lnTo>
                      <a:lnTo>
                        <a:pt x="20886" y="3473"/>
                      </a:lnTo>
                      <a:lnTo>
                        <a:pt x="19763" y="1248"/>
                      </a:lnTo>
                      <a:lnTo>
                        <a:pt x="18879" y="326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413" name="Freeform 19"/>
                <p:cNvSpPr/>
                <p:nvPr/>
              </p:nvSpPr>
              <p:spPr>
                <a:xfrm>
                  <a:off x="75869" y="102720"/>
                  <a:ext cx="21679" cy="220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2723" y="0"/>
                      </a:moveTo>
                      <a:lnTo>
                        <a:pt x="12314" y="40"/>
                      </a:lnTo>
                      <a:lnTo>
                        <a:pt x="11659" y="361"/>
                      </a:lnTo>
                      <a:lnTo>
                        <a:pt x="10964" y="1084"/>
                      </a:lnTo>
                      <a:lnTo>
                        <a:pt x="10759" y="2409"/>
                      </a:lnTo>
                      <a:lnTo>
                        <a:pt x="11168" y="3292"/>
                      </a:lnTo>
                      <a:lnTo>
                        <a:pt x="11782" y="3694"/>
                      </a:lnTo>
                      <a:lnTo>
                        <a:pt x="12191" y="3814"/>
                      </a:lnTo>
                      <a:lnTo>
                        <a:pt x="13132" y="3975"/>
                      </a:lnTo>
                      <a:lnTo>
                        <a:pt x="15259" y="4497"/>
                      </a:lnTo>
                      <a:lnTo>
                        <a:pt x="16527" y="5179"/>
                      </a:lnTo>
                      <a:lnTo>
                        <a:pt x="17141" y="5822"/>
                      </a:lnTo>
                      <a:lnTo>
                        <a:pt x="17427" y="6625"/>
                      </a:lnTo>
                      <a:lnTo>
                        <a:pt x="17305" y="7668"/>
                      </a:lnTo>
                      <a:lnTo>
                        <a:pt x="17018" y="8271"/>
                      </a:lnTo>
                      <a:lnTo>
                        <a:pt x="16732" y="8833"/>
                      </a:lnTo>
                      <a:lnTo>
                        <a:pt x="15995" y="9716"/>
                      </a:lnTo>
                      <a:lnTo>
                        <a:pt x="14605" y="10639"/>
                      </a:lnTo>
                      <a:lnTo>
                        <a:pt x="12355" y="11081"/>
                      </a:lnTo>
                      <a:lnTo>
                        <a:pt x="10023" y="10800"/>
                      </a:lnTo>
                      <a:lnTo>
                        <a:pt x="8877" y="10439"/>
                      </a:lnTo>
                      <a:lnTo>
                        <a:pt x="8468" y="10278"/>
                      </a:lnTo>
                      <a:lnTo>
                        <a:pt x="8141" y="10158"/>
                      </a:lnTo>
                      <a:lnTo>
                        <a:pt x="7691" y="10037"/>
                      </a:lnTo>
                      <a:lnTo>
                        <a:pt x="6995" y="10158"/>
                      </a:lnTo>
                      <a:lnTo>
                        <a:pt x="6136" y="10760"/>
                      </a:lnTo>
                      <a:lnTo>
                        <a:pt x="5523" y="12004"/>
                      </a:lnTo>
                      <a:lnTo>
                        <a:pt x="5768" y="13008"/>
                      </a:lnTo>
                      <a:lnTo>
                        <a:pt x="6177" y="13530"/>
                      </a:lnTo>
                      <a:lnTo>
                        <a:pt x="6586" y="13691"/>
                      </a:lnTo>
                      <a:lnTo>
                        <a:pt x="7077" y="13932"/>
                      </a:lnTo>
                      <a:lnTo>
                        <a:pt x="7282" y="13972"/>
                      </a:lnTo>
                      <a:lnTo>
                        <a:pt x="7527" y="14092"/>
                      </a:lnTo>
                      <a:lnTo>
                        <a:pt x="9000" y="14735"/>
                      </a:lnTo>
                      <a:lnTo>
                        <a:pt x="10309" y="15497"/>
                      </a:lnTo>
                      <a:lnTo>
                        <a:pt x="9941" y="16019"/>
                      </a:lnTo>
                      <a:lnTo>
                        <a:pt x="9000" y="16862"/>
                      </a:lnTo>
                      <a:lnTo>
                        <a:pt x="7364" y="17786"/>
                      </a:lnTo>
                      <a:lnTo>
                        <a:pt x="6136" y="18147"/>
                      </a:lnTo>
                      <a:lnTo>
                        <a:pt x="5359" y="18308"/>
                      </a:lnTo>
                      <a:lnTo>
                        <a:pt x="3477" y="18428"/>
                      </a:lnTo>
                      <a:lnTo>
                        <a:pt x="2536" y="18308"/>
                      </a:lnTo>
                      <a:lnTo>
                        <a:pt x="2332" y="18187"/>
                      </a:lnTo>
                      <a:lnTo>
                        <a:pt x="2045" y="17786"/>
                      </a:lnTo>
                      <a:lnTo>
                        <a:pt x="1227" y="17585"/>
                      </a:lnTo>
                      <a:lnTo>
                        <a:pt x="409" y="17906"/>
                      </a:lnTo>
                      <a:lnTo>
                        <a:pt x="0" y="18589"/>
                      </a:lnTo>
                      <a:lnTo>
                        <a:pt x="123" y="19071"/>
                      </a:lnTo>
                      <a:lnTo>
                        <a:pt x="532" y="19994"/>
                      </a:lnTo>
                      <a:lnTo>
                        <a:pt x="1841" y="21078"/>
                      </a:lnTo>
                      <a:lnTo>
                        <a:pt x="3600" y="21560"/>
                      </a:lnTo>
                      <a:lnTo>
                        <a:pt x="5482" y="21600"/>
                      </a:lnTo>
                      <a:lnTo>
                        <a:pt x="6341" y="21439"/>
                      </a:lnTo>
                      <a:lnTo>
                        <a:pt x="7773" y="21199"/>
                      </a:lnTo>
                      <a:lnTo>
                        <a:pt x="10227" y="20235"/>
                      </a:lnTo>
                      <a:lnTo>
                        <a:pt x="12355" y="18669"/>
                      </a:lnTo>
                      <a:lnTo>
                        <a:pt x="13950" y="16622"/>
                      </a:lnTo>
                      <a:lnTo>
                        <a:pt x="14523" y="15377"/>
                      </a:lnTo>
                      <a:lnTo>
                        <a:pt x="14645" y="15016"/>
                      </a:lnTo>
                      <a:lnTo>
                        <a:pt x="14605" y="14694"/>
                      </a:lnTo>
                      <a:lnTo>
                        <a:pt x="15586" y="14454"/>
                      </a:lnTo>
                      <a:lnTo>
                        <a:pt x="17386" y="13691"/>
                      </a:lnTo>
                      <a:lnTo>
                        <a:pt x="18941" y="12486"/>
                      </a:lnTo>
                      <a:lnTo>
                        <a:pt x="20332" y="10880"/>
                      </a:lnTo>
                      <a:lnTo>
                        <a:pt x="20823" y="9877"/>
                      </a:lnTo>
                      <a:lnTo>
                        <a:pt x="21273" y="8833"/>
                      </a:lnTo>
                      <a:lnTo>
                        <a:pt x="21600" y="6865"/>
                      </a:lnTo>
                      <a:lnTo>
                        <a:pt x="21273" y="5099"/>
                      </a:lnTo>
                      <a:lnTo>
                        <a:pt x="20414" y="3453"/>
                      </a:lnTo>
                      <a:lnTo>
                        <a:pt x="19186" y="2128"/>
                      </a:lnTo>
                      <a:lnTo>
                        <a:pt x="17591" y="1044"/>
                      </a:lnTo>
                      <a:lnTo>
                        <a:pt x="15709" y="361"/>
                      </a:lnTo>
                      <a:lnTo>
                        <a:pt x="13786" y="0"/>
                      </a:lnTo>
                      <a:lnTo>
                        <a:pt x="12723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414" name="Freeform 20"/>
                <p:cNvSpPr/>
                <p:nvPr/>
              </p:nvSpPr>
              <p:spPr>
                <a:xfrm>
                  <a:off x="77101" y="125752"/>
                  <a:ext cx="25250" cy="258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4236" y="0"/>
                      </a:moveTo>
                      <a:lnTo>
                        <a:pt x="13672" y="103"/>
                      </a:lnTo>
                      <a:lnTo>
                        <a:pt x="12861" y="720"/>
                      </a:lnTo>
                      <a:lnTo>
                        <a:pt x="12579" y="1783"/>
                      </a:lnTo>
                      <a:lnTo>
                        <a:pt x="12932" y="2709"/>
                      </a:lnTo>
                      <a:lnTo>
                        <a:pt x="13425" y="3051"/>
                      </a:lnTo>
                      <a:lnTo>
                        <a:pt x="14447" y="3463"/>
                      </a:lnTo>
                      <a:lnTo>
                        <a:pt x="16420" y="4389"/>
                      </a:lnTo>
                      <a:lnTo>
                        <a:pt x="17548" y="5211"/>
                      </a:lnTo>
                      <a:lnTo>
                        <a:pt x="18006" y="5966"/>
                      </a:lnTo>
                      <a:lnTo>
                        <a:pt x="18147" y="6857"/>
                      </a:lnTo>
                      <a:lnTo>
                        <a:pt x="17830" y="7886"/>
                      </a:lnTo>
                      <a:lnTo>
                        <a:pt x="17548" y="8537"/>
                      </a:lnTo>
                      <a:lnTo>
                        <a:pt x="17125" y="9086"/>
                      </a:lnTo>
                      <a:lnTo>
                        <a:pt x="16279" y="9977"/>
                      </a:lnTo>
                      <a:lnTo>
                        <a:pt x="15187" y="10526"/>
                      </a:lnTo>
                      <a:lnTo>
                        <a:pt x="14095" y="10766"/>
                      </a:lnTo>
                      <a:lnTo>
                        <a:pt x="12298" y="10697"/>
                      </a:lnTo>
                      <a:lnTo>
                        <a:pt x="10042" y="9806"/>
                      </a:lnTo>
                      <a:lnTo>
                        <a:pt x="9056" y="9086"/>
                      </a:lnTo>
                      <a:lnTo>
                        <a:pt x="8915" y="8914"/>
                      </a:lnTo>
                      <a:lnTo>
                        <a:pt x="8703" y="8846"/>
                      </a:lnTo>
                      <a:lnTo>
                        <a:pt x="8422" y="8640"/>
                      </a:lnTo>
                      <a:lnTo>
                        <a:pt x="7858" y="8537"/>
                      </a:lnTo>
                      <a:lnTo>
                        <a:pt x="6977" y="8777"/>
                      </a:lnTo>
                      <a:lnTo>
                        <a:pt x="6237" y="9771"/>
                      </a:lnTo>
                      <a:lnTo>
                        <a:pt x="6166" y="10663"/>
                      </a:lnTo>
                      <a:lnTo>
                        <a:pt x="6378" y="11211"/>
                      </a:lnTo>
                      <a:lnTo>
                        <a:pt x="6624" y="11451"/>
                      </a:lnTo>
                      <a:lnTo>
                        <a:pt x="7541" y="12137"/>
                      </a:lnTo>
                      <a:lnTo>
                        <a:pt x="8245" y="12891"/>
                      </a:lnTo>
                      <a:lnTo>
                        <a:pt x="9021" y="14469"/>
                      </a:lnTo>
                      <a:lnTo>
                        <a:pt x="8915" y="16080"/>
                      </a:lnTo>
                      <a:lnTo>
                        <a:pt x="7893" y="17554"/>
                      </a:lnTo>
                      <a:lnTo>
                        <a:pt x="6977" y="18206"/>
                      </a:lnTo>
                      <a:lnTo>
                        <a:pt x="6343" y="18617"/>
                      </a:lnTo>
                      <a:lnTo>
                        <a:pt x="5145" y="18891"/>
                      </a:lnTo>
                      <a:lnTo>
                        <a:pt x="4193" y="18754"/>
                      </a:lnTo>
                      <a:lnTo>
                        <a:pt x="3383" y="18274"/>
                      </a:lnTo>
                      <a:lnTo>
                        <a:pt x="2537" y="16971"/>
                      </a:lnTo>
                      <a:lnTo>
                        <a:pt x="1903" y="14743"/>
                      </a:lnTo>
                      <a:lnTo>
                        <a:pt x="1762" y="13234"/>
                      </a:lnTo>
                      <a:lnTo>
                        <a:pt x="1304" y="12823"/>
                      </a:lnTo>
                      <a:lnTo>
                        <a:pt x="705" y="12823"/>
                      </a:lnTo>
                      <a:lnTo>
                        <a:pt x="176" y="13269"/>
                      </a:lnTo>
                      <a:lnTo>
                        <a:pt x="70" y="13611"/>
                      </a:lnTo>
                      <a:lnTo>
                        <a:pt x="0" y="14571"/>
                      </a:lnTo>
                      <a:lnTo>
                        <a:pt x="35" y="16594"/>
                      </a:lnTo>
                      <a:lnTo>
                        <a:pt x="458" y="18514"/>
                      </a:lnTo>
                      <a:lnTo>
                        <a:pt x="1515" y="20194"/>
                      </a:lnTo>
                      <a:lnTo>
                        <a:pt x="2326" y="20811"/>
                      </a:lnTo>
                      <a:lnTo>
                        <a:pt x="3066" y="21223"/>
                      </a:lnTo>
                      <a:lnTo>
                        <a:pt x="4616" y="21600"/>
                      </a:lnTo>
                      <a:lnTo>
                        <a:pt x="6166" y="21531"/>
                      </a:lnTo>
                      <a:lnTo>
                        <a:pt x="7752" y="21086"/>
                      </a:lnTo>
                      <a:lnTo>
                        <a:pt x="8492" y="20777"/>
                      </a:lnTo>
                      <a:lnTo>
                        <a:pt x="9267" y="20366"/>
                      </a:lnTo>
                      <a:lnTo>
                        <a:pt x="10571" y="19234"/>
                      </a:lnTo>
                      <a:lnTo>
                        <a:pt x="11593" y="17897"/>
                      </a:lnTo>
                      <a:lnTo>
                        <a:pt x="12262" y="16320"/>
                      </a:lnTo>
                      <a:lnTo>
                        <a:pt x="12403" y="15497"/>
                      </a:lnTo>
                      <a:lnTo>
                        <a:pt x="12509" y="14743"/>
                      </a:lnTo>
                      <a:lnTo>
                        <a:pt x="12403" y="14057"/>
                      </a:lnTo>
                      <a:lnTo>
                        <a:pt x="13531" y="14160"/>
                      </a:lnTo>
                      <a:lnTo>
                        <a:pt x="15715" y="13851"/>
                      </a:lnTo>
                      <a:lnTo>
                        <a:pt x="17794" y="13029"/>
                      </a:lnTo>
                      <a:lnTo>
                        <a:pt x="19556" y="11589"/>
                      </a:lnTo>
                      <a:lnTo>
                        <a:pt x="20331" y="10594"/>
                      </a:lnTo>
                      <a:lnTo>
                        <a:pt x="20931" y="9703"/>
                      </a:lnTo>
                      <a:lnTo>
                        <a:pt x="21530" y="7886"/>
                      </a:lnTo>
                      <a:lnTo>
                        <a:pt x="21600" y="6069"/>
                      </a:lnTo>
                      <a:lnTo>
                        <a:pt x="21142" y="4354"/>
                      </a:lnTo>
                      <a:lnTo>
                        <a:pt x="20226" y="2811"/>
                      </a:lnTo>
                      <a:lnTo>
                        <a:pt x="18922" y="1509"/>
                      </a:lnTo>
                      <a:lnTo>
                        <a:pt x="17231" y="583"/>
                      </a:lnTo>
                      <a:lnTo>
                        <a:pt x="15293" y="34"/>
                      </a:lnTo>
                      <a:lnTo>
                        <a:pt x="14236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</p:grpSp>
          <p:grpSp>
            <p:nvGrpSpPr>
              <p:cNvPr id="418" name="Group 31"/>
              <p:cNvGrpSpPr/>
              <p:nvPr/>
            </p:nvGrpSpPr>
            <p:grpSpPr>
              <a:xfrm>
                <a:off x="10485" y="2841525"/>
                <a:ext cx="135812" cy="164813"/>
                <a:chOff x="0" y="0"/>
                <a:chExt cx="135810" cy="164812"/>
              </a:xfrm>
            </p:grpSpPr>
            <p:sp>
              <p:nvSpPr>
                <p:cNvPr id="416" name="Freeform 32"/>
                <p:cNvSpPr/>
                <p:nvPr/>
              </p:nvSpPr>
              <p:spPr>
                <a:xfrm>
                  <a:off x="36781" y="-1"/>
                  <a:ext cx="99030" cy="10751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4823" y="21600"/>
                      </a:moveTo>
                      <a:lnTo>
                        <a:pt x="0" y="17185"/>
                      </a:lnTo>
                      <a:lnTo>
                        <a:pt x="8825" y="9067"/>
                      </a:lnTo>
                      <a:lnTo>
                        <a:pt x="19035" y="47"/>
                      </a:lnTo>
                      <a:lnTo>
                        <a:pt x="19343" y="0"/>
                      </a:lnTo>
                      <a:lnTo>
                        <a:pt x="20728" y="190"/>
                      </a:lnTo>
                      <a:lnTo>
                        <a:pt x="21497" y="997"/>
                      </a:lnTo>
                      <a:lnTo>
                        <a:pt x="21600" y="1756"/>
                      </a:lnTo>
                      <a:lnTo>
                        <a:pt x="18676" y="5697"/>
                      </a:lnTo>
                      <a:lnTo>
                        <a:pt x="6670" y="19464"/>
                      </a:lnTo>
                      <a:lnTo>
                        <a:pt x="4823" y="2160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417" name="Freeform 33"/>
                <p:cNvSpPr/>
                <p:nvPr/>
              </p:nvSpPr>
              <p:spPr>
                <a:xfrm>
                  <a:off x="0" y="91248"/>
                  <a:ext cx="53759" cy="7356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03" y="21600"/>
                      </a:moveTo>
                      <a:lnTo>
                        <a:pt x="2007" y="20706"/>
                      </a:lnTo>
                      <a:lnTo>
                        <a:pt x="3536" y="16647"/>
                      </a:lnTo>
                      <a:lnTo>
                        <a:pt x="6021" y="15065"/>
                      </a:lnTo>
                      <a:lnTo>
                        <a:pt x="8602" y="14515"/>
                      </a:lnTo>
                      <a:lnTo>
                        <a:pt x="10227" y="14377"/>
                      </a:lnTo>
                      <a:lnTo>
                        <a:pt x="11947" y="14308"/>
                      </a:lnTo>
                      <a:lnTo>
                        <a:pt x="14623" y="13689"/>
                      </a:lnTo>
                      <a:lnTo>
                        <a:pt x="17968" y="11901"/>
                      </a:lnTo>
                      <a:lnTo>
                        <a:pt x="21313" y="7361"/>
                      </a:lnTo>
                      <a:lnTo>
                        <a:pt x="21600" y="6260"/>
                      </a:lnTo>
                      <a:lnTo>
                        <a:pt x="12616" y="0"/>
                      </a:lnTo>
                      <a:lnTo>
                        <a:pt x="9175" y="1169"/>
                      </a:lnTo>
                      <a:lnTo>
                        <a:pt x="4205" y="4196"/>
                      </a:lnTo>
                      <a:lnTo>
                        <a:pt x="1242" y="7773"/>
                      </a:lnTo>
                      <a:lnTo>
                        <a:pt x="0" y="11350"/>
                      </a:lnTo>
                      <a:lnTo>
                        <a:pt x="191" y="16441"/>
                      </a:lnTo>
                      <a:lnTo>
                        <a:pt x="1816" y="21118"/>
                      </a:lnTo>
                      <a:lnTo>
                        <a:pt x="2103" y="2160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</p:grpSp>
        </p:grpSp>
        <p:grpSp>
          <p:nvGrpSpPr>
            <p:cNvPr id="423" name="그룹 34"/>
            <p:cNvGrpSpPr/>
            <p:nvPr/>
          </p:nvGrpSpPr>
          <p:grpSpPr>
            <a:xfrm>
              <a:off x="52912" y="285967"/>
              <a:ext cx="134413" cy="151285"/>
              <a:chOff x="0" y="0"/>
              <a:chExt cx="134412" cy="151284"/>
            </a:xfrm>
          </p:grpSpPr>
          <p:sp>
            <p:nvSpPr>
              <p:cNvPr id="420" name="TextBox 35"/>
              <p:cNvSpPr/>
              <p:nvPr/>
            </p:nvSpPr>
            <p:spPr>
              <a:xfrm>
                <a:off x="21447" y="-1"/>
                <a:ext cx="86878" cy="1512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783" y="0"/>
                    </a:moveTo>
                    <a:lnTo>
                      <a:pt x="21600" y="0"/>
                    </a:lnTo>
                    <a:lnTo>
                      <a:pt x="9851" y="19854"/>
                    </a:lnTo>
                    <a:cubicBezTo>
                      <a:pt x="9545" y="20370"/>
                      <a:pt x="8949" y="20789"/>
                      <a:pt x="8062" y="21114"/>
                    </a:cubicBezTo>
                    <a:cubicBezTo>
                      <a:pt x="7176" y="21438"/>
                      <a:pt x="6269" y="21600"/>
                      <a:pt x="5342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defRPr sz="13000">
                    <a:solidFill>
                      <a:srgbClr val="FFFFFF"/>
                    </a:solidFill>
                    <a:effectLst>
                      <a:outerShdw sx="100000" sy="100000" kx="0" ky="0" algn="b" rotWithShape="0" blurRad="38100" dist="38100" dir="2700000">
                        <a:srgbClr val="000000">
                          <a:alpha val="43137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421" name="TextBox 36"/>
              <p:cNvSpPr/>
              <p:nvPr/>
            </p:nvSpPr>
            <p:spPr>
              <a:xfrm rot="10800000">
                <a:off x="0" y="0"/>
                <a:ext cx="59289" cy="799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897" y="0"/>
                    </a:moveTo>
                    <a:lnTo>
                      <a:pt x="21600" y="0"/>
                    </a:lnTo>
                    <a:lnTo>
                      <a:pt x="13075" y="18607"/>
                    </a:lnTo>
                    <a:cubicBezTo>
                      <a:pt x="12670" y="19490"/>
                      <a:pt x="11879" y="20210"/>
                      <a:pt x="10702" y="20766"/>
                    </a:cubicBezTo>
                    <a:cubicBezTo>
                      <a:pt x="9524" y="21322"/>
                      <a:pt x="8321" y="21600"/>
                      <a:pt x="7091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defRPr sz="13000">
                    <a:solidFill>
                      <a:srgbClr val="FFFFFF"/>
                    </a:solidFill>
                    <a:effectLst>
                      <a:outerShdw sx="100000" sy="100000" kx="0" ky="0" algn="b" rotWithShape="0" blurRad="38100" dist="38100" dir="2700000">
                        <a:srgbClr val="000000">
                          <a:alpha val="43137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422" name="TextBox 37"/>
              <p:cNvSpPr/>
              <p:nvPr/>
            </p:nvSpPr>
            <p:spPr>
              <a:xfrm>
                <a:off x="91894" y="49350"/>
                <a:ext cx="42518" cy="305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280" y="0"/>
                    </a:moveTo>
                    <a:lnTo>
                      <a:pt x="21600" y="0"/>
                    </a:lnTo>
                    <a:lnTo>
                      <a:pt x="18233" y="13776"/>
                    </a:lnTo>
                    <a:cubicBezTo>
                      <a:pt x="17667" y="16086"/>
                      <a:pt x="16564" y="17967"/>
                      <a:pt x="14923" y="19420"/>
                    </a:cubicBezTo>
                    <a:cubicBezTo>
                      <a:pt x="13281" y="20873"/>
                      <a:pt x="11603" y="21600"/>
                      <a:pt x="9888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defRPr sz="13000">
                    <a:solidFill>
                      <a:srgbClr val="FFFFFF"/>
                    </a:solidFill>
                    <a:effectLst>
                      <a:outerShdw sx="100000" sy="100000" kx="0" ky="0" algn="b" rotWithShape="0" blurRad="38100" dist="38100" dir="2700000">
                        <a:srgbClr val="000000">
                          <a:alpha val="43137"/>
                        </a:srgbClr>
                      </a:outerShdw>
                    </a:effectLst>
                  </a:defRPr>
                </a:pPr>
              </a:p>
            </p:txBody>
          </p:sp>
        </p:grpSp>
      </p:grpSp>
      <p:grpSp>
        <p:nvGrpSpPr>
          <p:cNvPr id="461" name="그룹화"/>
          <p:cNvGrpSpPr/>
          <p:nvPr/>
        </p:nvGrpSpPr>
        <p:grpSpPr>
          <a:xfrm>
            <a:off x="2080073" y="1600572"/>
            <a:ext cx="8717653" cy="4157563"/>
            <a:chOff x="0" y="0"/>
            <a:chExt cx="8717651" cy="4157561"/>
          </a:xfrm>
        </p:grpSpPr>
        <p:grpSp>
          <p:nvGrpSpPr>
            <p:cNvPr id="442" name="그룹화"/>
            <p:cNvGrpSpPr/>
            <p:nvPr/>
          </p:nvGrpSpPr>
          <p:grpSpPr>
            <a:xfrm>
              <a:off x="0" y="0"/>
              <a:ext cx="3813444" cy="4157562"/>
              <a:chOff x="0" y="0"/>
              <a:chExt cx="3813443" cy="4157561"/>
            </a:xfrm>
          </p:grpSpPr>
          <p:grpSp>
            <p:nvGrpSpPr>
              <p:cNvPr id="429" name="그룹화"/>
              <p:cNvGrpSpPr/>
              <p:nvPr/>
            </p:nvGrpSpPr>
            <p:grpSpPr>
              <a:xfrm>
                <a:off x="0" y="0"/>
                <a:ext cx="3813444" cy="4157562"/>
                <a:chOff x="0" y="0"/>
                <a:chExt cx="3813443" cy="4157561"/>
              </a:xfrm>
            </p:grpSpPr>
            <p:sp>
              <p:nvSpPr>
                <p:cNvPr id="425" name="직사각형 10"/>
                <p:cNvSpPr/>
                <p:nvPr/>
              </p:nvSpPr>
              <p:spPr>
                <a:xfrm>
                  <a:off x="0" y="347561"/>
                  <a:ext cx="3813444" cy="381000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444500" dist="0" dir="0">
                    <a:srgbClr val="000000">
                      <a:alpha val="10000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lnSpc>
                      <a:spcPct val="150000"/>
                    </a:lnSpc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grpSp>
              <p:nvGrpSpPr>
                <p:cNvPr id="428" name="모서리가 둥근 직사각형 12"/>
                <p:cNvGrpSpPr/>
                <p:nvPr/>
              </p:nvGrpSpPr>
              <p:grpSpPr>
                <a:xfrm>
                  <a:off x="227354" y="0"/>
                  <a:ext cx="1818408" cy="494271"/>
                  <a:chOff x="0" y="0"/>
                  <a:chExt cx="1818407" cy="494270"/>
                </a:xfrm>
              </p:grpSpPr>
              <p:sp>
                <p:nvSpPr>
                  <p:cNvPr id="426" name="모서리가 둥근 직사각형"/>
                  <p:cNvSpPr/>
                  <p:nvPr/>
                </p:nvSpPr>
                <p:spPr>
                  <a:xfrm>
                    <a:off x="0" y="0"/>
                    <a:ext cx="1818408" cy="494271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32E1C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lnSpc>
                        <a:spcPct val="150000"/>
                      </a:lnSpc>
                      <a:defRPr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427" name="형상 관리"/>
                  <p:cNvSpPr txBox="1"/>
                  <p:nvPr/>
                </p:nvSpPr>
                <p:spPr>
                  <a:xfrm>
                    <a:off x="69847" y="102482"/>
                    <a:ext cx="1678713" cy="289307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45719" tIns="45719" rIns="45719" bIns="45719" numCol="1" anchor="ctr">
                    <a:spAutoFit/>
                  </a:bodyPr>
                  <a:lstStyle>
                    <a:lvl1pPr algn="ctr">
                      <a:lnSpc>
                        <a:spcPct val="150000"/>
                      </a:lnSpc>
                      <a:defRPr sz="1400">
                        <a:solidFill>
                          <a:srgbClr val="FFFFFF"/>
                        </a:solidFill>
                        <a:latin typeface="나눔스퀘어OTF Bold"/>
                        <a:ea typeface="나눔스퀘어OTF Bold"/>
                        <a:cs typeface="나눔스퀘어OTF Bold"/>
                        <a:sym typeface="나눔스퀘어OTF Bold"/>
                      </a:defRPr>
                    </a:lvl1pPr>
                  </a:lstStyle>
                  <a:p>
                    <a:pPr/>
                    <a:r>
                      <a:t>형상 관리</a:t>
                    </a:r>
                  </a:p>
                </p:txBody>
              </p:sp>
            </p:grpSp>
          </p:grpSp>
          <p:grpSp>
            <p:nvGrpSpPr>
              <p:cNvPr id="433" name="그룹화"/>
              <p:cNvGrpSpPr/>
              <p:nvPr/>
            </p:nvGrpSpPr>
            <p:grpSpPr>
              <a:xfrm>
                <a:off x="382721" y="861167"/>
                <a:ext cx="3048001" cy="759956"/>
                <a:chOff x="0" y="0"/>
                <a:chExt cx="3048000" cy="759955"/>
              </a:xfrm>
            </p:grpSpPr>
            <p:sp>
              <p:nvSpPr>
                <p:cNvPr id="430" name="직사각형"/>
                <p:cNvSpPr/>
                <p:nvPr/>
              </p:nvSpPr>
              <p:spPr>
                <a:xfrm>
                  <a:off x="0" y="0"/>
                  <a:ext cx="3048000" cy="759956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431" name="사각형"/>
                <p:cNvSpPr/>
                <p:nvPr/>
              </p:nvSpPr>
              <p:spPr>
                <a:xfrm>
                  <a:off x="116512" y="125977"/>
                  <a:ext cx="508001" cy="508001"/>
                </a:xfrm>
                <a:prstGeom prst="rect">
                  <a:avLst/>
                </a:prstGeom>
                <a:blipFill rotWithShape="1">
                  <a:blip r:embed="rId3"/>
                  <a:srcRect l="0" t="0" r="0" b="0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432" name="Git…"/>
                <p:cNvSpPr/>
                <p:nvPr/>
              </p:nvSpPr>
              <p:spPr>
                <a:xfrm>
                  <a:off x="758947" y="125977"/>
                  <a:ext cx="2159001" cy="50800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lnSpc>
                      <a:spcPct val="120000"/>
                    </a:lnSpc>
                    <a:defRPr sz="1400">
                      <a:latin typeface="나눔스퀘어OTF Bold"/>
                      <a:ea typeface="나눔스퀘어OTF Bold"/>
                      <a:cs typeface="나눔스퀘어OTF Bold"/>
                      <a:sym typeface="나눔스퀘어OTF Bold"/>
                    </a:defRPr>
                  </a:pPr>
                  <a:r>
                    <a:t>Git</a:t>
                  </a:r>
                </a:p>
                <a:p>
                  <a:pPr>
                    <a:lnSpc>
                      <a:spcPct val="120000"/>
                    </a:lnSpc>
                    <a:defRPr sz="1000">
                      <a:solidFill>
                        <a:srgbClr val="797979"/>
                      </a:solidFill>
                    </a:defRPr>
                  </a:pPr>
                  <a:r>
                    <a:t>버전 관리 시스템</a:t>
                  </a:r>
                </a:p>
              </p:txBody>
            </p:sp>
          </p:grpSp>
          <p:grpSp>
            <p:nvGrpSpPr>
              <p:cNvPr id="437" name="그룹화"/>
              <p:cNvGrpSpPr/>
              <p:nvPr/>
            </p:nvGrpSpPr>
            <p:grpSpPr>
              <a:xfrm>
                <a:off x="382721" y="1955777"/>
                <a:ext cx="3048001" cy="759956"/>
                <a:chOff x="0" y="0"/>
                <a:chExt cx="3048000" cy="759955"/>
              </a:xfrm>
            </p:grpSpPr>
            <p:sp>
              <p:nvSpPr>
                <p:cNvPr id="434" name="직사각형"/>
                <p:cNvSpPr/>
                <p:nvPr/>
              </p:nvSpPr>
              <p:spPr>
                <a:xfrm>
                  <a:off x="0" y="0"/>
                  <a:ext cx="3048000" cy="759956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435" name="사각형"/>
                <p:cNvSpPr/>
                <p:nvPr/>
              </p:nvSpPr>
              <p:spPr>
                <a:xfrm>
                  <a:off x="116512" y="125977"/>
                  <a:ext cx="508001" cy="508001"/>
                </a:xfrm>
                <a:prstGeom prst="rect">
                  <a:avLst/>
                </a:prstGeom>
                <a:blipFill rotWithShape="1">
                  <a:blip r:embed="rId4"/>
                  <a:srcRect l="0" t="0" r="0" b="0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436" name="Gitlab…"/>
                <p:cNvSpPr/>
                <p:nvPr/>
              </p:nvSpPr>
              <p:spPr>
                <a:xfrm>
                  <a:off x="758947" y="125977"/>
                  <a:ext cx="2159001" cy="50800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lnSpc>
                      <a:spcPct val="120000"/>
                    </a:lnSpc>
                    <a:defRPr sz="1400">
                      <a:latin typeface="나눔스퀘어OTF Bold"/>
                      <a:ea typeface="나눔스퀘어OTF Bold"/>
                      <a:cs typeface="나눔스퀘어OTF Bold"/>
                      <a:sym typeface="나눔스퀘어OTF Bold"/>
                    </a:defRPr>
                  </a:pPr>
                  <a:r>
                    <a:t>Gitlab</a:t>
                  </a:r>
                </a:p>
                <a:p>
                  <a:pPr>
                    <a:lnSpc>
                      <a:spcPct val="120000"/>
                    </a:lnSpc>
                    <a:defRPr sz="1000">
                      <a:solidFill>
                        <a:srgbClr val="797979"/>
                      </a:solidFill>
                    </a:defRPr>
                  </a:pPr>
                  <a:r>
                    <a:t>소스 코드 원격 저장소</a:t>
                  </a:r>
                </a:p>
              </p:txBody>
            </p:sp>
          </p:grpSp>
          <p:grpSp>
            <p:nvGrpSpPr>
              <p:cNvPr id="441" name="그룹화"/>
              <p:cNvGrpSpPr/>
              <p:nvPr/>
            </p:nvGrpSpPr>
            <p:grpSpPr>
              <a:xfrm>
                <a:off x="382721" y="3050387"/>
                <a:ext cx="3048001" cy="759956"/>
                <a:chOff x="0" y="0"/>
                <a:chExt cx="3048000" cy="759955"/>
              </a:xfrm>
            </p:grpSpPr>
            <p:sp>
              <p:nvSpPr>
                <p:cNvPr id="438" name="직사각형"/>
                <p:cNvSpPr/>
                <p:nvPr/>
              </p:nvSpPr>
              <p:spPr>
                <a:xfrm>
                  <a:off x="0" y="0"/>
                  <a:ext cx="3048000" cy="759956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439" name="사각형"/>
                <p:cNvSpPr/>
                <p:nvPr/>
              </p:nvSpPr>
              <p:spPr>
                <a:xfrm>
                  <a:off x="116512" y="125977"/>
                  <a:ext cx="508001" cy="508001"/>
                </a:xfrm>
                <a:prstGeom prst="rect">
                  <a:avLst/>
                </a:prstGeom>
                <a:blipFill rotWithShape="1">
                  <a:blip r:embed="rId5"/>
                  <a:srcRect l="0" t="0" r="0" b="0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440" name="Gitlab Flow…"/>
                <p:cNvSpPr/>
                <p:nvPr/>
              </p:nvSpPr>
              <p:spPr>
                <a:xfrm>
                  <a:off x="758947" y="125977"/>
                  <a:ext cx="2159001" cy="50800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lnSpc>
                      <a:spcPct val="120000"/>
                    </a:lnSpc>
                    <a:defRPr sz="1400">
                      <a:latin typeface="나눔스퀘어OTF Bold"/>
                      <a:ea typeface="나눔스퀘어OTF Bold"/>
                      <a:cs typeface="나눔스퀘어OTF Bold"/>
                      <a:sym typeface="나눔스퀘어OTF Bold"/>
                    </a:defRPr>
                  </a:pPr>
                  <a:r>
                    <a:t>Gitlab Flow</a:t>
                  </a:r>
                </a:p>
                <a:p>
                  <a:pPr>
                    <a:lnSpc>
                      <a:spcPct val="120000"/>
                    </a:lnSpc>
                    <a:defRPr sz="1000">
                      <a:solidFill>
                        <a:srgbClr val="797979"/>
                      </a:solidFill>
                    </a:defRPr>
                  </a:pPr>
                  <a:r>
                    <a:t>브랜치 전략</a:t>
                  </a:r>
                </a:p>
              </p:txBody>
            </p:sp>
          </p:grpSp>
        </p:grpSp>
        <p:grpSp>
          <p:nvGrpSpPr>
            <p:cNvPr id="460" name="그룹화"/>
            <p:cNvGrpSpPr/>
            <p:nvPr/>
          </p:nvGrpSpPr>
          <p:grpSpPr>
            <a:xfrm>
              <a:off x="4904208" y="0"/>
              <a:ext cx="3813444" cy="4157562"/>
              <a:chOff x="0" y="0"/>
              <a:chExt cx="3813443" cy="4157561"/>
            </a:xfrm>
          </p:grpSpPr>
          <p:grpSp>
            <p:nvGrpSpPr>
              <p:cNvPr id="447" name="그룹화"/>
              <p:cNvGrpSpPr/>
              <p:nvPr/>
            </p:nvGrpSpPr>
            <p:grpSpPr>
              <a:xfrm>
                <a:off x="0" y="0"/>
                <a:ext cx="3813444" cy="4157562"/>
                <a:chOff x="0" y="0"/>
                <a:chExt cx="3813443" cy="4157561"/>
              </a:xfrm>
            </p:grpSpPr>
            <p:sp>
              <p:nvSpPr>
                <p:cNvPr id="443" name="직사각형 10"/>
                <p:cNvSpPr/>
                <p:nvPr/>
              </p:nvSpPr>
              <p:spPr>
                <a:xfrm>
                  <a:off x="0" y="347561"/>
                  <a:ext cx="3813444" cy="381000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444500" dist="0" dir="0">
                    <a:srgbClr val="000000">
                      <a:alpha val="10000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lnSpc>
                      <a:spcPct val="150000"/>
                    </a:lnSpc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grpSp>
              <p:nvGrpSpPr>
                <p:cNvPr id="446" name="모서리가 둥근 직사각형 12"/>
                <p:cNvGrpSpPr/>
                <p:nvPr/>
              </p:nvGrpSpPr>
              <p:grpSpPr>
                <a:xfrm>
                  <a:off x="227354" y="0"/>
                  <a:ext cx="1818408" cy="494271"/>
                  <a:chOff x="0" y="0"/>
                  <a:chExt cx="1818407" cy="494270"/>
                </a:xfrm>
              </p:grpSpPr>
              <p:sp>
                <p:nvSpPr>
                  <p:cNvPr id="444" name="모서리가 둥근 직사각형"/>
                  <p:cNvSpPr/>
                  <p:nvPr/>
                </p:nvSpPr>
                <p:spPr>
                  <a:xfrm>
                    <a:off x="0" y="0"/>
                    <a:ext cx="1818408" cy="494271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32E1C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lnSpc>
                        <a:spcPct val="150000"/>
                      </a:lnSpc>
                      <a:defRPr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445" name="의사소통"/>
                  <p:cNvSpPr txBox="1"/>
                  <p:nvPr/>
                </p:nvSpPr>
                <p:spPr>
                  <a:xfrm>
                    <a:off x="69847" y="102482"/>
                    <a:ext cx="1678713" cy="289307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45719" tIns="45719" rIns="45719" bIns="45719" numCol="1" anchor="ctr">
                    <a:spAutoFit/>
                  </a:bodyPr>
                  <a:lstStyle>
                    <a:lvl1pPr algn="ctr">
                      <a:lnSpc>
                        <a:spcPct val="150000"/>
                      </a:lnSpc>
                      <a:defRPr sz="1400">
                        <a:solidFill>
                          <a:srgbClr val="FFFFFF"/>
                        </a:solidFill>
                        <a:latin typeface="나눔스퀘어OTF Bold"/>
                        <a:ea typeface="나눔스퀘어OTF Bold"/>
                        <a:cs typeface="나눔스퀘어OTF Bold"/>
                        <a:sym typeface="나눔스퀘어OTF Bold"/>
                      </a:defRPr>
                    </a:lvl1pPr>
                  </a:lstStyle>
                  <a:p>
                    <a:pPr/>
                    <a:r>
                      <a:t>의사소통</a:t>
                    </a:r>
                  </a:p>
                </p:txBody>
              </p:sp>
            </p:grpSp>
          </p:grpSp>
          <p:grpSp>
            <p:nvGrpSpPr>
              <p:cNvPr id="451" name="그룹화"/>
              <p:cNvGrpSpPr/>
              <p:nvPr/>
            </p:nvGrpSpPr>
            <p:grpSpPr>
              <a:xfrm>
                <a:off x="382721" y="861167"/>
                <a:ext cx="3048001" cy="759956"/>
                <a:chOff x="0" y="0"/>
                <a:chExt cx="3048000" cy="759955"/>
              </a:xfrm>
            </p:grpSpPr>
            <p:sp>
              <p:nvSpPr>
                <p:cNvPr id="448" name="직사각형"/>
                <p:cNvSpPr/>
                <p:nvPr/>
              </p:nvSpPr>
              <p:spPr>
                <a:xfrm>
                  <a:off x="0" y="0"/>
                  <a:ext cx="3048000" cy="759956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449" name="사각형"/>
                <p:cNvSpPr/>
                <p:nvPr/>
              </p:nvSpPr>
              <p:spPr>
                <a:xfrm>
                  <a:off x="116512" y="125977"/>
                  <a:ext cx="508001" cy="508001"/>
                </a:xfrm>
                <a:prstGeom prst="rect">
                  <a:avLst/>
                </a:prstGeom>
                <a:blipFill rotWithShape="1">
                  <a:blip r:embed="rId6"/>
                  <a:srcRect l="0" t="0" r="0" b="0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450" name="Merge Request…"/>
                <p:cNvSpPr/>
                <p:nvPr/>
              </p:nvSpPr>
              <p:spPr>
                <a:xfrm>
                  <a:off x="758947" y="125977"/>
                  <a:ext cx="2159001" cy="50800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lnSpc>
                      <a:spcPct val="120000"/>
                    </a:lnSpc>
                    <a:defRPr sz="1400">
                      <a:latin typeface="나눔스퀘어OTF Bold"/>
                      <a:ea typeface="나눔스퀘어OTF Bold"/>
                      <a:cs typeface="나눔스퀘어OTF Bold"/>
                      <a:sym typeface="나눔스퀘어OTF Bold"/>
                    </a:defRPr>
                  </a:pPr>
                  <a:r>
                    <a:t>Merge Request</a:t>
                  </a:r>
                </a:p>
                <a:p>
                  <a:pPr>
                    <a:lnSpc>
                      <a:spcPct val="120000"/>
                    </a:lnSpc>
                    <a:defRPr sz="1000">
                      <a:solidFill>
                        <a:srgbClr val="797979"/>
                      </a:solidFill>
                    </a:defRPr>
                  </a:pPr>
                  <a:r>
                    <a:t>최소 2인 이상의 리뷰어 지정</a:t>
                  </a:r>
                </a:p>
              </p:txBody>
            </p:sp>
          </p:grpSp>
          <p:grpSp>
            <p:nvGrpSpPr>
              <p:cNvPr id="455" name="그룹화"/>
              <p:cNvGrpSpPr/>
              <p:nvPr/>
            </p:nvGrpSpPr>
            <p:grpSpPr>
              <a:xfrm>
                <a:off x="382721" y="1955777"/>
                <a:ext cx="3048001" cy="759956"/>
                <a:chOff x="0" y="0"/>
                <a:chExt cx="3048000" cy="759955"/>
              </a:xfrm>
            </p:grpSpPr>
            <p:sp>
              <p:nvSpPr>
                <p:cNvPr id="452" name="직사각형"/>
                <p:cNvSpPr/>
                <p:nvPr/>
              </p:nvSpPr>
              <p:spPr>
                <a:xfrm>
                  <a:off x="0" y="0"/>
                  <a:ext cx="3048000" cy="759956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453" name="사각형"/>
                <p:cNvSpPr/>
                <p:nvPr/>
              </p:nvSpPr>
              <p:spPr>
                <a:xfrm>
                  <a:off x="116512" y="125977"/>
                  <a:ext cx="508001" cy="508001"/>
                </a:xfrm>
                <a:prstGeom prst="rect">
                  <a:avLst/>
                </a:prstGeom>
                <a:blipFill rotWithShape="1">
                  <a:blip r:embed="rId7"/>
                  <a:srcRect l="0" t="0" r="0" b="0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454" name="소스 코드 리뷰…"/>
                <p:cNvSpPr/>
                <p:nvPr/>
              </p:nvSpPr>
              <p:spPr>
                <a:xfrm>
                  <a:off x="758947" y="125977"/>
                  <a:ext cx="2159001" cy="50800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lnSpc>
                      <a:spcPct val="120000"/>
                    </a:lnSpc>
                    <a:defRPr sz="1400">
                      <a:latin typeface="나눔스퀘어OTF Bold"/>
                      <a:ea typeface="나눔스퀘어OTF Bold"/>
                      <a:cs typeface="나눔스퀘어OTF Bold"/>
                      <a:sym typeface="나눔스퀘어OTF Bold"/>
                    </a:defRPr>
                  </a:pPr>
                  <a:r>
                    <a:t>소스 코드 리뷰</a:t>
                  </a:r>
                </a:p>
                <a:p>
                  <a:pPr>
                    <a:lnSpc>
                      <a:spcPct val="120000"/>
                    </a:lnSpc>
                    <a:defRPr sz="1000">
                      <a:solidFill>
                        <a:srgbClr val="797979"/>
                      </a:solidFill>
                    </a:defRPr>
                  </a:pPr>
                  <a:r>
                    <a:t>개발자와 개발자의 대화</a:t>
                  </a:r>
                </a:p>
              </p:txBody>
            </p:sp>
          </p:grpSp>
          <p:grpSp>
            <p:nvGrpSpPr>
              <p:cNvPr id="459" name="그룹화"/>
              <p:cNvGrpSpPr/>
              <p:nvPr/>
            </p:nvGrpSpPr>
            <p:grpSpPr>
              <a:xfrm>
                <a:off x="382721" y="3050387"/>
                <a:ext cx="3048001" cy="759956"/>
                <a:chOff x="0" y="0"/>
                <a:chExt cx="3048000" cy="759955"/>
              </a:xfrm>
            </p:grpSpPr>
            <p:sp>
              <p:nvSpPr>
                <p:cNvPr id="456" name="직사각형"/>
                <p:cNvSpPr/>
                <p:nvPr/>
              </p:nvSpPr>
              <p:spPr>
                <a:xfrm>
                  <a:off x="0" y="0"/>
                  <a:ext cx="3048000" cy="759956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457" name="사각형"/>
                <p:cNvSpPr/>
                <p:nvPr/>
              </p:nvSpPr>
              <p:spPr>
                <a:xfrm>
                  <a:off x="116512" y="125977"/>
                  <a:ext cx="508001" cy="508001"/>
                </a:xfrm>
                <a:prstGeom prst="rect">
                  <a:avLst/>
                </a:prstGeom>
                <a:blipFill rotWithShape="1">
                  <a:blip r:embed="rId8"/>
                  <a:srcRect l="0" t="0" r="0" b="0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458" name="주간 회의…"/>
                <p:cNvSpPr/>
                <p:nvPr/>
              </p:nvSpPr>
              <p:spPr>
                <a:xfrm>
                  <a:off x="758947" y="125977"/>
                  <a:ext cx="2159001" cy="50800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lnSpc>
                      <a:spcPct val="120000"/>
                    </a:lnSpc>
                    <a:defRPr sz="1400">
                      <a:latin typeface="나눔스퀘어OTF Bold"/>
                      <a:ea typeface="나눔스퀘어OTF Bold"/>
                      <a:cs typeface="나눔스퀘어OTF Bold"/>
                      <a:sym typeface="나눔스퀘어OTF Bold"/>
                    </a:defRPr>
                  </a:pPr>
                  <a:r>
                    <a:t>주간 회의</a:t>
                  </a:r>
                </a:p>
                <a:p>
                  <a:pPr>
                    <a:lnSpc>
                      <a:spcPct val="120000"/>
                    </a:lnSpc>
                    <a:defRPr sz="1000">
                      <a:solidFill>
                        <a:srgbClr val="797979"/>
                      </a:solidFill>
                    </a:defRPr>
                  </a:pPr>
                  <a:r>
                    <a:t>이슈 공유, 방향성 논의 등</a:t>
                  </a:r>
                </a:p>
              </p:txBody>
            </p:sp>
          </p:grpSp>
        </p:grpSp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32E1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사각형: 둥근 한쪽 모서리 7"/>
          <p:cNvSpPr/>
          <p:nvPr/>
        </p:nvSpPr>
        <p:spPr>
          <a:xfrm flipH="1">
            <a:off x="254000" y="171450"/>
            <a:ext cx="11938000" cy="66865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lnTo>
                  <a:pt x="21261" y="0"/>
                </a:lnTo>
                <a:cubicBezTo>
                  <a:pt x="21448" y="0"/>
                  <a:pt x="21600" y="271"/>
                  <a:pt x="21600" y="605"/>
                </a:cubicBez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  <a:effectLst>
            <a:outerShdw sx="100000" sy="100000" kx="0" ky="0" algn="b" rotWithShape="0" blurRad="190500" dist="38100" dir="13500000">
              <a:srgbClr val="000000">
                <a:alpha val="1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466" name="모서리가 둥근 직사각형 6"/>
          <p:cNvGrpSpPr/>
          <p:nvPr/>
        </p:nvGrpSpPr>
        <p:grpSpPr>
          <a:xfrm>
            <a:off x="808341" y="321886"/>
            <a:ext cx="7274060" cy="396025"/>
            <a:chOff x="0" y="107"/>
            <a:chExt cx="7274059" cy="396024"/>
          </a:xfrm>
        </p:grpSpPr>
        <p:sp>
          <p:nvSpPr>
            <p:cNvPr id="464" name="모서리가 둥근 직사각형"/>
            <p:cNvSpPr/>
            <p:nvPr/>
          </p:nvSpPr>
          <p:spPr>
            <a:xfrm>
              <a:off x="0" y="107"/>
              <a:ext cx="7274060" cy="396026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6000">
                  <a:srgbClr val="F7F7F7"/>
                </a:gs>
                <a:gs pos="100000">
                  <a:srgbClr val="FFFFFF"/>
                </a:gs>
              </a:gsLst>
              <a:lin ang="0" scaled="0"/>
            </a:gradFill>
            <a:ln w="15875" cap="flat">
              <a:solidFill>
                <a:srgbClr val="1FD7C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tabLst>
                  <a:tab pos="2603500" algn="l"/>
                </a:tabLst>
                <a:defRPr sz="1600">
                  <a:solidFill>
                    <a:srgbClr val="32E1C4"/>
                  </a:solidFill>
                </a:defRPr>
              </a:pPr>
            </a:p>
          </p:txBody>
        </p:sp>
        <p:sp>
          <p:nvSpPr>
            <p:cNvPr id="465" name="3. 우리는 이렇게 협업해요"/>
            <p:cNvSpPr txBox="1"/>
            <p:nvPr/>
          </p:nvSpPr>
          <p:spPr>
            <a:xfrm>
              <a:off x="111653" y="10160"/>
              <a:ext cx="7050754" cy="3759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indent="354013">
                <a:tabLst>
                  <a:tab pos="2603500" algn="l"/>
                </a:tabLst>
                <a:defRPr sz="2000">
                  <a:solidFill>
                    <a:srgbClr val="32E1C4"/>
                  </a:solidFill>
                </a:defRPr>
              </a:lvl1pPr>
            </a:lstStyle>
            <a:p>
              <a:pPr/>
              <a:r>
                <a:t>3. 우리는 이렇게 협업해요</a:t>
              </a:r>
            </a:p>
          </p:txBody>
        </p:sp>
      </p:grpSp>
      <p:sp>
        <p:nvSpPr>
          <p:cNvPr id="467" name="자유형 10"/>
          <p:cNvSpPr/>
          <p:nvPr/>
        </p:nvSpPr>
        <p:spPr>
          <a:xfrm>
            <a:off x="957923" y="410089"/>
            <a:ext cx="198293" cy="1951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458" h="21456" fill="norm" stroke="1" extrusionOk="0">
                <a:moveTo>
                  <a:pt x="8184" y="2310"/>
                </a:moveTo>
                <a:cubicBezTo>
                  <a:pt x="4919" y="2310"/>
                  <a:pt x="2273" y="4999"/>
                  <a:pt x="2273" y="8315"/>
                </a:cubicBezTo>
                <a:cubicBezTo>
                  <a:pt x="2273" y="11632"/>
                  <a:pt x="4919" y="14321"/>
                  <a:pt x="8184" y="14321"/>
                </a:cubicBezTo>
                <a:cubicBezTo>
                  <a:pt x="11448" y="14321"/>
                  <a:pt x="14094" y="11632"/>
                  <a:pt x="14094" y="8315"/>
                </a:cubicBezTo>
                <a:cubicBezTo>
                  <a:pt x="14094" y="4999"/>
                  <a:pt x="11448" y="2310"/>
                  <a:pt x="8184" y="2310"/>
                </a:cubicBezTo>
                <a:close/>
                <a:moveTo>
                  <a:pt x="8184" y="0"/>
                </a:moveTo>
                <a:cubicBezTo>
                  <a:pt x="12703" y="0"/>
                  <a:pt x="16367" y="3723"/>
                  <a:pt x="16367" y="8315"/>
                </a:cubicBezTo>
                <a:cubicBezTo>
                  <a:pt x="16367" y="9463"/>
                  <a:pt x="16138" y="10557"/>
                  <a:pt x="15724" y="11552"/>
                </a:cubicBezTo>
                <a:lnTo>
                  <a:pt x="14921" y="12763"/>
                </a:lnTo>
                <a:lnTo>
                  <a:pt x="14989" y="12792"/>
                </a:lnTo>
                <a:cubicBezTo>
                  <a:pt x="17003" y="14839"/>
                  <a:pt x="19018" y="16885"/>
                  <a:pt x="21032" y="18932"/>
                </a:cubicBezTo>
                <a:cubicBezTo>
                  <a:pt x="21600" y="19509"/>
                  <a:pt x="21600" y="20446"/>
                  <a:pt x="21032" y="21023"/>
                </a:cubicBezTo>
                <a:lnTo>
                  <a:pt x="21032" y="21023"/>
                </a:lnTo>
                <a:cubicBezTo>
                  <a:pt x="20464" y="21600"/>
                  <a:pt x="19543" y="21600"/>
                  <a:pt x="18974" y="21023"/>
                </a:cubicBezTo>
                <a:lnTo>
                  <a:pt x="12946" y="14897"/>
                </a:lnTo>
                <a:lnTo>
                  <a:pt x="11369" y="15977"/>
                </a:lnTo>
                <a:cubicBezTo>
                  <a:pt x="10390" y="16398"/>
                  <a:pt x="9314" y="16631"/>
                  <a:pt x="8184" y="16631"/>
                </a:cubicBezTo>
                <a:cubicBezTo>
                  <a:pt x="3664" y="16631"/>
                  <a:pt x="0" y="12908"/>
                  <a:pt x="0" y="8315"/>
                </a:cubicBezTo>
                <a:cubicBezTo>
                  <a:pt x="0" y="3723"/>
                  <a:pt x="3664" y="0"/>
                  <a:pt x="8184" y="0"/>
                </a:cubicBezTo>
                <a:close/>
              </a:path>
            </a:pathLst>
          </a:custGeom>
          <a:solidFill>
            <a:srgbClr val="1FD7CA"/>
          </a:solidFill>
          <a:ln w="12700">
            <a:miter lim="400000"/>
          </a:ln>
        </p:spPr>
        <p:txBody>
          <a:bodyPr lIns="45719" rIns="45719" anchor="ctr"/>
          <a:lstStyle/>
          <a:p>
            <a:pPr algn="ctr"/>
          </a:p>
        </p:txBody>
      </p:sp>
      <p:grpSp>
        <p:nvGrpSpPr>
          <p:cNvPr id="503" name="그룹 1"/>
          <p:cNvGrpSpPr/>
          <p:nvPr/>
        </p:nvGrpSpPr>
        <p:grpSpPr>
          <a:xfrm>
            <a:off x="354797" y="171450"/>
            <a:ext cx="318303" cy="6686550"/>
            <a:chOff x="5203" y="0"/>
            <a:chExt cx="318301" cy="6686550"/>
          </a:xfrm>
        </p:grpSpPr>
        <p:sp>
          <p:nvSpPr>
            <p:cNvPr id="468" name="직선 연결선 9"/>
            <p:cNvSpPr/>
            <p:nvPr/>
          </p:nvSpPr>
          <p:spPr>
            <a:xfrm flipH="1">
              <a:off x="323504" y="0"/>
              <a:ext cx="1" cy="6686550"/>
            </a:xfrm>
            <a:prstGeom prst="line">
              <a:avLst/>
            </a:prstGeom>
            <a:noFill/>
            <a:ln w="6350" cap="flat">
              <a:solidFill>
                <a:srgbClr val="D9D9D9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grpSp>
          <p:nvGrpSpPr>
            <p:cNvPr id="477" name="그룹 29"/>
            <p:cNvGrpSpPr/>
            <p:nvPr/>
          </p:nvGrpSpPr>
          <p:grpSpPr>
            <a:xfrm>
              <a:off x="5203" y="6282144"/>
              <a:ext cx="213088" cy="254316"/>
              <a:chOff x="0" y="0"/>
              <a:chExt cx="213087" cy="254315"/>
            </a:xfrm>
          </p:grpSpPr>
          <p:grpSp>
            <p:nvGrpSpPr>
              <p:cNvPr id="473" name="그룹 30"/>
              <p:cNvGrpSpPr/>
              <p:nvPr/>
            </p:nvGrpSpPr>
            <p:grpSpPr>
              <a:xfrm>
                <a:off x="0" y="54145"/>
                <a:ext cx="200170" cy="200171"/>
                <a:chOff x="0" y="0"/>
                <a:chExt cx="200169" cy="200169"/>
              </a:xfrm>
            </p:grpSpPr>
            <p:sp>
              <p:nvSpPr>
                <p:cNvPr id="469" name="사각형: 둥근 모서리 18"/>
                <p:cNvSpPr/>
                <p:nvPr/>
              </p:nvSpPr>
              <p:spPr>
                <a:xfrm>
                  <a:off x="0" y="0"/>
                  <a:ext cx="200170" cy="20017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FF"/>
                </a:solidFill>
                <a:ln w="19050" cap="flat">
                  <a:solidFill>
                    <a:srgbClr val="FFFFFF"/>
                  </a:solidFill>
                  <a:prstDash val="solid"/>
                  <a:miter lim="800000"/>
                </a:ln>
                <a:effectLst>
                  <a:outerShdw sx="100000" sy="100000" kx="0" ky="0" algn="b" rotWithShape="0" blurRad="127000" dist="38100" dir="2700000">
                    <a:srgbClr val="000000">
                      <a:alpha val="15000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defRPr sz="700">
                      <a:solidFill>
                        <a:srgbClr val="333F50"/>
                      </a:solidFill>
                    </a:defRPr>
                  </a:pPr>
                </a:p>
              </p:txBody>
            </p:sp>
            <p:grpSp>
              <p:nvGrpSpPr>
                <p:cNvPr id="472" name="그림 33"/>
                <p:cNvGrpSpPr/>
                <p:nvPr/>
              </p:nvGrpSpPr>
              <p:grpSpPr>
                <a:xfrm>
                  <a:off x="33173" y="31612"/>
                  <a:ext cx="140918" cy="140918"/>
                  <a:chOff x="0" y="0"/>
                  <a:chExt cx="140916" cy="140917"/>
                </a:xfrm>
              </p:grpSpPr>
              <p:sp>
                <p:nvSpPr>
                  <p:cNvPr id="470" name="사각형"/>
                  <p:cNvSpPr/>
                  <p:nvPr/>
                </p:nvSpPr>
                <p:spPr>
                  <a:xfrm>
                    <a:off x="0" y="0"/>
                    <a:ext cx="140917" cy="140918"/>
                  </a:xfrm>
                  <a:prstGeom prst="rect">
                    <a:avLst/>
                  </a:prstGeom>
                  <a:solidFill>
                    <a:srgbClr val="000000">
                      <a:alpha val="0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/>
                  </a:p>
                </p:txBody>
              </p:sp>
              <p:pic>
                <p:nvPicPr>
                  <p:cNvPr id="471" name="image1.png" descr="image1.png"/>
                  <p:cNvPicPr>
                    <a:picLocks noChangeAspect="1"/>
                  </p:cNvPicPr>
                  <p:nvPr/>
                </p:nvPicPr>
                <p:blipFill>
                  <a:blip r:embed="rId2">
                    <a:extLst/>
                  </a:blip>
                  <a:stretch>
                    <a:fillRect/>
                  </a:stretch>
                </p:blipFill>
                <p:spPr>
                  <a:xfrm>
                    <a:off x="0" y="0"/>
                    <a:ext cx="140917" cy="140918"/>
                  </a:xfrm>
                  <a:prstGeom prst="rect">
                    <a:avLst/>
                  </a:prstGeom>
                  <a:ln w="12700" cap="flat">
                    <a:noFill/>
                    <a:miter lim="400000"/>
                  </a:ln>
                  <a:effectLst/>
                </p:spPr>
              </p:pic>
            </p:grpSp>
          </p:grpSp>
          <p:grpSp>
            <p:nvGrpSpPr>
              <p:cNvPr id="476" name="타원 31"/>
              <p:cNvGrpSpPr/>
              <p:nvPr/>
            </p:nvGrpSpPr>
            <p:grpSpPr>
              <a:xfrm>
                <a:off x="121825" y="0"/>
                <a:ext cx="91263" cy="127001"/>
                <a:chOff x="0" y="0"/>
                <a:chExt cx="91261" cy="127000"/>
              </a:xfrm>
            </p:grpSpPr>
            <p:sp>
              <p:nvSpPr>
                <p:cNvPr id="474" name="원"/>
                <p:cNvSpPr/>
                <p:nvPr/>
              </p:nvSpPr>
              <p:spPr>
                <a:xfrm>
                  <a:off x="0" y="17869"/>
                  <a:ext cx="91262" cy="91262"/>
                </a:xfrm>
                <a:prstGeom prst="ellipse">
                  <a:avLst/>
                </a:prstGeom>
                <a:solidFill>
                  <a:srgbClr val="32E1C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 algn="ctr">
                    <a:defRPr sz="500">
                      <a:solidFill>
                        <a:srgbClr val="FFFFFF"/>
                      </a:solidFill>
                      <a:latin typeface="나눔스퀘어OTF Bold"/>
                      <a:ea typeface="나눔스퀘어OTF Bold"/>
                      <a:cs typeface="나눔스퀘어OTF Bold"/>
                      <a:sym typeface="나눔스퀘어OTF Bold"/>
                    </a:defRPr>
                  </a:pPr>
                </a:p>
              </p:txBody>
            </p:sp>
            <p:sp>
              <p:nvSpPr>
                <p:cNvPr id="475" name="3"/>
                <p:cNvSpPr txBox="1"/>
                <p:nvPr/>
              </p:nvSpPr>
              <p:spPr>
                <a:xfrm flipH="1">
                  <a:off x="32176" y="0"/>
                  <a:ext cx="26909" cy="127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spAutoFit/>
                </a:bodyPr>
                <a:lstStyle>
                  <a:lvl1pPr algn="ctr">
                    <a:defRPr sz="500">
                      <a:solidFill>
                        <a:srgbClr val="FFFFFF"/>
                      </a:solidFill>
                      <a:latin typeface="나눔스퀘어OTF Bold"/>
                      <a:ea typeface="나눔스퀘어OTF Bold"/>
                      <a:cs typeface="나눔스퀘어OTF Bold"/>
                      <a:sym typeface="나눔스퀘어OTF Bold"/>
                    </a:defRPr>
                  </a:lvl1pPr>
                </a:lstStyle>
                <a:p>
                  <a:pPr/>
                  <a:r>
                    <a:t>3</a:t>
                  </a:r>
                </a:p>
              </p:txBody>
            </p:sp>
          </p:grpSp>
        </p:grpSp>
        <p:grpSp>
          <p:nvGrpSpPr>
            <p:cNvPr id="498" name="그룹 40"/>
            <p:cNvGrpSpPr/>
            <p:nvPr/>
          </p:nvGrpSpPr>
          <p:grpSpPr>
            <a:xfrm>
              <a:off x="31482" y="769622"/>
              <a:ext cx="156783" cy="3490220"/>
              <a:chOff x="0" y="0"/>
              <a:chExt cx="156782" cy="3490219"/>
            </a:xfrm>
          </p:grpSpPr>
          <p:sp>
            <p:nvSpPr>
              <p:cNvPr id="478" name="Freeform 9"/>
              <p:cNvSpPr/>
              <p:nvPr/>
            </p:nvSpPr>
            <p:spPr>
              <a:xfrm>
                <a:off x="24952" y="466746"/>
                <a:ext cx="106878" cy="14104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3357" y="21600"/>
                    </a:moveTo>
                    <a:lnTo>
                      <a:pt x="3190" y="21600"/>
                    </a:lnTo>
                    <a:lnTo>
                      <a:pt x="2858" y="21575"/>
                    </a:lnTo>
                    <a:lnTo>
                      <a:pt x="2536" y="21528"/>
                    </a:lnTo>
                    <a:lnTo>
                      <a:pt x="2220" y="21454"/>
                    </a:lnTo>
                    <a:lnTo>
                      <a:pt x="1916" y="21361"/>
                    </a:lnTo>
                    <a:lnTo>
                      <a:pt x="1624" y="21247"/>
                    </a:lnTo>
                    <a:lnTo>
                      <a:pt x="1350" y="21109"/>
                    </a:lnTo>
                    <a:lnTo>
                      <a:pt x="1093" y="20953"/>
                    </a:lnTo>
                    <a:lnTo>
                      <a:pt x="972" y="20867"/>
                    </a:lnTo>
                    <a:lnTo>
                      <a:pt x="858" y="20777"/>
                    </a:lnTo>
                    <a:lnTo>
                      <a:pt x="647" y="20587"/>
                    </a:lnTo>
                    <a:lnTo>
                      <a:pt x="469" y="20385"/>
                    </a:lnTo>
                    <a:lnTo>
                      <a:pt x="313" y="20167"/>
                    </a:lnTo>
                    <a:lnTo>
                      <a:pt x="190" y="19942"/>
                    </a:lnTo>
                    <a:lnTo>
                      <a:pt x="97" y="19707"/>
                    </a:lnTo>
                    <a:lnTo>
                      <a:pt x="32" y="19462"/>
                    </a:lnTo>
                    <a:lnTo>
                      <a:pt x="2" y="19211"/>
                    </a:lnTo>
                    <a:lnTo>
                      <a:pt x="0" y="19084"/>
                    </a:lnTo>
                    <a:lnTo>
                      <a:pt x="0" y="3374"/>
                    </a:lnTo>
                    <a:lnTo>
                      <a:pt x="2" y="3201"/>
                    </a:lnTo>
                    <a:lnTo>
                      <a:pt x="51" y="2860"/>
                    </a:lnTo>
                    <a:lnTo>
                      <a:pt x="139" y="2532"/>
                    </a:lnTo>
                    <a:lnTo>
                      <a:pt x="271" y="2215"/>
                    </a:lnTo>
                    <a:lnTo>
                      <a:pt x="438" y="1915"/>
                    </a:lnTo>
                    <a:lnTo>
                      <a:pt x="645" y="1624"/>
                    </a:lnTo>
                    <a:lnTo>
                      <a:pt x="886" y="1357"/>
                    </a:lnTo>
                    <a:lnTo>
                      <a:pt x="1155" y="1106"/>
                    </a:lnTo>
                    <a:lnTo>
                      <a:pt x="1459" y="876"/>
                    </a:lnTo>
                    <a:lnTo>
                      <a:pt x="1791" y="672"/>
                    </a:lnTo>
                    <a:lnTo>
                      <a:pt x="2144" y="489"/>
                    </a:lnTo>
                    <a:lnTo>
                      <a:pt x="2524" y="332"/>
                    </a:lnTo>
                    <a:lnTo>
                      <a:pt x="2923" y="206"/>
                    </a:lnTo>
                    <a:lnTo>
                      <a:pt x="3341" y="105"/>
                    </a:lnTo>
                    <a:lnTo>
                      <a:pt x="3775" y="39"/>
                    </a:lnTo>
                    <a:lnTo>
                      <a:pt x="4225" y="2"/>
                    </a:lnTo>
                    <a:lnTo>
                      <a:pt x="4452" y="0"/>
                    </a:lnTo>
                    <a:lnTo>
                      <a:pt x="17145" y="0"/>
                    </a:lnTo>
                    <a:lnTo>
                      <a:pt x="17375" y="2"/>
                    </a:lnTo>
                    <a:lnTo>
                      <a:pt x="17823" y="39"/>
                    </a:lnTo>
                    <a:lnTo>
                      <a:pt x="18257" y="105"/>
                    </a:lnTo>
                    <a:lnTo>
                      <a:pt x="18674" y="206"/>
                    </a:lnTo>
                    <a:lnTo>
                      <a:pt x="19076" y="332"/>
                    </a:lnTo>
                    <a:lnTo>
                      <a:pt x="19454" y="489"/>
                    </a:lnTo>
                    <a:lnTo>
                      <a:pt x="19811" y="672"/>
                    </a:lnTo>
                    <a:lnTo>
                      <a:pt x="20141" y="876"/>
                    </a:lnTo>
                    <a:lnTo>
                      <a:pt x="20442" y="1106"/>
                    </a:lnTo>
                    <a:lnTo>
                      <a:pt x="20716" y="1357"/>
                    </a:lnTo>
                    <a:lnTo>
                      <a:pt x="20957" y="1624"/>
                    </a:lnTo>
                    <a:lnTo>
                      <a:pt x="21159" y="1915"/>
                    </a:lnTo>
                    <a:lnTo>
                      <a:pt x="21331" y="2215"/>
                    </a:lnTo>
                    <a:lnTo>
                      <a:pt x="21461" y="2532"/>
                    </a:lnTo>
                    <a:lnTo>
                      <a:pt x="21551" y="2860"/>
                    </a:lnTo>
                    <a:lnTo>
                      <a:pt x="21595" y="3201"/>
                    </a:lnTo>
                    <a:lnTo>
                      <a:pt x="21600" y="3374"/>
                    </a:lnTo>
                    <a:lnTo>
                      <a:pt x="21600" y="14893"/>
                    </a:lnTo>
                    <a:lnTo>
                      <a:pt x="21595" y="14981"/>
                    </a:lnTo>
                    <a:lnTo>
                      <a:pt x="21551" y="15146"/>
                    </a:lnTo>
                    <a:lnTo>
                      <a:pt x="21468" y="15295"/>
                    </a:lnTo>
                    <a:lnTo>
                      <a:pt x="21347" y="15431"/>
                    </a:lnTo>
                    <a:lnTo>
                      <a:pt x="21196" y="15545"/>
                    </a:lnTo>
                    <a:lnTo>
                      <a:pt x="21015" y="15637"/>
                    </a:lnTo>
                    <a:lnTo>
                      <a:pt x="20820" y="15700"/>
                    </a:lnTo>
                    <a:lnTo>
                      <a:pt x="20602" y="15733"/>
                    </a:lnTo>
                    <a:lnTo>
                      <a:pt x="20486" y="15738"/>
                    </a:lnTo>
                    <a:lnTo>
                      <a:pt x="20373" y="15733"/>
                    </a:lnTo>
                    <a:lnTo>
                      <a:pt x="20155" y="15700"/>
                    </a:lnTo>
                    <a:lnTo>
                      <a:pt x="19955" y="15637"/>
                    </a:lnTo>
                    <a:lnTo>
                      <a:pt x="19776" y="15545"/>
                    </a:lnTo>
                    <a:lnTo>
                      <a:pt x="19628" y="15431"/>
                    </a:lnTo>
                    <a:lnTo>
                      <a:pt x="19507" y="15295"/>
                    </a:lnTo>
                    <a:lnTo>
                      <a:pt x="19419" y="15146"/>
                    </a:lnTo>
                    <a:lnTo>
                      <a:pt x="19377" y="14981"/>
                    </a:lnTo>
                    <a:lnTo>
                      <a:pt x="19373" y="14893"/>
                    </a:lnTo>
                    <a:lnTo>
                      <a:pt x="19373" y="3374"/>
                    </a:lnTo>
                    <a:lnTo>
                      <a:pt x="19370" y="3288"/>
                    </a:lnTo>
                    <a:lnTo>
                      <a:pt x="19350" y="3119"/>
                    </a:lnTo>
                    <a:lnTo>
                      <a:pt x="19303" y="2954"/>
                    </a:lnTo>
                    <a:lnTo>
                      <a:pt x="19240" y="2795"/>
                    </a:lnTo>
                    <a:lnTo>
                      <a:pt x="19152" y="2642"/>
                    </a:lnTo>
                    <a:lnTo>
                      <a:pt x="19050" y="2502"/>
                    </a:lnTo>
                    <a:lnTo>
                      <a:pt x="18932" y="2366"/>
                    </a:lnTo>
                    <a:lnTo>
                      <a:pt x="18795" y="2240"/>
                    </a:lnTo>
                    <a:lnTo>
                      <a:pt x="18642" y="2126"/>
                    </a:lnTo>
                    <a:lnTo>
                      <a:pt x="18477" y="2022"/>
                    </a:lnTo>
                    <a:lnTo>
                      <a:pt x="18301" y="1932"/>
                    </a:lnTo>
                    <a:lnTo>
                      <a:pt x="18111" y="1853"/>
                    </a:lnTo>
                    <a:lnTo>
                      <a:pt x="17911" y="1790"/>
                    </a:lnTo>
                    <a:lnTo>
                      <a:pt x="17702" y="1739"/>
                    </a:lnTo>
                    <a:lnTo>
                      <a:pt x="17486" y="1705"/>
                    </a:lnTo>
                    <a:lnTo>
                      <a:pt x="17261" y="1688"/>
                    </a:lnTo>
                    <a:lnTo>
                      <a:pt x="4339" y="1688"/>
                    </a:lnTo>
                    <a:lnTo>
                      <a:pt x="4116" y="1705"/>
                    </a:lnTo>
                    <a:lnTo>
                      <a:pt x="3898" y="1739"/>
                    </a:lnTo>
                    <a:lnTo>
                      <a:pt x="3687" y="1790"/>
                    </a:lnTo>
                    <a:lnTo>
                      <a:pt x="3487" y="1853"/>
                    </a:lnTo>
                    <a:lnTo>
                      <a:pt x="3299" y="1932"/>
                    </a:lnTo>
                    <a:lnTo>
                      <a:pt x="3123" y="2022"/>
                    </a:lnTo>
                    <a:lnTo>
                      <a:pt x="2956" y="2126"/>
                    </a:lnTo>
                    <a:lnTo>
                      <a:pt x="2805" y="2240"/>
                    </a:lnTo>
                    <a:lnTo>
                      <a:pt x="2668" y="2366"/>
                    </a:lnTo>
                    <a:lnTo>
                      <a:pt x="2547" y="2502"/>
                    </a:lnTo>
                    <a:lnTo>
                      <a:pt x="2445" y="2642"/>
                    </a:lnTo>
                    <a:lnTo>
                      <a:pt x="2362" y="2795"/>
                    </a:lnTo>
                    <a:lnTo>
                      <a:pt x="2295" y="2954"/>
                    </a:lnTo>
                    <a:lnTo>
                      <a:pt x="2250" y="3119"/>
                    </a:lnTo>
                    <a:lnTo>
                      <a:pt x="2227" y="3288"/>
                    </a:lnTo>
                    <a:lnTo>
                      <a:pt x="2227" y="19084"/>
                    </a:lnTo>
                    <a:lnTo>
                      <a:pt x="2232" y="19170"/>
                    </a:lnTo>
                    <a:lnTo>
                      <a:pt x="2269" y="19330"/>
                    </a:lnTo>
                    <a:lnTo>
                      <a:pt x="2346" y="19476"/>
                    </a:lnTo>
                    <a:lnTo>
                      <a:pt x="2462" y="19606"/>
                    </a:lnTo>
                    <a:lnTo>
                      <a:pt x="2531" y="19664"/>
                    </a:lnTo>
                    <a:lnTo>
                      <a:pt x="2619" y="19722"/>
                    </a:lnTo>
                    <a:lnTo>
                      <a:pt x="2812" y="19816"/>
                    </a:lnTo>
                    <a:lnTo>
                      <a:pt x="3030" y="19879"/>
                    </a:lnTo>
                    <a:lnTo>
                      <a:pt x="3260" y="19912"/>
                    </a:lnTo>
                    <a:lnTo>
                      <a:pt x="3378" y="19914"/>
                    </a:lnTo>
                    <a:lnTo>
                      <a:pt x="3489" y="19910"/>
                    </a:lnTo>
                    <a:lnTo>
                      <a:pt x="3701" y="19879"/>
                    </a:lnTo>
                    <a:lnTo>
                      <a:pt x="3891" y="19819"/>
                    </a:lnTo>
                    <a:lnTo>
                      <a:pt x="4062" y="19729"/>
                    </a:lnTo>
                    <a:lnTo>
                      <a:pt x="4139" y="19675"/>
                    </a:lnTo>
                    <a:lnTo>
                      <a:pt x="10000" y="15106"/>
                    </a:lnTo>
                    <a:lnTo>
                      <a:pt x="10083" y="15048"/>
                    </a:lnTo>
                    <a:lnTo>
                      <a:pt x="10269" y="14953"/>
                    </a:lnTo>
                    <a:lnTo>
                      <a:pt x="10471" y="14888"/>
                    </a:lnTo>
                    <a:lnTo>
                      <a:pt x="10689" y="14854"/>
                    </a:lnTo>
                    <a:lnTo>
                      <a:pt x="10800" y="14852"/>
                    </a:lnTo>
                    <a:lnTo>
                      <a:pt x="10911" y="14854"/>
                    </a:lnTo>
                    <a:lnTo>
                      <a:pt x="11129" y="14888"/>
                    </a:lnTo>
                    <a:lnTo>
                      <a:pt x="11334" y="14953"/>
                    </a:lnTo>
                    <a:lnTo>
                      <a:pt x="11517" y="15048"/>
                    </a:lnTo>
                    <a:lnTo>
                      <a:pt x="11598" y="15106"/>
                    </a:lnTo>
                    <a:lnTo>
                      <a:pt x="17463" y="19675"/>
                    </a:lnTo>
                    <a:lnTo>
                      <a:pt x="17540" y="19729"/>
                    </a:lnTo>
                    <a:lnTo>
                      <a:pt x="17709" y="19819"/>
                    </a:lnTo>
                    <a:lnTo>
                      <a:pt x="17897" y="19879"/>
                    </a:lnTo>
                    <a:lnTo>
                      <a:pt x="18104" y="19910"/>
                    </a:lnTo>
                    <a:lnTo>
                      <a:pt x="18217" y="19914"/>
                    </a:lnTo>
                    <a:lnTo>
                      <a:pt x="18333" y="19912"/>
                    </a:lnTo>
                    <a:lnTo>
                      <a:pt x="18565" y="19877"/>
                    </a:lnTo>
                    <a:lnTo>
                      <a:pt x="18781" y="19814"/>
                    </a:lnTo>
                    <a:lnTo>
                      <a:pt x="18976" y="19717"/>
                    </a:lnTo>
                    <a:lnTo>
                      <a:pt x="19060" y="19659"/>
                    </a:lnTo>
                    <a:lnTo>
                      <a:pt x="19136" y="19599"/>
                    </a:lnTo>
                    <a:lnTo>
                      <a:pt x="19252" y="19467"/>
                    </a:lnTo>
                    <a:lnTo>
                      <a:pt x="19329" y="19320"/>
                    </a:lnTo>
                    <a:lnTo>
                      <a:pt x="19370" y="19158"/>
                    </a:lnTo>
                    <a:lnTo>
                      <a:pt x="19373" y="19070"/>
                    </a:lnTo>
                    <a:lnTo>
                      <a:pt x="19377" y="18984"/>
                    </a:lnTo>
                    <a:lnTo>
                      <a:pt x="19419" y="18819"/>
                    </a:lnTo>
                    <a:lnTo>
                      <a:pt x="19507" y="18667"/>
                    </a:lnTo>
                    <a:lnTo>
                      <a:pt x="19628" y="18532"/>
                    </a:lnTo>
                    <a:lnTo>
                      <a:pt x="19776" y="18420"/>
                    </a:lnTo>
                    <a:lnTo>
                      <a:pt x="19955" y="18328"/>
                    </a:lnTo>
                    <a:lnTo>
                      <a:pt x="20155" y="18261"/>
                    </a:lnTo>
                    <a:lnTo>
                      <a:pt x="20373" y="18230"/>
                    </a:lnTo>
                    <a:lnTo>
                      <a:pt x="20486" y="18226"/>
                    </a:lnTo>
                    <a:lnTo>
                      <a:pt x="20602" y="18230"/>
                    </a:lnTo>
                    <a:lnTo>
                      <a:pt x="20820" y="18261"/>
                    </a:lnTo>
                    <a:lnTo>
                      <a:pt x="21015" y="18328"/>
                    </a:lnTo>
                    <a:lnTo>
                      <a:pt x="21196" y="18420"/>
                    </a:lnTo>
                    <a:lnTo>
                      <a:pt x="21347" y="18532"/>
                    </a:lnTo>
                    <a:lnTo>
                      <a:pt x="21468" y="18667"/>
                    </a:lnTo>
                    <a:lnTo>
                      <a:pt x="21551" y="18819"/>
                    </a:lnTo>
                    <a:lnTo>
                      <a:pt x="21595" y="18984"/>
                    </a:lnTo>
                    <a:lnTo>
                      <a:pt x="21600" y="19070"/>
                    </a:lnTo>
                    <a:lnTo>
                      <a:pt x="21598" y="19198"/>
                    </a:lnTo>
                    <a:lnTo>
                      <a:pt x="21565" y="19450"/>
                    </a:lnTo>
                    <a:lnTo>
                      <a:pt x="21500" y="19694"/>
                    </a:lnTo>
                    <a:lnTo>
                      <a:pt x="21407" y="19930"/>
                    </a:lnTo>
                    <a:lnTo>
                      <a:pt x="21284" y="20158"/>
                    </a:lnTo>
                    <a:lnTo>
                      <a:pt x="21129" y="20373"/>
                    </a:lnTo>
                    <a:lnTo>
                      <a:pt x="20950" y="20579"/>
                    </a:lnTo>
                    <a:lnTo>
                      <a:pt x="20739" y="20770"/>
                    </a:lnTo>
                    <a:lnTo>
                      <a:pt x="20626" y="20860"/>
                    </a:lnTo>
                    <a:lnTo>
                      <a:pt x="20503" y="20948"/>
                    </a:lnTo>
                    <a:lnTo>
                      <a:pt x="20240" y="21108"/>
                    </a:lnTo>
                    <a:lnTo>
                      <a:pt x="19957" y="21247"/>
                    </a:lnTo>
                    <a:lnTo>
                      <a:pt x="19660" y="21363"/>
                    </a:lnTo>
                    <a:lnTo>
                      <a:pt x="19350" y="21459"/>
                    </a:lnTo>
                    <a:lnTo>
                      <a:pt x="19025" y="21530"/>
                    </a:lnTo>
                    <a:lnTo>
                      <a:pt x="18695" y="21577"/>
                    </a:lnTo>
                    <a:lnTo>
                      <a:pt x="18359" y="21600"/>
                    </a:lnTo>
                    <a:lnTo>
                      <a:pt x="18192" y="21600"/>
                    </a:lnTo>
                    <a:lnTo>
                      <a:pt x="18020" y="21598"/>
                    </a:lnTo>
                    <a:lnTo>
                      <a:pt x="17693" y="21570"/>
                    </a:lnTo>
                    <a:lnTo>
                      <a:pt x="17375" y="21523"/>
                    </a:lnTo>
                    <a:lnTo>
                      <a:pt x="17071" y="21449"/>
                    </a:lnTo>
                    <a:lnTo>
                      <a:pt x="16779" y="21356"/>
                    </a:lnTo>
                    <a:lnTo>
                      <a:pt x="16498" y="21236"/>
                    </a:lnTo>
                    <a:lnTo>
                      <a:pt x="16234" y="21099"/>
                    </a:lnTo>
                    <a:lnTo>
                      <a:pt x="15983" y="20941"/>
                    </a:lnTo>
                    <a:lnTo>
                      <a:pt x="15867" y="20849"/>
                    </a:lnTo>
                    <a:lnTo>
                      <a:pt x="10800" y="16904"/>
                    </a:lnTo>
                    <a:lnTo>
                      <a:pt x="5735" y="20849"/>
                    </a:lnTo>
                    <a:lnTo>
                      <a:pt x="5619" y="20937"/>
                    </a:lnTo>
                    <a:lnTo>
                      <a:pt x="5371" y="21097"/>
                    </a:lnTo>
                    <a:lnTo>
                      <a:pt x="5107" y="21236"/>
                    </a:lnTo>
                    <a:lnTo>
                      <a:pt x="4826" y="21352"/>
                    </a:lnTo>
                    <a:lnTo>
                      <a:pt x="4536" y="21447"/>
                    </a:lnTo>
                    <a:lnTo>
                      <a:pt x="4230" y="21519"/>
                    </a:lnTo>
                    <a:lnTo>
                      <a:pt x="3912" y="21570"/>
                    </a:lnTo>
                    <a:lnTo>
                      <a:pt x="3585" y="21598"/>
                    </a:lnTo>
                    <a:lnTo>
                      <a:pt x="3417" y="21600"/>
                    </a:lnTo>
                    <a:lnTo>
                      <a:pt x="3357" y="21600"/>
                    </a:lnTo>
                    <a:close/>
                  </a:path>
                </a:pathLst>
              </a:cu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grpSp>
            <p:nvGrpSpPr>
              <p:cNvPr id="481" name="Group 12"/>
              <p:cNvGrpSpPr/>
              <p:nvPr/>
            </p:nvGrpSpPr>
            <p:grpSpPr>
              <a:xfrm>
                <a:off x="0" y="-1"/>
                <a:ext cx="156783" cy="124719"/>
                <a:chOff x="0" y="0"/>
                <a:chExt cx="156782" cy="124717"/>
              </a:xfrm>
            </p:grpSpPr>
            <p:sp>
              <p:nvSpPr>
                <p:cNvPr id="479" name="Freeform 13"/>
                <p:cNvSpPr/>
                <p:nvPr/>
              </p:nvSpPr>
              <p:spPr>
                <a:xfrm>
                  <a:off x="22370" y="25167"/>
                  <a:ext cx="112043" cy="9955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12" y="0"/>
                      </a:moveTo>
                      <a:lnTo>
                        <a:pt x="24" y="10004"/>
                      </a:lnTo>
                      <a:lnTo>
                        <a:pt x="24" y="10058"/>
                      </a:lnTo>
                      <a:lnTo>
                        <a:pt x="0" y="10099"/>
                      </a:lnTo>
                      <a:lnTo>
                        <a:pt x="0" y="20238"/>
                      </a:lnTo>
                      <a:lnTo>
                        <a:pt x="24" y="20508"/>
                      </a:lnTo>
                      <a:lnTo>
                        <a:pt x="192" y="20993"/>
                      </a:lnTo>
                      <a:lnTo>
                        <a:pt x="360" y="21196"/>
                      </a:lnTo>
                      <a:lnTo>
                        <a:pt x="539" y="21384"/>
                      </a:lnTo>
                      <a:lnTo>
                        <a:pt x="971" y="21587"/>
                      </a:lnTo>
                      <a:lnTo>
                        <a:pt x="1199" y="21600"/>
                      </a:lnTo>
                      <a:lnTo>
                        <a:pt x="8415" y="21600"/>
                      </a:lnTo>
                      <a:lnTo>
                        <a:pt x="8415" y="13497"/>
                      </a:lnTo>
                      <a:lnTo>
                        <a:pt x="13209" y="13497"/>
                      </a:lnTo>
                      <a:lnTo>
                        <a:pt x="13209" y="21600"/>
                      </a:lnTo>
                      <a:lnTo>
                        <a:pt x="20413" y="21600"/>
                      </a:lnTo>
                      <a:lnTo>
                        <a:pt x="20653" y="21587"/>
                      </a:lnTo>
                      <a:lnTo>
                        <a:pt x="21073" y="21384"/>
                      </a:lnTo>
                      <a:lnTo>
                        <a:pt x="21252" y="21196"/>
                      </a:lnTo>
                      <a:lnTo>
                        <a:pt x="21408" y="20993"/>
                      </a:lnTo>
                      <a:lnTo>
                        <a:pt x="21600" y="20508"/>
                      </a:lnTo>
                      <a:lnTo>
                        <a:pt x="21600" y="10045"/>
                      </a:lnTo>
                      <a:lnTo>
                        <a:pt x="21588" y="10004"/>
                      </a:lnTo>
                      <a:lnTo>
                        <a:pt x="10812" y="0"/>
                      </a:lnTo>
                      <a:close/>
                    </a:path>
                  </a:pathLst>
                </a:custGeom>
                <a:solidFill>
                  <a:srgbClr val="32E1C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480" name="Freeform 14"/>
                <p:cNvSpPr/>
                <p:nvPr/>
              </p:nvSpPr>
              <p:spPr>
                <a:xfrm>
                  <a:off x="0" y="-1"/>
                  <a:ext cx="156783" cy="73452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454" y="17887"/>
                      </a:moveTo>
                      <a:lnTo>
                        <a:pt x="18517" y="12693"/>
                      </a:lnTo>
                      <a:lnTo>
                        <a:pt x="18517" y="805"/>
                      </a:lnTo>
                      <a:lnTo>
                        <a:pt x="18457" y="476"/>
                      </a:lnTo>
                      <a:lnTo>
                        <a:pt x="18405" y="329"/>
                      </a:lnTo>
                      <a:lnTo>
                        <a:pt x="18337" y="238"/>
                      </a:lnTo>
                      <a:lnTo>
                        <a:pt x="18183" y="91"/>
                      </a:lnTo>
                      <a:lnTo>
                        <a:pt x="15433" y="91"/>
                      </a:lnTo>
                      <a:lnTo>
                        <a:pt x="15271" y="238"/>
                      </a:lnTo>
                      <a:lnTo>
                        <a:pt x="15211" y="329"/>
                      </a:lnTo>
                      <a:lnTo>
                        <a:pt x="15159" y="476"/>
                      </a:lnTo>
                      <a:lnTo>
                        <a:pt x="15099" y="805"/>
                      </a:lnTo>
                      <a:lnTo>
                        <a:pt x="15091" y="988"/>
                      </a:lnTo>
                      <a:lnTo>
                        <a:pt x="15091" y="6584"/>
                      </a:lnTo>
                      <a:lnTo>
                        <a:pt x="11819" y="750"/>
                      </a:lnTo>
                      <a:lnTo>
                        <a:pt x="11597" y="421"/>
                      </a:lnTo>
                      <a:lnTo>
                        <a:pt x="11091" y="18"/>
                      </a:lnTo>
                      <a:lnTo>
                        <a:pt x="10809" y="0"/>
                      </a:lnTo>
                      <a:lnTo>
                        <a:pt x="10509" y="18"/>
                      </a:lnTo>
                      <a:lnTo>
                        <a:pt x="10003" y="421"/>
                      </a:lnTo>
                      <a:lnTo>
                        <a:pt x="9781" y="750"/>
                      </a:lnTo>
                      <a:lnTo>
                        <a:pt x="146" y="17887"/>
                      </a:lnTo>
                      <a:lnTo>
                        <a:pt x="86" y="18015"/>
                      </a:lnTo>
                      <a:lnTo>
                        <a:pt x="9" y="18308"/>
                      </a:lnTo>
                      <a:lnTo>
                        <a:pt x="0" y="18509"/>
                      </a:lnTo>
                      <a:lnTo>
                        <a:pt x="0" y="18710"/>
                      </a:lnTo>
                      <a:lnTo>
                        <a:pt x="51" y="19021"/>
                      </a:lnTo>
                      <a:lnTo>
                        <a:pt x="103" y="19167"/>
                      </a:lnTo>
                      <a:lnTo>
                        <a:pt x="925" y="21289"/>
                      </a:lnTo>
                      <a:lnTo>
                        <a:pt x="1045" y="21527"/>
                      </a:lnTo>
                      <a:lnTo>
                        <a:pt x="1208" y="21600"/>
                      </a:lnTo>
                      <a:lnTo>
                        <a:pt x="1370" y="21600"/>
                      </a:lnTo>
                      <a:lnTo>
                        <a:pt x="1533" y="21417"/>
                      </a:lnTo>
                      <a:lnTo>
                        <a:pt x="10809" y="4902"/>
                      </a:lnTo>
                      <a:lnTo>
                        <a:pt x="20075" y="21417"/>
                      </a:lnTo>
                      <a:lnTo>
                        <a:pt x="20195" y="21582"/>
                      </a:lnTo>
                      <a:lnTo>
                        <a:pt x="20358" y="21600"/>
                      </a:lnTo>
                      <a:lnTo>
                        <a:pt x="20410" y="21600"/>
                      </a:lnTo>
                      <a:lnTo>
                        <a:pt x="20564" y="21527"/>
                      </a:lnTo>
                      <a:lnTo>
                        <a:pt x="20675" y="21289"/>
                      </a:lnTo>
                      <a:lnTo>
                        <a:pt x="21514" y="19167"/>
                      </a:lnTo>
                      <a:lnTo>
                        <a:pt x="21566" y="19021"/>
                      </a:lnTo>
                      <a:lnTo>
                        <a:pt x="21600" y="18710"/>
                      </a:lnTo>
                      <a:lnTo>
                        <a:pt x="21600" y="18509"/>
                      </a:lnTo>
                      <a:lnTo>
                        <a:pt x="21591" y="18308"/>
                      </a:lnTo>
                      <a:lnTo>
                        <a:pt x="21514" y="18015"/>
                      </a:lnTo>
                      <a:lnTo>
                        <a:pt x="21454" y="17887"/>
                      </a:lnTo>
                      <a:close/>
                    </a:path>
                  </a:pathLst>
                </a:custGeom>
                <a:solidFill>
                  <a:srgbClr val="32E1C4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</p:grpSp>
          <p:sp>
            <p:nvSpPr>
              <p:cNvPr id="482" name="Freeform 36"/>
              <p:cNvSpPr/>
              <p:nvPr/>
            </p:nvSpPr>
            <p:spPr>
              <a:xfrm>
                <a:off x="35616" y="1443465"/>
                <a:ext cx="85551" cy="14388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19416"/>
                    </a:moveTo>
                    <a:lnTo>
                      <a:pt x="10508" y="19432"/>
                    </a:lnTo>
                    <a:lnTo>
                      <a:pt x="10250" y="19485"/>
                    </a:lnTo>
                    <a:lnTo>
                      <a:pt x="10015" y="19571"/>
                    </a:lnTo>
                    <a:lnTo>
                      <a:pt x="9824" y="19683"/>
                    </a:lnTo>
                    <a:lnTo>
                      <a:pt x="9679" y="19822"/>
                    </a:lnTo>
                    <a:lnTo>
                      <a:pt x="9578" y="19977"/>
                    </a:lnTo>
                    <a:lnTo>
                      <a:pt x="9544" y="20142"/>
                    </a:lnTo>
                    <a:lnTo>
                      <a:pt x="9578" y="20313"/>
                    </a:lnTo>
                    <a:lnTo>
                      <a:pt x="9679" y="20463"/>
                    </a:lnTo>
                    <a:lnTo>
                      <a:pt x="9824" y="20596"/>
                    </a:lnTo>
                    <a:lnTo>
                      <a:pt x="10015" y="20708"/>
                    </a:lnTo>
                    <a:lnTo>
                      <a:pt x="10250" y="20794"/>
                    </a:lnTo>
                    <a:lnTo>
                      <a:pt x="10508" y="20852"/>
                    </a:lnTo>
                    <a:lnTo>
                      <a:pt x="10800" y="20874"/>
                    </a:lnTo>
                    <a:lnTo>
                      <a:pt x="11080" y="20852"/>
                    </a:lnTo>
                    <a:lnTo>
                      <a:pt x="11361" y="20794"/>
                    </a:lnTo>
                    <a:lnTo>
                      <a:pt x="11585" y="20708"/>
                    </a:lnTo>
                    <a:lnTo>
                      <a:pt x="11787" y="20596"/>
                    </a:lnTo>
                    <a:lnTo>
                      <a:pt x="11933" y="20463"/>
                    </a:lnTo>
                    <a:lnTo>
                      <a:pt x="12022" y="20313"/>
                    </a:lnTo>
                    <a:lnTo>
                      <a:pt x="12056" y="20142"/>
                    </a:lnTo>
                    <a:lnTo>
                      <a:pt x="12022" y="19977"/>
                    </a:lnTo>
                    <a:lnTo>
                      <a:pt x="11933" y="19822"/>
                    </a:lnTo>
                    <a:lnTo>
                      <a:pt x="11787" y="19683"/>
                    </a:lnTo>
                    <a:lnTo>
                      <a:pt x="11585" y="19571"/>
                    </a:lnTo>
                    <a:lnTo>
                      <a:pt x="11361" y="19485"/>
                    </a:lnTo>
                    <a:lnTo>
                      <a:pt x="11080" y="19432"/>
                    </a:lnTo>
                    <a:lnTo>
                      <a:pt x="10800" y="19416"/>
                    </a:lnTo>
                    <a:close/>
                    <a:moveTo>
                      <a:pt x="1750" y="2318"/>
                    </a:moveTo>
                    <a:lnTo>
                      <a:pt x="1750" y="18903"/>
                    </a:lnTo>
                    <a:lnTo>
                      <a:pt x="19850" y="18903"/>
                    </a:lnTo>
                    <a:lnTo>
                      <a:pt x="19850" y="2318"/>
                    </a:lnTo>
                    <a:lnTo>
                      <a:pt x="1750" y="2318"/>
                    </a:lnTo>
                    <a:close/>
                    <a:moveTo>
                      <a:pt x="8153" y="1052"/>
                    </a:moveTo>
                    <a:lnTo>
                      <a:pt x="8030" y="1068"/>
                    </a:lnTo>
                    <a:lnTo>
                      <a:pt x="7929" y="1105"/>
                    </a:lnTo>
                    <a:lnTo>
                      <a:pt x="7862" y="1159"/>
                    </a:lnTo>
                    <a:lnTo>
                      <a:pt x="7839" y="1228"/>
                    </a:lnTo>
                    <a:lnTo>
                      <a:pt x="7862" y="1298"/>
                    </a:lnTo>
                    <a:lnTo>
                      <a:pt x="7929" y="1356"/>
                    </a:lnTo>
                    <a:lnTo>
                      <a:pt x="8030" y="1388"/>
                    </a:lnTo>
                    <a:lnTo>
                      <a:pt x="8153" y="1399"/>
                    </a:lnTo>
                    <a:lnTo>
                      <a:pt x="13447" y="1399"/>
                    </a:lnTo>
                    <a:lnTo>
                      <a:pt x="13570" y="1388"/>
                    </a:lnTo>
                    <a:lnTo>
                      <a:pt x="13660" y="1356"/>
                    </a:lnTo>
                    <a:lnTo>
                      <a:pt x="13727" y="1298"/>
                    </a:lnTo>
                    <a:lnTo>
                      <a:pt x="13750" y="1228"/>
                    </a:lnTo>
                    <a:lnTo>
                      <a:pt x="13727" y="1159"/>
                    </a:lnTo>
                    <a:lnTo>
                      <a:pt x="13660" y="1105"/>
                    </a:lnTo>
                    <a:lnTo>
                      <a:pt x="13570" y="1068"/>
                    </a:lnTo>
                    <a:lnTo>
                      <a:pt x="13447" y="1052"/>
                    </a:lnTo>
                    <a:lnTo>
                      <a:pt x="8153" y="1052"/>
                    </a:lnTo>
                    <a:close/>
                    <a:moveTo>
                      <a:pt x="2512" y="0"/>
                    </a:moveTo>
                    <a:lnTo>
                      <a:pt x="19088" y="0"/>
                    </a:lnTo>
                    <a:lnTo>
                      <a:pt x="19492" y="21"/>
                    </a:lnTo>
                    <a:lnTo>
                      <a:pt x="19884" y="69"/>
                    </a:lnTo>
                    <a:lnTo>
                      <a:pt x="20243" y="166"/>
                    </a:lnTo>
                    <a:lnTo>
                      <a:pt x="20568" y="283"/>
                    </a:lnTo>
                    <a:lnTo>
                      <a:pt x="20860" y="433"/>
                    </a:lnTo>
                    <a:lnTo>
                      <a:pt x="21107" y="603"/>
                    </a:lnTo>
                    <a:lnTo>
                      <a:pt x="21308" y="790"/>
                    </a:lnTo>
                    <a:lnTo>
                      <a:pt x="21477" y="1004"/>
                    </a:lnTo>
                    <a:lnTo>
                      <a:pt x="21566" y="1223"/>
                    </a:lnTo>
                    <a:lnTo>
                      <a:pt x="21600" y="1458"/>
                    </a:lnTo>
                    <a:lnTo>
                      <a:pt x="21600" y="20142"/>
                    </a:lnTo>
                    <a:lnTo>
                      <a:pt x="21566" y="20377"/>
                    </a:lnTo>
                    <a:lnTo>
                      <a:pt x="21477" y="20596"/>
                    </a:lnTo>
                    <a:lnTo>
                      <a:pt x="21308" y="20810"/>
                    </a:lnTo>
                    <a:lnTo>
                      <a:pt x="21107" y="20997"/>
                    </a:lnTo>
                    <a:lnTo>
                      <a:pt x="20860" y="21167"/>
                    </a:lnTo>
                    <a:lnTo>
                      <a:pt x="20568" y="21317"/>
                    </a:lnTo>
                    <a:lnTo>
                      <a:pt x="20243" y="21434"/>
                    </a:lnTo>
                    <a:lnTo>
                      <a:pt x="19884" y="21531"/>
                    </a:lnTo>
                    <a:lnTo>
                      <a:pt x="19492" y="21579"/>
                    </a:lnTo>
                    <a:lnTo>
                      <a:pt x="19088" y="21600"/>
                    </a:lnTo>
                    <a:lnTo>
                      <a:pt x="2512" y="21600"/>
                    </a:lnTo>
                    <a:lnTo>
                      <a:pt x="2108" y="21579"/>
                    </a:lnTo>
                    <a:lnTo>
                      <a:pt x="1727" y="21531"/>
                    </a:lnTo>
                    <a:lnTo>
                      <a:pt x="1368" y="21434"/>
                    </a:lnTo>
                    <a:lnTo>
                      <a:pt x="1032" y="21317"/>
                    </a:lnTo>
                    <a:lnTo>
                      <a:pt x="740" y="21167"/>
                    </a:lnTo>
                    <a:lnTo>
                      <a:pt x="482" y="20997"/>
                    </a:lnTo>
                    <a:lnTo>
                      <a:pt x="280" y="20810"/>
                    </a:lnTo>
                    <a:lnTo>
                      <a:pt x="135" y="20596"/>
                    </a:lnTo>
                    <a:lnTo>
                      <a:pt x="34" y="20377"/>
                    </a:lnTo>
                    <a:lnTo>
                      <a:pt x="0" y="20142"/>
                    </a:lnTo>
                    <a:lnTo>
                      <a:pt x="0" y="1458"/>
                    </a:lnTo>
                    <a:lnTo>
                      <a:pt x="34" y="1223"/>
                    </a:lnTo>
                    <a:lnTo>
                      <a:pt x="135" y="1004"/>
                    </a:lnTo>
                    <a:lnTo>
                      <a:pt x="280" y="790"/>
                    </a:lnTo>
                    <a:lnTo>
                      <a:pt x="482" y="603"/>
                    </a:lnTo>
                    <a:lnTo>
                      <a:pt x="740" y="433"/>
                    </a:lnTo>
                    <a:lnTo>
                      <a:pt x="1032" y="283"/>
                    </a:lnTo>
                    <a:lnTo>
                      <a:pt x="1368" y="166"/>
                    </a:lnTo>
                    <a:lnTo>
                      <a:pt x="1727" y="69"/>
                    </a:lnTo>
                    <a:lnTo>
                      <a:pt x="2108" y="21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83" name="자유형 20"/>
              <p:cNvSpPr/>
              <p:nvPr/>
            </p:nvSpPr>
            <p:spPr>
              <a:xfrm>
                <a:off x="13999" y="1929382"/>
                <a:ext cx="128785" cy="11271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7178" y="18058"/>
                    </a:moveTo>
                    <a:lnTo>
                      <a:pt x="10143" y="19659"/>
                    </a:lnTo>
                    <a:lnTo>
                      <a:pt x="7724" y="21530"/>
                    </a:lnTo>
                    <a:lnTo>
                      <a:pt x="7634" y="21574"/>
                    </a:lnTo>
                    <a:lnTo>
                      <a:pt x="7544" y="21600"/>
                    </a:lnTo>
                    <a:lnTo>
                      <a:pt x="7454" y="21594"/>
                    </a:lnTo>
                    <a:lnTo>
                      <a:pt x="7369" y="21555"/>
                    </a:lnTo>
                    <a:lnTo>
                      <a:pt x="7290" y="21485"/>
                    </a:lnTo>
                    <a:lnTo>
                      <a:pt x="7228" y="21401"/>
                    </a:lnTo>
                    <a:lnTo>
                      <a:pt x="7189" y="21305"/>
                    </a:lnTo>
                    <a:lnTo>
                      <a:pt x="7178" y="21196"/>
                    </a:lnTo>
                    <a:close/>
                    <a:moveTo>
                      <a:pt x="21252" y="0"/>
                    </a:moveTo>
                    <a:lnTo>
                      <a:pt x="21336" y="13"/>
                    </a:lnTo>
                    <a:lnTo>
                      <a:pt x="21415" y="45"/>
                    </a:lnTo>
                    <a:lnTo>
                      <a:pt x="21488" y="103"/>
                    </a:lnTo>
                    <a:lnTo>
                      <a:pt x="21555" y="199"/>
                    </a:lnTo>
                    <a:lnTo>
                      <a:pt x="21594" y="314"/>
                    </a:lnTo>
                    <a:lnTo>
                      <a:pt x="21600" y="424"/>
                    </a:lnTo>
                    <a:lnTo>
                      <a:pt x="21572" y="545"/>
                    </a:lnTo>
                    <a:lnTo>
                      <a:pt x="14834" y="19957"/>
                    </a:lnTo>
                    <a:lnTo>
                      <a:pt x="14772" y="20086"/>
                    </a:lnTo>
                    <a:lnTo>
                      <a:pt x="14694" y="20195"/>
                    </a:lnTo>
                    <a:lnTo>
                      <a:pt x="14598" y="20285"/>
                    </a:lnTo>
                    <a:lnTo>
                      <a:pt x="14480" y="20355"/>
                    </a:lnTo>
                    <a:lnTo>
                      <a:pt x="14368" y="20394"/>
                    </a:lnTo>
                    <a:lnTo>
                      <a:pt x="14256" y="20406"/>
                    </a:lnTo>
                    <a:lnTo>
                      <a:pt x="14116" y="20387"/>
                    </a:lnTo>
                    <a:lnTo>
                      <a:pt x="13986" y="20329"/>
                    </a:lnTo>
                    <a:lnTo>
                      <a:pt x="7176" y="16627"/>
                    </a:lnTo>
                    <a:lnTo>
                      <a:pt x="16754" y="5634"/>
                    </a:lnTo>
                    <a:lnTo>
                      <a:pt x="5817" y="15895"/>
                    </a:lnTo>
                    <a:lnTo>
                      <a:pt x="354" y="12924"/>
                    </a:lnTo>
                    <a:lnTo>
                      <a:pt x="236" y="12834"/>
                    </a:lnTo>
                    <a:lnTo>
                      <a:pt x="135" y="12725"/>
                    </a:lnTo>
                    <a:lnTo>
                      <a:pt x="62" y="12597"/>
                    </a:lnTo>
                    <a:lnTo>
                      <a:pt x="17" y="12449"/>
                    </a:lnTo>
                    <a:lnTo>
                      <a:pt x="0" y="12289"/>
                    </a:lnTo>
                    <a:lnTo>
                      <a:pt x="11" y="12135"/>
                    </a:lnTo>
                    <a:lnTo>
                      <a:pt x="56" y="11981"/>
                    </a:lnTo>
                    <a:lnTo>
                      <a:pt x="129" y="11846"/>
                    </a:lnTo>
                    <a:lnTo>
                      <a:pt x="230" y="11737"/>
                    </a:lnTo>
                    <a:lnTo>
                      <a:pt x="348" y="11653"/>
                    </a:lnTo>
                    <a:lnTo>
                      <a:pt x="21095" y="32"/>
                    </a:lnTo>
                    <a:lnTo>
                      <a:pt x="21173" y="6"/>
                    </a:lnTo>
                    <a:close/>
                  </a:path>
                </a:pathLst>
              </a:cu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484" name="Freeform 6"/>
              <p:cNvSpPr/>
              <p:nvPr/>
            </p:nvSpPr>
            <p:spPr>
              <a:xfrm>
                <a:off x="13326" y="2384122"/>
                <a:ext cx="130132" cy="1153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5307" y="0"/>
                    </a:moveTo>
                    <a:lnTo>
                      <a:pt x="15753" y="0"/>
                    </a:lnTo>
                    <a:lnTo>
                      <a:pt x="16198" y="35"/>
                    </a:lnTo>
                    <a:lnTo>
                      <a:pt x="16638" y="105"/>
                    </a:lnTo>
                    <a:lnTo>
                      <a:pt x="17065" y="216"/>
                    </a:lnTo>
                    <a:lnTo>
                      <a:pt x="17498" y="356"/>
                    </a:lnTo>
                    <a:lnTo>
                      <a:pt x="17919" y="530"/>
                    </a:lnTo>
                    <a:lnTo>
                      <a:pt x="18333" y="753"/>
                    </a:lnTo>
                    <a:lnTo>
                      <a:pt x="18723" y="997"/>
                    </a:lnTo>
                    <a:lnTo>
                      <a:pt x="19107" y="1276"/>
                    </a:lnTo>
                    <a:lnTo>
                      <a:pt x="19472" y="1604"/>
                    </a:lnTo>
                    <a:lnTo>
                      <a:pt x="19824" y="1960"/>
                    </a:lnTo>
                    <a:lnTo>
                      <a:pt x="20146" y="2343"/>
                    </a:lnTo>
                    <a:lnTo>
                      <a:pt x="20437" y="2748"/>
                    </a:lnTo>
                    <a:lnTo>
                      <a:pt x="20697" y="3173"/>
                    </a:lnTo>
                    <a:lnTo>
                      <a:pt x="20926" y="3613"/>
                    </a:lnTo>
                    <a:lnTo>
                      <a:pt x="21117" y="4059"/>
                    </a:lnTo>
                    <a:lnTo>
                      <a:pt x="21278" y="4533"/>
                    </a:lnTo>
                    <a:lnTo>
                      <a:pt x="21408" y="5001"/>
                    </a:lnTo>
                    <a:lnTo>
                      <a:pt x="21501" y="5482"/>
                    </a:lnTo>
                    <a:lnTo>
                      <a:pt x="21569" y="5970"/>
                    </a:lnTo>
                    <a:lnTo>
                      <a:pt x="21600" y="6458"/>
                    </a:lnTo>
                    <a:lnTo>
                      <a:pt x="21600" y="6947"/>
                    </a:lnTo>
                    <a:lnTo>
                      <a:pt x="21569" y="7435"/>
                    </a:lnTo>
                    <a:lnTo>
                      <a:pt x="21501" y="7923"/>
                    </a:lnTo>
                    <a:lnTo>
                      <a:pt x="21408" y="8404"/>
                    </a:lnTo>
                    <a:lnTo>
                      <a:pt x="21278" y="8879"/>
                    </a:lnTo>
                    <a:lnTo>
                      <a:pt x="21117" y="9339"/>
                    </a:lnTo>
                    <a:lnTo>
                      <a:pt x="20926" y="9792"/>
                    </a:lnTo>
                    <a:lnTo>
                      <a:pt x="20697" y="10232"/>
                    </a:lnTo>
                    <a:lnTo>
                      <a:pt x="20437" y="10657"/>
                    </a:lnTo>
                    <a:lnTo>
                      <a:pt x="20146" y="11062"/>
                    </a:lnTo>
                    <a:lnTo>
                      <a:pt x="19824" y="11445"/>
                    </a:lnTo>
                    <a:lnTo>
                      <a:pt x="12418" y="19619"/>
                    </a:lnTo>
                    <a:lnTo>
                      <a:pt x="12300" y="19724"/>
                    </a:lnTo>
                    <a:lnTo>
                      <a:pt x="12158" y="19794"/>
                    </a:lnTo>
                    <a:lnTo>
                      <a:pt x="12016" y="19835"/>
                    </a:lnTo>
                    <a:lnTo>
                      <a:pt x="11867" y="19835"/>
                    </a:lnTo>
                    <a:lnTo>
                      <a:pt x="11719" y="19794"/>
                    </a:lnTo>
                    <a:lnTo>
                      <a:pt x="11589" y="19724"/>
                    </a:lnTo>
                    <a:lnTo>
                      <a:pt x="11465" y="19619"/>
                    </a:lnTo>
                    <a:lnTo>
                      <a:pt x="11366" y="19480"/>
                    </a:lnTo>
                    <a:lnTo>
                      <a:pt x="11304" y="19333"/>
                    </a:lnTo>
                    <a:lnTo>
                      <a:pt x="11267" y="19173"/>
                    </a:lnTo>
                    <a:lnTo>
                      <a:pt x="11267" y="19012"/>
                    </a:lnTo>
                    <a:lnTo>
                      <a:pt x="11304" y="18852"/>
                    </a:lnTo>
                    <a:lnTo>
                      <a:pt x="11366" y="18699"/>
                    </a:lnTo>
                    <a:lnTo>
                      <a:pt x="11465" y="18566"/>
                    </a:lnTo>
                    <a:lnTo>
                      <a:pt x="18779" y="10497"/>
                    </a:lnTo>
                    <a:lnTo>
                      <a:pt x="19051" y="10169"/>
                    </a:lnTo>
                    <a:lnTo>
                      <a:pt x="19292" y="9813"/>
                    </a:lnTo>
                    <a:lnTo>
                      <a:pt x="19509" y="9450"/>
                    </a:lnTo>
                    <a:lnTo>
                      <a:pt x="19694" y="9067"/>
                    </a:lnTo>
                    <a:lnTo>
                      <a:pt x="19849" y="8669"/>
                    </a:lnTo>
                    <a:lnTo>
                      <a:pt x="19973" y="8265"/>
                    </a:lnTo>
                    <a:lnTo>
                      <a:pt x="20059" y="7853"/>
                    </a:lnTo>
                    <a:lnTo>
                      <a:pt x="20127" y="7435"/>
                    </a:lnTo>
                    <a:lnTo>
                      <a:pt x="20152" y="7016"/>
                    </a:lnTo>
                    <a:lnTo>
                      <a:pt x="20152" y="6598"/>
                    </a:lnTo>
                    <a:lnTo>
                      <a:pt x="20127" y="6172"/>
                    </a:lnTo>
                    <a:lnTo>
                      <a:pt x="20059" y="5761"/>
                    </a:lnTo>
                    <a:lnTo>
                      <a:pt x="19973" y="5342"/>
                    </a:lnTo>
                    <a:lnTo>
                      <a:pt x="19849" y="4945"/>
                    </a:lnTo>
                    <a:lnTo>
                      <a:pt x="19694" y="4554"/>
                    </a:lnTo>
                    <a:lnTo>
                      <a:pt x="19509" y="4171"/>
                    </a:lnTo>
                    <a:lnTo>
                      <a:pt x="19292" y="3801"/>
                    </a:lnTo>
                    <a:lnTo>
                      <a:pt x="19051" y="3452"/>
                    </a:lnTo>
                    <a:lnTo>
                      <a:pt x="18779" y="3125"/>
                    </a:lnTo>
                    <a:lnTo>
                      <a:pt x="18469" y="2811"/>
                    </a:lnTo>
                    <a:lnTo>
                      <a:pt x="18160" y="2539"/>
                    </a:lnTo>
                    <a:lnTo>
                      <a:pt x="17826" y="2309"/>
                    </a:lnTo>
                    <a:lnTo>
                      <a:pt x="17479" y="2099"/>
                    </a:lnTo>
                    <a:lnTo>
                      <a:pt x="17120" y="1932"/>
                    </a:lnTo>
                    <a:lnTo>
                      <a:pt x="16755" y="1799"/>
                    </a:lnTo>
                    <a:lnTo>
                      <a:pt x="16384" y="1695"/>
                    </a:lnTo>
                    <a:lnTo>
                      <a:pt x="16000" y="1632"/>
                    </a:lnTo>
                    <a:lnTo>
                      <a:pt x="15623" y="1597"/>
                    </a:lnTo>
                    <a:lnTo>
                      <a:pt x="15246" y="1597"/>
                    </a:lnTo>
                    <a:lnTo>
                      <a:pt x="14862" y="1632"/>
                    </a:lnTo>
                    <a:lnTo>
                      <a:pt x="14478" y="1695"/>
                    </a:lnTo>
                    <a:lnTo>
                      <a:pt x="14107" y="1799"/>
                    </a:lnTo>
                    <a:lnTo>
                      <a:pt x="13742" y="1932"/>
                    </a:lnTo>
                    <a:lnTo>
                      <a:pt x="13389" y="2099"/>
                    </a:lnTo>
                    <a:lnTo>
                      <a:pt x="13043" y="2309"/>
                    </a:lnTo>
                    <a:lnTo>
                      <a:pt x="12715" y="2539"/>
                    </a:lnTo>
                    <a:lnTo>
                      <a:pt x="12393" y="2811"/>
                    </a:lnTo>
                    <a:lnTo>
                      <a:pt x="12096" y="3125"/>
                    </a:lnTo>
                    <a:lnTo>
                      <a:pt x="2339" y="13754"/>
                    </a:lnTo>
                    <a:lnTo>
                      <a:pt x="2110" y="14040"/>
                    </a:lnTo>
                    <a:lnTo>
                      <a:pt x="1900" y="14347"/>
                    </a:lnTo>
                    <a:lnTo>
                      <a:pt x="1732" y="14660"/>
                    </a:lnTo>
                    <a:lnTo>
                      <a:pt x="1596" y="14988"/>
                    </a:lnTo>
                    <a:lnTo>
                      <a:pt x="1491" y="15337"/>
                    </a:lnTo>
                    <a:lnTo>
                      <a:pt x="1411" y="15679"/>
                    </a:lnTo>
                    <a:lnTo>
                      <a:pt x="1361" y="16034"/>
                    </a:lnTo>
                    <a:lnTo>
                      <a:pt x="1349" y="16390"/>
                    </a:lnTo>
                    <a:lnTo>
                      <a:pt x="1361" y="16753"/>
                    </a:lnTo>
                    <a:lnTo>
                      <a:pt x="1411" y="17101"/>
                    </a:lnTo>
                    <a:lnTo>
                      <a:pt x="1491" y="17457"/>
                    </a:lnTo>
                    <a:lnTo>
                      <a:pt x="1596" y="17792"/>
                    </a:lnTo>
                    <a:lnTo>
                      <a:pt x="1732" y="18127"/>
                    </a:lnTo>
                    <a:lnTo>
                      <a:pt x="1900" y="18441"/>
                    </a:lnTo>
                    <a:lnTo>
                      <a:pt x="2110" y="18740"/>
                    </a:lnTo>
                    <a:lnTo>
                      <a:pt x="2339" y="19026"/>
                    </a:lnTo>
                    <a:lnTo>
                      <a:pt x="2592" y="19284"/>
                    </a:lnTo>
                    <a:lnTo>
                      <a:pt x="2865" y="19501"/>
                    </a:lnTo>
                    <a:lnTo>
                      <a:pt x="3149" y="19696"/>
                    </a:lnTo>
                    <a:lnTo>
                      <a:pt x="3453" y="19849"/>
                    </a:lnTo>
                    <a:lnTo>
                      <a:pt x="3762" y="19968"/>
                    </a:lnTo>
                    <a:lnTo>
                      <a:pt x="4084" y="20045"/>
                    </a:lnTo>
                    <a:lnTo>
                      <a:pt x="4399" y="20100"/>
                    </a:lnTo>
                    <a:lnTo>
                      <a:pt x="4721" y="20121"/>
                    </a:lnTo>
                    <a:lnTo>
                      <a:pt x="5049" y="20100"/>
                    </a:lnTo>
                    <a:lnTo>
                      <a:pt x="5364" y="20045"/>
                    </a:lnTo>
                    <a:lnTo>
                      <a:pt x="5686" y="19968"/>
                    </a:lnTo>
                    <a:lnTo>
                      <a:pt x="5989" y="19849"/>
                    </a:lnTo>
                    <a:lnTo>
                      <a:pt x="6299" y="19696"/>
                    </a:lnTo>
                    <a:lnTo>
                      <a:pt x="6583" y="19501"/>
                    </a:lnTo>
                    <a:lnTo>
                      <a:pt x="6856" y="19284"/>
                    </a:lnTo>
                    <a:lnTo>
                      <a:pt x="7109" y="19026"/>
                    </a:lnTo>
                    <a:lnTo>
                      <a:pt x="16959" y="8279"/>
                    </a:lnTo>
                    <a:lnTo>
                      <a:pt x="17127" y="8076"/>
                    </a:lnTo>
                    <a:lnTo>
                      <a:pt x="17269" y="7846"/>
                    </a:lnTo>
                    <a:lnTo>
                      <a:pt x="17380" y="7609"/>
                    </a:lnTo>
                    <a:lnTo>
                      <a:pt x="17467" y="7358"/>
                    </a:lnTo>
                    <a:lnTo>
                      <a:pt x="17516" y="7100"/>
                    </a:lnTo>
                    <a:lnTo>
                      <a:pt x="17553" y="6835"/>
                    </a:lnTo>
                    <a:lnTo>
                      <a:pt x="17553" y="6570"/>
                    </a:lnTo>
                    <a:lnTo>
                      <a:pt x="17516" y="6305"/>
                    </a:lnTo>
                    <a:lnTo>
                      <a:pt x="17467" y="6047"/>
                    </a:lnTo>
                    <a:lnTo>
                      <a:pt x="17380" y="5803"/>
                    </a:lnTo>
                    <a:lnTo>
                      <a:pt x="17269" y="5559"/>
                    </a:lnTo>
                    <a:lnTo>
                      <a:pt x="17127" y="5329"/>
                    </a:lnTo>
                    <a:lnTo>
                      <a:pt x="16959" y="5119"/>
                    </a:lnTo>
                    <a:lnTo>
                      <a:pt x="16768" y="4931"/>
                    </a:lnTo>
                    <a:lnTo>
                      <a:pt x="16564" y="4778"/>
                    </a:lnTo>
                    <a:lnTo>
                      <a:pt x="16347" y="4659"/>
                    </a:lnTo>
                    <a:lnTo>
                      <a:pt x="16118" y="4561"/>
                    </a:lnTo>
                    <a:lnTo>
                      <a:pt x="15883" y="4499"/>
                    </a:lnTo>
                    <a:lnTo>
                      <a:pt x="15642" y="4471"/>
                    </a:lnTo>
                    <a:lnTo>
                      <a:pt x="15406" y="4471"/>
                    </a:lnTo>
                    <a:lnTo>
                      <a:pt x="15171" y="4499"/>
                    </a:lnTo>
                    <a:lnTo>
                      <a:pt x="14942" y="4561"/>
                    </a:lnTo>
                    <a:lnTo>
                      <a:pt x="14707" y="4659"/>
                    </a:lnTo>
                    <a:lnTo>
                      <a:pt x="14497" y="4778"/>
                    </a:lnTo>
                    <a:lnTo>
                      <a:pt x="14287" y="4931"/>
                    </a:lnTo>
                    <a:lnTo>
                      <a:pt x="14095" y="5119"/>
                    </a:lnTo>
                    <a:lnTo>
                      <a:pt x="6695" y="13293"/>
                    </a:lnTo>
                    <a:lnTo>
                      <a:pt x="6571" y="13405"/>
                    </a:lnTo>
                    <a:lnTo>
                      <a:pt x="6435" y="13468"/>
                    </a:lnTo>
                    <a:lnTo>
                      <a:pt x="6293" y="13510"/>
                    </a:lnTo>
                    <a:lnTo>
                      <a:pt x="6138" y="13510"/>
                    </a:lnTo>
                    <a:lnTo>
                      <a:pt x="5996" y="13468"/>
                    </a:lnTo>
                    <a:lnTo>
                      <a:pt x="5859" y="13405"/>
                    </a:lnTo>
                    <a:lnTo>
                      <a:pt x="5736" y="13293"/>
                    </a:lnTo>
                    <a:lnTo>
                      <a:pt x="5637" y="13161"/>
                    </a:lnTo>
                    <a:lnTo>
                      <a:pt x="5569" y="13007"/>
                    </a:lnTo>
                    <a:lnTo>
                      <a:pt x="5544" y="12847"/>
                    </a:lnTo>
                    <a:lnTo>
                      <a:pt x="5544" y="12687"/>
                    </a:lnTo>
                    <a:lnTo>
                      <a:pt x="5569" y="12526"/>
                    </a:lnTo>
                    <a:lnTo>
                      <a:pt x="5637" y="12380"/>
                    </a:lnTo>
                    <a:lnTo>
                      <a:pt x="5736" y="12240"/>
                    </a:lnTo>
                    <a:lnTo>
                      <a:pt x="13136" y="4066"/>
                    </a:lnTo>
                    <a:lnTo>
                      <a:pt x="13396" y="3808"/>
                    </a:lnTo>
                    <a:lnTo>
                      <a:pt x="13668" y="3592"/>
                    </a:lnTo>
                    <a:lnTo>
                      <a:pt x="13952" y="3404"/>
                    </a:lnTo>
                    <a:lnTo>
                      <a:pt x="14256" y="3243"/>
                    </a:lnTo>
                    <a:lnTo>
                      <a:pt x="14565" y="3132"/>
                    </a:lnTo>
                    <a:lnTo>
                      <a:pt x="14881" y="3041"/>
                    </a:lnTo>
                    <a:lnTo>
                      <a:pt x="15202" y="2992"/>
                    </a:lnTo>
                    <a:lnTo>
                      <a:pt x="15524" y="2978"/>
                    </a:lnTo>
                    <a:lnTo>
                      <a:pt x="15852" y="2992"/>
                    </a:lnTo>
                    <a:lnTo>
                      <a:pt x="16168" y="3041"/>
                    </a:lnTo>
                    <a:lnTo>
                      <a:pt x="16489" y="3132"/>
                    </a:lnTo>
                    <a:lnTo>
                      <a:pt x="16792" y="3243"/>
                    </a:lnTo>
                    <a:lnTo>
                      <a:pt x="17096" y="3404"/>
                    </a:lnTo>
                    <a:lnTo>
                      <a:pt x="17386" y="3592"/>
                    </a:lnTo>
                    <a:lnTo>
                      <a:pt x="17659" y="3808"/>
                    </a:lnTo>
                    <a:lnTo>
                      <a:pt x="17912" y="4066"/>
                    </a:lnTo>
                    <a:lnTo>
                      <a:pt x="18141" y="4345"/>
                    </a:lnTo>
                    <a:lnTo>
                      <a:pt x="18345" y="4645"/>
                    </a:lnTo>
                    <a:lnTo>
                      <a:pt x="18519" y="4973"/>
                    </a:lnTo>
                    <a:lnTo>
                      <a:pt x="18655" y="5301"/>
                    </a:lnTo>
                    <a:lnTo>
                      <a:pt x="18760" y="5642"/>
                    </a:lnTo>
                    <a:lnTo>
                      <a:pt x="18840" y="5991"/>
                    </a:lnTo>
                    <a:lnTo>
                      <a:pt x="18890" y="6347"/>
                    </a:lnTo>
                    <a:lnTo>
                      <a:pt x="18902" y="6702"/>
                    </a:lnTo>
                    <a:lnTo>
                      <a:pt x="18890" y="7058"/>
                    </a:lnTo>
                    <a:lnTo>
                      <a:pt x="18840" y="7414"/>
                    </a:lnTo>
                    <a:lnTo>
                      <a:pt x="18760" y="7763"/>
                    </a:lnTo>
                    <a:lnTo>
                      <a:pt x="18655" y="8104"/>
                    </a:lnTo>
                    <a:lnTo>
                      <a:pt x="18519" y="8432"/>
                    </a:lnTo>
                    <a:lnTo>
                      <a:pt x="18345" y="8753"/>
                    </a:lnTo>
                    <a:lnTo>
                      <a:pt x="18141" y="9053"/>
                    </a:lnTo>
                    <a:lnTo>
                      <a:pt x="17912" y="9339"/>
                    </a:lnTo>
                    <a:lnTo>
                      <a:pt x="8062" y="20080"/>
                    </a:lnTo>
                    <a:lnTo>
                      <a:pt x="7765" y="20386"/>
                    </a:lnTo>
                    <a:lnTo>
                      <a:pt x="7443" y="20658"/>
                    </a:lnTo>
                    <a:lnTo>
                      <a:pt x="7115" y="20889"/>
                    </a:lnTo>
                    <a:lnTo>
                      <a:pt x="6769" y="21098"/>
                    </a:lnTo>
                    <a:lnTo>
                      <a:pt x="6410" y="21265"/>
                    </a:lnTo>
                    <a:lnTo>
                      <a:pt x="6045" y="21398"/>
                    </a:lnTo>
                    <a:lnTo>
                      <a:pt x="5674" y="21502"/>
                    </a:lnTo>
                    <a:lnTo>
                      <a:pt x="5290" y="21565"/>
                    </a:lnTo>
                    <a:lnTo>
                      <a:pt x="4913" y="21600"/>
                    </a:lnTo>
                    <a:lnTo>
                      <a:pt x="4535" y="21600"/>
                    </a:lnTo>
                    <a:lnTo>
                      <a:pt x="4152" y="21565"/>
                    </a:lnTo>
                    <a:lnTo>
                      <a:pt x="3768" y="21502"/>
                    </a:lnTo>
                    <a:lnTo>
                      <a:pt x="3397" y="21398"/>
                    </a:lnTo>
                    <a:lnTo>
                      <a:pt x="3032" y="21265"/>
                    </a:lnTo>
                    <a:lnTo>
                      <a:pt x="2679" y="21098"/>
                    </a:lnTo>
                    <a:lnTo>
                      <a:pt x="2333" y="20889"/>
                    </a:lnTo>
                    <a:lnTo>
                      <a:pt x="1999" y="20658"/>
                    </a:lnTo>
                    <a:lnTo>
                      <a:pt x="1683" y="20386"/>
                    </a:lnTo>
                    <a:lnTo>
                      <a:pt x="1386" y="20080"/>
                    </a:lnTo>
                    <a:lnTo>
                      <a:pt x="1101" y="19752"/>
                    </a:lnTo>
                    <a:lnTo>
                      <a:pt x="860" y="19403"/>
                    </a:lnTo>
                    <a:lnTo>
                      <a:pt x="643" y="19033"/>
                    </a:lnTo>
                    <a:lnTo>
                      <a:pt x="464" y="18650"/>
                    </a:lnTo>
                    <a:lnTo>
                      <a:pt x="316" y="18252"/>
                    </a:lnTo>
                    <a:lnTo>
                      <a:pt x="186" y="17855"/>
                    </a:lnTo>
                    <a:lnTo>
                      <a:pt x="93" y="17443"/>
                    </a:lnTo>
                    <a:lnTo>
                      <a:pt x="31" y="17025"/>
                    </a:lnTo>
                    <a:lnTo>
                      <a:pt x="0" y="16606"/>
                    </a:lnTo>
                    <a:lnTo>
                      <a:pt x="0" y="16188"/>
                    </a:lnTo>
                    <a:lnTo>
                      <a:pt x="31" y="15762"/>
                    </a:lnTo>
                    <a:lnTo>
                      <a:pt x="93" y="15344"/>
                    </a:lnTo>
                    <a:lnTo>
                      <a:pt x="186" y="14932"/>
                    </a:lnTo>
                    <a:lnTo>
                      <a:pt x="316" y="14528"/>
                    </a:lnTo>
                    <a:lnTo>
                      <a:pt x="464" y="14137"/>
                    </a:lnTo>
                    <a:lnTo>
                      <a:pt x="643" y="13754"/>
                    </a:lnTo>
                    <a:lnTo>
                      <a:pt x="860" y="13391"/>
                    </a:lnTo>
                    <a:lnTo>
                      <a:pt x="1101" y="13035"/>
                    </a:lnTo>
                    <a:lnTo>
                      <a:pt x="1386" y="12708"/>
                    </a:lnTo>
                    <a:lnTo>
                      <a:pt x="11230" y="1960"/>
                    </a:lnTo>
                    <a:lnTo>
                      <a:pt x="11583" y="1604"/>
                    </a:lnTo>
                    <a:lnTo>
                      <a:pt x="11948" y="1276"/>
                    </a:lnTo>
                    <a:lnTo>
                      <a:pt x="12325" y="997"/>
                    </a:lnTo>
                    <a:lnTo>
                      <a:pt x="12727" y="753"/>
                    </a:lnTo>
                    <a:lnTo>
                      <a:pt x="13136" y="530"/>
                    </a:lnTo>
                    <a:lnTo>
                      <a:pt x="13556" y="356"/>
                    </a:lnTo>
                    <a:lnTo>
                      <a:pt x="13990" y="216"/>
                    </a:lnTo>
                    <a:lnTo>
                      <a:pt x="14423" y="105"/>
                    </a:lnTo>
                    <a:lnTo>
                      <a:pt x="14862" y="35"/>
                    </a:lnTo>
                    <a:lnTo>
                      <a:pt x="15307" y="0"/>
                    </a:lnTo>
                    <a:close/>
                  </a:path>
                </a:pathLst>
              </a:cu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grpSp>
            <p:nvGrpSpPr>
              <p:cNvPr id="489" name="Group 20"/>
              <p:cNvGrpSpPr/>
              <p:nvPr/>
            </p:nvGrpSpPr>
            <p:grpSpPr>
              <a:xfrm>
                <a:off x="26395" y="3348368"/>
                <a:ext cx="103993" cy="141852"/>
                <a:chOff x="0" y="0"/>
                <a:chExt cx="103992" cy="141850"/>
              </a:xfrm>
            </p:grpSpPr>
            <p:sp>
              <p:nvSpPr>
                <p:cNvPr id="485" name="Freeform 22"/>
                <p:cNvSpPr/>
                <p:nvPr/>
              </p:nvSpPr>
              <p:spPr>
                <a:xfrm>
                  <a:off x="15814" y="0"/>
                  <a:ext cx="72365" cy="8434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6836" y="5550"/>
                      </a:moveTo>
                      <a:lnTo>
                        <a:pt x="6290" y="6073"/>
                      </a:lnTo>
                      <a:lnTo>
                        <a:pt x="5783" y="6618"/>
                      </a:lnTo>
                      <a:lnTo>
                        <a:pt x="5329" y="7174"/>
                      </a:lnTo>
                      <a:lnTo>
                        <a:pt x="4926" y="7741"/>
                      </a:lnTo>
                      <a:lnTo>
                        <a:pt x="4575" y="8309"/>
                      </a:lnTo>
                      <a:lnTo>
                        <a:pt x="4276" y="8865"/>
                      </a:lnTo>
                      <a:lnTo>
                        <a:pt x="4016" y="9421"/>
                      </a:lnTo>
                      <a:lnTo>
                        <a:pt x="3782" y="9955"/>
                      </a:lnTo>
                      <a:lnTo>
                        <a:pt x="3600" y="10466"/>
                      </a:lnTo>
                      <a:lnTo>
                        <a:pt x="3431" y="10945"/>
                      </a:lnTo>
                      <a:lnTo>
                        <a:pt x="3314" y="11378"/>
                      </a:lnTo>
                      <a:lnTo>
                        <a:pt x="3210" y="11779"/>
                      </a:lnTo>
                      <a:lnTo>
                        <a:pt x="3132" y="12135"/>
                      </a:lnTo>
                      <a:lnTo>
                        <a:pt x="3249" y="12769"/>
                      </a:lnTo>
                      <a:lnTo>
                        <a:pt x="3418" y="13414"/>
                      </a:lnTo>
                      <a:lnTo>
                        <a:pt x="3639" y="14048"/>
                      </a:lnTo>
                      <a:lnTo>
                        <a:pt x="3886" y="14682"/>
                      </a:lnTo>
                      <a:lnTo>
                        <a:pt x="4185" y="15294"/>
                      </a:lnTo>
                      <a:lnTo>
                        <a:pt x="4510" y="15894"/>
                      </a:lnTo>
                      <a:lnTo>
                        <a:pt x="4874" y="16461"/>
                      </a:lnTo>
                      <a:lnTo>
                        <a:pt x="5277" y="17018"/>
                      </a:lnTo>
                      <a:lnTo>
                        <a:pt x="5718" y="17529"/>
                      </a:lnTo>
                      <a:lnTo>
                        <a:pt x="6186" y="18019"/>
                      </a:lnTo>
                      <a:lnTo>
                        <a:pt x="6667" y="18452"/>
                      </a:lnTo>
                      <a:lnTo>
                        <a:pt x="7187" y="18853"/>
                      </a:lnTo>
                      <a:lnTo>
                        <a:pt x="7720" y="19198"/>
                      </a:lnTo>
                      <a:lnTo>
                        <a:pt x="8292" y="19498"/>
                      </a:lnTo>
                      <a:lnTo>
                        <a:pt x="8877" y="19731"/>
                      </a:lnTo>
                      <a:lnTo>
                        <a:pt x="9474" y="19898"/>
                      </a:lnTo>
                      <a:lnTo>
                        <a:pt x="10098" y="20021"/>
                      </a:lnTo>
                      <a:lnTo>
                        <a:pt x="10722" y="20054"/>
                      </a:lnTo>
                      <a:lnTo>
                        <a:pt x="11372" y="20021"/>
                      </a:lnTo>
                      <a:lnTo>
                        <a:pt x="11983" y="19898"/>
                      </a:lnTo>
                      <a:lnTo>
                        <a:pt x="12581" y="19731"/>
                      </a:lnTo>
                      <a:lnTo>
                        <a:pt x="13165" y="19498"/>
                      </a:lnTo>
                      <a:lnTo>
                        <a:pt x="13724" y="19198"/>
                      </a:lnTo>
                      <a:lnTo>
                        <a:pt x="14283" y="18853"/>
                      </a:lnTo>
                      <a:lnTo>
                        <a:pt x="14803" y="18452"/>
                      </a:lnTo>
                      <a:lnTo>
                        <a:pt x="15284" y="18007"/>
                      </a:lnTo>
                      <a:lnTo>
                        <a:pt x="15752" y="17529"/>
                      </a:lnTo>
                      <a:lnTo>
                        <a:pt x="16181" y="17006"/>
                      </a:lnTo>
                      <a:lnTo>
                        <a:pt x="16583" y="16461"/>
                      </a:lnTo>
                      <a:lnTo>
                        <a:pt x="16960" y="15883"/>
                      </a:lnTo>
                      <a:lnTo>
                        <a:pt x="17285" y="15282"/>
                      </a:lnTo>
                      <a:lnTo>
                        <a:pt x="17584" y="14671"/>
                      </a:lnTo>
                      <a:lnTo>
                        <a:pt x="17831" y="14037"/>
                      </a:lnTo>
                      <a:lnTo>
                        <a:pt x="18039" y="13403"/>
                      </a:lnTo>
                      <a:lnTo>
                        <a:pt x="18208" y="12758"/>
                      </a:lnTo>
                      <a:lnTo>
                        <a:pt x="18338" y="12112"/>
                      </a:lnTo>
                      <a:lnTo>
                        <a:pt x="18403" y="11478"/>
                      </a:lnTo>
                      <a:lnTo>
                        <a:pt x="18429" y="10833"/>
                      </a:lnTo>
                      <a:lnTo>
                        <a:pt x="18416" y="10055"/>
                      </a:lnTo>
                      <a:lnTo>
                        <a:pt x="18377" y="9321"/>
                      </a:lnTo>
                      <a:lnTo>
                        <a:pt x="17402" y="9332"/>
                      </a:lnTo>
                      <a:lnTo>
                        <a:pt x="16453" y="9298"/>
                      </a:lnTo>
                      <a:lnTo>
                        <a:pt x="15570" y="9232"/>
                      </a:lnTo>
                      <a:lnTo>
                        <a:pt x="14725" y="9120"/>
                      </a:lnTo>
                      <a:lnTo>
                        <a:pt x="13906" y="8987"/>
                      </a:lnTo>
                      <a:lnTo>
                        <a:pt x="13152" y="8831"/>
                      </a:lnTo>
                      <a:lnTo>
                        <a:pt x="12425" y="8642"/>
                      </a:lnTo>
                      <a:lnTo>
                        <a:pt x="11736" y="8420"/>
                      </a:lnTo>
                      <a:lnTo>
                        <a:pt x="11086" y="8197"/>
                      </a:lnTo>
                      <a:lnTo>
                        <a:pt x="10475" y="7930"/>
                      </a:lnTo>
                      <a:lnTo>
                        <a:pt x="9903" y="7675"/>
                      </a:lnTo>
                      <a:lnTo>
                        <a:pt x="9370" y="7385"/>
                      </a:lnTo>
                      <a:lnTo>
                        <a:pt x="8864" y="7096"/>
                      </a:lnTo>
                      <a:lnTo>
                        <a:pt x="8396" y="6785"/>
                      </a:lnTo>
                      <a:lnTo>
                        <a:pt x="7954" y="6484"/>
                      </a:lnTo>
                      <a:lnTo>
                        <a:pt x="7551" y="6173"/>
                      </a:lnTo>
                      <a:lnTo>
                        <a:pt x="7174" y="5862"/>
                      </a:lnTo>
                      <a:lnTo>
                        <a:pt x="6836" y="5550"/>
                      </a:lnTo>
                      <a:close/>
                      <a:moveTo>
                        <a:pt x="10501" y="0"/>
                      </a:moveTo>
                      <a:lnTo>
                        <a:pt x="11060" y="33"/>
                      </a:lnTo>
                      <a:lnTo>
                        <a:pt x="11658" y="122"/>
                      </a:lnTo>
                      <a:lnTo>
                        <a:pt x="12269" y="256"/>
                      </a:lnTo>
                      <a:lnTo>
                        <a:pt x="12905" y="434"/>
                      </a:lnTo>
                      <a:lnTo>
                        <a:pt x="13568" y="667"/>
                      </a:lnTo>
                      <a:lnTo>
                        <a:pt x="14257" y="957"/>
                      </a:lnTo>
                      <a:lnTo>
                        <a:pt x="14972" y="1312"/>
                      </a:lnTo>
                      <a:lnTo>
                        <a:pt x="15323" y="1502"/>
                      </a:lnTo>
                      <a:lnTo>
                        <a:pt x="15700" y="1724"/>
                      </a:lnTo>
                      <a:lnTo>
                        <a:pt x="16103" y="1991"/>
                      </a:lnTo>
                      <a:lnTo>
                        <a:pt x="16518" y="2280"/>
                      </a:lnTo>
                      <a:lnTo>
                        <a:pt x="16947" y="2592"/>
                      </a:lnTo>
                      <a:lnTo>
                        <a:pt x="17337" y="2903"/>
                      </a:lnTo>
                      <a:lnTo>
                        <a:pt x="17714" y="3248"/>
                      </a:lnTo>
                      <a:lnTo>
                        <a:pt x="18039" y="3593"/>
                      </a:lnTo>
                      <a:lnTo>
                        <a:pt x="18312" y="3926"/>
                      </a:lnTo>
                      <a:lnTo>
                        <a:pt x="18624" y="4327"/>
                      </a:lnTo>
                      <a:lnTo>
                        <a:pt x="18910" y="4772"/>
                      </a:lnTo>
                      <a:lnTo>
                        <a:pt x="19170" y="5250"/>
                      </a:lnTo>
                      <a:lnTo>
                        <a:pt x="19404" y="5773"/>
                      </a:lnTo>
                      <a:lnTo>
                        <a:pt x="19612" y="6340"/>
                      </a:lnTo>
                      <a:lnTo>
                        <a:pt x="19806" y="6963"/>
                      </a:lnTo>
                      <a:lnTo>
                        <a:pt x="19949" y="7619"/>
                      </a:lnTo>
                      <a:lnTo>
                        <a:pt x="20079" y="8331"/>
                      </a:lnTo>
                      <a:lnTo>
                        <a:pt x="20157" y="9087"/>
                      </a:lnTo>
                      <a:lnTo>
                        <a:pt x="20209" y="9921"/>
                      </a:lnTo>
                      <a:lnTo>
                        <a:pt x="20443" y="10010"/>
                      </a:lnTo>
                      <a:lnTo>
                        <a:pt x="20664" y="10122"/>
                      </a:lnTo>
                      <a:lnTo>
                        <a:pt x="20859" y="10255"/>
                      </a:lnTo>
                      <a:lnTo>
                        <a:pt x="21041" y="10444"/>
                      </a:lnTo>
                      <a:lnTo>
                        <a:pt x="21210" y="10644"/>
                      </a:lnTo>
                      <a:lnTo>
                        <a:pt x="21340" y="10889"/>
                      </a:lnTo>
                      <a:lnTo>
                        <a:pt x="21457" y="11156"/>
                      </a:lnTo>
                      <a:lnTo>
                        <a:pt x="21535" y="11478"/>
                      </a:lnTo>
                      <a:lnTo>
                        <a:pt x="21587" y="11834"/>
                      </a:lnTo>
                      <a:lnTo>
                        <a:pt x="21600" y="12257"/>
                      </a:lnTo>
                      <a:lnTo>
                        <a:pt x="21574" y="12713"/>
                      </a:lnTo>
                      <a:lnTo>
                        <a:pt x="21509" y="13158"/>
                      </a:lnTo>
                      <a:lnTo>
                        <a:pt x="21418" y="13547"/>
                      </a:lnTo>
                      <a:lnTo>
                        <a:pt x="21288" y="13903"/>
                      </a:lnTo>
                      <a:lnTo>
                        <a:pt x="21119" y="14215"/>
                      </a:lnTo>
                      <a:lnTo>
                        <a:pt x="20937" y="14504"/>
                      </a:lnTo>
                      <a:lnTo>
                        <a:pt x="20729" y="14737"/>
                      </a:lnTo>
                      <a:lnTo>
                        <a:pt x="20495" y="14949"/>
                      </a:lnTo>
                      <a:lnTo>
                        <a:pt x="20248" y="15127"/>
                      </a:lnTo>
                      <a:lnTo>
                        <a:pt x="19975" y="15260"/>
                      </a:lnTo>
                      <a:lnTo>
                        <a:pt x="19690" y="15371"/>
                      </a:lnTo>
                      <a:lnTo>
                        <a:pt x="19404" y="15460"/>
                      </a:lnTo>
                      <a:lnTo>
                        <a:pt x="19118" y="15516"/>
                      </a:lnTo>
                      <a:lnTo>
                        <a:pt x="18780" y="16172"/>
                      </a:lnTo>
                      <a:lnTo>
                        <a:pt x="18403" y="16817"/>
                      </a:lnTo>
                      <a:lnTo>
                        <a:pt x="18000" y="17429"/>
                      </a:lnTo>
                      <a:lnTo>
                        <a:pt x="17545" y="18019"/>
                      </a:lnTo>
                      <a:lnTo>
                        <a:pt x="17064" y="18575"/>
                      </a:lnTo>
                      <a:lnTo>
                        <a:pt x="16544" y="19097"/>
                      </a:lnTo>
                      <a:lnTo>
                        <a:pt x="15999" y="19587"/>
                      </a:lnTo>
                      <a:lnTo>
                        <a:pt x="15427" y="20032"/>
                      </a:lnTo>
                      <a:lnTo>
                        <a:pt x="14829" y="20421"/>
                      </a:lnTo>
                      <a:lnTo>
                        <a:pt x="14192" y="20777"/>
                      </a:lnTo>
                      <a:lnTo>
                        <a:pt x="13542" y="21055"/>
                      </a:lnTo>
                      <a:lnTo>
                        <a:pt x="12866" y="21300"/>
                      </a:lnTo>
                      <a:lnTo>
                        <a:pt x="12178" y="21467"/>
                      </a:lnTo>
                      <a:lnTo>
                        <a:pt x="11463" y="21567"/>
                      </a:lnTo>
                      <a:lnTo>
                        <a:pt x="10722" y="21600"/>
                      </a:lnTo>
                      <a:lnTo>
                        <a:pt x="9994" y="21567"/>
                      </a:lnTo>
                      <a:lnTo>
                        <a:pt x="9279" y="21467"/>
                      </a:lnTo>
                      <a:lnTo>
                        <a:pt x="8591" y="21300"/>
                      </a:lnTo>
                      <a:lnTo>
                        <a:pt x="7902" y="21055"/>
                      </a:lnTo>
                      <a:lnTo>
                        <a:pt x="7252" y="20766"/>
                      </a:lnTo>
                      <a:lnTo>
                        <a:pt x="6628" y="20421"/>
                      </a:lnTo>
                      <a:lnTo>
                        <a:pt x="6030" y="20021"/>
                      </a:lnTo>
                      <a:lnTo>
                        <a:pt x="5445" y="19576"/>
                      </a:lnTo>
                      <a:lnTo>
                        <a:pt x="4900" y="19086"/>
                      </a:lnTo>
                      <a:lnTo>
                        <a:pt x="4380" y="18564"/>
                      </a:lnTo>
                      <a:lnTo>
                        <a:pt x="3899" y="17996"/>
                      </a:lnTo>
                      <a:lnTo>
                        <a:pt x="3457" y="17407"/>
                      </a:lnTo>
                      <a:lnTo>
                        <a:pt x="3041" y="16795"/>
                      </a:lnTo>
                      <a:lnTo>
                        <a:pt x="2664" y="16150"/>
                      </a:lnTo>
                      <a:lnTo>
                        <a:pt x="2326" y="15483"/>
                      </a:lnTo>
                      <a:lnTo>
                        <a:pt x="2027" y="15416"/>
                      </a:lnTo>
                      <a:lnTo>
                        <a:pt x="1729" y="15305"/>
                      </a:lnTo>
                      <a:lnTo>
                        <a:pt x="1443" y="15171"/>
                      </a:lnTo>
                      <a:lnTo>
                        <a:pt x="1183" y="15004"/>
                      </a:lnTo>
                      <a:lnTo>
                        <a:pt x="936" y="14793"/>
                      </a:lnTo>
                      <a:lnTo>
                        <a:pt x="715" y="14559"/>
                      </a:lnTo>
                      <a:lnTo>
                        <a:pt x="507" y="14281"/>
                      </a:lnTo>
                      <a:lnTo>
                        <a:pt x="338" y="13948"/>
                      </a:lnTo>
                      <a:lnTo>
                        <a:pt x="195" y="13581"/>
                      </a:lnTo>
                      <a:lnTo>
                        <a:pt x="91" y="13169"/>
                      </a:lnTo>
                      <a:lnTo>
                        <a:pt x="26" y="12713"/>
                      </a:lnTo>
                      <a:lnTo>
                        <a:pt x="0" y="12279"/>
                      </a:lnTo>
                      <a:lnTo>
                        <a:pt x="13" y="11879"/>
                      </a:lnTo>
                      <a:lnTo>
                        <a:pt x="52" y="11545"/>
                      </a:lnTo>
                      <a:lnTo>
                        <a:pt x="117" y="11223"/>
                      </a:lnTo>
                      <a:lnTo>
                        <a:pt x="221" y="10956"/>
                      </a:lnTo>
                      <a:lnTo>
                        <a:pt x="351" y="10722"/>
                      </a:lnTo>
                      <a:lnTo>
                        <a:pt x="494" y="10522"/>
                      </a:lnTo>
                      <a:lnTo>
                        <a:pt x="650" y="10344"/>
                      </a:lnTo>
                      <a:lnTo>
                        <a:pt x="845" y="10188"/>
                      </a:lnTo>
                      <a:lnTo>
                        <a:pt x="1040" y="10077"/>
                      </a:lnTo>
                      <a:lnTo>
                        <a:pt x="1248" y="9977"/>
                      </a:lnTo>
                      <a:lnTo>
                        <a:pt x="1274" y="9465"/>
                      </a:lnTo>
                      <a:lnTo>
                        <a:pt x="1157" y="8831"/>
                      </a:lnTo>
                      <a:lnTo>
                        <a:pt x="1105" y="8231"/>
                      </a:lnTo>
                      <a:lnTo>
                        <a:pt x="1079" y="7675"/>
                      </a:lnTo>
                      <a:lnTo>
                        <a:pt x="1105" y="7152"/>
                      </a:lnTo>
                      <a:lnTo>
                        <a:pt x="1170" y="6662"/>
                      </a:lnTo>
                      <a:lnTo>
                        <a:pt x="1274" y="6218"/>
                      </a:lnTo>
                      <a:lnTo>
                        <a:pt x="1404" y="5806"/>
                      </a:lnTo>
                      <a:lnTo>
                        <a:pt x="1560" y="5417"/>
                      </a:lnTo>
                      <a:lnTo>
                        <a:pt x="1742" y="5061"/>
                      </a:lnTo>
                      <a:lnTo>
                        <a:pt x="1936" y="4749"/>
                      </a:lnTo>
                      <a:lnTo>
                        <a:pt x="2157" y="4449"/>
                      </a:lnTo>
                      <a:lnTo>
                        <a:pt x="2378" y="4193"/>
                      </a:lnTo>
                      <a:lnTo>
                        <a:pt x="2625" y="3949"/>
                      </a:lnTo>
                      <a:lnTo>
                        <a:pt x="2859" y="3748"/>
                      </a:lnTo>
                      <a:lnTo>
                        <a:pt x="3106" y="3559"/>
                      </a:lnTo>
                      <a:lnTo>
                        <a:pt x="3340" y="3392"/>
                      </a:lnTo>
                      <a:lnTo>
                        <a:pt x="3561" y="3259"/>
                      </a:lnTo>
                      <a:lnTo>
                        <a:pt x="3769" y="3137"/>
                      </a:lnTo>
                      <a:lnTo>
                        <a:pt x="3964" y="3036"/>
                      </a:lnTo>
                      <a:lnTo>
                        <a:pt x="4146" y="2959"/>
                      </a:lnTo>
                      <a:lnTo>
                        <a:pt x="4432" y="2836"/>
                      </a:lnTo>
                      <a:lnTo>
                        <a:pt x="4523" y="2814"/>
                      </a:lnTo>
                      <a:lnTo>
                        <a:pt x="4575" y="2736"/>
                      </a:lnTo>
                      <a:lnTo>
                        <a:pt x="4666" y="2636"/>
                      </a:lnTo>
                      <a:lnTo>
                        <a:pt x="4770" y="2503"/>
                      </a:lnTo>
                      <a:lnTo>
                        <a:pt x="4900" y="2358"/>
                      </a:lnTo>
                      <a:lnTo>
                        <a:pt x="5069" y="2180"/>
                      </a:lnTo>
                      <a:lnTo>
                        <a:pt x="5251" y="2002"/>
                      </a:lnTo>
                      <a:lnTo>
                        <a:pt x="5471" y="1813"/>
                      </a:lnTo>
                      <a:lnTo>
                        <a:pt x="5705" y="1613"/>
                      </a:lnTo>
                      <a:lnTo>
                        <a:pt x="5965" y="1413"/>
                      </a:lnTo>
                      <a:lnTo>
                        <a:pt x="6251" y="1201"/>
                      </a:lnTo>
                      <a:lnTo>
                        <a:pt x="6563" y="1012"/>
                      </a:lnTo>
                      <a:lnTo>
                        <a:pt x="6901" y="823"/>
                      </a:lnTo>
                      <a:lnTo>
                        <a:pt x="7265" y="634"/>
                      </a:lnTo>
                      <a:lnTo>
                        <a:pt x="7655" y="478"/>
                      </a:lnTo>
                      <a:lnTo>
                        <a:pt x="8058" y="334"/>
                      </a:lnTo>
                      <a:lnTo>
                        <a:pt x="8513" y="211"/>
                      </a:lnTo>
                      <a:lnTo>
                        <a:pt x="8968" y="111"/>
                      </a:lnTo>
                      <a:lnTo>
                        <a:pt x="9461" y="33"/>
                      </a:lnTo>
                      <a:lnTo>
                        <a:pt x="9968" y="0"/>
                      </a:lnTo>
                      <a:lnTo>
                        <a:pt x="10501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600"/>
                  </a:pPr>
                </a:p>
              </p:txBody>
            </p:sp>
            <p:sp>
              <p:nvSpPr>
                <p:cNvPr id="486" name="Freeform 23"/>
                <p:cNvSpPr/>
                <p:nvPr/>
              </p:nvSpPr>
              <p:spPr>
                <a:xfrm>
                  <a:off x="32108" y="41692"/>
                  <a:ext cx="39777" cy="12940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6483" y="5112"/>
                      </a:moveTo>
                      <a:lnTo>
                        <a:pt x="15681" y="5184"/>
                      </a:lnTo>
                      <a:lnTo>
                        <a:pt x="14997" y="5328"/>
                      </a:lnTo>
                      <a:lnTo>
                        <a:pt x="14455" y="5616"/>
                      </a:lnTo>
                      <a:lnTo>
                        <a:pt x="14007" y="5976"/>
                      </a:lnTo>
                      <a:lnTo>
                        <a:pt x="13653" y="6480"/>
                      </a:lnTo>
                      <a:lnTo>
                        <a:pt x="13417" y="7128"/>
                      </a:lnTo>
                      <a:lnTo>
                        <a:pt x="13229" y="7848"/>
                      </a:lnTo>
                      <a:lnTo>
                        <a:pt x="13111" y="8784"/>
                      </a:lnTo>
                      <a:lnTo>
                        <a:pt x="13064" y="9720"/>
                      </a:lnTo>
                      <a:lnTo>
                        <a:pt x="13040" y="10800"/>
                      </a:lnTo>
                      <a:lnTo>
                        <a:pt x="13064" y="11880"/>
                      </a:lnTo>
                      <a:lnTo>
                        <a:pt x="13111" y="12888"/>
                      </a:lnTo>
                      <a:lnTo>
                        <a:pt x="13229" y="13752"/>
                      </a:lnTo>
                      <a:lnTo>
                        <a:pt x="13417" y="14472"/>
                      </a:lnTo>
                      <a:lnTo>
                        <a:pt x="13653" y="15120"/>
                      </a:lnTo>
                      <a:lnTo>
                        <a:pt x="14007" y="15552"/>
                      </a:lnTo>
                      <a:lnTo>
                        <a:pt x="14455" y="16056"/>
                      </a:lnTo>
                      <a:lnTo>
                        <a:pt x="14997" y="16344"/>
                      </a:lnTo>
                      <a:lnTo>
                        <a:pt x="15681" y="16488"/>
                      </a:lnTo>
                      <a:lnTo>
                        <a:pt x="16483" y="16560"/>
                      </a:lnTo>
                      <a:lnTo>
                        <a:pt x="17308" y="16488"/>
                      </a:lnTo>
                      <a:lnTo>
                        <a:pt x="17992" y="16344"/>
                      </a:lnTo>
                      <a:lnTo>
                        <a:pt x="18558" y="16056"/>
                      </a:lnTo>
                      <a:lnTo>
                        <a:pt x="18983" y="15552"/>
                      </a:lnTo>
                      <a:lnTo>
                        <a:pt x="19336" y="15120"/>
                      </a:lnTo>
                      <a:lnTo>
                        <a:pt x="19596" y="14472"/>
                      </a:lnTo>
                      <a:lnTo>
                        <a:pt x="19784" y="13752"/>
                      </a:lnTo>
                      <a:lnTo>
                        <a:pt x="19879" y="12888"/>
                      </a:lnTo>
                      <a:lnTo>
                        <a:pt x="19949" y="11880"/>
                      </a:lnTo>
                      <a:lnTo>
                        <a:pt x="19973" y="10800"/>
                      </a:lnTo>
                      <a:lnTo>
                        <a:pt x="19949" y="9720"/>
                      </a:lnTo>
                      <a:lnTo>
                        <a:pt x="19879" y="8784"/>
                      </a:lnTo>
                      <a:lnTo>
                        <a:pt x="19784" y="7848"/>
                      </a:lnTo>
                      <a:lnTo>
                        <a:pt x="19596" y="7128"/>
                      </a:lnTo>
                      <a:lnTo>
                        <a:pt x="19336" y="6480"/>
                      </a:lnTo>
                      <a:lnTo>
                        <a:pt x="18983" y="5976"/>
                      </a:lnTo>
                      <a:lnTo>
                        <a:pt x="18558" y="5616"/>
                      </a:lnTo>
                      <a:lnTo>
                        <a:pt x="17992" y="5328"/>
                      </a:lnTo>
                      <a:lnTo>
                        <a:pt x="17308" y="5184"/>
                      </a:lnTo>
                      <a:lnTo>
                        <a:pt x="16483" y="5112"/>
                      </a:lnTo>
                      <a:close/>
                      <a:moveTo>
                        <a:pt x="5093" y="5112"/>
                      </a:moveTo>
                      <a:lnTo>
                        <a:pt x="4292" y="5184"/>
                      </a:lnTo>
                      <a:lnTo>
                        <a:pt x="3608" y="5328"/>
                      </a:lnTo>
                      <a:lnTo>
                        <a:pt x="3066" y="5616"/>
                      </a:lnTo>
                      <a:lnTo>
                        <a:pt x="2617" y="5976"/>
                      </a:lnTo>
                      <a:lnTo>
                        <a:pt x="2264" y="6480"/>
                      </a:lnTo>
                      <a:lnTo>
                        <a:pt x="2004" y="7128"/>
                      </a:lnTo>
                      <a:lnTo>
                        <a:pt x="1839" y="7848"/>
                      </a:lnTo>
                      <a:lnTo>
                        <a:pt x="1721" y="8784"/>
                      </a:lnTo>
                      <a:lnTo>
                        <a:pt x="1651" y="9720"/>
                      </a:lnTo>
                      <a:lnTo>
                        <a:pt x="1651" y="11880"/>
                      </a:lnTo>
                      <a:lnTo>
                        <a:pt x="1721" y="12888"/>
                      </a:lnTo>
                      <a:lnTo>
                        <a:pt x="1839" y="13752"/>
                      </a:lnTo>
                      <a:lnTo>
                        <a:pt x="2004" y="14472"/>
                      </a:lnTo>
                      <a:lnTo>
                        <a:pt x="2264" y="15120"/>
                      </a:lnTo>
                      <a:lnTo>
                        <a:pt x="2617" y="15552"/>
                      </a:lnTo>
                      <a:lnTo>
                        <a:pt x="3066" y="16056"/>
                      </a:lnTo>
                      <a:lnTo>
                        <a:pt x="3608" y="16344"/>
                      </a:lnTo>
                      <a:lnTo>
                        <a:pt x="4292" y="16488"/>
                      </a:lnTo>
                      <a:lnTo>
                        <a:pt x="5093" y="16560"/>
                      </a:lnTo>
                      <a:lnTo>
                        <a:pt x="5895" y="16488"/>
                      </a:lnTo>
                      <a:lnTo>
                        <a:pt x="6603" y="16344"/>
                      </a:lnTo>
                      <a:lnTo>
                        <a:pt x="7169" y="16056"/>
                      </a:lnTo>
                      <a:lnTo>
                        <a:pt x="7593" y="15552"/>
                      </a:lnTo>
                      <a:lnTo>
                        <a:pt x="7947" y="15120"/>
                      </a:lnTo>
                      <a:lnTo>
                        <a:pt x="8206" y="14472"/>
                      </a:lnTo>
                      <a:lnTo>
                        <a:pt x="8371" y="13752"/>
                      </a:lnTo>
                      <a:lnTo>
                        <a:pt x="8489" y="12888"/>
                      </a:lnTo>
                      <a:lnTo>
                        <a:pt x="8560" y="11880"/>
                      </a:lnTo>
                      <a:lnTo>
                        <a:pt x="8560" y="9720"/>
                      </a:lnTo>
                      <a:lnTo>
                        <a:pt x="8489" y="8784"/>
                      </a:lnTo>
                      <a:lnTo>
                        <a:pt x="8371" y="7848"/>
                      </a:lnTo>
                      <a:lnTo>
                        <a:pt x="8206" y="7128"/>
                      </a:lnTo>
                      <a:lnTo>
                        <a:pt x="7947" y="6480"/>
                      </a:lnTo>
                      <a:lnTo>
                        <a:pt x="7593" y="5976"/>
                      </a:lnTo>
                      <a:lnTo>
                        <a:pt x="7169" y="5616"/>
                      </a:lnTo>
                      <a:lnTo>
                        <a:pt x="6603" y="5328"/>
                      </a:lnTo>
                      <a:lnTo>
                        <a:pt x="5895" y="5184"/>
                      </a:lnTo>
                      <a:lnTo>
                        <a:pt x="5093" y="5112"/>
                      </a:lnTo>
                      <a:close/>
                      <a:moveTo>
                        <a:pt x="5093" y="0"/>
                      </a:moveTo>
                      <a:lnTo>
                        <a:pt x="5518" y="0"/>
                      </a:lnTo>
                      <a:lnTo>
                        <a:pt x="5990" y="72"/>
                      </a:lnTo>
                      <a:lnTo>
                        <a:pt x="6508" y="144"/>
                      </a:lnTo>
                      <a:lnTo>
                        <a:pt x="7027" y="360"/>
                      </a:lnTo>
                      <a:lnTo>
                        <a:pt x="7569" y="648"/>
                      </a:lnTo>
                      <a:lnTo>
                        <a:pt x="8088" y="1224"/>
                      </a:lnTo>
                      <a:lnTo>
                        <a:pt x="8583" y="1872"/>
                      </a:lnTo>
                      <a:lnTo>
                        <a:pt x="9031" y="2664"/>
                      </a:lnTo>
                      <a:lnTo>
                        <a:pt x="9432" y="3816"/>
                      </a:lnTo>
                      <a:lnTo>
                        <a:pt x="12168" y="3816"/>
                      </a:lnTo>
                      <a:lnTo>
                        <a:pt x="12569" y="2664"/>
                      </a:lnTo>
                      <a:lnTo>
                        <a:pt x="13040" y="1872"/>
                      </a:lnTo>
                      <a:lnTo>
                        <a:pt x="13535" y="1224"/>
                      </a:lnTo>
                      <a:lnTo>
                        <a:pt x="14054" y="648"/>
                      </a:lnTo>
                      <a:lnTo>
                        <a:pt x="14573" y="360"/>
                      </a:lnTo>
                      <a:lnTo>
                        <a:pt x="15092" y="144"/>
                      </a:lnTo>
                      <a:lnTo>
                        <a:pt x="15610" y="72"/>
                      </a:lnTo>
                      <a:lnTo>
                        <a:pt x="16082" y="0"/>
                      </a:lnTo>
                      <a:lnTo>
                        <a:pt x="17261" y="0"/>
                      </a:lnTo>
                      <a:lnTo>
                        <a:pt x="17662" y="72"/>
                      </a:lnTo>
                      <a:lnTo>
                        <a:pt x="18110" y="216"/>
                      </a:lnTo>
                      <a:lnTo>
                        <a:pt x="18558" y="432"/>
                      </a:lnTo>
                      <a:lnTo>
                        <a:pt x="19006" y="720"/>
                      </a:lnTo>
                      <a:lnTo>
                        <a:pt x="19454" y="1152"/>
                      </a:lnTo>
                      <a:lnTo>
                        <a:pt x="19879" y="1728"/>
                      </a:lnTo>
                      <a:lnTo>
                        <a:pt x="20279" y="2376"/>
                      </a:lnTo>
                      <a:lnTo>
                        <a:pt x="20633" y="3240"/>
                      </a:lnTo>
                      <a:lnTo>
                        <a:pt x="20963" y="4248"/>
                      </a:lnTo>
                      <a:lnTo>
                        <a:pt x="21223" y="5544"/>
                      </a:lnTo>
                      <a:lnTo>
                        <a:pt x="21411" y="7056"/>
                      </a:lnTo>
                      <a:lnTo>
                        <a:pt x="21553" y="8856"/>
                      </a:lnTo>
                      <a:lnTo>
                        <a:pt x="21600" y="10800"/>
                      </a:lnTo>
                      <a:lnTo>
                        <a:pt x="21553" y="12816"/>
                      </a:lnTo>
                      <a:lnTo>
                        <a:pt x="21411" y="14544"/>
                      </a:lnTo>
                      <a:lnTo>
                        <a:pt x="21223" y="16056"/>
                      </a:lnTo>
                      <a:lnTo>
                        <a:pt x="20963" y="17352"/>
                      </a:lnTo>
                      <a:lnTo>
                        <a:pt x="20633" y="18360"/>
                      </a:lnTo>
                      <a:lnTo>
                        <a:pt x="20279" y="19224"/>
                      </a:lnTo>
                      <a:lnTo>
                        <a:pt x="19879" y="19944"/>
                      </a:lnTo>
                      <a:lnTo>
                        <a:pt x="19454" y="20520"/>
                      </a:lnTo>
                      <a:lnTo>
                        <a:pt x="19006" y="20880"/>
                      </a:lnTo>
                      <a:lnTo>
                        <a:pt x="18558" y="21168"/>
                      </a:lnTo>
                      <a:lnTo>
                        <a:pt x="18110" y="21384"/>
                      </a:lnTo>
                      <a:lnTo>
                        <a:pt x="17662" y="21456"/>
                      </a:lnTo>
                      <a:lnTo>
                        <a:pt x="17261" y="21528"/>
                      </a:lnTo>
                      <a:lnTo>
                        <a:pt x="16860" y="21528"/>
                      </a:lnTo>
                      <a:lnTo>
                        <a:pt x="16483" y="21600"/>
                      </a:lnTo>
                      <a:lnTo>
                        <a:pt x="16153" y="21528"/>
                      </a:lnTo>
                      <a:lnTo>
                        <a:pt x="15752" y="21528"/>
                      </a:lnTo>
                      <a:lnTo>
                        <a:pt x="14903" y="21384"/>
                      </a:lnTo>
                      <a:lnTo>
                        <a:pt x="14455" y="21168"/>
                      </a:lnTo>
                      <a:lnTo>
                        <a:pt x="13983" y="20880"/>
                      </a:lnTo>
                      <a:lnTo>
                        <a:pt x="13559" y="20520"/>
                      </a:lnTo>
                      <a:lnTo>
                        <a:pt x="13134" y="19944"/>
                      </a:lnTo>
                      <a:lnTo>
                        <a:pt x="12734" y="19224"/>
                      </a:lnTo>
                      <a:lnTo>
                        <a:pt x="12356" y="18360"/>
                      </a:lnTo>
                      <a:lnTo>
                        <a:pt x="12050" y="17352"/>
                      </a:lnTo>
                      <a:lnTo>
                        <a:pt x="11790" y="16128"/>
                      </a:lnTo>
                      <a:lnTo>
                        <a:pt x="11578" y="14544"/>
                      </a:lnTo>
                      <a:lnTo>
                        <a:pt x="11460" y="12888"/>
                      </a:lnTo>
                      <a:lnTo>
                        <a:pt x="11413" y="10800"/>
                      </a:lnTo>
                      <a:lnTo>
                        <a:pt x="11437" y="9864"/>
                      </a:lnTo>
                      <a:lnTo>
                        <a:pt x="11460" y="9000"/>
                      </a:lnTo>
                      <a:lnTo>
                        <a:pt x="10140" y="9000"/>
                      </a:lnTo>
                      <a:lnTo>
                        <a:pt x="10187" y="9864"/>
                      </a:lnTo>
                      <a:lnTo>
                        <a:pt x="10187" y="10800"/>
                      </a:lnTo>
                      <a:lnTo>
                        <a:pt x="10140" y="12888"/>
                      </a:lnTo>
                      <a:lnTo>
                        <a:pt x="10022" y="14544"/>
                      </a:lnTo>
                      <a:lnTo>
                        <a:pt x="9810" y="16128"/>
                      </a:lnTo>
                      <a:lnTo>
                        <a:pt x="9550" y="17352"/>
                      </a:lnTo>
                      <a:lnTo>
                        <a:pt x="9244" y="18360"/>
                      </a:lnTo>
                      <a:lnTo>
                        <a:pt x="8890" y="19224"/>
                      </a:lnTo>
                      <a:lnTo>
                        <a:pt x="8489" y="19944"/>
                      </a:lnTo>
                      <a:lnTo>
                        <a:pt x="8065" y="20448"/>
                      </a:lnTo>
                      <a:lnTo>
                        <a:pt x="7617" y="20880"/>
                      </a:lnTo>
                      <a:lnTo>
                        <a:pt x="7169" y="21168"/>
                      </a:lnTo>
                      <a:lnTo>
                        <a:pt x="6272" y="21456"/>
                      </a:lnTo>
                      <a:lnTo>
                        <a:pt x="5848" y="21528"/>
                      </a:lnTo>
                      <a:lnTo>
                        <a:pt x="4362" y="21528"/>
                      </a:lnTo>
                      <a:lnTo>
                        <a:pt x="3938" y="21456"/>
                      </a:lnTo>
                      <a:lnTo>
                        <a:pt x="3042" y="21168"/>
                      </a:lnTo>
                      <a:lnTo>
                        <a:pt x="2594" y="20880"/>
                      </a:lnTo>
                      <a:lnTo>
                        <a:pt x="2146" y="20448"/>
                      </a:lnTo>
                      <a:lnTo>
                        <a:pt x="1721" y="19944"/>
                      </a:lnTo>
                      <a:lnTo>
                        <a:pt x="1344" y="19224"/>
                      </a:lnTo>
                      <a:lnTo>
                        <a:pt x="967" y="18360"/>
                      </a:lnTo>
                      <a:lnTo>
                        <a:pt x="637" y="17280"/>
                      </a:lnTo>
                      <a:lnTo>
                        <a:pt x="377" y="16056"/>
                      </a:lnTo>
                      <a:lnTo>
                        <a:pt x="165" y="14544"/>
                      </a:lnTo>
                      <a:lnTo>
                        <a:pt x="47" y="12816"/>
                      </a:lnTo>
                      <a:lnTo>
                        <a:pt x="0" y="10800"/>
                      </a:lnTo>
                      <a:lnTo>
                        <a:pt x="47" y="8784"/>
                      </a:lnTo>
                      <a:lnTo>
                        <a:pt x="165" y="7056"/>
                      </a:lnTo>
                      <a:lnTo>
                        <a:pt x="377" y="5544"/>
                      </a:lnTo>
                      <a:lnTo>
                        <a:pt x="637" y="4248"/>
                      </a:lnTo>
                      <a:lnTo>
                        <a:pt x="967" y="3240"/>
                      </a:lnTo>
                      <a:lnTo>
                        <a:pt x="1344" y="2376"/>
                      </a:lnTo>
                      <a:lnTo>
                        <a:pt x="1721" y="1656"/>
                      </a:lnTo>
                      <a:lnTo>
                        <a:pt x="2146" y="1152"/>
                      </a:lnTo>
                      <a:lnTo>
                        <a:pt x="2594" y="720"/>
                      </a:lnTo>
                      <a:lnTo>
                        <a:pt x="3042" y="432"/>
                      </a:lnTo>
                      <a:lnTo>
                        <a:pt x="3490" y="216"/>
                      </a:lnTo>
                      <a:lnTo>
                        <a:pt x="3938" y="72"/>
                      </a:lnTo>
                      <a:lnTo>
                        <a:pt x="4362" y="0"/>
                      </a:lnTo>
                      <a:lnTo>
                        <a:pt x="5093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600"/>
                  </a:pPr>
                </a:p>
              </p:txBody>
            </p:sp>
            <p:sp>
              <p:nvSpPr>
                <p:cNvPr id="487" name="Freeform 24"/>
                <p:cNvSpPr/>
                <p:nvPr/>
              </p:nvSpPr>
              <p:spPr>
                <a:xfrm>
                  <a:off x="0" y="82426"/>
                  <a:ext cx="103993" cy="5942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6374" y="11149"/>
                      </a:moveTo>
                      <a:lnTo>
                        <a:pt x="16211" y="11181"/>
                      </a:lnTo>
                      <a:lnTo>
                        <a:pt x="16049" y="11261"/>
                      </a:lnTo>
                      <a:lnTo>
                        <a:pt x="15895" y="11435"/>
                      </a:lnTo>
                      <a:lnTo>
                        <a:pt x="15760" y="11642"/>
                      </a:lnTo>
                      <a:lnTo>
                        <a:pt x="14352" y="14358"/>
                      </a:lnTo>
                      <a:lnTo>
                        <a:pt x="18396" y="14358"/>
                      </a:lnTo>
                      <a:lnTo>
                        <a:pt x="16988" y="11642"/>
                      </a:lnTo>
                      <a:lnTo>
                        <a:pt x="16852" y="11419"/>
                      </a:lnTo>
                      <a:lnTo>
                        <a:pt x="16708" y="11261"/>
                      </a:lnTo>
                      <a:lnTo>
                        <a:pt x="16545" y="11165"/>
                      </a:lnTo>
                      <a:lnTo>
                        <a:pt x="16374" y="11149"/>
                      </a:lnTo>
                      <a:close/>
                      <a:moveTo>
                        <a:pt x="15778" y="0"/>
                      </a:moveTo>
                      <a:lnTo>
                        <a:pt x="16527" y="318"/>
                      </a:lnTo>
                      <a:lnTo>
                        <a:pt x="17078" y="604"/>
                      </a:lnTo>
                      <a:lnTo>
                        <a:pt x="17601" y="969"/>
                      </a:lnTo>
                      <a:lnTo>
                        <a:pt x="18098" y="1398"/>
                      </a:lnTo>
                      <a:lnTo>
                        <a:pt x="18567" y="1922"/>
                      </a:lnTo>
                      <a:lnTo>
                        <a:pt x="19018" y="2494"/>
                      </a:lnTo>
                      <a:lnTo>
                        <a:pt x="19443" y="3113"/>
                      </a:lnTo>
                      <a:lnTo>
                        <a:pt x="19822" y="3796"/>
                      </a:lnTo>
                      <a:lnTo>
                        <a:pt x="20174" y="4542"/>
                      </a:lnTo>
                      <a:lnTo>
                        <a:pt x="20490" y="5336"/>
                      </a:lnTo>
                      <a:lnTo>
                        <a:pt x="20770" y="6162"/>
                      </a:lnTo>
                      <a:lnTo>
                        <a:pt x="21013" y="7036"/>
                      </a:lnTo>
                      <a:lnTo>
                        <a:pt x="21230" y="7957"/>
                      </a:lnTo>
                      <a:lnTo>
                        <a:pt x="21383" y="8910"/>
                      </a:lnTo>
                      <a:lnTo>
                        <a:pt x="21501" y="9879"/>
                      </a:lnTo>
                      <a:lnTo>
                        <a:pt x="21573" y="10864"/>
                      </a:lnTo>
                      <a:lnTo>
                        <a:pt x="21600" y="11880"/>
                      </a:lnTo>
                      <a:lnTo>
                        <a:pt x="21600" y="19059"/>
                      </a:lnTo>
                      <a:lnTo>
                        <a:pt x="21573" y="19535"/>
                      </a:lnTo>
                      <a:lnTo>
                        <a:pt x="21510" y="19948"/>
                      </a:lnTo>
                      <a:lnTo>
                        <a:pt x="21392" y="20361"/>
                      </a:lnTo>
                      <a:lnTo>
                        <a:pt x="21248" y="20711"/>
                      </a:lnTo>
                      <a:lnTo>
                        <a:pt x="21076" y="21028"/>
                      </a:lnTo>
                      <a:lnTo>
                        <a:pt x="20860" y="21266"/>
                      </a:lnTo>
                      <a:lnTo>
                        <a:pt x="20634" y="21457"/>
                      </a:lnTo>
                      <a:lnTo>
                        <a:pt x="20390" y="21568"/>
                      </a:lnTo>
                      <a:lnTo>
                        <a:pt x="20129" y="21600"/>
                      </a:lnTo>
                      <a:lnTo>
                        <a:pt x="1417" y="21600"/>
                      </a:lnTo>
                      <a:lnTo>
                        <a:pt x="1164" y="21568"/>
                      </a:lnTo>
                      <a:lnTo>
                        <a:pt x="912" y="21457"/>
                      </a:lnTo>
                      <a:lnTo>
                        <a:pt x="695" y="21266"/>
                      </a:lnTo>
                      <a:lnTo>
                        <a:pt x="496" y="21028"/>
                      </a:lnTo>
                      <a:lnTo>
                        <a:pt x="325" y="20711"/>
                      </a:lnTo>
                      <a:lnTo>
                        <a:pt x="190" y="20361"/>
                      </a:lnTo>
                      <a:lnTo>
                        <a:pt x="90" y="19948"/>
                      </a:lnTo>
                      <a:lnTo>
                        <a:pt x="27" y="19535"/>
                      </a:lnTo>
                      <a:lnTo>
                        <a:pt x="0" y="19059"/>
                      </a:lnTo>
                      <a:lnTo>
                        <a:pt x="0" y="11880"/>
                      </a:lnTo>
                      <a:lnTo>
                        <a:pt x="27" y="10864"/>
                      </a:lnTo>
                      <a:lnTo>
                        <a:pt x="99" y="9879"/>
                      </a:lnTo>
                      <a:lnTo>
                        <a:pt x="208" y="8910"/>
                      </a:lnTo>
                      <a:lnTo>
                        <a:pt x="370" y="7957"/>
                      </a:lnTo>
                      <a:lnTo>
                        <a:pt x="569" y="7036"/>
                      </a:lnTo>
                      <a:lnTo>
                        <a:pt x="812" y="6178"/>
                      </a:lnTo>
                      <a:lnTo>
                        <a:pt x="1101" y="5336"/>
                      </a:lnTo>
                      <a:lnTo>
                        <a:pt x="1408" y="4542"/>
                      </a:lnTo>
                      <a:lnTo>
                        <a:pt x="1760" y="3812"/>
                      </a:lnTo>
                      <a:lnTo>
                        <a:pt x="2139" y="3113"/>
                      </a:lnTo>
                      <a:lnTo>
                        <a:pt x="2554" y="2494"/>
                      </a:lnTo>
                      <a:lnTo>
                        <a:pt x="2997" y="1922"/>
                      </a:lnTo>
                      <a:lnTo>
                        <a:pt x="3475" y="1414"/>
                      </a:lnTo>
                      <a:lnTo>
                        <a:pt x="3972" y="985"/>
                      </a:lnTo>
                      <a:lnTo>
                        <a:pt x="4495" y="604"/>
                      </a:lnTo>
                      <a:lnTo>
                        <a:pt x="5046" y="318"/>
                      </a:lnTo>
                      <a:lnTo>
                        <a:pt x="5777" y="0"/>
                      </a:lnTo>
                      <a:lnTo>
                        <a:pt x="10768" y="20329"/>
                      </a:lnTo>
                      <a:lnTo>
                        <a:pt x="15778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600"/>
                  </a:pPr>
                </a:p>
              </p:txBody>
            </p:sp>
            <p:sp>
              <p:nvSpPr>
                <p:cNvPr id="488" name="Freeform 25"/>
                <p:cNvSpPr/>
                <p:nvPr/>
              </p:nvSpPr>
              <p:spPr>
                <a:xfrm>
                  <a:off x="44089" y="88177"/>
                  <a:ext cx="16294" cy="39777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7818" y="0"/>
                      </a:moveTo>
                      <a:lnTo>
                        <a:pt x="13724" y="0"/>
                      </a:lnTo>
                      <a:lnTo>
                        <a:pt x="14940" y="47"/>
                      </a:lnTo>
                      <a:lnTo>
                        <a:pt x="16099" y="212"/>
                      </a:lnTo>
                      <a:lnTo>
                        <a:pt x="17083" y="496"/>
                      </a:lnTo>
                      <a:lnTo>
                        <a:pt x="17952" y="850"/>
                      </a:lnTo>
                      <a:lnTo>
                        <a:pt x="18589" y="1251"/>
                      </a:lnTo>
                      <a:lnTo>
                        <a:pt x="18994" y="1747"/>
                      </a:lnTo>
                      <a:lnTo>
                        <a:pt x="21195" y="5524"/>
                      </a:lnTo>
                      <a:lnTo>
                        <a:pt x="21310" y="6067"/>
                      </a:lnTo>
                      <a:lnTo>
                        <a:pt x="21137" y="6633"/>
                      </a:lnTo>
                      <a:lnTo>
                        <a:pt x="20673" y="7106"/>
                      </a:lnTo>
                      <a:lnTo>
                        <a:pt x="19979" y="7530"/>
                      </a:lnTo>
                      <a:lnTo>
                        <a:pt x="19052" y="7885"/>
                      </a:lnTo>
                      <a:lnTo>
                        <a:pt x="17894" y="8144"/>
                      </a:lnTo>
                      <a:lnTo>
                        <a:pt x="16620" y="8286"/>
                      </a:lnTo>
                      <a:lnTo>
                        <a:pt x="21600" y="10340"/>
                      </a:lnTo>
                      <a:lnTo>
                        <a:pt x="10829" y="21600"/>
                      </a:lnTo>
                      <a:lnTo>
                        <a:pt x="0" y="10340"/>
                      </a:lnTo>
                      <a:lnTo>
                        <a:pt x="4922" y="8286"/>
                      </a:lnTo>
                      <a:lnTo>
                        <a:pt x="3648" y="8144"/>
                      </a:lnTo>
                      <a:lnTo>
                        <a:pt x="2548" y="7885"/>
                      </a:lnTo>
                      <a:lnTo>
                        <a:pt x="1564" y="7530"/>
                      </a:lnTo>
                      <a:lnTo>
                        <a:pt x="869" y="7106"/>
                      </a:lnTo>
                      <a:lnTo>
                        <a:pt x="405" y="6633"/>
                      </a:lnTo>
                      <a:lnTo>
                        <a:pt x="232" y="6067"/>
                      </a:lnTo>
                      <a:lnTo>
                        <a:pt x="347" y="5524"/>
                      </a:lnTo>
                      <a:lnTo>
                        <a:pt x="2548" y="1747"/>
                      </a:lnTo>
                      <a:lnTo>
                        <a:pt x="3011" y="1251"/>
                      </a:lnTo>
                      <a:lnTo>
                        <a:pt x="3648" y="850"/>
                      </a:lnTo>
                      <a:lnTo>
                        <a:pt x="4459" y="496"/>
                      </a:lnTo>
                      <a:lnTo>
                        <a:pt x="5501" y="212"/>
                      </a:lnTo>
                      <a:lnTo>
                        <a:pt x="6602" y="47"/>
                      </a:lnTo>
                      <a:lnTo>
                        <a:pt x="7818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>
                    <a:defRPr sz="1600"/>
                  </a:pPr>
                </a:p>
              </p:txBody>
            </p:sp>
          </p:grpSp>
          <p:grpSp>
            <p:nvGrpSpPr>
              <p:cNvPr id="494" name="Group 16"/>
              <p:cNvGrpSpPr/>
              <p:nvPr/>
            </p:nvGrpSpPr>
            <p:grpSpPr>
              <a:xfrm>
                <a:off x="12435" y="949819"/>
                <a:ext cx="131912" cy="151618"/>
                <a:chOff x="0" y="0"/>
                <a:chExt cx="131910" cy="151617"/>
              </a:xfrm>
            </p:grpSpPr>
            <p:sp>
              <p:nvSpPr>
                <p:cNvPr id="490" name="Freeform 17"/>
                <p:cNvSpPr/>
                <p:nvPr/>
              </p:nvSpPr>
              <p:spPr>
                <a:xfrm>
                  <a:off x="-1" y="-1"/>
                  <a:ext cx="131912" cy="135361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573" y="4061"/>
                      </a:moveTo>
                      <a:lnTo>
                        <a:pt x="21560" y="3969"/>
                      </a:lnTo>
                      <a:lnTo>
                        <a:pt x="21466" y="3805"/>
                      </a:lnTo>
                      <a:lnTo>
                        <a:pt x="21311" y="3707"/>
                      </a:lnTo>
                      <a:lnTo>
                        <a:pt x="21136" y="3674"/>
                      </a:lnTo>
                      <a:lnTo>
                        <a:pt x="21049" y="3694"/>
                      </a:lnTo>
                      <a:lnTo>
                        <a:pt x="20854" y="3491"/>
                      </a:lnTo>
                      <a:lnTo>
                        <a:pt x="20410" y="3111"/>
                      </a:lnTo>
                      <a:lnTo>
                        <a:pt x="20195" y="2934"/>
                      </a:lnTo>
                      <a:lnTo>
                        <a:pt x="19710" y="2508"/>
                      </a:lnTo>
                      <a:lnTo>
                        <a:pt x="18735" y="1690"/>
                      </a:lnTo>
                      <a:lnTo>
                        <a:pt x="18231" y="1303"/>
                      </a:lnTo>
                      <a:lnTo>
                        <a:pt x="17827" y="969"/>
                      </a:lnTo>
                      <a:lnTo>
                        <a:pt x="16859" y="347"/>
                      </a:lnTo>
                      <a:lnTo>
                        <a:pt x="16355" y="157"/>
                      </a:lnTo>
                      <a:lnTo>
                        <a:pt x="16032" y="124"/>
                      </a:lnTo>
                      <a:lnTo>
                        <a:pt x="15891" y="131"/>
                      </a:lnTo>
                      <a:lnTo>
                        <a:pt x="15877" y="111"/>
                      </a:lnTo>
                      <a:lnTo>
                        <a:pt x="15857" y="92"/>
                      </a:lnTo>
                      <a:lnTo>
                        <a:pt x="15783" y="26"/>
                      </a:lnTo>
                      <a:lnTo>
                        <a:pt x="15601" y="0"/>
                      </a:lnTo>
                      <a:lnTo>
                        <a:pt x="15427" y="65"/>
                      </a:lnTo>
                      <a:lnTo>
                        <a:pt x="15319" y="210"/>
                      </a:lnTo>
                      <a:lnTo>
                        <a:pt x="15319" y="308"/>
                      </a:lnTo>
                      <a:lnTo>
                        <a:pt x="15306" y="406"/>
                      </a:lnTo>
                      <a:lnTo>
                        <a:pt x="15151" y="668"/>
                      </a:lnTo>
                      <a:lnTo>
                        <a:pt x="14788" y="1068"/>
                      </a:lnTo>
                      <a:lnTo>
                        <a:pt x="14600" y="1244"/>
                      </a:lnTo>
                      <a:lnTo>
                        <a:pt x="14135" y="1703"/>
                      </a:lnTo>
                      <a:lnTo>
                        <a:pt x="13127" y="2580"/>
                      </a:lnTo>
                      <a:lnTo>
                        <a:pt x="12629" y="3006"/>
                      </a:lnTo>
                      <a:lnTo>
                        <a:pt x="11419" y="3995"/>
                      </a:lnTo>
                      <a:lnTo>
                        <a:pt x="8917" y="5875"/>
                      </a:lnTo>
                      <a:lnTo>
                        <a:pt x="7653" y="6785"/>
                      </a:lnTo>
                      <a:lnTo>
                        <a:pt x="6516" y="7578"/>
                      </a:lnTo>
                      <a:lnTo>
                        <a:pt x="4815" y="8757"/>
                      </a:lnTo>
                      <a:lnTo>
                        <a:pt x="3719" y="9608"/>
                      </a:lnTo>
                      <a:lnTo>
                        <a:pt x="3194" y="10060"/>
                      </a:lnTo>
                      <a:lnTo>
                        <a:pt x="2791" y="10427"/>
                      </a:lnTo>
                      <a:lnTo>
                        <a:pt x="1991" y="11219"/>
                      </a:lnTo>
                      <a:lnTo>
                        <a:pt x="1251" y="12084"/>
                      </a:lnTo>
                      <a:lnTo>
                        <a:pt x="787" y="12778"/>
                      </a:lnTo>
                      <a:lnTo>
                        <a:pt x="518" y="13256"/>
                      </a:lnTo>
                      <a:lnTo>
                        <a:pt x="397" y="13498"/>
                      </a:lnTo>
                      <a:lnTo>
                        <a:pt x="296" y="13754"/>
                      </a:lnTo>
                      <a:lnTo>
                        <a:pt x="141" y="14284"/>
                      </a:lnTo>
                      <a:lnTo>
                        <a:pt x="13" y="15103"/>
                      </a:lnTo>
                      <a:lnTo>
                        <a:pt x="0" y="16236"/>
                      </a:lnTo>
                      <a:lnTo>
                        <a:pt x="81" y="17356"/>
                      </a:lnTo>
                      <a:lnTo>
                        <a:pt x="121" y="17893"/>
                      </a:lnTo>
                      <a:lnTo>
                        <a:pt x="128" y="17959"/>
                      </a:lnTo>
                      <a:lnTo>
                        <a:pt x="195" y="18063"/>
                      </a:lnTo>
                      <a:lnTo>
                        <a:pt x="330" y="18148"/>
                      </a:lnTo>
                      <a:lnTo>
                        <a:pt x="451" y="18142"/>
                      </a:lnTo>
                      <a:lnTo>
                        <a:pt x="679" y="18450"/>
                      </a:lnTo>
                      <a:lnTo>
                        <a:pt x="1231" y="19092"/>
                      </a:lnTo>
                      <a:lnTo>
                        <a:pt x="1869" y="19753"/>
                      </a:lnTo>
                      <a:lnTo>
                        <a:pt x="2576" y="20362"/>
                      </a:lnTo>
                      <a:lnTo>
                        <a:pt x="3342" y="20912"/>
                      </a:lnTo>
                      <a:lnTo>
                        <a:pt x="4136" y="21318"/>
                      </a:lnTo>
                      <a:lnTo>
                        <a:pt x="4734" y="21515"/>
                      </a:lnTo>
                      <a:lnTo>
                        <a:pt x="5144" y="21593"/>
                      </a:lnTo>
                      <a:lnTo>
                        <a:pt x="5548" y="21600"/>
                      </a:lnTo>
                      <a:lnTo>
                        <a:pt x="5958" y="21554"/>
                      </a:lnTo>
                      <a:lnTo>
                        <a:pt x="6160" y="21495"/>
                      </a:lnTo>
                      <a:lnTo>
                        <a:pt x="6422" y="21423"/>
                      </a:lnTo>
                      <a:lnTo>
                        <a:pt x="6927" y="21194"/>
                      </a:lnTo>
                      <a:lnTo>
                        <a:pt x="7653" y="20768"/>
                      </a:lnTo>
                      <a:lnTo>
                        <a:pt x="9025" y="19707"/>
                      </a:lnTo>
                      <a:lnTo>
                        <a:pt x="9838" y="18987"/>
                      </a:lnTo>
                      <a:lnTo>
                        <a:pt x="10988" y="17998"/>
                      </a:lnTo>
                      <a:lnTo>
                        <a:pt x="12158" y="17029"/>
                      </a:lnTo>
                      <a:lnTo>
                        <a:pt x="13564" y="15876"/>
                      </a:lnTo>
                      <a:lnTo>
                        <a:pt x="16334" y="13531"/>
                      </a:lnTo>
                      <a:lnTo>
                        <a:pt x="17706" y="12339"/>
                      </a:lnTo>
                      <a:lnTo>
                        <a:pt x="18910" y="11291"/>
                      </a:lnTo>
                      <a:lnTo>
                        <a:pt x="20087" y="10217"/>
                      </a:lnTo>
                      <a:lnTo>
                        <a:pt x="20316" y="10021"/>
                      </a:lnTo>
                      <a:lnTo>
                        <a:pt x="20679" y="9680"/>
                      </a:lnTo>
                      <a:lnTo>
                        <a:pt x="20867" y="9418"/>
                      </a:lnTo>
                      <a:lnTo>
                        <a:pt x="20921" y="9274"/>
                      </a:lnTo>
                      <a:lnTo>
                        <a:pt x="21008" y="9267"/>
                      </a:lnTo>
                      <a:lnTo>
                        <a:pt x="21075" y="9228"/>
                      </a:lnTo>
                      <a:lnTo>
                        <a:pt x="21156" y="9176"/>
                      </a:lnTo>
                      <a:lnTo>
                        <a:pt x="21270" y="9025"/>
                      </a:lnTo>
                      <a:lnTo>
                        <a:pt x="21385" y="8757"/>
                      </a:lnTo>
                      <a:lnTo>
                        <a:pt x="21466" y="8128"/>
                      </a:lnTo>
                      <a:lnTo>
                        <a:pt x="21472" y="7748"/>
                      </a:lnTo>
                      <a:lnTo>
                        <a:pt x="21533" y="6824"/>
                      </a:lnTo>
                      <a:lnTo>
                        <a:pt x="21600" y="5449"/>
                      </a:lnTo>
                      <a:lnTo>
                        <a:pt x="21600" y="4526"/>
                      </a:lnTo>
                      <a:lnTo>
                        <a:pt x="21573" y="4061"/>
                      </a:lnTo>
                      <a:close/>
                      <a:moveTo>
                        <a:pt x="6752" y="16341"/>
                      </a:moveTo>
                      <a:lnTo>
                        <a:pt x="6711" y="17349"/>
                      </a:lnTo>
                      <a:lnTo>
                        <a:pt x="6718" y="19373"/>
                      </a:lnTo>
                      <a:lnTo>
                        <a:pt x="6732" y="20395"/>
                      </a:lnTo>
                      <a:lnTo>
                        <a:pt x="6335" y="20598"/>
                      </a:lnTo>
                      <a:lnTo>
                        <a:pt x="5918" y="20762"/>
                      </a:lnTo>
                      <a:lnTo>
                        <a:pt x="5945" y="20546"/>
                      </a:lnTo>
                      <a:lnTo>
                        <a:pt x="5925" y="20081"/>
                      </a:lnTo>
                      <a:lnTo>
                        <a:pt x="5837" y="19393"/>
                      </a:lnTo>
                      <a:lnTo>
                        <a:pt x="5783" y="18961"/>
                      </a:lnTo>
                      <a:lnTo>
                        <a:pt x="5716" y="18207"/>
                      </a:lnTo>
                      <a:lnTo>
                        <a:pt x="5676" y="17094"/>
                      </a:lnTo>
                      <a:lnTo>
                        <a:pt x="5716" y="16341"/>
                      </a:lnTo>
                      <a:lnTo>
                        <a:pt x="5763" y="15974"/>
                      </a:lnTo>
                      <a:lnTo>
                        <a:pt x="5756" y="15876"/>
                      </a:lnTo>
                      <a:lnTo>
                        <a:pt x="5649" y="15706"/>
                      </a:lnTo>
                      <a:lnTo>
                        <a:pt x="5568" y="15653"/>
                      </a:lnTo>
                      <a:lnTo>
                        <a:pt x="4822" y="15182"/>
                      </a:lnTo>
                      <a:lnTo>
                        <a:pt x="3403" y="14160"/>
                      </a:lnTo>
                      <a:lnTo>
                        <a:pt x="2697" y="13636"/>
                      </a:lnTo>
                      <a:lnTo>
                        <a:pt x="2569" y="13518"/>
                      </a:lnTo>
                      <a:lnTo>
                        <a:pt x="2112" y="13164"/>
                      </a:lnTo>
                      <a:lnTo>
                        <a:pt x="1775" y="12955"/>
                      </a:lnTo>
                      <a:lnTo>
                        <a:pt x="1621" y="12896"/>
                      </a:lnTo>
                      <a:lnTo>
                        <a:pt x="1977" y="12437"/>
                      </a:lnTo>
                      <a:lnTo>
                        <a:pt x="2354" y="11985"/>
                      </a:lnTo>
                      <a:lnTo>
                        <a:pt x="3430" y="12804"/>
                      </a:lnTo>
                      <a:lnTo>
                        <a:pt x="5057" y="14022"/>
                      </a:lnTo>
                      <a:lnTo>
                        <a:pt x="6113" y="14867"/>
                      </a:lnTo>
                      <a:lnTo>
                        <a:pt x="6624" y="15313"/>
                      </a:lnTo>
                      <a:lnTo>
                        <a:pt x="6718" y="15385"/>
                      </a:lnTo>
                      <a:lnTo>
                        <a:pt x="6953" y="15417"/>
                      </a:lnTo>
                      <a:lnTo>
                        <a:pt x="7081" y="15365"/>
                      </a:lnTo>
                      <a:lnTo>
                        <a:pt x="7612" y="15077"/>
                      </a:lnTo>
                      <a:lnTo>
                        <a:pt x="8608" y="14376"/>
                      </a:lnTo>
                      <a:lnTo>
                        <a:pt x="9536" y="13584"/>
                      </a:lnTo>
                      <a:lnTo>
                        <a:pt x="10410" y="12726"/>
                      </a:lnTo>
                      <a:lnTo>
                        <a:pt x="10827" y="12293"/>
                      </a:lnTo>
                      <a:lnTo>
                        <a:pt x="10874" y="12234"/>
                      </a:lnTo>
                      <a:lnTo>
                        <a:pt x="10921" y="12097"/>
                      </a:lnTo>
                      <a:lnTo>
                        <a:pt x="10934" y="11966"/>
                      </a:lnTo>
                      <a:lnTo>
                        <a:pt x="10874" y="11835"/>
                      </a:lnTo>
                      <a:lnTo>
                        <a:pt x="10827" y="11763"/>
                      </a:lnTo>
                      <a:lnTo>
                        <a:pt x="9549" y="10453"/>
                      </a:lnTo>
                      <a:lnTo>
                        <a:pt x="8278" y="9136"/>
                      </a:lnTo>
                      <a:lnTo>
                        <a:pt x="8076" y="8907"/>
                      </a:lnTo>
                      <a:lnTo>
                        <a:pt x="7612" y="8436"/>
                      </a:lnTo>
                      <a:lnTo>
                        <a:pt x="7276" y="8174"/>
                      </a:lnTo>
                      <a:lnTo>
                        <a:pt x="7101" y="8089"/>
                      </a:lnTo>
                      <a:lnTo>
                        <a:pt x="8366" y="7224"/>
                      </a:lnTo>
                      <a:lnTo>
                        <a:pt x="9616" y="6314"/>
                      </a:lnTo>
                      <a:lnTo>
                        <a:pt x="10854" y="5403"/>
                      </a:lnTo>
                      <a:lnTo>
                        <a:pt x="12676" y="3976"/>
                      </a:lnTo>
                      <a:lnTo>
                        <a:pt x="13853" y="3000"/>
                      </a:lnTo>
                      <a:lnTo>
                        <a:pt x="14425" y="2489"/>
                      </a:lnTo>
                      <a:lnTo>
                        <a:pt x="14754" y="2214"/>
                      </a:lnTo>
                      <a:lnTo>
                        <a:pt x="15460" y="1539"/>
                      </a:lnTo>
                      <a:lnTo>
                        <a:pt x="15763" y="1159"/>
                      </a:lnTo>
                      <a:lnTo>
                        <a:pt x="15918" y="904"/>
                      </a:lnTo>
                      <a:lnTo>
                        <a:pt x="15965" y="773"/>
                      </a:lnTo>
                      <a:lnTo>
                        <a:pt x="16287" y="917"/>
                      </a:lnTo>
                      <a:lnTo>
                        <a:pt x="16583" y="1068"/>
                      </a:lnTo>
                      <a:lnTo>
                        <a:pt x="17041" y="1349"/>
                      </a:lnTo>
                      <a:lnTo>
                        <a:pt x="17895" y="1991"/>
                      </a:lnTo>
                      <a:lnTo>
                        <a:pt x="18298" y="2318"/>
                      </a:lnTo>
                      <a:lnTo>
                        <a:pt x="19051" y="2967"/>
                      </a:lnTo>
                      <a:lnTo>
                        <a:pt x="19798" y="3628"/>
                      </a:lnTo>
                      <a:lnTo>
                        <a:pt x="20127" y="3949"/>
                      </a:lnTo>
                      <a:lnTo>
                        <a:pt x="20497" y="4231"/>
                      </a:lnTo>
                      <a:lnTo>
                        <a:pt x="19751" y="5050"/>
                      </a:lnTo>
                      <a:lnTo>
                        <a:pt x="18211" y="6654"/>
                      </a:lnTo>
                      <a:lnTo>
                        <a:pt x="16637" y="8233"/>
                      </a:lnTo>
                      <a:lnTo>
                        <a:pt x="15016" y="9759"/>
                      </a:lnTo>
                      <a:lnTo>
                        <a:pt x="14203" y="10512"/>
                      </a:lnTo>
                      <a:lnTo>
                        <a:pt x="13362" y="11265"/>
                      </a:lnTo>
                      <a:lnTo>
                        <a:pt x="11647" y="12778"/>
                      </a:lnTo>
                      <a:lnTo>
                        <a:pt x="9865" y="14206"/>
                      </a:lnTo>
                      <a:lnTo>
                        <a:pt x="8480" y="15208"/>
                      </a:lnTo>
                      <a:lnTo>
                        <a:pt x="7532" y="15830"/>
                      </a:lnTo>
                      <a:lnTo>
                        <a:pt x="7041" y="16125"/>
                      </a:lnTo>
                      <a:lnTo>
                        <a:pt x="7041" y="16131"/>
                      </a:lnTo>
                      <a:lnTo>
                        <a:pt x="6947" y="16112"/>
                      </a:lnTo>
                      <a:lnTo>
                        <a:pt x="6805" y="16190"/>
                      </a:lnTo>
                      <a:lnTo>
                        <a:pt x="6758" y="16275"/>
                      </a:lnTo>
                      <a:lnTo>
                        <a:pt x="6752" y="16341"/>
                      </a:lnTo>
                      <a:close/>
                      <a:moveTo>
                        <a:pt x="20726" y="7080"/>
                      </a:moveTo>
                      <a:lnTo>
                        <a:pt x="20672" y="7944"/>
                      </a:lnTo>
                      <a:lnTo>
                        <a:pt x="20659" y="8167"/>
                      </a:lnTo>
                      <a:lnTo>
                        <a:pt x="20638" y="8383"/>
                      </a:lnTo>
                      <a:lnTo>
                        <a:pt x="20625" y="8521"/>
                      </a:lnTo>
                      <a:lnTo>
                        <a:pt x="20611" y="8619"/>
                      </a:lnTo>
                      <a:lnTo>
                        <a:pt x="20571" y="8645"/>
                      </a:lnTo>
                      <a:lnTo>
                        <a:pt x="20524" y="8737"/>
                      </a:lnTo>
                      <a:lnTo>
                        <a:pt x="20517" y="8796"/>
                      </a:lnTo>
                      <a:lnTo>
                        <a:pt x="20430" y="8835"/>
                      </a:lnTo>
                      <a:lnTo>
                        <a:pt x="20295" y="8986"/>
                      </a:lnTo>
                      <a:lnTo>
                        <a:pt x="20282" y="9097"/>
                      </a:lnTo>
                      <a:lnTo>
                        <a:pt x="20295" y="8947"/>
                      </a:lnTo>
                      <a:lnTo>
                        <a:pt x="20242" y="8966"/>
                      </a:lnTo>
                      <a:lnTo>
                        <a:pt x="20107" y="9123"/>
                      </a:lnTo>
                      <a:lnTo>
                        <a:pt x="19778" y="9457"/>
                      </a:lnTo>
                      <a:lnTo>
                        <a:pt x="19435" y="9778"/>
                      </a:lnTo>
                      <a:lnTo>
                        <a:pt x="18386" y="10721"/>
                      </a:lnTo>
                      <a:lnTo>
                        <a:pt x="17310" y="11651"/>
                      </a:lnTo>
                      <a:lnTo>
                        <a:pt x="14801" y="13819"/>
                      </a:lnTo>
                      <a:lnTo>
                        <a:pt x="12259" y="15941"/>
                      </a:lnTo>
                      <a:lnTo>
                        <a:pt x="12132" y="16053"/>
                      </a:lnTo>
                      <a:lnTo>
                        <a:pt x="12004" y="16157"/>
                      </a:lnTo>
                      <a:lnTo>
                        <a:pt x="11957" y="15385"/>
                      </a:lnTo>
                      <a:lnTo>
                        <a:pt x="11869" y="14612"/>
                      </a:lnTo>
                      <a:lnTo>
                        <a:pt x="11863" y="14284"/>
                      </a:lnTo>
                      <a:lnTo>
                        <a:pt x="11869" y="13950"/>
                      </a:lnTo>
                      <a:lnTo>
                        <a:pt x="11863" y="13872"/>
                      </a:lnTo>
                      <a:lnTo>
                        <a:pt x="11762" y="13787"/>
                      </a:lnTo>
                      <a:lnTo>
                        <a:pt x="11694" y="13773"/>
                      </a:lnTo>
                      <a:lnTo>
                        <a:pt x="12959" y="12680"/>
                      </a:lnTo>
                      <a:lnTo>
                        <a:pt x="14162" y="11586"/>
                      </a:lnTo>
                      <a:lnTo>
                        <a:pt x="15037" y="10813"/>
                      </a:lnTo>
                      <a:lnTo>
                        <a:pt x="16738" y="9208"/>
                      </a:lnTo>
                      <a:lnTo>
                        <a:pt x="18406" y="7578"/>
                      </a:lnTo>
                      <a:lnTo>
                        <a:pt x="20020" y="5901"/>
                      </a:lnTo>
                      <a:lnTo>
                        <a:pt x="20813" y="5043"/>
                      </a:lnTo>
                      <a:lnTo>
                        <a:pt x="20800" y="6065"/>
                      </a:lnTo>
                      <a:lnTo>
                        <a:pt x="20726" y="708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491" name="Freeform 18"/>
                <p:cNvSpPr/>
                <p:nvPr/>
              </p:nvSpPr>
              <p:spPr>
                <a:xfrm>
                  <a:off x="44216" y="131171"/>
                  <a:ext cx="26112" cy="1625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8879" y="326"/>
                      </a:moveTo>
                      <a:lnTo>
                        <a:pt x="18505" y="0"/>
                      </a:lnTo>
                      <a:lnTo>
                        <a:pt x="17722" y="163"/>
                      </a:lnTo>
                      <a:lnTo>
                        <a:pt x="17144" y="977"/>
                      </a:lnTo>
                      <a:lnTo>
                        <a:pt x="16838" y="2117"/>
                      </a:lnTo>
                      <a:lnTo>
                        <a:pt x="16872" y="2822"/>
                      </a:lnTo>
                      <a:lnTo>
                        <a:pt x="17484" y="6133"/>
                      </a:lnTo>
                      <a:lnTo>
                        <a:pt x="18028" y="9606"/>
                      </a:lnTo>
                      <a:lnTo>
                        <a:pt x="17926" y="10963"/>
                      </a:lnTo>
                      <a:lnTo>
                        <a:pt x="17518" y="12265"/>
                      </a:lnTo>
                      <a:lnTo>
                        <a:pt x="16804" y="13622"/>
                      </a:lnTo>
                      <a:lnTo>
                        <a:pt x="16260" y="14219"/>
                      </a:lnTo>
                      <a:lnTo>
                        <a:pt x="15409" y="15087"/>
                      </a:lnTo>
                      <a:lnTo>
                        <a:pt x="13708" y="15793"/>
                      </a:lnTo>
                      <a:lnTo>
                        <a:pt x="12586" y="15413"/>
                      </a:lnTo>
                      <a:lnTo>
                        <a:pt x="11974" y="14762"/>
                      </a:lnTo>
                      <a:lnTo>
                        <a:pt x="11531" y="13676"/>
                      </a:lnTo>
                      <a:lnTo>
                        <a:pt x="11293" y="12265"/>
                      </a:lnTo>
                      <a:lnTo>
                        <a:pt x="11293" y="11343"/>
                      </a:lnTo>
                      <a:lnTo>
                        <a:pt x="11259" y="10746"/>
                      </a:lnTo>
                      <a:lnTo>
                        <a:pt x="11021" y="9769"/>
                      </a:lnTo>
                      <a:lnTo>
                        <a:pt x="10307" y="8901"/>
                      </a:lnTo>
                      <a:lnTo>
                        <a:pt x="9116" y="8901"/>
                      </a:lnTo>
                      <a:lnTo>
                        <a:pt x="8368" y="9769"/>
                      </a:lnTo>
                      <a:lnTo>
                        <a:pt x="8062" y="10746"/>
                      </a:lnTo>
                      <a:lnTo>
                        <a:pt x="8028" y="11343"/>
                      </a:lnTo>
                      <a:lnTo>
                        <a:pt x="7926" y="12537"/>
                      </a:lnTo>
                      <a:lnTo>
                        <a:pt x="7483" y="14545"/>
                      </a:lnTo>
                      <a:lnTo>
                        <a:pt x="6667" y="16119"/>
                      </a:lnTo>
                      <a:lnTo>
                        <a:pt x="5443" y="16824"/>
                      </a:lnTo>
                      <a:lnTo>
                        <a:pt x="4660" y="16661"/>
                      </a:lnTo>
                      <a:lnTo>
                        <a:pt x="4150" y="16498"/>
                      </a:lnTo>
                      <a:lnTo>
                        <a:pt x="3470" y="15956"/>
                      </a:lnTo>
                      <a:lnTo>
                        <a:pt x="2823" y="14653"/>
                      </a:lnTo>
                      <a:lnTo>
                        <a:pt x="2585" y="12374"/>
                      </a:lnTo>
                      <a:lnTo>
                        <a:pt x="2823" y="9877"/>
                      </a:lnTo>
                      <a:lnTo>
                        <a:pt x="2993" y="8792"/>
                      </a:lnTo>
                      <a:lnTo>
                        <a:pt x="3061" y="8086"/>
                      </a:lnTo>
                      <a:lnTo>
                        <a:pt x="2721" y="7110"/>
                      </a:lnTo>
                      <a:lnTo>
                        <a:pt x="2109" y="6838"/>
                      </a:lnTo>
                      <a:lnTo>
                        <a:pt x="1463" y="7055"/>
                      </a:lnTo>
                      <a:lnTo>
                        <a:pt x="1157" y="7544"/>
                      </a:lnTo>
                      <a:lnTo>
                        <a:pt x="782" y="8521"/>
                      </a:lnTo>
                      <a:lnTo>
                        <a:pt x="238" y="10474"/>
                      </a:lnTo>
                      <a:lnTo>
                        <a:pt x="0" y="12591"/>
                      </a:lnTo>
                      <a:lnTo>
                        <a:pt x="102" y="14545"/>
                      </a:lnTo>
                      <a:lnTo>
                        <a:pt x="442" y="16498"/>
                      </a:lnTo>
                      <a:lnTo>
                        <a:pt x="1054" y="18235"/>
                      </a:lnTo>
                      <a:lnTo>
                        <a:pt x="2007" y="19646"/>
                      </a:lnTo>
                      <a:lnTo>
                        <a:pt x="3163" y="20786"/>
                      </a:lnTo>
                      <a:lnTo>
                        <a:pt x="3844" y="21166"/>
                      </a:lnTo>
                      <a:lnTo>
                        <a:pt x="4728" y="21600"/>
                      </a:lnTo>
                      <a:lnTo>
                        <a:pt x="6361" y="21600"/>
                      </a:lnTo>
                      <a:lnTo>
                        <a:pt x="7790" y="20786"/>
                      </a:lnTo>
                      <a:lnTo>
                        <a:pt x="9014" y="19321"/>
                      </a:lnTo>
                      <a:lnTo>
                        <a:pt x="9490" y="18398"/>
                      </a:lnTo>
                      <a:lnTo>
                        <a:pt x="10171" y="19321"/>
                      </a:lnTo>
                      <a:lnTo>
                        <a:pt x="11906" y="20569"/>
                      </a:lnTo>
                      <a:lnTo>
                        <a:pt x="13912" y="20949"/>
                      </a:lnTo>
                      <a:lnTo>
                        <a:pt x="15987" y="20352"/>
                      </a:lnTo>
                      <a:lnTo>
                        <a:pt x="17076" y="19646"/>
                      </a:lnTo>
                      <a:lnTo>
                        <a:pt x="17926" y="18995"/>
                      </a:lnTo>
                      <a:lnTo>
                        <a:pt x="19287" y="17150"/>
                      </a:lnTo>
                      <a:lnTo>
                        <a:pt x="20409" y="14708"/>
                      </a:lnTo>
                      <a:lnTo>
                        <a:pt x="21192" y="11994"/>
                      </a:lnTo>
                      <a:lnTo>
                        <a:pt x="21600" y="9009"/>
                      </a:lnTo>
                      <a:lnTo>
                        <a:pt x="21498" y="6133"/>
                      </a:lnTo>
                      <a:lnTo>
                        <a:pt x="20886" y="3473"/>
                      </a:lnTo>
                      <a:lnTo>
                        <a:pt x="19763" y="1248"/>
                      </a:lnTo>
                      <a:lnTo>
                        <a:pt x="18879" y="326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492" name="Freeform 19"/>
                <p:cNvSpPr/>
                <p:nvPr/>
              </p:nvSpPr>
              <p:spPr>
                <a:xfrm>
                  <a:off x="75869" y="102720"/>
                  <a:ext cx="21679" cy="2204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2723" y="0"/>
                      </a:moveTo>
                      <a:lnTo>
                        <a:pt x="12314" y="40"/>
                      </a:lnTo>
                      <a:lnTo>
                        <a:pt x="11659" y="361"/>
                      </a:lnTo>
                      <a:lnTo>
                        <a:pt x="10964" y="1084"/>
                      </a:lnTo>
                      <a:lnTo>
                        <a:pt x="10759" y="2409"/>
                      </a:lnTo>
                      <a:lnTo>
                        <a:pt x="11168" y="3292"/>
                      </a:lnTo>
                      <a:lnTo>
                        <a:pt x="11782" y="3694"/>
                      </a:lnTo>
                      <a:lnTo>
                        <a:pt x="12191" y="3814"/>
                      </a:lnTo>
                      <a:lnTo>
                        <a:pt x="13132" y="3975"/>
                      </a:lnTo>
                      <a:lnTo>
                        <a:pt x="15259" y="4497"/>
                      </a:lnTo>
                      <a:lnTo>
                        <a:pt x="16527" y="5179"/>
                      </a:lnTo>
                      <a:lnTo>
                        <a:pt x="17141" y="5822"/>
                      </a:lnTo>
                      <a:lnTo>
                        <a:pt x="17427" y="6625"/>
                      </a:lnTo>
                      <a:lnTo>
                        <a:pt x="17305" y="7668"/>
                      </a:lnTo>
                      <a:lnTo>
                        <a:pt x="17018" y="8271"/>
                      </a:lnTo>
                      <a:lnTo>
                        <a:pt x="16732" y="8833"/>
                      </a:lnTo>
                      <a:lnTo>
                        <a:pt x="15995" y="9716"/>
                      </a:lnTo>
                      <a:lnTo>
                        <a:pt x="14605" y="10639"/>
                      </a:lnTo>
                      <a:lnTo>
                        <a:pt x="12355" y="11081"/>
                      </a:lnTo>
                      <a:lnTo>
                        <a:pt x="10023" y="10800"/>
                      </a:lnTo>
                      <a:lnTo>
                        <a:pt x="8877" y="10439"/>
                      </a:lnTo>
                      <a:lnTo>
                        <a:pt x="8468" y="10278"/>
                      </a:lnTo>
                      <a:lnTo>
                        <a:pt x="8141" y="10158"/>
                      </a:lnTo>
                      <a:lnTo>
                        <a:pt x="7691" y="10037"/>
                      </a:lnTo>
                      <a:lnTo>
                        <a:pt x="6995" y="10158"/>
                      </a:lnTo>
                      <a:lnTo>
                        <a:pt x="6136" y="10760"/>
                      </a:lnTo>
                      <a:lnTo>
                        <a:pt x="5523" y="12004"/>
                      </a:lnTo>
                      <a:lnTo>
                        <a:pt x="5768" y="13008"/>
                      </a:lnTo>
                      <a:lnTo>
                        <a:pt x="6177" y="13530"/>
                      </a:lnTo>
                      <a:lnTo>
                        <a:pt x="6586" y="13691"/>
                      </a:lnTo>
                      <a:lnTo>
                        <a:pt x="7077" y="13932"/>
                      </a:lnTo>
                      <a:lnTo>
                        <a:pt x="7282" y="13972"/>
                      </a:lnTo>
                      <a:lnTo>
                        <a:pt x="7527" y="14092"/>
                      </a:lnTo>
                      <a:lnTo>
                        <a:pt x="9000" y="14735"/>
                      </a:lnTo>
                      <a:lnTo>
                        <a:pt x="10309" y="15497"/>
                      </a:lnTo>
                      <a:lnTo>
                        <a:pt x="9941" y="16019"/>
                      </a:lnTo>
                      <a:lnTo>
                        <a:pt x="9000" y="16862"/>
                      </a:lnTo>
                      <a:lnTo>
                        <a:pt x="7364" y="17786"/>
                      </a:lnTo>
                      <a:lnTo>
                        <a:pt x="6136" y="18147"/>
                      </a:lnTo>
                      <a:lnTo>
                        <a:pt x="5359" y="18308"/>
                      </a:lnTo>
                      <a:lnTo>
                        <a:pt x="3477" y="18428"/>
                      </a:lnTo>
                      <a:lnTo>
                        <a:pt x="2536" y="18308"/>
                      </a:lnTo>
                      <a:lnTo>
                        <a:pt x="2332" y="18187"/>
                      </a:lnTo>
                      <a:lnTo>
                        <a:pt x="2045" y="17786"/>
                      </a:lnTo>
                      <a:lnTo>
                        <a:pt x="1227" y="17585"/>
                      </a:lnTo>
                      <a:lnTo>
                        <a:pt x="409" y="17906"/>
                      </a:lnTo>
                      <a:lnTo>
                        <a:pt x="0" y="18589"/>
                      </a:lnTo>
                      <a:lnTo>
                        <a:pt x="123" y="19071"/>
                      </a:lnTo>
                      <a:lnTo>
                        <a:pt x="532" y="19994"/>
                      </a:lnTo>
                      <a:lnTo>
                        <a:pt x="1841" y="21078"/>
                      </a:lnTo>
                      <a:lnTo>
                        <a:pt x="3600" y="21560"/>
                      </a:lnTo>
                      <a:lnTo>
                        <a:pt x="5482" y="21600"/>
                      </a:lnTo>
                      <a:lnTo>
                        <a:pt x="6341" y="21439"/>
                      </a:lnTo>
                      <a:lnTo>
                        <a:pt x="7773" y="21199"/>
                      </a:lnTo>
                      <a:lnTo>
                        <a:pt x="10227" y="20235"/>
                      </a:lnTo>
                      <a:lnTo>
                        <a:pt x="12355" y="18669"/>
                      </a:lnTo>
                      <a:lnTo>
                        <a:pt x="13950" y="16622"/>
                      </a:lnTo>
                      <a:lnTo>
                        <a:pt x="14523" y="15377"/>
                      </a:lnTo>
                      <a:lnTo>
                        <a:pt x="14645" y="15016"/>
                      </a:lnTo>
                      <a:lnTo>
                        <a:pt x="14605" y="14694"/>
                      </a:lnTo>
                      <a:lnTo>
                        <a:pt x="15586" y="14454"/>
                      </a:lnTo>
                      <a:lnTo>
                        <a:pt x="17386" y="13691"/>
                      </a:lnTo>
                      <a:lnTo>
                        <a:pt x="18941" y="12486"/>
                      </a:lnTo>
                      <a:lnTo>
                        <a:pt x="20332" y="10880"/>
                      </a:lnTo>
                      <a:lnTo>
                        <a:pt x="20823" y="9877"/>
                      </a:lnTo>
                      <a:lnTo>
                        <a:pt x="21273" y="8833"/>
                      </a:lnTo>
                      <a:lnTo>
                        <a:pt x="21600" y="6865"/>
                      </a:lnTo>
                      <a:lnTo>
                        <a:pt x="21273" y="5099"/>
                      </a:lnTo>
                      <a:lnTo>
                        <a:pt x="20414" y="3453"/>
                      </a:lnTo>
                      <a:lnTo>
                        <a:pt x="19186" y="2128"/>
                      </a:lnTo>
                      <a:lnTo>
                        <a:pt x="17591" y="1044"/>
                      </a:lnTo>
                      <a:lnTo>
                        <a:pt x="15709" y="361"/>
                      </a:lnTo>
                      <a:lnTo>
                        <a:pt x="13786" y="0"/>
                      </a:lnTo>
                      <a:lnTo>
                        <a:pt x="12723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493" name="Freeform 20"/>
                <p:cNvSpPr/>
                <p:nvPr/>
              </p:nvSpPr>
              <p:spPr>
                <a:xfrm>
                  <a:off x="77101" y="125752"/>
                  <a:ext cx="25250" cy="2586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4236" y="0"/>
                      </a:moveTo>
                      <a:lnTo>
                        <a:pt x="13672" y="103"/>
                      </a:lnTo>
                      <a:lnTo>
                        <a:pt x="12861" y="720"/>
                      </a:lnTo>
                      <a:lnTo>
                        <a:pt x="12579" y="1783"/>
                      </a:lnTo>
                      <a:lnTo>
                        <a:pt x="12932" y="2709"/>
                      </a:lnTo>
                      <a:lnTo>
                        <a:pt x="13425" y="3051"/>
                      </a:lnTo>
                      <a:lnTo>
                        <a:pt x="14447" y="3463"/>
                      </a:lnTo>
                      <a:lnTo>
                        <a:pt x="16420" y="4389"/>
                      </a:lnTo>
                      <a:lnTo>
                        <a:pt x="17548" y="5211"/>
                      </a:lnTo>
                      <a:lnTo>
                        <a:pt x="18006" y="5966"/>
                      </a:lnTo>
                      <a:lnTo>
                        <a:pt x="18147" y="6857"/>
                      </a:lnTo>
                      <a:lnTo>
                        <a:pt x="17830" y="7886"/>
                      </a:lnTo>
                      <a:lnTo>
                        <a:pt x="17548" y="8537"/>
                      </a:lnTo>
                      <a:lnTo>
                        <a:pt x="17125" y="9086"/>
                      </a:lnTo>
                      <a:lnTo>
                        <a:pt x="16279" y="9977"/>
                      </a:lnTo>
                      <a:lnTo>
                        <a:pt x="15187" y="10526"/>
                      </a:lnTo>
                      <a:lnTo>
                        <a:pt x="14095" y="10766"/>
                      </a:lnTo>
                      <a:lnTo>
                        <a:pt x="12298" y="10697"/>
                      </a:lnTo>
                      <a:lnTo>
                        <a:pt x="10042" y="9806"/>
                      </a:lnTo>
                      <a:lnTo>
                        <a:pt x="9056" y="9086"/>
                      </a:lnTo>
                      <a:lnTo>
                        <a:pt x="8915" y="8914"/>
                      </a:lnTo>
                      <a:lnTo>
                        <a:pt x="8703" y="8846"/>
                      </a:lnTo>
                      <a:lnTo>
                        <a:pt x="8422" y="8640"/>
                      </a:lnTo>
                      <a:lnTo>
                        <a:pt x="7858" y="8537"/>
                      </a:lnTo>
                      <a:lnTo>
                        <a:pt x="6977" y="8777"/>
                      </a:lnTo>
                      <a:lnTo>
                        <a:pt x="6237" y="9771"/>
                      </a:lnTo>
                      <a:lnTo>
                        <a:pt x="6166" y="10663"/>
                      </a:lnTo>
                      <a:lnTo>
                        <a:pt x="6378" y="11211"/>
                      </a:lnTo>
                      <a:lnTo>
                        <a:pt x="6624" y="11451"/>
                      </a:lnTo>
                      <a:lnTo>
                        <a:pt x="7541" y="12137"/>
                      </a:lnTo>
                      <a:lnTo>
                        <a:pt x="8245" y="12891"/>
                      </a:lnTo>
                      <a:lnTo>
                        <a:pt x="9021" y="14469"/>
                      </a:lnTo>
                      <a:lnTo>
                        <a:pt x="8915" y="16080"/>
                      </a:lnTo>
                      <a:lnTo>
                        <a:pt x="7893" y="17554"/>
                      </a:lnTo>
                      <a:lnTo>
                        <a:pt x="6977" y="18206"/>
                      </a:lnTo>
                      <a:lnTo>
                        <a:pt x="6343" y="18617"/>
                      </a:lnTo>
                      <a:lnTo>
                        <a:pt x="5145" y="18891"/>
                      </a:lnTo>
                      <a:lnTo>
                        <a:pt x="4193" y="18754"/>
                      </a:lnTo>
                      <a:lnTo>
                        <a:pt x="3383" y="18274"/>
                      </a:lnTo>
                      <a:lnTo>
                        <a:pt x="2537" y="16971"/>
                      </a:lnTo>
                      <a:lnTo>
                        <a:pt x="1903" y="14743"/>
                      </a:lnTo>
                      <a:lnTo>
                        <a:pt x="1762" y="13234"/>
                      </a:lnTo>
                      <a:lnTo>
                        <a:pt x="1304" y="12823"/>
                      </a:lnTo>
                      <a:lnTo>
                        <a:pt x="705" y="12823"/>
                      </a:lnTo>
                      <a:lnTo>
                        <a:pt x="176" y="13269"/>
                      </a:lnTo>
                      <a:lnTo>
                        <a:pt x="70" y="13611"/>
                      </a:lnTo>
                      <a:lnTo>
                        <a:pt x="0" y="14571"/>
                      </a:lnTo>
                      <a:lnTo>
                        <a:pt x="35" y="16594"/>
                      </a:lnTo>
                      <a:lnTo>
                        <a:pt x="458" y="18514"/>
                      </a:lnTo>
                      <a:lnTo>
                        <a:pt x="1515" y="20194"/>
                      </a:lnTo>
                      <a:lnTo>
                        <a:pt x="2326" y="20811"/>
                      </a:lnTo>
                      <a:lnTo>
                        <a:pt x="3066" y="21223"/>
                      </a:lnTo>
                      <a:lnTo>
                        <a:pt x="4616" y="21600"/>
                      </a:lnTo>
                      <a:lnTo>
                        <a:pt x="6166" y="21531"/>
                      </a:lnTo>
                      <a:lnTo>
                        <a:pt x="7752" y="21086"/>
                      </a:lnTo>
                      <a:lnTo>
                        <a:pt x="8492" y="20777"/>
                      </a:lnTo>
                      <a:lnTo>
                        <a:pt x="9267" y="20366"/>
                      </a:lnTo>
                      <a:lnTo>
                        <a:pt x="10571" y="19234"/>
                      </a:lnTo>
                      <a:lnTo>
                        <a:pt x="11593" y="17897"/>
                      </a:lnTo>
                      <a:lnTo>
                        <a:pt x="12262" y="16320"/>
                      </a:lnTo>
                      <a:lnTo>
                        <a:pt x="12403" y="15497"/>
                      </a:lnTo>
                      <a:lnTo>
                        <a:pt x="12509" y="14743"/>
                      </a:lnTo>
                      <a:lnTo>
                        <a:pt x="12403" y="14057"/>
                      </a:lnTo>
                      <a:lnTo>
                        <a:pt x="13531" y="14160"/>
                      </a:lnTo>
                      <a:lnTo>
                        <a:pt x="15715" y="13851"/>
                      </a:lnTo>
                      <a:lnTo>
                        <a:pt x="17794" y="13029"/>
                      </a:lnTo>
                      <a:lnTo>
                        <a:pt x="19556" y="11589"/>
                      </a:lnTo>
                      <a:lnTo>
                        <a:pt x="20331" y="10594"/>
                      </a:lnTo>
                      <a:lnTo>
                        <a:pt x="20931" y="9703"/>
                      </a:lnTo>
                      <a:lnTo>
                        <a:pt x="21530" y="7886"/>
                      </a:lnTo>
                      <a:lnTo>
                        <a:pt x="21600" y="6069"/>
                      </a:lnTo>
                      <a:lnTo>
                        <a:pt x="21142" y="4354"/>
                      </a:lnTo>
                      <a:lnTo>
                        <a:pt x="20226" y="2811"/>
                      </a:lnTo>
                      <a:lnTo>
                        <a:pt x="18922" y="1509"/>
                      </a:lnTo>
                      <a:lnTo>
                        <a:pt x="17231" y="583"/>
                      </a:lnTo>
                      <a:lnTo>
                        <a:pt x="15293" y="34"/>
                      </a:lnTo>
                      <a:lnTo>
                        <a:pt x="14236" y="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</p:grpSp>
          <p:grpSp>
            <p:nvGrpSpPr>
              <p:cNvPr id="497" name="Group 31"/>
              <p:cNvGrpSpPr/>
              <p:nvPr/>
            </p:nvGrpSpPr>
            <p:grpSpPr>
              <a:xfrm>
                <a:off x="10485" y="2841525"/>
                <a:ext cx="135812" cy="164813"/>
                <a:chOff x="0" y="0"/>
                <a:chExt cx="135810" cy="164812"/>
              </a:xfrm>
            </p:grpSpPr>
            <p:sp>
              <p:nvSpPr>
                <p:cNvPr id="495" name="Freeform 32"/>
                <p:cNvSpPr/>
                <p:nvPr/>
              </p:nvSpPr>
              <p:spPr>
                <a:xfrm>
                  <a:off x="36781" y="-1"/>
                  <a:ext cx="99030" cy="107519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4823" y="21600"/>
                      </a:moveTo>
                      <a:lnTo>
                        <a:pt x="0" y="17185"/>
                      </a:lnTo>
                      <a:lnTo>
                        <a:pt x="8825" y="9067"/>
                      </a:lnTo>
                      <a:lnTo>
                        <a:pt x="19035" y="47"/>
                      </a:lnTo>
                      <a:lnTo>
                        <a:pt x="19343" y="0"/>
                      </a:lnTo>
                      <a:lnTo>
                        <a:pt x="20728" y="190"/>
                      </a:lnTo>
                      <a:lnTo>
                        <a:pt x="21497" y="997"/>
                      </a:lnTo>
                      <a:lnTo>
                        <a:pt x="21600" y="1756"/>
                      </a:lnTo>
                      <a:lnTo>
                        <a:pt x="18676" y="5697"/>
                      </a:lnTo>
                      <a:lnTo>
                        <a:pt x="6670" y="19464"/>
                      </a:lnTo>
                      <a:lnTo>
                        <a:pt x="4823" y="2160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496" name="Freeform 33"/>
                <p:cNvSpPr/>
                <p:nvPr/>
              </p:nvSpPr>
              <p:spPr>
                <a:xfrm>
                  <a:off x="0" y="91248"/>
                  <a:ext cx="53759" cy="73565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2103" y="21600"/>
                      </a:moveTo>
                      <a:lnTo>
                        <a:pt x="2007" y="20706"/>
                      </a:lnTo>
                      <a:lnTo>
                        <a:pt x="3536" y="16647"/>
                      </a:lnTo>
                      <a:lnTo>
                        <a:pt x="6021" y="15065"/>
                      </a:lnTo>
                      <a:lnTo>
                        <a:pt x="8602" y="14515"/>
                      </a:lnTo>
                      <a:lnTo>
                        <a:pt x="10227" y="14377"/>
                      </a:lnTo>
                      <a:lnTo>
                        <a:pt x="11947" y="14308"/>
                      </a:lnTo>
                      <a:lnTo>
                        <a:pt x="14623" y="13689"/>
                      </a:lnTo>
                      <a:lnTo>
                        <a:pt x="17968" y="11901"/>
                      </a:lnTo>
                      <a:lnTo>
                        <a:pt x="21313" y="7361"/>
                      </a:lnTo>
                      <a:lnTo>
                        <a:pt x="21600" y="6260"/>
                      </a:lnTo>
                      <a:lnTo>
                        <a:pt x="12616" y="0"/>
                      </a:lnTo>
                      <a:lnTo>
                        <a:pt x="9175" y="1169"/>
                      </a:lnTo>
                      <a:lnTo>
                        <a:pt x="4205" y="4196"/>
                      </a:lnTo>
                      <a:lnTo>
                        <a:pt x="1242" y="7773"/>
                      </a:lnTo>
                      <a:lnTo>
                        <a:pt x="0" y="11350"/>
                      </a:lnTo>
                      <a:lnTo>
                        <a:pt x="191" y="16441"/>
                      </a:lnTo>
                      <a:lnTo>
                        <a:pt x="1816" y="21118"/>
                      </a:lnTo>
                      <a:lnTo>
                        <a:pt x="2103" y="21600"/>
                      </a:lnTo>
                      <a:close/>
                    </a:path>
                  </a:pathLst>
                </a:custGeom>
                <a:solidFill>
                  <a:srgbClr val="D9D9D9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/>
                </a:p>
              </p:txBody>
            </p:sp>
          </p:grpSp>
        </p:grpSp>
        <p:grpSp>
          <p:nvGrpSpPr>
            <p:cNvPr id="502" name="그룹 34"/>
            <p:cNvGrpSpPr/>
            <p:nvPr/>
          </p:nvGrpSpPr>
          <p:grpSpPr>
            <a:xfrm>
              <a:off x="52912" y="285967"/>
              <a:ext cx="134413" cy="151285"/>
              <a:chOff x="0" y="0"/>
              <a:chExt cx="134412" cy="151284"/>
            </a:xfrm>
          </p:grpSpPr>
          <p:sp>
            <p:nvSpPr>
              <p:cNvPr id="499" name="TextBox 35"/>
              <p:cNvSpPr/>
              <p:nvPr/>
            </p:nvSpPr>
            <p:spPr>
              <a:xfrm>
                <a:off x="21447" y="-1"/>
                <a:ext cx="86878" cy="15128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2783" y="0"/>
                    </a:moveTo>
                    <a:lnTo>
                      <a:pt x="21600" y="0"/>
                    </a:lnTo>
                    <a:lnTo>
                      <a:pt x="9851" y="19854"/>
                    </a:lnTo>
                    <a:cubicBezTo>
                      <a:pt x="9545" y="20370"/>
                      <a:pt x="8949" y="20789"/>
                      <a:pt x="8062" y="21114"/>
                    </a:cubicBezTo>
                    <a:cubicBezTo>
                      <a:pt x="7176" y="21438"/>
                      <a:pt x="6269" y="21600"/>
                      <a:pt x="5342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defRPr sz="13000">
                    <a:solidFill>
                      <a:srgbClr val="FFFFFF"/>
                    </a:solidFill>
                    <a:effectLst>
                      <a:outerShdw sx="100000" sy="100000" kx="0" ky="0" algn="b" rotWithShape="0" blurRad="38100" dist="38100" dir="2700000">
                        <a:srgbClr val="000000">
                          <a:alpha val="43137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500" name="TextBox 36"/>
              <p:cNvSpPr/>
              <p:nvPr/>
            </p:nvSpPr>
            <p:spPr>
              <a:xfrm rot="10800000">
                <a:off x="0" y="0"/>
                <a:ext cx="59289" cy="799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9897" y="0"/>
                    </a:moveTo>
                    <a:lnTo>
                      <a:pt x="21600" y="0"/>
                    </a:lnTo>
                    <a:lnTo>
                      <a:pt x="13075" y="18607"/>
                    </a:lnTo>
                    <a:cubicBezTo>
                      <a:pt x="12670" y="19490"/>
                      <a:pt x="11879" y="20210"/>
                      <a:pt x="10702" y="20766"/>
                    </a:cubicBezTo>
                    <a:cubicBezTo>
                      <a:pt x="9524" y="21322"/>
                      <a:pt x="8321" y="21600"/>
                      <a:pt x="7091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defRPr sz="13000">
                    <a:solidFill>
                      <a:srgbClr val="FFFFFF"/>
                    </a:solidFill>
                    <a:effectLst>
                      <a:outerShdw sx="100000" sy="100000" kx="0" ky="0" algn="b" rotWithShape="0" blurRad="38100" dist="38100" dir="2700000">
                        <a:srgbClr val="000000">
                          <a:alpha val="43137"/>
                        </a:srgbClr>
                      </a:outerShdw>
                    </a:effectLst>
                  </a:defRPr>
                </a:pPr>
              </a:p>
            </p:txBody>
          </p:sp>
          <p:sp>
            <p:nvSpPr>
              <p:cNvPr id="501" name="TextBox 37"/>
              <p:cNvSpPr/>
              <p:nvPr/>
            </p:nvSpPr>
            <p:spPr>
              <a:xfrm>
                <a:off x="91894" y="49350"/>
                <a:ext cx="42518" cy="3058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5280" y="0"/>
                    </a:moveTo>
                    <a:lnTo>
                      <a:pt x="21600" y="0"/>
                    </a:lnTo>
                    <a:lnTo>
                      <a:pt x="18233" y="13776"/>
                    </a:lnTo>
                    <a:cubicBezTo>
                      <a:pt x="17667" y="16086"/>
                      <a:pt x="16564" y="17967"/>
                      <a:pt x="14923" y="19420"/>
                    </a:cubicBezTo>
                    <a:cubicBezTo>
                      <a:pt x="13281" y="20873"/>
                      <a:pt x="11603" y="21600"/>
                      <a:pt x="9888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defRPr sz="13000">
                    <a:solidFill>
                      <a:srgbClr val="FFFFFF"/>
                    </a:solidFill>
                    <a:effectLst>
                      <a:outerShdw sx="100000" sy="100000" kx="0" ky="0" algn="b" rotWithShape="0" blurRad="38100" dist="38100" dir="2700000">
                        <a:srgbClr val="000000">
                          <a:alpha val="43137"/>
                        </a:srgbClr>
                      </a:outerShdw>
                    </a:effectLst>
                  </a:defRPr>
                </a:pPr>
              </a:p>
            </p:txBody>
          </p:sp>
        </p:grpSp>
      </p:grpSp>
      <p:grpSp>
        <p:nvGrpSpPr>
          <p:cNvPr id="536" name="그룹화"/>
          <p:cNvGrpSpPr/>
          <p:nvPr/>
        </p:nvGrpSpPr>
        <p:grpSpPr>
          <a:xfrm>
            <a:off x="2080073" y="1600572"/>
            <a:ext cx="8717653" cy="4157563"/>
            <a:chOff x="0" y="0"/>
            <a:chExt cx="8717651" cy="4157561"/>
          </a:xfrm>
        </p:grpSpPr>
        <p:grpSp>
          <p:nvGrpSpPr>
            <p:cNvPr id="521" name="그룹화"/>
            <p:cNvGrpSpPr/>
            <p:nvPr/>
          </p:nvGrpSpPr>
          <p:grpSpPr>
            <a:xfrm>
              <a:off x="0" y="0"/>
              <a:ext cx="3813444" cy="4157562"/>
              <a:chOff x="0" y="0"/>
              <a:chExt cx="3813443" cy="4157561"/>
            </a:xfrm>
          </p:grpSpPr>
          <p:grpSp>
            <p:nvGrpSpPr>
              <p:cNvPr id="508" name="그룹화"/>
              <p:cNvGrpSpPr/>
              <p:nvPr/>
            </p:nvGrpSpPr>
            <p:grpSpPr>
              <a:xfrm>
                <a:off x="0" y="0"/>
                <a:ext cx="3813444" cy="4157562"/>
                <a:chOff x="0" y="0"/>
                <a:chExt cx="3813443" cy="4157561"/>
              </a:xfrm>
            </p:grpSpPr>
            <p:sp>
              <p:nvSpPr>
                <p:cNvPr id="504" name="직사각형 10"/>
                <p:cNvSpPr/>
                <p:nvPr/>
              </p:nvSpPr>
              <p:spPr>
                <a:xfrm>
                  <a:off x="0" y="347561"/>
                  <a:ext cx="3813444" cy="381000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444500" dist="0" dir="0">
                    <a:srgbClr val="000000">
                      <a:alpha val="10000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lnSpc>
                      <a:spcPct val="150000"/>
                    </a:lnSpc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grpSp>
              <p:nvGrpSpPr>
                <p:cNvPr id="507" name="모서리가 둥근 직사각형 12"/>
                <p:cNvGrpSpPr/>
                <p:nvPr/>
              </p:nvGrpSpPr>
              <p:grpSpPr>
                <a:xfrm>
                  <a:off x="227354" y="0"/>
                  <a:ext cx="1818408" cy="494271"/>
                  <a:chOff x="0" y="0"/>
                  <a:chExt cx="1818407" cy="494270"/>
                </a:xfrm>
              </p:grpSpPr>
              <p:sp>
                <p:nvSpPr>
                  <p:cNvPr id="505" name="모서리가 둥근 직사각형"/>
                  <p:cNvSpPr/>
                  <p:nvPr/>
                </p:nvSpPr>
                <p:spPr>
                  <a:xfrm>
                    <a:off x="0" y="0"/>
                    <a:ext cx="1818408" cy="494271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32E1C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lnSpc>
                        <a:spcPct val="150000"/>
                      </a:lnSpc>
                      <a:defRPr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506" name="정기 배포"/>
                  <p:cNvSpPr txBox="1"/>
                  <p:nvPr/>
                </p:nvSpPr>
                <p:spPr>
                  <a:xfrm>
                    <a:off x="69847" y="102482"/>
                    <a:ext cx="1678713" cy="289307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45719" tIns="45719" rIns="45719" bIns="45719" numCol="1" anchor="ctr">
                    <a:spAutoFit/>
                  </a:bodyPr>
                  <a:lstStyle>
                    <a:lvl1pPr algn="ctr">
                      <a:lnSpc>
                        <a:spcPct val="150000"/>
                      </a:lnSpc>
                      <a:defRPr sz="1400">
                        <a:solidFill>
                          <a:srgbClr val="FFFFFF"/>
                        </a:solidFill>
                        <a:latin typeface="나눔스퀘어OTF Bold"/>
                        <a:ea typeface="나눔스퀘어OTF Bold"/>
                        <a:cs typeface="나눔스퀘어OTF Bold"/>
                        <a:sym typeface="나눔스퀘어OTF Bold"/>
                      </a:defRPr>
                    </a:lvl1pPr>
                  </a:lstStyle>
                  <a:p>
                    <a:pPr/>
                    <a:r>
                      <a:t>정기 배포</a:t>
                    </a:r>
                  </a:p>
                </p:txBody>
              </p:sp>
            </p:grpSp>
          </p:grpSp>
          <p:grpSp>
            <p:nvGrpSpPr>
              <p:cNvPr id="512" name="그룹화"/>
              <p:cNvGrpSpPr/>
              <p:nvPr/>
            </p:nvGrpSpPr>
            <p:grpSpPr>
              <a:xfrm>
                <a:off x="382721" y="861167"/>
                <a:ext cx="3048001" cy="759956"/>
                <a:chOff x="0" y="0"/>
                <a:chExt cx="3048000" cy="759955"/>
              </a:xfrm>
            </p:grpSpPr>
            <p:sp>
              <p:nvSpPr>
                <p:cNvPr id="509" name="직사각형"/>
                <p:cNvSpPr/>
                <p:nvPr/>
              </p:nvSpPr>
              <p:spPr>
                <a:xfrm>
                  <a:off x="0" y="0"/>
                  <a:ext cx="3048000" cy="759956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510" name="사각형"/>
                <p:cNvSpPr/>
                <p:nvPr/>
              </p:nvSpPr>
              <p:spPr>
                <a:xfrm>
                  <a:off x="116512" y="125977"/>
                  <a:ext cx="508001" cy="508001"/>
                </a:xfrm>
                <a:prstGeom prst="rect">
                  <a:avLst/>
                </a:prstGeom>
                <a:blipFill rotWithShape="1">
                  <a:blip r:embed="rId3"/>
                  <a:srcRect l="0" t="0" r="0" b="0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511" name="매주 화요일…"/>
                <p:cNvSpPr/>
                <p:nvPr/>
              </p:nvSpPr>
              <p:spPr>
                <a:xfrm>
                  <a:off x="758947" y="125977"/>
                  <a:ext cx="2159001" cy="50800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lnSpc>
                      <a:spcPct val="120000"/>
                    </a:lnSpc>
                    <a:defRPr sz="1400">
                      <a:latin typeface="나눔스퀘어OTF Bold"/>
                      <a:ea typeface="나눔스퀘어OTF Bold"/>
                      <a:cs typeface="나눔스퀘어OTF Bold"/>
                      <a:sym typeface="나눔스퀘어OTF Bold"/>
                    </a:defRPr>
                  </a:pPr>
                  <a:r>
                    <a:t>매주 화요일</a:t>
                  </a:r>
                </a:p>
                <a:p>
                  <a:pPr>
                    <a:lnSpc>
                      <a:spcPct val="120000"/>
                    </a:lnSpc>
                    <a:defRPr sz="1000">
                      <a:solidFill>
                        <a:srgbClr val="797979"/>
                      </a:solidFill>
                    </a:defRPr>
                  </a:pPr>
                  <a:r>
                    <a:t>동시 접속자 수 확인 후</a:t>
                  </a:r>
                </a:p>
              </p:txBody>
            </p:sp>
          </p:grpSp>
          <p:grpSp>
            <p:nvGrpSpPr>
              <p:cNvPr id="516" name="그룹화"/>
              <p:cNvGrpSpPr/>
              <p:nvPr/>
            </p:nvGrpSpPr>
            <p:grpSpPr>
              <a:xfrm>
                <a:off x="382721" y="1955777"/>
                <a:ext cx="3048001" cy="759956"/>
                <a:chOff x="0" y="0"/>
                <a:chExt cx="3048000" cy="759955"/>
              </a:xfrm>
            </p:grpSpPr>
            <p:sp>
              <p:nvSpPr>
                <p:cNvPr id="513" name="직사각형"/>
                <p:cNvSpPr/>
                <p:nvPr/>
              </p:nvSpPr>
              <p:spPr>
                <a:xfrm>
                  <a:off x="0" y="0"/>
                  <a:ext cx="3048000" cy="759956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514" name="사각형"/>
                <p:cNvSpPr/>
                <p:nvPr/>
              </p:nvSpPr>
              <p:spPr>
                <a:xfrm>
                  <a:off x="116512" y="125977"/>
                  <a:ext cx="508001" cy="508001"/>
                </a:xfrm>
                <a:prstGeom prst="rect">
                  <a:avLst/>
                </a:prstGeom>
                <a:blipFill rotWithShape="1">
                  <a:blip r:embed="rId4"/>
                  <a:srcRect l="0" t="0" r="0" b="0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515" name="배포 브랜치 패키징…"/>
                <p:cNvSpPr/>
                <p:nvPr/>
              </p:nvSpPr>
              <p:spPr>
                <a:xfrm>
                  <a:off x="758947" y="125977"/>
                  <a:ext cx="2159001" cy="50800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lnSpc>
                      <a:spcPct val="120000"/>
                    </a:lnSpc>
                    <a:defRPr sz="1400">
                      <a:latin typeface="나눔스퀘어OTF Bold"/>
                      <a:ea typeface="나눔스퀘어OTF Bold"/>
                      <a:cs typeface="나눔스퀘어OTF Bold"/>
                      <a:sym typeface="나눔스퀘어OTF Bold"/>
                    </a:defRPr>
                  </a:pPr>
                  <a:r>
                    <a:t>배포 브랜치 패키징</a:t>
                  </a:r>
                </a:p>
                <a:p>
                  <a:pPr>
                    <a:lnSpc>
                      <a:spcPct val="120000"/>
                    </a:lnSpc>
                    <a:defRPr sz="1000">
                      <a:solidFill>
                        <a:srgbClr val="797979"/>
                      </a:solidFill>
                    </a:defRPr>
                  </a:pPr>
                  <a:r>
                    <a:t>모든 개발 내역을 하나로</a:t>
                  </a:r>
                </a:p>
              </p:txBody>
            </p:sp>
          </p:grpSp>
          <p:grpSp>
            <p:nvGrpSpPr>
              <p:cNvPr id="520" name="그룹화"/>
              <p:cNvGrpSpPr/>
              <p:nvPr/>
            </p:nvGrpSpPr>
            <p:grpSpPr>
              <a:xfrm>
                <a:off x="382721" y="3050387"/>
                <a:ext cx="3048001" cy="759956"/>
                <a:chOff x="0" y="0"/>
                <a:chExt cx="3048000" cy="759955"/>
              </a:xfrm>
            </p:grpSpPr>
            <p:sp>
              <p:nvSpPr>
                <p:cNvPr id="517" name="직사각형"/>
                <p:cNvSpPr/>
                <p:nvPr/>
              </p:nvSpPr>
              <p:spPr>
                <a:xfrm>
                  <a:off x="0" y="0"/>
                  <a:ext cx="3048000" cy="759956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518" name="사각형"/>
                <p:cNvSpPr/>
                <p:nvPr/>
              </p:nvSpPr>
              <p:spPr>
                <a:xfrm>
                  <a:off x="116512" y="125977"/>
                  <a:ext cx="508001" cy="508001"/>
                </a:xfrm>
                <a:prstGeom prst="rect">
                  <a:avLst/>
                </a:prstGeom>
                <a:blipFill rotWithShape="1">
                  <a:blip r:embed="rId5"/>
                  <a:srcRect l="0" t="0" r="0" b="0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519" name="릴리즈 노트…"/>
                <p:cNvSpPr/>
                <p:nvPr/>
              </p:nvSpPr>
              <p:spPr>
                <a:xfrm>
                  <a:off x="758947" y="125977"/>
                  <a:ext cx="2159001" cy="50800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lnSpc>
                      <a:spcPct val="120000"/>
                    </a:lnSpc>
                    <a:defRPr sz="1400">
                      <a:latin typeface="나눔스퀘어OTF Bold"/>
                      <a:ea typeface="나눔스퀘어OTF Bold"/>
                      <a:cs typeface="나눔스퀘어OTF Bold"/>
                      <a:sym typeface="나눔스퀘어OTF Bold"/>
                    </a:defRPr>
                  </a:pPr>
                  <a:r>
                    <a:t>릴리즈 노트</a:t>
                  </a:r>
                </a:p>
                <a:p>
                  <a:pPr>
                    <a:lnSpc>
                      <a:spcPct val="120000"/>
                    </a:lnSpc>
                    <a:defRPr sz="1000">
                      <a:solidFill>
                        <a:srgbClr val="797979"/>
                      </a:solidFill>
                    </a:defRPr>
                  </a:pPr>
                  <a:r>
                    <a:t>배포를 기록으로 남기기</a:t>
                  </a:r>
                </a:p>
              </p:txBody>
            </p:sp>
          </p:grpSp>
        </p:grpSp>
        <p:grpSp>
          <p:nvGrpSpPr>
            <p:cNvPr id="535" name="그룹화"/>
            <p:cNvGrpSpPr/>
            <p:nvPr/>
          </p:nvGrpSpPr>
          <p:grpSpPr>
            <a:xfrm>
              <a:off x="4904208" y="0"/>
              <a:ext cx="3813444" cy="4157562"/>
              <a:chOff x="0" y="0"/>
              <a:chExt cx="3813443" cy="4157561"/>
            </a:xfrm>
          </p:grpSpPr>
          <p:grpSp>
            <p:nvGrpSpPr>
              <p:cNvPr id="526" name="그룹화"/>
              <p:cNvGrpSpPr/>
              <p:nvPr/>
            </p:nvGrpSpPr>
            <p:grpSpPr>
              <a:xfrm>
                <a:off x="0" y="0"/>
                <a:ext cx="3813444" cy="4157562"/>
                <a:chOff x="0" y="0"/>
                <a:chExt cx="3813443" cy="4157561"/>
              </a:xfrm>
            </p:grpSpPr>
            <p:sp>
              <p:nvSpPr>
                <p:cNvPr id="522" name="직사각형 10"/>
                <p:cNvSpPr/>
                <p:nvPr/>
              </p:nvSpPr>
              <p:spPr>
                <a:xfrm>
                  <a:off x="0" y="347561"/>
                  <a:ext cx="3813444" cy="381000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>
                  <a:outerShdw sx="100000" sy="100000" kx="0" ky="0" algn="b" rotWithShape="0" blurRad="444500" dist="0" dir="0">
                    <a:srgbClr val="000000">
                      <a:alpha val="10000"/>
                    </a:srgbClr>
                  </a:outerShdw>
                </a:effec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lnSpc>
                      <a:spcPct val="150000"/>
                    </a:lnSpc>
                    <a:defRPr>
                      <a:solidFill>
                        <a:srgbClr val="FFFFFF"/>
                      </a:solidFill>
                    </a:defRPr>
                  </a:pPr>
                </a:p>
              </p:txBody>
            </p:sp>
            <p:grpSp>
              <p:nvGrpSpPr>
                <p:cNvPr id="525" name="모서리가 둥근 직사각형 12"/>
                <p:cNvGrpSpPr/>
                <p:nvPr/>
              </p:nvGrpSpPr>
              <p:grpSpPr>
                <a:xfrm>
                  <a:off x="227354" y="0"/>
                  <a:ext cx="1818408" cy="494271"/>
                  <a:chOff x="0" y="0"/>
                  <a:chExt cx="1818407" cy="494270"/>
                </a:xfrm>
              </p:grpSpPr>
              <p:sp>
                <p:nvSpPr>
                  <p:cNvPr id="523" name="모서리가 둥근 직사각형"/>
                  <p:cNvSpPr/>
                  <p:nvPr/>
                </p:nvSpPr>
                <p:spPr>
                  <a:xfrm>
                    <a:off x="0" y="0"/>
                    <a:ext cx="1818408" cy="494271"/>
                  </a:xfrm>
                  <a:prstGeom prst="roundRect">
                    <a:avLst>
                      <a:gd name="adj" fmla="val 16667"/>
                    </a:avLst>
                  </a:prstGeom>
                  <a:solidFill>
                    <a:srgbClr val="32E1C4"/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algn="ctr">
                      <a:lnSpc>
                        <a:spcPct val="150000"/>
                      </a:lnSpc>
                      <a:defRPr>
                        <a:solidFill>
                          <a:srgbClr val="FFFFFF"/>
                        </a:solidFill>
                      </a:defRPr>
                    </a:pPr>
                  </a:p>
                </p:txBody>
              </p:sp>
              <p:sp>
                <p:nvSpPr>
                  <p:cNvPr id="524" name="긴급 배포"/>
                  <p:cNvSpPr txBox="1"/>
                  <p:nvPr/>
                </p:nvSpPr>
                <p:spPr>
                  <a:xfrm>
                    <a:off x="69847" y="102482"/>
                    <a:ext cx="1678713" cy="289307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45719" tIns="45719" rIns="45719" bIns="45719" numCol="1" anchor="ctr">
                    <a:spAutoFit/>
                  </a:bodyPr>
                  <a:lstStyle>
                    <a:lvl1pPr algn="ctr">
                      <a:lnSpc>
                        <a:spcPct val="150000"/>
                      </a:lnSpc>
                      <a:defRPr sz="1400">
                        <a:solidFill>
                          <a:srgbClr val="FFFFFF"/>
                        </a:solidFill>
                        <a:latin typeface="나눔스퀘어OTF Bold"/>
                        <a:ea typeface="나눔스퀘어OTF Bold"/>
                        <a:cs typeface="나눔스퀘어OTF Bold"/>
                        <a:sym typeface="나눔스퀘어OTF Bold"/>
                      </a:defRPr>
                    </a:lvl1pPr>
                  </a:lstStyle>
                  <a:p>
                    <a:pPr/>
                    <a:r>
                      <a:t>긴급 배포</a:t>
                    </a:r>
                  </a:p>
                </p:txBody>
              </p:sp>
            </p:grpSp>
          </p:grpSp>
          <p:grpSp>
            <p:nvGrpSpPr>
              <p:cNvPr id="530" name="그룹화"/>
              <p:cNvGrpSpPr/>
              <p:nvPr/>
            </p:nvGrpSpPr>
            <p:grpSpPr>
              <a:xfrm>
                <a:off x="382721" y="861167"/>
                <a:ext cx="3048001" cy="759956"/>
                <a:chOff x="0" y="0"/>
                <a:chExt cx="3048000" cy="759955"/>
              </a:xfrm>
            </p:grpSpPr>
            <p:sp>
              <p:nvSpPr>
                <p:cNvPr id="527" name="직사각형"/>
                <p:cNvSpPr/>
                <p:nvPr/>
              </p:nvSpPr>
              <p:spPr>
                <a:xfrm>
                  <a:off x="0" y="0"/>
                  <a:ext cx="3048000" cy="759956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528" name="사각형"/>
                <p:cNvSpPr/>
                <p:nvPr/>
              </p:nvSpPr>
              <p:spPr>
                <a:xfrm>
                  <a:off x="116512" y="125977"/>
                  <a:ext cx="508001" cy="508001"/>
                </a:xfrm>
                <a:prstGeom prst="rect">
                  <a:avLst/>
                </a:prstGeom>
                <a:blipFill rotWithShape="1">
                  <a:blip r:embed="rId6"/>
                  <a:srcRect l="0" t="0" r="0" b="0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529" name="Hot fix…"/>
                <p:cNvSpPr/>
                <p:nvPr/>
              </p:nvSpPr>
              <p:spPr>
                <a:xfrm>
                  <a:off x="758947" y="125977"/>
                  <a:ext cx="2159001" cy="50800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lnSpc>
                      <a:spcPct val="120000"/>
                    </a:lnSpc>
                    <a:defRPr sz="1400">
                      <a:latin typeface="나눔스퀘어OTF Bold"/>
                      <a:ea typeface="나눔스퀘어OTF Bold"/>
                      <a:cs typeface="나눔스퀘어OTF Bold"/>
                      <a:sym typeface="나눔스퀘어OTF Bold"/>
                    </a:defRPr>
                  </a:pPr>
                  <a:r>
                    <a:t>Hot fix</a:t>
                  </a:r>
                </a:p>
                <a:p>
                  <a:pPr>
                    <a:lnSpc>
                      <a:spcPct val="120000"/>
                    </a:lnSpc>
                    <a:defRPr sz="1000">
                      <a:solidFill>
                        <a:srgbClr val="797979"/>
                      </a:solidFill>
                    </a:defRPr>
                  </a:pPr>
                  <a:r>
                    <a:t>이슈 파악 후 긴급 대응</a:t>
                  </a:r>
                </a:p>
              </p:txBody>
            </p:sp>
          </p:grpSp>
          <p:grpSp>
            <p:nvGrpSpPr>
              <p:cNvPr id="534" name="그룹화"/>
              <p:cNvGrpSpPr/>
              <p:nvPr/>
            </p:nvGrpSpPr>
            <p:grpSpPr>
              <a:xfrm>
                <a:off x="382721" y="1955777"/>
                <a:ext cx="3048001" cy="759956"/>
                <a:chOff x="0" y="0"/>
                <a:chExt cx="3048000" cy="759955"/>
              </a:xfrm>
            </p:grpSpPr>
            <p:sp>
              <p:nvSpPr>
                <p:cNvPr id="531" name="직사각형"/>
                <p:cNvSpPr/>
                <p:nvPr/>
              </p:nvSpPr>
              <p:spPr>
                <a:xfrm>
                  <a:off x="0" y="0"/>
                  <a:ext cx="3048000" cy="759956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532" name="사각형"/>
                <p:cNvSpPr/>
                <p:nvPr/>
              </p:nvSpPr>
              <p:spPr>
                <a:xfrm>
                  <a:off x="116512" y="125977"/>
                  <a:ext cx="508001" cy="508001"/>
                </a:xfrm>
                <a:prstGeom prst="rect">
                  <a:avLst/>
                </a:prstGeom>
                <a:blipFill rotWithShape="1">
                  <a:blip r:embed="rId7"/>
                  <a:srcRect l="0" t="0" r="0" b="0"/>
                  <a:stretch>
                    <a:fillRect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/>
                </a:p>
              </p:txBody>
            </p:sp>
            <p:sp>
              <p:nvSpPr>
                <p:cNvPr id="533" name="결재…"/>
                <p:cNvSpPr/>
                <p:nvPr/>
              </p:nvSpPr>
              <p:spPr>
                <a:xfrm>
                  <a:off x="758947" y="125977"/>
                  <a:ext cx="2159001" cy="508001"/>
                </a:xfrm>
                <a:prstGeom prst="rect">
                  <a:avLst/>
                </a:prstGeom>
                <a:solidFill>
                  <a:srgbClr val="FFFFFF"/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pPr>
                    <a:lnSpc>
                      <a:spcPct val="120000"/>
                    </a:lnSpc>
                    <a:defRPr sz="1400">
                      <a:latin typeface="나눔스퀘어OTF Bold"/>
                      <a:ea typeface="나눔스퀘어OTF Bold"/>
                      <a:cs typeface="나눔스퀘어OTF Bold"/>
                      <a:sym typeface="나눔스퀘어OTF Bold"/>
                    </a:defRPr>
                  </a:pPr>
                  <a:r>
                    <a:t>결재</a:t>
                  </a:r>
                </a:p>
                <a:p>
                  <a:pPr>
                    <a:lnSpc>
                      <a:spcPct val="120000"/>
                    </a:lnSpc>
                    <a:defRPr sz="1000">
                      <a:solidFill>
                        <a:srgbClr val="797979"/>
                      </a:solidFill>
                    </a:defRPr>
                  </a:pPr>
                  <a:r>
                    <a:t>상급자 승인 후 긴급 배포 진행</a:t>
                  </a:r>
                </a:p>
              </p:txBody>
            </p:sp>
          </p:grpSp>
        </p:grpSp>
      </p:grpSp>
      <p:sp>
        <p:nvSpPr>
          <p:cNvPr id="537" name="직사각형"/>
          <p:cNvSpPr/>
          <p:nvPr/>
        </p:nvSpPr>
        <p:spPr>
          <a:xfrm>
            <a:off x="7367003" y="4650959"/>
            <a:ext cx="3048001" cy="75995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38" name="사각형"/>
          <p:cNvSpPr/>
          <p:nvPr/>
        </p:nvSpPr>
        <p:spPr>
          <a:xfrm>
            <a:off x="7483516" y="4776937"/>
            <a:ext cx="508001" cy="508001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539" name="버그 리포트…"/>
          <p:cNvSpPr/>
          <p:nvPr/>
        </p:nvSpPr>
        <p:spPr>
          <a:xfrm>
            <a:off x="8125952" y="4776937"/>
            <a:ext cx="2159001" cy="508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pPr>
              <a:lnSpc>
                <a:spcPct val="120000"/>
              </a:lnSpc>
              <a:defRPr sz="1400"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pPr>
            <a:r>
              <a:t>버그 리포트</a:t>
            </a:r>
          </a:p>
          <a:p>
            <a:pPr>
              <a:lnSpc>
                <a:spcPct val="120000"/>
              </a:lnSpc>
              <a:defRPr sz="1000">
                <a:solidFill>
                  <a:srgbClr val="797979"/>
                </a:solidFill>
              </a:defRPr>
            </a:pPr>
            <a:r>
              <a:t>환경 정보, 이슈 설명, 해결 방법 등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1_Office 테마">
  <a:themeElements>
    <a:clrScheme name="1_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1_Office 테마">
      <a:majorFont>
        <a:latin typeface="나눔스퀘어OTF Regular"/>
        <a:ea typeface="나눔스퀘어OTF Regular"/>
        <a:cs typeface="나눔스퀘어OTF Regular"/>
      </a:majorFont>
      <a:minorFont>
        <a:latin typeface="Helvetica"/>
        <a:ea typeface="Helvetica"/>
        <a:cs typeface="Helvetica"/>
      </a:minorFont>
    </a:fontScheme>
    <a:fmtScheme name="1_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나눔스퀘어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나눔스퀘어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1_Office 테마">
  <a:themeElements>
    <a:clrScheme name="1_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1_Office 테마">
      <a:majorFont>
        <a:latin typeface="나눔스퀘어OTF Regular"/>
        <a:ea typeface="나눔스퀘어OTF Regular"/>
        <a:cs typeface="나눔스퀘어OTF Regular"/>
      </a:majorFont>
      <a:minorFont>
        <a:latin typeface="Helvetica"/>
        <a:ea typeface="Helvetica"/>
        <a:cs typeface="Helvetica"/>
      </a:minorFont>
    </a:fontScheme>
    <a:fmtScheme name="1_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나눔스퀘어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나눔스퀘어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