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F6B"/>
    <a:srgbClr val="53CED5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82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23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8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53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414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1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09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828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7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7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367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1642400" y="2730080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2632984" y="2747730"/>
            <a:ext cx="7753739" cy="696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srgbClr val="53CED5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68" y="2892816"/>
            <a:ext cx="371215" cy="371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1811744" y="2846324"/>
            <a:ext cx="489973" cy="489973"/>
            <a:chOff x="836609" y="1426368"/>
            <a:chExt cx="489973" cy="4899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07256" y="1490663"/>
              <a:ext cx="350044" cy="357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609" y="1426368"/>
              <a:ext cx="489973" cy="489973"/>
            </a:xfrm>
            <a:prstGeom prst="rect">
              <a:avLst/>
            </a:prstGeom>
          </p:spPr>
        </p:pic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626" y="2944306"/>
            <a:ext cx="319725" cy="3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1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5" y="441062"/>
            <a:ext cx="319725" cy="31972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324169" y="252582"/>
            <a:ext cx="10182031" cy="696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srgbClr val="53CED5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53" y="397668"/>
            <a:ext cx="371215" cy="371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02929" y="351176"/>
            <a:ext cx="489973" cy="489973"/>
            <a:chOff x="836609" y="1426368"/>
            <a:chExt cx="489973" cy="4899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07256" y="1490663"/>
              <a:ext cx="350044" cy="357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09" y="1426368"/>
              <a:ext cx="489973" cy="489973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xmlns="" id="{27018565-8850-4915-805F-C36698E0E65C}"/>
              </a:ext>
            </a:extLst>
          </p:cNvPr>
          <p:cNvGrpSpPr/>
          <p:nvPr/>
        </p:nvGrpSpPr>
        <p:grpSpPr>
          <a:xfrm rot="16200000">
            <a:off x="2318944" y="2540813"/>
            <a:ext cx="1408251" cy="2112377"/>
            <a:chOff x="5360849" y="1366155"/>
            <a:chExt cx="1883229" cy="2824844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xmlns="" id="{BD7599B4-975F-43F9-AE30-006E9FF350F7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xmlns="" id="{D077D370-EB4A-4573-A5D5-262CFE61B8CA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xmlns="" id="{3CA704CA-9F5C-4020-A945-D117A8E8F563}"/>
              </a:ext>
            </a:extLst>
          </p:cNvPr>
          <p:cNvGrpSpPr/>
          <p:nvPr/>
        </p:nvGrpSpPr>
        <p:grpSpPr>
          <a:xfrm rot="5400000" flipH="1">
            <a:off x="8394616" y="2540813"/>
            <a:ext cx="1408251" cy="2112377"/>
            <a:chOff x="5360849" y="1366155"/>
            <a:chExt cx="1883229" cy="2824844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xmlns="" id="{2A713DFC-C82E-476E-B7FF-7E82386EA358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xmlns="" id="{B48B3287-42A0-4B2F-924B-5B1C2FA4DF9D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chemeClr val="bg1">
                  <a:lumMod val="85000"/>
                </a:schemeClr>
              </a:solidFill>
            </a:ln>
            <a:effectLst>
              <a:outerShdw blurRad="203200" dist="2032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05C880EC-9C30-421B-A758-EB9BD7987A29}"/>
              </a:ext>
            </a:extLst>
          </p:cNvPr>
          <p:cNvGrpSpPr/>
          <p:nvPr/>
        </p:nvGrpSpPr>
        <p:grpSpPr>
          <a:xfrm>
            <a:off x="5356780" y="2188750"/>
            <a:ext cx="1408251" cy="2112377"/>
            <a:chOff x="5360849" y="1366155"/>
            <a:chExt cx="1883229" cy="2824844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xmlns="" id="{D79995B2-7D8A-47BD-ABD9-CD9FC4DAD280}"/>
                </a:ext>
              </a:extLst>
            </p:cNvPr>
            <p:cNvSpPr/>
            <p:nvPr/>
          </p:nvSpPr>
          <p:spPr>
            <a:xfrm flipH="1">
              <a:off x="5360849" y="2307770"/>
              <a:ext cx="1883229" cy="1883229"/>
            </a:xfrm>
            <a:prstGeom prst="ellipse">
              <a:avLst/>
            </a:prstGeom>
            <a:ln w="454025">
              <a:solidFill>
                <a:srgbClr val="53CE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xmlns="" id="{5647D5C9-23B7-4433-92A0-4A86351A1DA2}"/>
                </a:ext>
              </a:extLst>
            </p:cNvPr>
            <p:cNvCxnSpPr>
              <a:cxnSpLocks/>
            </p:cNvCxnSpPr>
            <p:nvPr/>
          </p:nvCxnSpPr>
          <p:spPr>
            <a:xfrm>
              <a:off x="5360849" y="1366155"/>
              <a:ext cx="0" cy="1883229"/>
            </a:xfrm>
            <a:prstGeom prst="line">
              <a:avLst/>
            </a:prstGeom>
            <a:ln w="454025" cap="rnd">
              <a:solidFill>
                <a:srgbClr val="53CED5"/>
              </a:solidFill>
            </a:ln>
            <a:effectLst>
              <a:outerShdw blurRad="203200" dist="88900" sx="85000" sy="85000" algn="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자유형 23">
            <a:extLst>
              <a:ext uri="{FF2B5EF4-FFF2-40B4-BE49-F238E27FC236}">
                <a16:creationId xmlns:a16="http://schemas.microsoft.com/office/drawing/2014/main" xmlns="" id="{03E05712-E5F1-4528-A690-D8828371FCB2}"/>
              </a:ext>
            </a:extLst>
          </p:cNvPr>
          <p:cNvSpPr>
            <a:spLocks/>
          </p:cNvSpPr>
          <p:nvPr/>
        </p:nvSpPr>
        <p:spPr bwMode="auto">
          <a:xfrm>
            <a:off x="5913782" y="3443879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64F6B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xmlns="" id="{1017596B-2252-4F64-9E2A-EA5CEDB21441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89730" y="3432624"/>
            <a:ext cx="370804" cy="32875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02BC8236-6CBB-4151-ABD5-572210D4ADA9}"/>
              </a:ext>
            </a:extLst>
          </p:cNvPr>
          <p:cNvSpPr txBox="1"/>
          <p:nvPr/>
        </p:nvSpPr>
        <p:spPr>
          <a:xfrm>
            <a:off x="5695334" y="2018469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D64F6A1-A70A-46DA-81FF-42C1478285A6}"/>
              </a:ext>
            </a:extLst>
          </p:cNvPr>
          <p:cNvSpPr/>
          <p:nvPr/>
        </p:nvSpPr>
        <p:spPr>
          <a:xfrm>
            <a:off x="4708495" y="4852130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01DCC226-72B1-4DDC-B846-C74403DFB6CD}"/>
              </a:ext>
            </a:extLst>
          </p:cNvPr>
          <p:cNvSpPr txBox="1"/>
          <p:nvPr/>
        </p:nvSpPr>
        <p:spPr>
          <a:xfrm rot="16200000">
            <a:off x="4480479" y="2815452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27" name="Freeform 36">
            <a:extLst>
              <a:ext uri="{FF2B5EF4-FFF2-40B4-BE49-F238E27FC236}">
                <a16:creationId xmlns:a16="http://schemas.microsoft.com/office/drawing/2014/main" xmlns="" id="{9D52AC3C-D979-4CC6-A251-6BD40FF903E4}"/>
              </a:ext>
            </a:extLst>
          </p:cNvPr>
          <p:cNvSpPr>
            <a:spLocks noEditPoints="1"/>
          </p:cNvSpPr>
          <p:nvPr/>
        </p:nvSpPr>
        <p:spPr bwMode="auto">
          <a:xfrm>
            <a:off x="8648945" y="3432623"/>
            <a:ext cx="195465" cy="328755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3C7FCEA-E926-4011-9E97-1D1FECB291B0}"/>
              </a:ext>
            </a:extLst>
          </p:cNvPr>
          <p:cNvSpPr txBox="1"/>
          <p:nvPr/>
        </p:nvSpPr>
        <p:spPr>
          <a:xfrm>
            <a:off x="1859572" y="4131849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521582D-ECC8-4037-BE75-65CEAA6708E8}"/>
              </a:ext>
            </a:extLst>
          </p:cNvPr>
          <p:cNvSpPr txBox="1"/>
          <p:nvPr/>
        </p:nvSpPr>
        <p:spPr>
          <a:xfrm>
            <a:off x="8588536" y="4131849"/>
            <a:ext cx="1714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CC245B61-E23D-476F-870A-FEB4148FEB2B}"/>
              </a:ext>
            </a:extLst>
          </p:cNvPr>
          <p:cNvSpPr/>
          <p:nvPr/>
        </p:nvSpPr>
        <p:spPr>
          <a:xfrm>
            <a:off x="8648945" y="4852129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C986B908-FE32-4F94-B078-AF1A1AE7D600}"/>
              </a:ext>
            </a:extLst>
          </p:cNvPr>
          <p:cNvSpPr/>
          <p:nvPr/>
        </p:nvSpPr>
        <p:spPr>
          <a:xfrm>
            <a:off x="765677" y="4848948"/>
            <a:ext cx="2685769" cy="84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525D79CF-F61D-432E-896D-7E2DC33D60B4}"/>
              </a:ext>
            </a:extLst>
          </p:cNvPr>
          <p:cNvSpPr txBox="1"/>
          <p:nvPr/>
        </p:nvSpPr>
        <p:spPr>
          <a:xfrm>
            <a:off x="913505" y="4101071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2C5C2AE7-1B63-4C46-AFDB-CA5BCD1D1EF6}"/>
              </a:ext>
            </a:extLst>
          </p:cNvPr>
          <p:cNvSpPr txBox="1"/>
          <p:nvPr/>
        </p:nvSpPr>
        <p:spPr>
          <a:xfrm>
            <a:off x="10575808" y="4116460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90%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7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5" y="441062"/>
            <a:ext cx="319725" cy="31972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324169" y="252582"/>
            <a:ext cx="10182031" cy="696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srgbClr val="53CED5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53" y="397668"/>
            <a:ext cx="371215" cy="371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02929" y="351176"/>
            <a:ext cx="489973" cy="489973"/>
            <a:chOff x="836609" y="1426368"/>
            <a:chExt cx="489973" cy="4899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07256" y="1490663"/>
              <a:ext cx="350044" cy="357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09" y="1426368"/>
              <a:ext cx="489973" cy="489973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918654" y="4950487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5133" y="3176054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53CED5">
                    <a:alpha val="32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25%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675389" y="4940938"/>
            <a:ext cx="3064581" cy="1227573"/>
          </a:xfrm>
          <a:prstGeom prst="roundRect">
            <a:avLst>
              <a:gd name="adj" fmla="val 12696"/>
            </a:avLst>
          </a:prstGeom>
          <a:solidFill>
            <a:srgbClr val="53CED5"/>
          </a:solidFill>
          <a:ln w="28575">
            <a:solidFill>
              <a:srgbClr val="364F6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 dirty="0" err="1">
                <a:solidFill>
                  <a:prstClr val="white"/>
                </a:solidFill>
              </a:rPr>
              <a:t>컨텐츠에</a:t>
            </a:r>
            <a:r>
              <a:rPr lang="ko-KR" altLang="en-US" sz="1600" b="1" dirty="0">
                <a:solidFill>
                  <a:prstClr val="white"/>
                </a:solidFill>
              </a:rPr>
              <a:t> 대한 내용을 적어요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551868" y="3166505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srgbClr val="53CE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53CED5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8432124" y="4927041"/>
            <a:ext cx="3064581" cy="1227573"/>
          </a:xfrm>
          <a:prstGeom prst="roundRect">
            <a:avLst>
              <a:gd name="adj" fmla="val 12696"/>
            </a:avLst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000" dirty="0" err="1">
                <a:solidFill>
                  <a:prstClr val="white">
                    <a:lumMod val="85000"/>
                  </a:prstClr>
                </a:solidFill>
              </a:rPr>
              <a:t>컨텐츠에</a:t>
            </a: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 대한 내용을 적어요</a:t>
            </a:r>
            <a:endParaRPr lang="en-US" altLang="ko-KR" sz="1000" dirty="0">
              <a:solidFill>
                <a:prstClr val="white">
                  <a:lumMod val="8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8308603" y="3152608"/>
            <a:ext cx="3311619" cy="1561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CONTENTS</a:t>
            </a:r>
          </a:p>
          <a:p>
            <a:pPr algn="ctr"/>
            <a:r>
              <a:rPr lang="en-US" altLang="ko-KR" sz="4000" dirty="0">
                <a:solidFill>
                  <a:srgbClr val="53CED5">
                    <a:alpha val="35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10%</a:t>
            </a: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8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3" name="Group 19"/>
          <p:cNvGrpSpPr>
            <a:grpSpLocks noChangeAspect="1"/>
          </p:cNvGrpSpPr>
          <p:nvPr/>
        </p:nvGrpSpPr>
        <p:grpSpPr bwMode="auto">
          <a:xfrm>
            <a:off x="5829299" y="1868076"/>
            <a:ext cx="1021557" cy="1021557"/>
            <a:chOff x="2349" y="2828"/>
            <a:chExt cx="1784" cy="1784"/>
          </a:xfrm>
        </p:grpSpPr>
        <p:sp>
          <p:nvSpPr>
            <p:cNvPr id="44" name="Freeform 20"/>
            <p:cNvSpPr>
              <a:spLocks/>
            </p:cNvSpPr>
            <p:nvPr/>
          </p:nvSpPr>
          <p:spPr bwMode="auto">
            <a:xfrm>
              <a:off x="2488" y="3316"/>
              <a:ext cx="985" cy="1268"/>
            </a:xfrm>
            <a:custGeom>
              <a:avLst/>
              <a:gdLst>
                <a:gd name="T0" fmla="*/ 0 w 4921"/>
                <a:gd name="T1" fmla="*/ 6342 h 6342"/>
                <a:gd name="T2" fmla="*/ 4364 w 4921"/>
                <a:gd name="T3" fmla="*/ 6342 h 6342"/>
                <a:gd name="T4" fmla="*/ 4392 w 4921"/>
                <a:gd name="T5" fmla="*/ 6342 h 6342"/>
                <a:gd name="T6" fmla="*/ 4448 w 4921"/>
                <a:gd name="T7" fmla="*/ 6336 h 6342"/>
                <a:gd name="T8" fmla="*/ 4503 w 4921"/>
                <a:gd name="T9" fmla="*/ 6325 h 6342"/>
                <a:gd name="T10" fmla="*/ 4555 w 4921"/>
                <a:gd name="T11" fmla="*/ 6309 h 6342"/>
                <a:gd name="T12" fmla="*/ 4605 w 4921"/>
                <a:gd name="T13" fmla="*/ 6288 h 6342"/>
                <a:gd name="T14" fmla="*/ 4652 w 4921"/>
                <a:gd name="T15" fmla="*/ 6261 h 6342"/>
                <a:gd name="T16" fmla="*/ 4697 w 4921"/>
                <a:gd name="T17" fmla="*/ 6231 h 6342"/>
                <a:gd name="T18" fmla="*/ 4738 w 4921"/>
                <a:gd name="T19" fmla="*/ 6197 h 6342"/>
                <a:gd name="T20" fmla="*/ 4777 w 4921"/>
                <a:gd name="T21" fmla="*/ 6159 h 6342"/>
                <a:gd name="T22" fmla="*/ 4810 w 4921"/>
                <a:gd name="T23" fmla="*/ 6118 h 6342"/>
                <a:gd name="T24" fmla="*/ 4840 w 4921"/>
                <a:gd name="T25" fmla="*/ 6073 h 6342"/>
                <a:gd name="T26" fmla="*/ 4867 w 4921"/>
                <a:gd name="T27" fmla="*/ 6026 h 6342"/>
                <a:gd name="T28" fmla="*/ 4888 w 4921"/>
                <a:gd name="T29" fmla="*/ 5976 h 6342"/>
                <a:gd name="T30" fmla="*/ 4904 w 4921"/>
                <a:gd name="T31" fmla="*/ 5924 h 6342"/>
                <a:gd name="T32" fmla="*/ 4915 w 4921"/>
                <a:gd name="T33" fmla="*/ 5869 h 6342"/>
                <a:gd name="T34" fmla="*/ 4921 w 4921"/>
                <a:gd name="T35" fmla="*/ 5813 h 6342"/>
                <a:gd name="T36" fmla="*/ 4921 w 4921"/>
                <a:gd name="T37" fmla="*/ 5785 h 6342"/>
                <a:gd name="T38" fmla="*/ 4921 w 4921"/>
                <a:gd name="T39" fmla="*/ 0 h 6342"/>
                <a:gd name="T40" fmla="*/ 558 w 4921"/>
                <a:gd name="T41" fmla="*/ 0 h 6342"/>
                <a:gd name="T42" fmla="*/ 558 w 4921"/>
                <a:gd name="T43" fmla="*/ 5785 h 6342"/>
                <a:gd name="T44" fmla="*/ 558 w 4921"/>
                <a:gd name="T45" fmla="*/ 5813 h 6342"/>
                <a:gd name="T46" fmla="*/ 551 w 4921"/>
                <a:gd name="T47" fmla="*/ 5869 h 6342"/>
                <a:gd name="T48" fmla="*/ 540 w 4921"/>
                <a:gd name="T49" fmla="*/ 5924 h 6342"/>
                <a:gd name="T50" fmla="*/ 524 w 4921"/>
                <a:gd name="T51" fmla="*/ 5976 h 6342"/>
                <a:gd name="T52" fmla="*/ 502 w 4921"/>
                <a:gd name="T53" fmla="*/ 6026 h 6342"/>
                <a:gd name="T54" fmla="*/ 477 w 4921"/>
                <a:gd name="T55" fmla="*/ 6073 h 6342"/>
                <a:gd name="T56" fmla="*/ 447 w 4921"/>
                <a:gd name="T57" fmla="*/ 6118 h 6342"/>
                <a:gd name="T58" fmla="*/ 412 w 4921"/>
                <a:gd name="T59" fmla="*/ 6159 h 6342"/>
                <a:gd name="T60" fmla="*/ 375 w 4921"/>
                <a:gd name="T61" fmla="*/ 6197 h 6342"/>
                <a:gd name="T62" fmla="*/ 333 w 4921"/>
                <a:gd name="T63" fmla="*/ 6231 h 6342"/>
                <a:gd name="T64" fmla="*/ 289 w 4921"/>
                <a:gd name="T65" fmla="*/ 6261 h 6342"/>
                <a:gd name="T66" fmla="*/ 241 w 4921"/>
                <a:gd name="T67" fmla="*/ 6288 h 6342"/>
                <a:gd name="T68" fmla="*/ 192 w 4921"/>
                <a:gd name="T69" fmla="*/ 6309 h 6342"/>
                <a:gd name="T70" fmla="*/ 139 w 4921"/>
                <a:gd name="T71" fmla="*/ 6325 h 6342"/>
                <a:gd name="T72" fmla="*/ 85 w 4921"/>
                <a:gd name="T73" fmla="*/ 6336 h 6342"/>
                <a:gd name="T74" fmla="*/ 29 w 4921"/>
                <a:gd name="T75" fmla="*/ 6342 h 6342"/>
                <a:gd name="T76" fmla="*/ 0 w 4921"/>
                <a:gd name="T77" fmla="*/ 6342 h 6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921" h="6342">
                  <a:moveTo>
                    <a:pt x="0" y="6342"/>
                  </a:moveTo>
                  <a:lnTo>
                    <a:pt x="4364" y="6342"/>
                  </a:lnTo>
                  <a:lnTo>
                    <a:pt x="4392" y="6342"/>
                  </a:lnTo>
                  <a:lnTo>
                    <a:pt x="4448" y="6336"/>
                  </a:lnTo>
                  <a:lnTo>
                    <a:pt x="4503" y="6325"/>
                  </a:lnTo>
                  <a:lnTo>
                    <a:pt x="4555" y="6309"/>
                  </a:lnTo>
                  <a:lnTo>
                    <a:pt x="4605" y="6288"/>
                  </a:lnTo>
                  <a:lnTo>
                    <a:pt x="4652" y="6261"/>
                  </a:lnTo>
                  <a:lnTo>
                    <a:pt x="4697" y="6231"/>
                  </a:lnTo>
                  <a:lnTo>
                    <a:pt x="4738" y="6197"/>
                  </a:lnTo>
                  <a:lnTo>
                    <a:pt x="4777" y="6159"/>
                  </a:lnTo>
                  <a:lnTo>
                    <a:pt x="4810" y="6118"/>
                  </a:lnTo>
                  <a:lnTo>
                    <a:pt x="4840" y="6073"/>
                  </a:lnTo>
                  <a:lnTo>
                    <a:pt x="4867" y="6026"/>
                  </a:lnTo>
                  <a:lnTo>
                    <a:pt x="4888" y="5976"/>
                  </a:lnTo>
                  <a:lnTo>
                    <a:pt x="4904" y="5924"/>
                  </a:lnTo>
                  <a:lnTo>
                    <a:pt x="4915" y="5869"/>
                  </a:lnTo>
                  <a:lnTo>
                    <a:pt x="4921" y="5813"/>
                  </a:lnTo>
                  <a:lnTo>
                    <a:pt x="4921" y="5785"/>
                  </a:lnTo>
                  <a:lnTo>
                    <a:pt x="4921" y="0"/>
                  </a:lnTo>
                  <a:lnTo>
                    <a:pt x="558" y="0"/>
                  </a:lnTo>
                  <a:lnTo>
                    <a:pt x="558" y="5785"/>
                  </a:lnTo>
                  <a:lnTo>
                    <a:pt x="558" y="5813"/>
                  </a:lnTo>
                  <a:lnTo>
                    <a:pt x="551" y="5869"/>
                  </a:lnTo>
                  <a:lnTo>
                    <a:pt x="540" y="5924"/>
                  </a:lnTo>
                  <a:lnTo>
                    <a:pt x="524" y="5976"/>
                  </a:lnTo>
                  <a:lnTo>
                    <a:pt x="502" y="6026"/>
                  </a:lnTo>
                  <a:lnTo>
                    <a:pt x="477" y="6073"/>
                  </a:lnTo>
                  <a:lnTo>
                    <a:pt x="447" y="6118"/>
                  </a:lnTo>
                  <a:lnTo>
                    <a:pt x="412" y="6159"/>
                  </a:lnTo>
                  <a:lnTo>
                    <a:pt x="375" y="6197"/>
                  </a:lnTo>
                  <a:lnTo>
                    <a:pt x="333" y="6231"/>
                  </a:lnTo>
                  <a:lnTo>
                    <a:pt x="289" y="6261"/>
                  </a:lnTo>
                  <a:lnTo>
                    <a:pt x="241" y="6288"/>
                  </a:lnTo>
                  <a:lnTo>
                    <a:pt x="192" y="6309"/>
                  </a:lnTo>
                  <a:lnTo>
                    <a:pt x="139" y="6325"/>
                  </a:lnTo>
                  <a:lnTo>
                    <a:pt x="85" y="6336"/>
                  </a:lnTo>
                  <a:lnTo>
                    <a:pt x="29" y="6342"/>
                  </a:lnTo>
                  <a:lnTo>
                    <a:pt x="0" y="63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21"/>
            <p:cNvSpPr>
              <a:spLocks noChangeArrowheads="1"/>
            </p:cNvSpPr>
            <p:nvPr/>
          </p:nvSpPr>
          <p:spPr bwMode="auto">
            <a:xfrm>
              <a:off x="2711" y="3427"/>
              <a:ext cx="650" cy="10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2"/>
            <p:cNvSpPr>
              <a:spLocks/>
            </p:cNvSpPr>
            <p:nvPr/>
          </p:nvSpPr>
          <p:spPr bwMode="auto">
            <a:xfrm>
              <a:off x="3584" y="3890"/>
              <a:ext cx="523" cy="693"/>
            </a:xfrm>
            <a:custGeom>
              <a:avLst/>
              <a:gdLst>
                <a:gd name="T0" fmla="*/ 2411 w 2614"/>
                <a:gd name="T1" fmla="*/ 3178 h 3465"/>
                <a:gd name="T2" fmla="*/ 1910 w 2614"/>
                <a:gd name="T3" fmla="*/ 3429 h 3465"/>
                <a:gd name="T4" fmla="*/ 1878 w 2614"/>
                <a:gd name="T5" fmla="*/ 3444 h 3465"/>
                <a:gd name="T6" fmla="*/ 1811 w 2614"/>
                <a:gd name="T7" fmla="*/ 3462 h 3465"/>
                <a:gd name="T8" fmla="*/ 1742 w 2614"/>
                <a:gd name="T9" fmla="*/ 3465 h 3465"/>
                <a:gd name="T10" fmla="*/ 1674 w 2614"/>
                <a:gd name="T11" fmla="*/ 3456 h 3465"/>
                <a:gd name="T12" fmla="*/ 1610 w 2614"/>
                <a:gd name="T13" fmla="*/ 3435 h 3465"/>
                <a:gd name="T14" fmla="*/ 1549 w 2614"/>
                <a:gd name="T15" fmla="*/ 3403 h 3465"/>
                <a:gd name="T16" fmla="*/ 1496 w 2614"/>
                <a:gd name="T17" fmla="*/ 3360 h 3465"/>
                <a:gd name="T18" fmla="*/ 1453 w 2614"/>
                <a:gd name="T19" fmla="*/ 3307 h 3465"/>
                <a:gd name="T20" fmla="*/ 1436 w 2614"/>
                <a:gd name="T21" fmla="*/ 3277 h 3465"/>
                <a:gd name="T22" fmla="*/ 0 w 2614"/>
                <a:gd name="T23" fmla="*/ 572 h 3465"/>
                <a:gd name="T24" fmla="*/ 1130 w 2614"/>
                <a:gd name="T25" fmla="*/ 0 h 3465"/>
                <a:gd name="T26" fmla="*/ 2579 w 2614"/>
                <a:gd name="T27" fmla="*/ 2718 h 3465"/>
                <a:gd name="T28" fmla="*/ 2593 w 2614"/>
                <a:gd name="T29" fmla="*/ 2748 h 3465"/>
                <a:gd name="T30" fmla="*/ 2611 w 2614"/>
                <a:gd name="T31" fmla="*/ 2810 h 3465"/>
                <a:gd name="T32" fmla="*/ 2614 w 2614"/>
                <a:gd name="T33" fmla="*/ 2876 h 3465"/>
                <a:gd name="T34" fmla="*/ 2605 w 2614"/>
                <a:gd name="T35" fmla="*/ 2942 h 3465"/>
                <a:gd name="T36" fmla="*/ 2583 w 2614"/>
                <a:gd name="T37" fmla="*/ 3007 h 3465"/>
                <a:gd name="T38" fmla="*/ 2548 w 2614"/>
                <a:gd name="T39" fmla="*/ 3065 h 3465"/>
                <a:gd name="T40" fmla="*/ 2502 w 2614"/>
                <a:gd name="T41" fmla="*/ 3119 h 3465"/>
                <a:gd name="T42" fmla="*/ 2445 w 2614"/>
                <a:gd name="T43" fmla="*/ 3162 h 3465"/>
                <a:gd name="T44" fmla="*/ 2411 w 2614"/>
                <a:gd name="T45" fmla="*/ 3178 h 3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614" h="3465">
                  <a:moveTo>
                    <a:pt x="2411" y="3178"/>
                  </a:moveTo>
                  <a:lnTo>
                    <a:pt x="1910" y="3429"/>
                  </a:lnTo>
                  <a:lnTo>
                    <a:pt x="1878" y="3444"/>
                  </a:lnTo>
                  <a:lnTo>
                    <a:pt x="1811" y="3462"/>
                  </a:lnTo>
                  <a:lnTo>
                    <a:pt x="1742" y="3465"/>
                  </a:lnTo>
                  <a:lnTo>
                    <a:pt x="1674" y="3456"/>
                  </a:lnTo>
                  <a:lnTo>
                    <a:pt x="1610" y="3435"/>
                  </a:lnTo>
                  <a:lnTo>
                    <a:pt x="1549" y="3403"/>
                  </a:lnTo>
                  <a:lnTo>
                    <a:pt x="1496" y="3360"/>
                  </a:lnTo>
                  <a:lnTo>
                    <a:pt x="1453" y="3307"/>
                  </a:lnTo>
                  <a:lnTo>
                    <a:pt x="1436" y="3277"/>
                  </a:lnTo>
                  <a:lnTo>
                    <a:pt x="0" y="572"/>
                  </a:lnTo>
                  <a:lnTo>
                    <a:pt x="1130" y="0"/>
                  </a:lnTo>
                  <a:lnTo>
                    <a:pt x="2579" y="2718"/>
                  </a:lnTo>
                  <a:lnTo>
                    <a:pt x="2593" y="2748"/>
                  </a:lnTo>
                  <a:lnTo>
                    <a:pt x="2611" y="2810"/>
                  </a:lnTo>
                  <a:lnTo>
                    <a:pt x="2614" y="2876"/>
                  </a:lnTo>
                  <a:lnTo>
                    <a:pt x="2605" y="2942"/>
                  </a:lnTo>
                  <a:lnTo>
                    <a:pt x="2583" y="3007"/>
                  </a:lnTo>
                  <a:lnTo>
                    <a:pt x="2548" y="3065"/>
                  </a:lnTo>
                  <a:lnTo>
                    <a:pt x="2502" y="3119"/>
                  </a:lnTo>
                  <a:lnTo>
                    <a:pt x="2445" y="3162"/>
                  </a:lnTo>
                  <a:lnTo>
                    <a:pt x="2411" y="31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3"/>
            <p:cNvSpPr>
              <a:spLocks/>
            </p:cNvSpPr>
            <p:nvPr/>
          </p:nvSpPr>
          <p:spPr bwMode="auto">
            <a:xfrm>
              <a:off x="3516" y="3696"/>
              <a:ext cx="253" cy="287"/>
            </a:xfrm>
            <a:custGeom>
              <a:avLst/>
              <a:gdLst>
                <a:gd name="T0" fmla="*/ 0 w 1265"/>
                <a:gd name="T1" fmla="*/ 368 h 1435"/>
                <a:gd name="T2" fmla="*/ 719 w 1265"/>
                <a:gd name="T3" fmla="*/ 0 h 1435"/>
                <a:gd name="T4" fmla="*/ 1265 w 1265"/>
                <a:gd name="T5" fmla="*/ 1067 h 1435"/>
                <a:gd name="T6" fmla="*/ 545 w 1265"/>
                <a:gd name="T7" fmla="*/ 1435 h 1435"/>
                <a:gd name="T8" fmla="*/ 0 w 1265"/>
                <a:gd name="T9" fmla="*/ 368 h 14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65" h="1435">
                  <a:moveTo>
                    <a:pt x="0" y="368"/>
                  </a:moveTo>
                  <a:lnTo>
                    <a:pt x="719" y="0"/>
                  </a:lnTo>
                  <a:lnTo>
                    <a:pt x="1265" y="1067"/>
                  </a:lnTo>
                  <a:lnTo>
                    <a:pt x="545" y="1435"/>
                  </a:lnTo>
                  <a:lnTo>
                    <a:pt x="0" y="3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4"/>
            <p:cNvSpPr>
              <a:spLocks/>
            </p:cNvSpPr>
            <p:nvPr/>
          </p:nvSpPr>
          <p:spPr bwMode="auto">
            <a:xfrm>
              <a:off x="2891" y="2856"/>
              <a:ext cx="1018" cy="1019"/>
            </a:xfrm>
            <a:custGeom>
              <a:avLst/>
              <a:gdLst>
                <a:gd name="T0" fmla="*/ 1330 w 5091"/>
                <a:gd name="T1" fmla="*/ 310 h 5097"/>
                <a:gd name="T2" fmla="*/ 1005 w 5091"/>
                <a:gd name="T3" fmla="*/ 520 h 5097"/>
                <a:gd name="T4" fmla="*/ 722 w 5091"/>
                <a:gd name="T5" fmla="*/ 771 h 5097"/>
                <a:gd name="T6" fmla="*/ 483 w 5091"/>
                <a:gd name="T7" fmla="*/ 1056 h 5097"/>
                <a:gd name="T8" fmla="*/ 290 w 5091"/>
                <a:gd name="T9" fmla="*/ 1370 h 5097"/>
                <a:gd name="T10" fmla="*/ 144 w 5091"/>
                <a:gd name="T11" fmla="*/ 1706 h 5097"/>
                <a:gd name="T12" fmla="*/ 48 w 5091"/>
                <a:gd name="T13" fmla="*/ 2060 h 5097"/>
                <a:gd name="T14" fmla="*/ 3 w 5091"/>
                <a:gd name="T15" fmla="*/ 2425 h 5097"/>
                <a:gd name="T16" fmla="*/ 12 w 5091"/>
                <a:gd name="T17" fmla="*/ 2796 h 5097"/>
                <a:gd name="T18" fmla="*/ 73 w 5091"/>
                <a:gd name="T19" fmla="*/ 3166 h 5097"/>
                <a:gd name="T20" fmla="*/ 193 w 5091"/>
                <a:gd name="T21" fmla="*/ 3531 h 5097"/>
                <a:gd name="T22" fmla="*/ 273 w 5091"/>
                <a:gd name="T23" fmla="*/ 3708 h 5097"/>
                <a:gd name="T24" fmla="*/ 439 w 5091"/>
                <a:gd name="T25" fmla="*/ 3989 h 5097"/>
                <a:gd name="T26" fmla="*/ 677 w 5091"/>
                <a:gd name="T27" fmla="*/ 4285 h 5097"/>
                <a:gd name="T28" fmla="*/ 952 w 5091"/>
                <a:gd name="T29" fmla="*/ 4540 h 5097"/>
                <a:gd name="T30" fmla="*/ 1256 w 5091"/>
                <a:gd name="T31" fmla="*/ 4749 h 5097"/>
                <a:gd name="T32" fmla="*/ 1585 w 5091"/>
                <a:gd name="T33" fmla="*/ 4910 h 5097"/>
                <a:gd name="T34" fmla="*/ 1935 w 5091"/>
                <a:gd name="T35" fmla="*/ 5023 h 5097"/>
                <a:gd name="T36" fmla="*/ 2296 w 5091"/>
                <a:gd name="T37" fmla="*/ 5084 h 5097"/>
                <a:gd name="T38" fmla="*/ 2666 w 5091"/>
                <a:gd name="T39" fmla="*/ 5095 h 5097"/>
                <a:gd name="T40" fmla="*/ 3038 w 5091"/>
                <a:gd name="T41" fmla="*/ 5051 h 5097"/>
                <a:gd name="T42" fmla="*/ 3405 w 5091"/>
                <a:gd name="T43" fmla="*/ 4950 h 5097"/>
                <a:gd name="T44" fmla="*/ 3703 w 5091"/>
                <a:gd name="T45" fmla="*/ 4824 h 5097"/>
                <a:gd name="T46" fmla="*/ 3874 w 5091"/>
                <a:gd name="T47" fmla="*/ 4728 h 5097"/>
                <a:gd name="T48" fmla="*/ 4186 w 5091"/>
                <a:gd name="T49" fmla="*/ 4504 h 5097"/>
                <a:gd name="T50" fmla="*/ 4454 w 5091"/>
                <a:gd name="T51" fmla="*/ 4242 h 5097"/>
                <a:gd name="T52" fmla="*/ 4678 w 5091"/>
                <a:gd name="T53" fmla="*/ 3946 h 5097"/>
                <a:gd name="T54" fmla="*/ 4856 w 5091"/>
                <a:gd name="T55" fmla="*/ 3624 h 5097"/>
                <a:gd name="T56" fmla="*/ 4985 w 5091"/>
                <a:gd name="T57" fmla="*/ 3281 h 5097"/>
                <a:gd name="T58" fmla="*/ 5064 w 5091"/>
                <a:gd name="T59" fmla="*/ 2922 h 5097"/>
                <a:gd name="T60" fmla="*/ 5091 w 5091"/>
                <a:gd name="T61" fmla="*/ 2555 h 5097"/>
                <a:gd name="T62" fmla="*/ 5066 w 5091"/>
                <a:gd name="T63" fmla="*/ 2184 h 5097"/>
                <a:gd name="T64" fmla="*/ 4985 w 5091"/>
                <a:gd name="T65" fmla="*/ 1815 h 5097"/>
                <a:gd name="T66" fmla="*/ 4848 w 5091"/>
                <a:gd name="T67" fmla="*/ 1453 h 5097"/>
                <a:gd name="T68" fmla="*/ 4787 w 5091"/>
                <a:gd name="T69" fmla="*/ 1336 h 5097"/>
                <a:gd name="T70" fmla="*/ 4574 w 5091"/>
                <a:gd name="T71" fmla="*/ 1010 h 5097"/>
                <a:gd name="T72" fmla="*/ 4321 w 5091"/>
                <a:gd name="T73" fmla="*/ 727 h 5097"/>
                <a:gd name="T74" fmla="*/ 4033 w 5091"/>
                <a:gd name="T75" fmla="*/ 486 h 5097"/>
                <a:gd name="T76" fmla="*/ 3718 w 5091"/>
                <a:gd name="T77" fmla="*/ 292 h 5097"/>
                <a:gd name="T78" fmla="*/ 3381 w 5091"/>
                <a:gd name="T79" fmla="*/ 145 h 5097"/>
                <a:gd name="T80" fmla="*/ 3027 w 5091"/>
                <a:gd name="T81" fmla="*/ 48 h 5097"/>
                <a:gd name="T82" fmla="*/ 2663 w 5091"/>
                <a:gd name="T83" fmla="*/ 3 h 5097"/>
                <a:gd name="T84" fmla="*/ 2294 w 5091"/>
                <a:gd name="T85" fmla="*/ 12 h 5097"/>
                <a:gd name="T86" fmla="*/ 1926 w 5091"/>
                <a:gd name="T87" fmla="*/ 75 h 5097"/>
                <a:gd name="T88" fmla="*/ 1565 w 5091"/>
                <a:gd name="T89" fmla="*/ 197 h 5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091" h="5097">
                  <a:moveTo>
                    <a:pt x="1389" y="279"/>
                  </a:moveTo>
                  <a:lnTo>
                    <a:pt x="1389" y="279"/>
                  </a:lnTo>
                  <a:lnTo>
                    <a:pt x="1330" y="310"/>
                  </a:lnTo>
                  <a:lnTo>
                    <a:pt x="1217" y="375"/>
                  </a:lnTo>
                  <a:lnTo>
                    <a:pt x="1109" y="445"/>
                  </a:lnTo>
                  <a:lnTo>
                    <a:pt x="1005" y="520"/>
                  </a:lnTo>
                  <a:lnTo>
                    <a:pt x="906" y="599"/>
                  </a:lnTo>
                  <a:lnTo>
                    <a:pt x="812" y="683"/>
                  </a:lnTo>
                  <a:lnTo>
                    <a:pt x="722" y="771"/>
                  </a:lnTo>
                  <a:lnTo>
                    <a:pt x="637" y="862"/>
                  </a:lnTo>
                  <a:lnTo>
                    <a:pt x="557" y="957"/>
                  </a:lnTo>
                  <a:lnTo>
                    <a:pt x="483" y="1056"/>
                  </a:lnTo>
                  <a:lnTo>
                    <a:pt x="413" y="1157"/>
                  </a:lnTo>
                  <a:lnTo>
                    <a:pt x="349" y="1262"/>
                  </a:lnTo>
                  <a:lnTo>
                    <a:pt x="290" y="1370"/>
                  </a:lnTo>
                  <a:lnTo>
                    <a:pt x="236" y="1479"/>
                  </a:lnTo>
                  <a:lnTo>
                    <a:pt x="187" y="1591"/>
                  </a:lnTo>
                  <a:lnTo>
                    <a:pt x="144" y="1706"/>
                  </a:lnTo>
                  <a:lnTo>
                    <a:pt x="107" y="1822"/>
                  </a:lnTo>
                  <a:lnTo>
                    <a:pt x="75" y="1940"/>
                  </a:lnTo>
                  <a:lnTo>
                    <a:pt x="48" y="2060"/>
                  </a:lnTo>
                  <a:lnTo>
                    <a:pt x="27" y="2181"/>
                  </a:lnTo>
                  <a:lnTo>
                    <a:pt x="13" y="2302"/>
                  </a:lnTo>
                  <a:lnTo>
                    <a:pt x="3" y="2425"/>
                  </a:lnTo>
                  <a:lnTo>
                    <a:pt x="0" y="2548"/>
                  </a:lnTo>
                  <a:lnTo>
                    <a:pt x="3" y="2671"/>
                  </a:lnTo>
                  <a:lnTo>
                    <a:pt x="12" y="2796"/>
                  </a:lnTo>
                  <a:lnTo>
                    <a:pt x="26" y="2919"/>
                  </a:lnTo>
                  <a:lnTo>
                    <a:pt x="47" y="3042"/>
                  </a:lnTo>
                  <a:lnTo>
                    <a:pt x="73" y="3166"/>
                  </a:lnTo>
                  <a:lnTo>
                    <a:pt x="107" y="3288"/>
                  </a:lnTo>
                  <a:lnTo>
                    <a:pt x="147" y="3410"/>
                  </a:lnTo>
                  <a:lnTo>
                    <a:pt x="193" y="3531"/>
                  </a:lnTo>
                  <a:lnTo>
                    <a:pt x="245" y="3650"/>
                  </a:lnTo>
                  <a:lnTo>
                    <a:pt x="273" y="3708"/>
                  </a:lnTo>
                  <a:lnTo>
                    <a:pt x="273" y="3708"/>
                  </a:lnTo>
                  <a:lnTo>
                    <a:pt x="303" y="3767"/>
                  </a:lnTo>
                  <a:lnTo>
                    <a:pt x="369" y="3880"/>
                  </a:lnTo>
                  <a:lnTo>
                    <a:pt x="439" y="3989"/>
                  </a:lnTo>
                  <a:lnTo>
                    <a:pt x="515" y="4092"/>
                  </a:lnTo>
                  <a:lnTo>
                    <a:pt x="593" y="4191"/>
                  </a:lnTo>
                  <a:lnTo>
                    <a:pt x="677" y="4285"/>
                  </a:lnTo>
                  <a:lnTo>
                    <a:pt x="765" y="4375"/>
                  </a:lnTo>
                  <a:lnTo>
                    <a:pt x="857" y="4460"/>
                  </a:lnTo>
                  <a:lnTo>
                    <a:pt x="952" y="4540"/>
                  </a:lnTo>
                  <a:lnTo>
                    <a:pt x="1050" y="4615"/>
                  </a:lnTo>
                  <a:lnTo>
                    <a:pt x="1151" y="4684"/>
                  </a:lnTo>
                  <a:lnTo>
                    <a:pt x="1256" y="4749"/>
                  </a:lnTo>
                  <a:lnTo>
                    <a:pt x="1364" y="4807"/>
                  </a:lnTo>
                  <a:lnTo>
                    <a:pt x="1473" y="4862"/>
                  </a:lnTo>
                  <a:lnTo>
                    <a:pt x="1585" y="4910"/>
                  </a:lnTo>
                  <a:lnTo>
                    <a:pt x="1700" y="4952"/>
                  </a:lnTo>
                  <a:lnTo>
                    <a:pt x="1816" y="4990"/>
                  </a:lnTo>
                  <a:lnTo>
                    <a:pt x="1935" y="5023"/>
                  </a:lnTo>
                  <a:lnTo>
                    <a:pt x="2054" y="5049"/>
                  </a:lnTo>
                  <a:lnTo>
                    <a:pt x="2175" y="5070"/>
                  </a:lnTo>
                  <a:lnTo>
                    <a:pt x="2296" y="5084"/>
                  </a:lnTo>
                  <a:lnTo>
                    <a:pt x="2419" y="5094"/>
                  </a:lnTo>
                  <a:lnTo>
                    <a:pt x="2542" y="5097"/>
                  </a:lnTo>
                  <a:lnTo>
                    <a:pt x="2666" y="5095"/>
                  </a:lnTo>
                  <a:lnTo>
                    <a:pt x="2790" y="5085"/>
                  </a:lnTo>
                  <a:lnTo>
                    <a:pt x="2913" y="5071"/>
                  </a:lnTo>
                  <a:lnTo>
                    <a:pt x="3038" y="5051"/>
                  </a:lnTo>
                  <a:lnTo>
                    <a:pt x="3160" y="5024"/>
                  </a:lnTo>
                  <a:lnTo>
                    <a:pt x="3283" y="4990"/>
                  </a:lnTo>
                  <a:lnTo>
                    <a:pt x="3405" y="4950"/>
                  </a:lnTo>
                  <a:lnTo>
                    <a:pt x="3525" y="4904"/>
                  </a:lnTo>
                  <a:lnTo>
                    <a:pt x="3644" y="4852"/>
                  </a:lnTo>
                  <a:lnTo>
                    <a:pt x="3703" y="4824"/>
                  </a:lnTo>
                  <a:lnTo>
                    <a:pt x="3703" y="4824"/>
                  </a:lnTo>
                  <a:lnTo>
                    <a:pt x="3761" y="4794"/>
                  </a:lnTo>
                  <a:lnTo>
                    <a:pt x="3874" y="4728"/>
                  </a:lnTo>
                  <a:lnTo>
                    <a:pt x="3983" y="4658"/>
                  </a:lnTo>
                  <a:lnTo>
                    <a:pt x="4087" y="4583"/>
                  </a:lnTo>
                  <a:lnTo>
                    <a:pt x="4186" y="4504"/>
                  </a:lnTo>
                  <a:lnTo>
                    <a:pt x="4281" y="4420"/>
                  </a:lnTo>
                  <a:lnTo>
                    <a:pt x="4370" y="4333"/>
                  </a:lnTo>
                  <a:lnTo>
                    <a:pt x="4454" y="4242"/>
                  </a:lnTo>
                  <a:lnTo>
                    <a:pt x="4534" y="4146"/>
                  </a:lnTo>
                  <a:lnTo>
                    <a:pt x="4609" y="4047"/>
                  </a:lnTo>
                  <a:lnTo>
                    <a:pt x="4678" y="3946"/>
                  </a:lnTo>
                  <a:lnTo>
                    <a:pt x="4743" y="3841"/>
                  </a:lnTo>
                  <a:lnTo>
                    <a:pt x="4802" y="3733"/>
                  </a:lnTo>
                  <a:lnTo>
                    <a:pt x="4856" y="3624"/>
                  </a:lnTo>
                  <a:lnTo>
                    <a:pt x="4904" y="3512"/>
                  </a:lnTo>
                  <a:lnTo>
                    <a:pt x="4947" y="3397"/>
                  </a:lnTo>
                  <a:lnTo>
                    <a:pt x="4985" y="3281"/>
                  </a:lnTo>
                  <a:lnTo>
                    <a:pt x="5017" y="3163"/>
                  </a:lnTo>
                  <a:lnTo>
                    <a:pt x="5043" y="3043"/>
                  </a:lnTo>
                  <a:lnTo>
                    <a:pt x="5064" y="2922"/>
                  </a:lnTo>
                  <a:lnTo>
                    <a:pt x="5079" y="2801"/>
                  </a:lnTo>
                  <a:lnTo>
                    <a:pt x="5088" y="2679"/>
                  </a:lnTo>
                  <a:lnTo>
                    <a:pt x="5091" y="2555"/>
                  </a:lnTo>
                  <a:lnTo>
                    <a:pt x="5089" y="2432"/>
                  </a:lnTo>
                  <a:lnTo>
                    <a:pt x="5081" y="2307"/>
                  </a:lnTo>
                  <a:lnTo>
                    <a:pt x="5066" y="2184"/>
                  </a:lnTo>
                  <a:lnTo>
                    <a:pt x="5045" y="2061"/>
                  </a:lnTo>
                  <a:lnTo>
                    <a:pt x="5018" y="1937"/>
                  </a:lnTo>
                  <a:lnTo>
                    <a:pt x="4985" y="1815"/>
                  </a:lnTo>
                  <a:lnTo>
                    <a:pt x="4946" y="1693"/>
                  </a:lnTo>
                  <a:lnTo>
                    <a:pt x="4900" y="1572"/>
                  </a:lnTo>
                  <a:lnTo>
                    <a:pt x="4848" y="1453"/>
                  </a:lnTo>
                  <a:lnTo>
                    <a:pt x="4818" y="1395"/>
                  </a:lnTo>
                  <a:lnTo>
                    <a:pt x="4818" y="1395"/>
                  </a:lnTo>
                  <a:lnTo>
                    <a:pt x="4787" y="1336"/>
                  </a:lnTo>
                  <a:lnTo>
                    <a:pt x="4721" y="1223"/>
                  </a:lnTo>
                  <a:lnTo>
                    <a:pt x="4649" y="1115"/>
                  </a:lnTo>
                  <a:lnTo>
                    <a:pt x="4574" y="1010"/>
                  </a:lnTo>
                  <a:lnTo>
                    <a:pt x="4493" y="911"/>
                  </a:lnTo>
                  <a:lnTo>
                    <a:pt x="4408" y="817"/>
                  </a:lnTo>
                  <a:lnTo>
                    <a:pt x="4321" y="727"/>
                  </a:lnTo>
                  <a:lnTo>
                    <a:pt x="4229" y="641"/>
                  </a:lnTo>
                  <a:lnTo>
                    <a:pt x="4132" y="561"/>
                  </a:lnTo>
                  <a:lnTo>
                    <a:pt x="4033" y="486"/>
                  </a:lnTo>
                  <a:lnTo>
                    <a:pt x="3931" y="416"/>
                  </a:lnTo>
                  <a:lnTo>
                    <a:pt x="3826" y="351"/>
                  </a:lnTo>
                  <a:lnTo>
                    <a:pt x="3718" y="292"/>
                  </a:lnTo>
                  <a:lnTo>
                    <a:pt x="3609" y="237"/>
                  </a:lnTo>
                  <a:lnTo>
                    <a:pt x="3496" y="189"/>
                  </a:lnTo>
                  <a:lnTo>
                    <a:pt x="3381" y="145"/>
                  </a:lnTo>
                  <a:lnTo>
                    <a:pt x="3265" y="108"/>
                  </a:lnTo>
                  <a:lnTo>
                    <a:pt x="3146" y="75"/>
                  </a:lnTo>
                  <a:lnTo>
                    <a:pt x="3027" y="48"/>
                  </a:lnTo>
                  <a:lnTo>
                    <a:pt x="2907" y="27"/>
                  </a:lnTo>
                  <a:lnTo>
                    <a:pt x="2786" y="13"/>
                  </a:lnTo>
                  <a:lnTo>
                    <a:pt x="2663" y="3"/>
                  </a:lnTo>
                  <a:lnTo>
                    <a:pt x="2541" y="0"/>
                  </a:lnTo>
                  <a:lnTo>
                    <a:pt x="2418" y="3"/>
                  </a:lnTo>
                  <a:lnTo>
                    <a:pt x="2294" y="12"/>
                  </a:lnTo>
                  <a:lnTo>
                    <a:pt x="2171" y="26"/>
                  </a:lnTo>
                  <a:lnTo>
                    <a:pt x="2049" y="48"/>
                  </a:lnTo>
                  <a:lnTo>
                    <a:pt x="1926" y="75"/>
                  </a:lnTo>
                  <a:lnTo>
                    <a:pt x="1805" y="109"/>
                  </a:lnTo>
                  <a:lnTo>
                    <a:pt x="1685" y="150"/>
                  </a:lnTo>
                  <a:lnTo>
                    <a:pt x="1565" y="197"/>
                  </a:lnTo>
                  <a:lnTo>
                    <a:pt x="1447" y="250"/>
                  </a:lnTo>
                  <a:lnTo>
                    <a:pt x="1389" y="2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5"/>
            <p:cNvSpPr>
              <a:spLocks/>
            </p:cNvSpPr>
            <p:nvPr/>
          </p:nvSpPr>
          <p:spPr bwMode="auto">
            <a:xfrm>
              <a:off x="3002" y="2965"/>
              <a:ext cx="795" cy="797"/>
            </a:xfrm>
            <a:custGeom>
              <a:avLst/>
              <a:gdLst>
                <a:gd name="T0" fmla="*/ 1919 w 3976"/>
                <a:gd name="T1" fmla="*/ 3985 h 3986"/>
                <a:gd name="T2" fmla="*/ 1643 w 3976"/>
                <a:gd name="T3" fmla="*/ 3957 h 3986"/>
                <a:gd name="T4" fmla="*/ 1378 w 3976"/>
                <a:gd name="T5" fmla="*/ 3891 h 3986"/>
                <a:gd name="T6" fmla="*/ 1126 w 3976"/>
                <a:gd name="T7" fmla="*/ 3791 h 3986"/>
                <a:gd name="T8" fmla="*/ 890 w 3976"/>
                <a:gd name="T9" fmla="*/ 3657 h 3986"/>
                <a:gd name="T10" fmla="*/ 676 w 3976"/>
                <a:gd name="T11" fmla="*/ 3494 h 3986"/>
                <a:gd name="T12" fmla="*/ 486 w 3976"/>
                <a:gd name="T13" fmla="*/ 3300 h 3986"/>
                <a:gd name="T14" fmla="*/ 322 w 3976"/>
                <a:gd name="T15" fmla="*/ 3081 h 3986"/>
                <a:gd name="T16" fmla="*/ 219 w 3976"/>
                <a:gd name="T17" fmla="*/ 2899 h 3986"/>
                <a:gd name="T18" fmla="*/ 154 w 3976"/>
                <a:gd name="T19" fmla="*/ 2760 h 3986"/>
                <a:gd name="T20" fmla="*/ 86 w 3976"/>
                <a:gd name="T21" fmla="*/ 2572 h 3986"/>
                <a:gd name="T22" fmla="*/ 38 w 3976"/>
                <a:gd name="T23" fmla="*/ 2380 h 3986"/>
                <a:gd name="T24" fmla="*/ 0 w 3976"/>
                <a:gd name="T25" fmla="*/ 2043 h 3986"/>
                <a:gd name="T26" fmla="*/ 28 w 3976"/>
                <a:gd name="T27" fmla="*/ 1661 h 3986"/>
                <a:gd name="T28" fmla="*/ 128 w 3976"/>
                <a:gd name="T29" fmla="*/ 1292 h 3986"/>
                <a:gd name="T30" fmla="*/ 296 w 3976"/>
                <a:gd name="T31" fmla="*/ 949 h 3986"/>
                <a:gd name="T32" fmla="*/ 530 w 3976"/>
                <a:gd name="T33" fmla="*/ 642 h 3986"/>
                <a:gd name="T34" fmla="*/ 785 w 3976"/>
                <a:gd name="T35" fmla="*/ 411 h 3986"/>
                <a:gd name="T36" fmla="*/ 950 w 3976"/>
                <a:gd name="T37" fmla="*/ 297 h 3986"/>
                <a:gd name="T38" fmla="*/ 1084 w 3976"/>
                <a:gd name="T39" fmla="*/ 222 h 3986"/>
                <a:gd name="T40" fmla="*/ 1244 w 3976"/>
                <a:gd name="T41" fmla="*/ 149 h 3986"/>
                <a:gd name="T42" fmla="*/ 1464 w 3976"/>
                <a:gd name="T43" fmla="*/ 73 h 3986"/>
                <a:gd name="T44" fmla="*/ 1693 w 3976"/>
                <a:gd name="T45" fmla="*/ 23 h 3986"/>
                <a:gd name="T46" fmla="*/ 1930 w 3976"/>
                <a:gd name="T47" fmla="*/ 0 h 3986"/>
                <a:gd name="T48" fmla="*/ 2060 w 3976"/>
                <a:gd name="T49" fmla="*/ 0 h 3986"/>
                <a:gd name="T50" fmla="*/ 2336 w 3976"/>
                <a:gd name="T51" fmla="*/ 29 h 3986"/>
                <a:gd name="T52" fmla="*/ 2603 w 3976"/>
                <a:gd name="T53" fmla="*/ 95 h 3986"/>
                <a:gd name="T54" fmla="*/ 2854 w 3976"/>
                <a:gd name="T55" fmla="*/ 194 h 3986"/>
                <a:gd name="T56" fmla="*/ 3089 w 3976"/>
                <a:gd name="T57" fmla="*/ 328 h 3986"/>
                <a:gd name="T58" fmla="*/ 3303 w 3976"/>
                <a:gd name="T59" fmla="*/ 492 h 3986"/>
                <a:gd name="T60" fmla="*/ 3494 w 3976"/>
                <a:gd name="T61" fmla="*/ 685 h 3986"/>
                <a:gd name="T62" fmla="*/ 3658 w 3976"/>
                <a:gd name="T63" fmla="*/ 905 h 3986"/>
                <a:gd name="T64" fmla="*/ 3760 w 3976"/>
                <a:gd name="T65" fmla="*/ 1087 h 3986"/>
                <a:gd name="T66" fmla="*/ 3874 w 3976"/>
                <a:gd name="T67" fmla="*/ 1360 h 3986"/>
                <a:gd name="T68" fmla="*/ 3960 w 3976"/>
                <a:gd name="T69" fmla="*/ 1739 h 3986"/>
                <a:gd name="T70" fmla="*/ 3974 w 3976"/>
                <a:gd name="T71" fmla="*/ 2126 h 3986"/>
                <a:gd name="T72" fmla="*/ 3913 w 3976"/>
                <a:gd name="T73" fmla="*/ 2512 h 3986"/>
                <a:gd name="T74" fmla="*/ 3853 w 3976"/>
                <a:gd name="T75" fmla="*/ 2699 h 3986"/>
                <a:gd name="T76" fmla="*/ 3678 w 3976"/>
                <a:gd name="T77" fmla="*/ 3049 h 3986"/>
                <a:gd name="T78" fmla="*/ 3443 w 3976"/>
                <a:gd name="T79" fmla="*/ 3357 h 3986"/>
                <a:gd name="T80" fmla="*/ 3188 w 3976"/>
                <a:gd name="T81" fmla="*/ 3583 h 3986"/>
                <a:gd name="T82" fmla="*/ 3026 w 3976"/>
                <a:gd name="T83" fmla="*/ 3691 h 3986"/>
                <a:gd name="T84" fmla="*/ 2896 w 3976"/>
                <a:gd name="T85" fmla="*/ 3763 h 3986"/>
                <a:gd name="T86" fmla="*/ 2731 w 3976"/>
                <a:gd name="T87" fmla="*/ 3841 h 3986"/>
                <a:gd name="T88" fmla="*/ 2505 w 3976"/>
                <a:gd name="T89" fmla="*/ 3917 h 3986"/>
                <a:gd name="T90" fmla="*/ 2277 w 3976"/>
                <a:gd name="T91" fmla="*/ 3965 h 3986"/>
                <a:gd name="T92" fmla="*/ 2048 w 3976"/>
                <a:gd name="T93" fmla="*/ 3985 h 3986"/>
                <a:gd name="T94" fmla="*/ 1990 w 3976"/>
                <a:gd name="T95" fmla="*/ 3986 h 3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976" h="3986">
                  <a:moveTo>
                    <a:pt x="1990" y="3986"/>
                  </a:moveTo>
                  <a:lnTo>
                    <a:pt x="1919" y="3985"/>
                  </a:lnTo>
                  <a:lnTo>
                    <a:pt x="1780" y="3976"/>
                  </a:lnTo>
                  <a:lnTo>
                    <a:pt x="1643" y="3957"/>
                  </a:lnTo>
                  <a:lnTo>
                    <a:pt x="1508" y="3928"/>
                  </a:lnTo>
                  <a:lnTo>
                    <a:pt x="1378" y="3891"/>
                  </a:lnTo>
                  <a:lnTo>
                    <a:pt x="1249" y="3845"/>
                  </a:lnTo>
                  <a:lnTo>
                    <a:pt x="1126" y="3791"/>
                  </a:lnTo>
                  <a:lnTo>
                    <a:pt x="1005" y="3728"/>
                  </a:lnTo>
                  <a:lnTo>
                    <a:pt x="890" y="3657"/>
                  </a:lnTo>
                  <a:lnTo>
                    <a:pt x="780" y="3579"/>
                  </a:lnTo>
                  <a:lnTo>
                    <a:pt x="676" y="3494"/>
                  </a:lnTo>
                  <a:lnTo>
                    <a:pt x="578" y="3401"/>
                  </a:lnTo>
                  <a:lnTo>
                    <a:pt x="486" y="3300"/>
                  </a:lnTo>
                  <a:lnTo>
                    <a:pt x="400" y="3194"/>
                  </a:lnTo>
                  <a:lnTo>
                    <a:pt x="322" y="3081"/>
                  </a:lnTo>
                  <a:lnTo>
                    <a:pt x="251" y="2961"/>
                  </a:lnTo>
                  <a:lnTo>
                    <a:pt x="219" y="2899"/>
                  </a:lnTo>
                  <a:lnTo>
                    <a:pt x="196" y="2853"/>
                  </a:lnTo>
                  <a:lnTo>
                    <a:pt x="154" y="2760"/>
                  </a:lnTo>
                  <a:lnTo>
                    <a:pt x="118" y="2667"/>
                  </a:lnTo>
                  <a:lnTo>
                    <a:pt x="86" y="2572"/>
                  </a:lnTo>
                  <a:lnTo>
                    <a:pt x="59" y="2476"/>
                  </a:lnTo>
                  <a:lnTo>
                    <a:pt x="38" y="2380"/>
                  </a:lnTo>
                  <a:lnTo>
                    <a:pt x="14" y="2236"/>
                  </a:lnTo>
                  <a:lnTo>
                    <a:pt x="0" y="2043"/>
                  </a:lnTo>
                  <a:lnTo>
                    <a:pt x="5" y="1850"/>
                  </a:lnTo>
                  <a:lnTo>
                    <a:pt x="28" y="1661"/>
                  </a:lnTo>
                  <a:lnTo>
                    <a:pt x="69" y="1474"/>
                  </a:lnTo>
                  <a:lnTo>
                    <a:pt x="128" y="1292"/>
                  </a:lnTo>
                  <a:lnTo>
                    <a:pt x="204" y="1117"/>
                  </a:lnTo>
                  <a:lnTo>
                    <a:pt x="296" y="949"/>
                  </a:lnTo>
                  <a:lnTo>
                    <a:pt x="405" y="790"/>
                  </a:lnTo>
                  <a:lnTo>
                    <a:pt x="530" y="642"/>
                  </a:lnTo>
                  <a:lnTo>
                    <a:pt x="670" y="505"/>
                  </a:lnTo>
                  <a:lnTo>
                    <a:pt x="785" y="411"/>
                  </a:lnTo>
                  <a:lnTo>
                    <a:pt x="866" y="352"/>
                  </a:lnTo>
                  <a:lnTo>
                    <a:pt x="950" y="297"/>
                  </a:lnTo>
                  <a:lnTo>
                    <a:pt x="1039" y="246"/>
                  </a:lnTo>
                  <a:lnTo>
                    <a:pt x="1084" y="222"/>
                  </a:lnTo>
                  <a:lnTo>
                    <a:pt x="1136" y="196"/>
                  </a:lnTo>
                  <a:lnTo>
                    <a:pt x="1244" y="149"/>
                  </a:lnTo>
                  <a:lnTo>
                    <a:pt x="1352" y="108"/>
                  </a:lnTo>
                  <a:lnTo>
                    <a:pt x="1464" y="73"/>
                  </a:lnTo>
                  <a:lnTo>
                    <a:pt x="1578" y="45"/>
                  </a:lnTo>
                  <a:lnTo>
                    <a:pt x="1693" y="23"/>
                  </a:lnTo>
                  <a:lnTo>
                    <a:pt x="1811" y="7"/>
                  </a:lnTo>
                  <a:lnTo>
                    <a:pt x="1930" y="0"/>
                  </a:lnTo>
                  <a:lnTo>
                    <a:pt x="1990" y="0"/>
                  </a:lnTo>
                  <a:lnTo>
                    <a:pt x="2060" y="0"/>
                  </a:lnTo>
                  <a:lnTo>
                    <a:pt x="2199" y="10"/>
                  </a:lnTo>
                  <a:lnTo>
                    <a:pt x="2336" y="29"/>
                  </a:lnTo>
                  <a:lnTo>
                    <a:pt x="2471" y="57"/>
                  </a:lnTo>
                  <a:lnTo>
                    <a:pt x="2603" y="95"/>
                  </a:lnTo>
                  <a:lnTo>
                    <a:pt x="2731" y="140"/>
                  </a:lnTo>
                  <a:lnTo>
                    <a:pt x="2854" y="194"/>
                  </a:lnTo>
                  <a:lnTo>
                    <a:pt x="2974" y="257"/>
                  </a:lnTo>
                  <a:lnTo>
                    <a:pt x="3089" y="328"/>
                  </a:lnTo>
                  <a:lnTo>
                    <a:pt x="3199" y="406"/>
                  </a:lnTo>
                  <a:lnTo>
                    <a:pt x="3303" y="492"/>
                  </a:lnTo>
                  <a:lnTo>
                    <a:pt x="3402" y="585"/>
                  </a:lnTo>
                  <a:lnTo>
                    <a:pt x="3494" y="685"/>
                  </a:lnTo>
                  <a:lnTo>
                    <a:pt x="3580" y="791"/>
                  </a:lnTo>
                  <a:lnTo>
                    <a:pt x="3658" y="905"/>
                  </a:lnTo>
                  <a:lnTo>
                    <a:pt x="3728" y="1024"/>
                  </a:lnTo>
                  <a:lnTo>
                    <a:pt x="3760" y="1087"/>
                  </a:lnTo>
                  <a:lnTo>
                    <a:pt x="3803" y="1176"/>
                  </a:lnTo>
                  <a:lnTo>
                    <a:pt x="3874" y="1360"/>
                  </a:lnTo>
                  <a:lnTo>
                    <a:pt x="3927" y="1548"/>
                  </a:lnTo>
                  <a:lnTo>
                    <a:pt x="3960" y="1739"/>
                  </a:lnTo>
                  <a:lnTo>
                    <a:pt x="3976" y="1933"/>
                  </a:lnTo>
                  <a:lnTo>
                    <a:pt x="3974" y="2126"/>
                  </a:lnTo>
                  <a:lnTo>
                    <a:pt x="3953" y="2320"/>
                  </a:lnTo>
                  <a:lnTo>
                    <a:pt x="3913" y="2512"/>
                  </a:lnTo>
                  <a:lnTo>
                    <a:pt x="3886" y="2606"/>
                  </a:lnTo>
                  <a:lnTo>
                    <a:pt x="3853" y="2699"/>
                  </a:lnTo>
                  <a:lnTo>
                    <a:pt x="3774" y="2879"/>
                  </a:lnTo>
                  <a:lnTo>
                    <a:pt x="3678" y="3049"/>
                  </a:lnTo>
                  <a:lnTo>
                    <a:pt x="3568" y="3209"/>
                  </a:lnTo>
                  <a:lnTo>
                    <a:pt x="3443" y="3357"/>
                  </a:lnTo>
                  <a:lnTo>
                    <a:pt x="3302" y="3492"/>
                  </a:lnTo>
                  <a:lnTo>
                    <a:pt x="3188" y="3583"/>
                  </a:lnTo>
                  <a:lnTo>
                    <a:pt x="3109" y="3639"/>
                  </a:lnTo>
                  <a:lnTo>
                    <a:pt x="3026" y="3691"/>
                  </a:lnTo>
                  <a:lnTo>
                    <a:pt x="2941" y="3740"/>
                  </a:lnTo>
                  <a:lnTo>
                    <a:pt x="2896" y="3763"/>
                  </a:lnTo>
                  <a:lnTo>
                    <a:pt x="2841" y="3791"/>
                  </a:lnTo>
                  <a:lnTo>
                    <a:pt x="2731" y="3841"/>
                  </a:lnTo>
                  <a:lnTo>
                    <a:pt x="2618" y="3883"/>
                  </a:lnTo>
                  <a:lnTo>
                    <a:pt x="2505" y="3917"/>
                  </a:lnTo>
                  <a:lnTo>
                    <a:pt x="2392" y="3945"/>
                  </a:lnTo>
                  <a:lnTo>
                    <a:pt x="2277" y="3965"/>
                  </a:lnTo>
                  <a:lnTo>
                    <a:pt x="2163" y="3979"/>
                  </a:lnTo>
                  <a:lnTo>
                    <a:pt x="2048" y="3985"/>
                  </a:lnTo>
                  <a:lnTo>
                    <a:pt x="1990" y="3986"/>
                  </a:lnTo>
                  <a:lnTo>
                    <a:pt x="1990" y="3986"/>
                  </a:lnTo>
                  <a:close/>
                </a:path>
              </a:pathLst>
            </a:custGeom>
            <a:solidFill>
              <a:srgbClr val="53C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26"/>
            <p:cNvSpPr>
              <a:spLocks/>
            </p:cNvSpPr>
            <p:nvPr/>
          </p:nvSpPr>
          <p:spPr bwMode="auto">
            <a:xfrm>
              <a:off x="3001" y="3241"/>
              <a:ext cx="550" cy="521"/>
            </a:xfrm>
            <a:custGeom>
              <a:avLst/>
              <a:gdLst>
                <a:gd name="T0" fmla="*/ 100 w 2749"/>
                <a:gd name="T1" fmla="*/ 0 h 2606"/>
                <a:gd name="T2" fmla="*/ 72 w 2749"/>
                <a:gd name="T3" fmla="*/ 91 h 2606"/>
                <a:gd name="T4" fmla="*/ 30 w 2749"/>
                <a:gd name="T5" fmla="*/ 279 h 2606"/>
                <a:gd name="T6" fmla="*/ 6 w 2749"/>
                <a:gd name="T7" fmla="*/ 469 h 2606"/>
                <a:gd name="T8" fmla="*/ 0 w 2749"/>
                <a:gd name="T9" fmla="*/ 663 h 2606"/>
                <a:gd name="T10" fmla="*/ 12 w 2749"/>
                <a:gd name="T11" fmla="*/ 856 h 2606"/>
                <a:gd name="T12" fmla="*/ 34 w 2749"/>
                <a:gd name="T13" fmla="*/ 1000 h 2606"/>
                <a:gd name="T14" fmla="*/ 55 w 2749"/>
                <a:gd name="T15" fmla="*/ 1096 h 2606"/>
                <a:gd name="T16" fmla="*/ 80 w 2749"/>
                <a:gd name="T17" fmla="*/ 1192 h 2606"/>
                <a:gd name="T18" fmla="*/ 111 w 2749"/>
                <a:gd name="T19" fmla="*/ 1287 h 2606"/>
                <a:gd name="T20" fmla="*/ 147 w 2749"/>
                <a:gd name="T21" fmla="*/ 1380 h 2606"/>
                <a:gd name="T22" fmla="*/ 188 w 2749"/>
                <a:gd name="T23" fmla="*/ 1473 h 2606"/>
                <a:gd name="T24" fmla="*/ 211 w 2749"/>
                <a:gd name="T25" fmla="*/ 1519 h 2606"/>
                <a:gd name="T26" fmla="*/ 245 w 2749"/>
                <a:gd name="T27" fmla="*/ 1581 h 2606"/>
                <a:gd name="T28" fmla="*/ 317 w 2749"/>
                <a:gd name="T29" fmla="*/ 1701 h 2606"/>
                <a:gd name="T30" fmla="*/ 398 w 2749"/>
                <a:gd name="T31" fmla="*/ 1814 h 2606"/>
                <a:gd name="T32" fmla="*/ 483 w 2749"/>
                <a:gd name="T33" fmla="*/ 1920 h 2606"/>
                <a:gd name="T34" fmla="*/ 576 w 2749"/>
                <a:gd name="T35" fmla="*/ 2021 h 2606"/>
                <a:gd name="T36" fmla="*/ 675 w 2749"/>
                <a:gd name="T37" fmla="*/ 2114 h 2606"/>
                <a:gd name="T38" fmla="*/ 779 w 2749"/>
                <a:gd name="T39" fmla="*/ 2199 h 2606"/>
                <a:gd name="T40" fmla="*/ 888 w 2749"/>
                <a:gd name="T41" fmla="*/ 2277 h 2606"/>
                <a:gd name="T42" fmla="*/ 1003 w 2749"/>
                <a:gd name="T43" fmla="*/ 2348 h 2606"/>
                <a:gd name="T44" fmla="*/ 1121 w 2749"/>
                <a:gd name="T45" fmla="*/ 2411 h 2606"/>
                <a:gd name="T46" fmla="*/ 1244 w 2749"/>
                <a:gd name="T47" fmla="*/ 2465 h 2606"/>
                <a:gd name="T48" fmla="*/ 1372 w 2749"/>
                <a:gd name="T49" fmla="*/ 2511 h 2606"/>
                <a:gd name="T50" fmla="*/ 1503 w 2749"/>
                <a:gd name="T51" fmla="*/ 2548 h 2606"/>
                <a:gd name="T52" fmla="*/ 1635 w 2749"/>
                <a:gd name="T53" fmla="*/ 2577 h 2606"/>
                <a:gd name="T54" fmla="*/ 1772 w 2749"/>
                <a:gd name="T55" fmla="*/ 2596 h 2606"/>
                <a:gd name="T56" fmla="*/ 1912 w 2749"/>
                <a:gd name="T57" fmla="*/ 2605 h 2606"/>
                <a:gd name="T58" fmla="*/ 1982 w 2749"/>
                <a:gd name="T59" fmla="*/ 2606 h 2606"/>
                <a:gd name="T60" fmla="*/ 2032 w 2749"/>
                <a:gd name="T61" fmla="*/ 2605 h 2606"/>
                <a:gd name="T62" fmla="*/ 2130 w 2749"/>
                <a:gd name="T63" fmla="*/ 2600 h 2606"/>
                <a:gd name="T64" fmla="*/ 2275 w 2749"/>
                <a:gd name="T65" fmla="*/ 2584 h 2606"/>
                <a:gd name="T66" fmla="*/ 2466 w 2749"/>
                <a:gd name="T67" fmla="*/ 2544 h 2606"/>
                <a:gd name="T68" fmla="*/ 2655 w 2749"/>
                <a:gd name="T69" fmla="*/ 2488 h 2606"/>
                <a:gd name="T70" fmla="*/ 2749 w 2749"/>
                <a:gd name="T71" fmla="*/ 2452 h 2606"/>
                <a:gd name="T72" fmla="*/ 2749 w 2749"/>
                <a:gd name="T73" fmla="*/ 0 h 2606"/>
                <a:gd name="T74" fmla="*/ 100 w 2749"/>
                <a:gd name="T75" fmla="*/ 0 h 2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749" h="2606">
                  <a:moveTo>
                    <a:pt x="100" y="0"/>
                  </a:moveTo>
                  <a:lnTo>
                    <a:pt x="72" y="91"/>
                  </a:lnTo>
                  <a:lnTo>
                    <a:pt x="30" y="279"/>
                  </a:lnTo>
                  <a:lnTo>
                    <a:pt x="6" y="469"/>
                  </a:lnTo>
                  <a:lnTo>
                    <a:pt x="0" y="663"/>
                  </a:lnTo>
                  <a:lnTo>
                    <a:pt x="12" y="856"/>
                  </a:lnTo>
                  <a:lnTo>
                    <a:pt x="34" y="1000"/>
                  </a:lnTo>
                  <a:lnTo>
                    <a:pt x="55" y="1096"/>
                  </a:lnTo>
                  <a:lnTo>
                    <a:pt x="80" y="1192"/>
                  </a:lnTo>
                  <a:lnTo>
                    <a:pt x="111" y="1287"/>
                  </a:lnTo>
                  <a:lnTo>
                    <a:pt x="147" y="1380"/>
                  </a:lnTo>
                  <a:lnTo>
                    <a:pt x="188" y="1473"/>
                  </a:lnTo>
                  <a:lnTo>
                    <a:pt x="211" y="1519"/>
                  </a:lnTo>
                  <a:lnTo>
                    <a:pt x="245" y="1581"/>
                  </a:lnTo>
                  <a:lnTo>
                    <a:pt x="317" y="1701"/>
                  </a:lnTo>
                  <a:lnTo>
                    <a:pt x="398" y="1814"/>
                  </a:lnTo>
                  <a:lnTo>
                    <a:pt x="483" y="1920"/>
                  </a:lnTo>
                  <a:lnTo>
                    <a:pt x="576" y="2021"/>
                  </a:lnTo>
                  <a:lnTo>
                    <a:pt x="675" y="2114"/>
                  </a:lnTo>
                  <a:lnTo>
                    <a:pt x="779" y="2199"/>
                  </a:lnTo>
                  <a:lnTo>
                    <a:pt x="888" y="2277"/>
                  </a:lnTo>
                  <a:lnTo>
                    <a:pt x="1003" y="2348"/>
                  </a:lnTo>
                  <a:lnTo>
                    <a:pt x="1121" y="2411"/>
                  </a:lnTo>
                  <a:lnTo>
                    <a:pt x="1244" y="2465"/>
                  </a:lnTo>
                  <a:lnTo>
                    <a:pt x="1372" y="2511"/>
                  </a:lnTo>
                  <a:lnTo>
                    <a:pt x="1503" y="2548"/>
                  </a:lnTo>
                  <a:lnTo>
                    <a:pt x="1635" y="2577"/>
                  </a:lnTo>
                  <a:lnTo>
                    <a:pt x="1772" y="2596"/>
                  </a:lnTo>
                  <a:lnTo>
                    <a:pt x="1912" y="2605"/>
                  </a:lnTo>
                  <a:lnTo>
                    <a:pt x="1982" y="2606"/>
                  </a:lnTo>
                  <a:lnTo>
                    <a:pt x="2032" y="2605"/>
                  </a:lnTo>
                  <a:lnTo>
                    <a:pt x="2130" y="2600"/>
                  </a:lnTo>
                  <a:lnTo>
                    <a:pt x="2275" y="2584"/>
                  </a:lnTo>
                  <a:lnTo>
                    <a:pt x="2466" y="2544"/>
                  </a:lnTo>
                  <a:lnTo>
                    <a:pt x="2655" y="2488"/>
                  </a:lnTo>
                  <a:lnTo>
                    <a:pt x="2749" y="2452"/>
                  </a:lnTo>
                  <a:lnTo>
                    <a:pt x="2749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27"/>
            <p:cNvSpPr>
              <a:spLocks/>
            </p:cNvSpPr>
            <p:nvPr/>
          </p:nvSpPr>
          <p:spPr bwMode="auto">
            <a:xfrm>
              <a:off x="3001" y="3391"/>
              <a:ext cx="399" cy="374"/>
            </a:xfrm>
            <a:custGeom>
              <a:avLst/>
              <a:gdLst>
                <a:gd name="T0" fmla="*/ 0 w 1994"/>
                <a:gd name="T1" fmla="*/ 0 h 1867"/>
                <a:gd name="T2" fmla="*/ 3 w 1994"/>
                <a:gd name="T3" fmla="*/ 49 h 1867"/>
                <a:gd name="T4" fmla="*/ 14 w 1994"/>
                <a:gd name="T5" fmla="*/ 148 h 1867"/>
                <a:gd name="T6" fmla="*/ 30 w 1994"/>
                <a:gd name="T7" fmla="*/ 247 h 1867"/>
                <a:gd name="T8" fmla="*/ 50 w 1994"/>
                <a:gd name="T9" fmla="*/ 346 h 1867"/>
                <a:gd name="T10" fmla="*/ 77 w 1994"/>
                <a:gd name="T11" fmla="*/ 444 h 1867"/>
                <a:gd name="T12" fmla="*/ 108 w 1994"/>
                <a:gd name="T13" fmla="*/ 541 h 1867"/>
                <a:gd name="T14" fmla="*/ 145 w 1994"/>
                <a:gd name="T15" fmla="*/ 637 h 1867"/>
                <a:gd name="T16" fmla="*/ 186 w 1994"/>
                <a:gd name="T17" fmla="*/ 732 h 1867"/>
                <a:gd name="T18" fmla="*/ 209 w 1994"/>
                <a:gd name="T19" fmla="*/ 779 h 1867"/>
                <a:gd name="T20" fmla="*/ 243 w 1994"/>
                <a:gd name="T21" fmla="*/ 842 h 1867"/>
                <a:gd name="T22" fmla="*/ 315 w 1994"/>
                <a:gd name="T23" fmla="*/ 961 h 1867"/>
                <a:gd name="T24" fmla="*/ 396 w 1994"/>
                <a:gd name="T25" fmla="*/ 1074 h 1867"/>
                <a:gd name="T26" fmla="*/ 481 w 1994"/>
                <a:gd name="T27" fmla="*/ 1181 h 1867"/>
                <a:gd name="T28" fmla="*/ 574 w 1994"/>
                <a:gd name="T29" fmla="*/ 1281 h 1867"/>
                <a:gd name="T30" fmla="*/ 673 w 1994"/>
                <a:gd name="T31" fmla="*/ 1374 h 1867"/>
                <a:gd name="T32" fmla="*/ 777 w 1994"/>
                <a:gd name="T33" fmla="*/ 1460 h 1867"/>
                <a:gd name="T34" fmla="*/ 886 w 1994"/>
                <a:gd name="T35" fmla="*/ 1538 h 1867"/>
                <a:gd name="T36" fmla="*/ 1001 w 1994"/>
                <a:gd name="T37" fmla="*/ 1608 h 1867"/>
                <a:gd name="T38" fmla="*/ 1119 w 1994"/>
                <a:gd name="T39" fmla="*/ 1671 h 1867"/>
                <a:gd name="T40" fmla="*/ 1242 w 1994"/>
                <a:gd name="T41" fmla="*/ 1726 h 1867"/>
                <a:gd name="T42" fmla="*/ 1370 w 1994"/>
                <a:gd name="T43" fmla="*/ 1772 h 1867"/>
                <a:gd name="T44" fmla="*/ 1501 w 1994"/>
                <a:gd name="T45" fmla="*/ 1809 h 1867"/>
                <a:gd name="T46" fmla="*/ 1633 w 1994"/>
                <a:gd name="T47" fmla="*/ 1837 h 1867"/>
                <a:gd name="T48" fmla="*/ 1770 w 1994"/>
                <a:gd name="T49" fmla="*/ 1856 h 1867"/>
                <a:gd name="T50" fmla="*/ 1910 w 1994"/>
                <a:gd name="T51" fmla="*/ 1866 h 1867"/>
                <a:gd name="T52" fmla="*/ 1980 w 1994"/>
                <a:gd name="T53" fmla="*/ 1867 h 1867"/>
                <a:gd name="T54" fmla="*/ 1994 w 1994"/>
                <a:gd name="T55" fmla="*/ 1867 h 1867"/>
                <a:gd name="T56" fmla="*/ 1994 w 1994"/>
                <a:gd name="T57" fmla="*/ 0 h 1867"/>
                <a:gd name="T58" fmla="*/ 0 w 1994"/>
                <a:gd name="T59" fmla="*/ 0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94" h="1867">
                  <a:moveTo>
                    <a:pt x="0" y="0"/>
                  </a:moveTo>
                  <a:lnTo>
                    <a:pt x="3" y="49"/>
                  </a:lnTo>
                  <a:lnTo>
                    <a:pt x="14" y="148"/>
                  </a:lnTo>
                  <a:lnTo>
                    <a:pt x="30" y="247"/>
                  </a:lnTo>
                  <a:lnTo>
                    <a:pt x="50" y="346"/>
                  </a:lnTo>
                  <a:lnTo>
                    <a:pt x="77" y="444"/>
                  </a:lnTo>
                  <a:lnTo>
                    <a:pt x="108" y="541"/>
                  </a:lnTo>
                  <a:lnTo>
                    <a:pt x="145" y="637"/>
                  </a:lnTo>
                  <a:lnTo>
                    <a:pt x="186" y="732"/>
                  </a:lnTo>
                  <a:lnTo>
                    <a:pt x="209" y="779"/>
                  </a:lnTo>
                  <a:lnTo>
                    <a:pt x="243" y="842"/>
                  </a:lnTo>
                  <a:lnTo>
                    <a:pt x="315" y="961"/>
                  </a:lnTo>
                  <a:lnTo>
                    <a:pt x="396" y="1074"/>
                  </a:lnTo>
                  <a:lnTo>
                    <a:pt x="481" y="1181"/>
                  </a:lnTo>
                  <a:lnTo>
                    <a:pt x="574" y="1281"/>
                  </a:lnTo>
                  <a:lnTo>
                    <a:pt x="673" y="1374"/>
                  </a:lnTo>
                  <a:lnTo>
                    <a:pt x="777" y="1460"/>
                  </a:lnTo>
                  <a:lnTo>
                    <a:pt x="886" y="1538"/>
                  </a:lnTo>
                  <a:lnTo>
                    <a:pt x="1001" y="1608"/>
                  </a:lnTo>
                  <a:lnTo>
                    <a:pt x="1119" y="1671"/>
                  </a:lnTo>
                  <a:lnTo>
                    <a:pt x="1242" y="1726"/>
                  </a:lnTo>
                  <a:lnTo>
                    <a:pt x="1370" y="1772"/>
                  </a:lnTo>
                  <a:lnTo>
                    <a:pt x="1501" y="1809"/>
                  </a:lnTo>
                  <a:lnTo>
                    <a:pt x="1633" y="1837"/>
                  </a:lnTo>
                  <a:lnTo>
                    <a:pt x="1770" y="1856"/>
                  </a:lnTo>
                  <a:lnTo>
                    <a:pt x="1910" y="1866"/>
                  </a:lnTo>
                  <a:lnTo>
                    <a:pt x="1980" y="1867"/>
                  </a:lnTo>
                  <a:lnTo>
                    <a:pt x="1994" y="1867"/>
                  </a:lnTo>
                  <a:lnTo>
                    <a:pt x="199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2377" y="4239"/>
              <a:ext cx="223" cy="345"/>
            </a:xfrm>
            <a:custGeom>
              <a:avLst/>
              <a:gdLst>
                <a:gd name="T0" fmla="*/ 558 w 1116"/>
                <a:gd name="T1" fmla="*/ 1728 h 1728"/>
                <a:gd name="T2" fmla="*/ 529 w 1116"/>
                <a:gd name="T3" fmla="*/ 1728 h 1728"/>
                <a:gd name="T4" fmla="*/ 474 w 1116"/>
                <a:gd name="T5" fmla="*/ 1722 h 1728"/>
                <a:gd name="T6" fmla="*/ 419 w 1116"/>
                <a:gd name="T7" fmla="*/ 1711 h 1728"/>
                <a:gd name="T8" fmla="*/ 367 w 1116"/>
                <a:gd name="T9" fmla="*/ 1695 h 1728"/>
                <a:gd name="T10" fmla="*/ 317 w 1116"/>
                <a:gd name="T11" fmla="*/ 1674 h 1728"/>
                <a:gd name="T12" fmla="*/ 270 w 1116"/>
                <a:gd name="T13" fmla="*/ 1647 h 1728"/>
                <a:gd name="T14" fmla="*/ 225 w 1116"/>
                <a:gd name="T15" fmla="*/ 1617 h 1728"/>
                <a:gd name="T16" fmla="*/ 183 w 1116"/>
                <a:gd name="T17" fmla="*/ 1583 h 1728"/>
                <a:gd name="T18" fmla="*/ 145 w 1116"/>
                <a:gd name="T19" fmla="*/ 1545 h 1728"/>
                <a:gd name="T20" fmla="*/ 111 w 1116"/>
                <a:gd name="T21" fmla="*/ 1504 h 1728"/>
                <a:gd name="T22" fmla="*/ 82 w 1116"/>
                <a:gd name="T23" fmla="*/ 1459 h 1728"/>
                <a:gd name="T24" fmla="*/ 55 w 1116"/>
                <a:gd name="T25" fmla="*/ 1412 h 1728"/>
                <a:gd name="T26" fmla="*/ 35 w 1116"/>
                <a:gd name="T27" fmla="*/ 1362 h 1728"/>
                <a:gd name="T28" fmla="*/ 18 w 1116"/>
                <a:gd name="T29" fmla="*/ 1310 h 1728"/>
                <a:gd name="T30" fmla="*/ 6 w 1116"/>
                <a:gd name="T31" fmla="*/ 1255 h 1728"/>
                <a:gd name="T32" fmla="*/ 1 w 1116"/>
                <a:gd name="T33" fmla="*/ 1199 h 1728"/>
                <a:gd name="T34" fmla="*/ 0 w 1116"/>
                <a:gd name="T35" fmla="*/ 1171 h 1728"/>
                <a:gd name="T36" fmla="*/ 0 w 1116"/>
                <a:gd name="T37" fmla="*/ 0 h 1728"/>
                <a:gd name="T38" fmla="*/ 1116 w 1116"/>
                <a:gd name="T39" fmla="*/ 0 h 1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16" h="1728">
                  <a:moveTo>
                    <a:pt x="558" y="1728"/>
                  </a:moveTo>
                  <a:lnTo>
                    <a:pt x="529" y="1728"/>
                  </a:lnTo>
                  <a:lnTo>
                    <a:pt x="474" y="1722"/>
                  </a:lnTo>
                  <a:lnTo>
                    <a:pt x="419" y="1711"/>
                  </a:lnTo>
                  <a:lnTo>
                    <a:pt x="367" y="1695"/>
                  </a:lnTo>
                  <a:lnTo>
                    <a:pt x="317" y="1674"/>
                  </a:lnTo>
                  <a:lnTo>
                    <a:pt x="270" y="1647"/>
                  </a:lnTo>
                  <a:lnTo>
                    <a:pt x="225" y="1617"/>
                  </a:lnTo>
                  <a:lnTo>
                    <a:pt x="183" y="1583"/>
                  </a:lnTo>
                  <a:lnTo>
                    <a:pt x="145" y="1545"/>
                  </a:lnTo>
                  <a:lnTo>
                    <a:pt x="111" y="1504"/>
                  </a:lnTo>
                  <a:lnTo>
                    <a:pt x="82" y="1459"/>
                  </a:lnTo>
                  <a:lnTo>
                    <a:pt x="55" y="1412"/>
                  </a:lnTo>
                  <a:lnTo>
                    <a:pt x="35" y="1362"/>
                  </a:lnTo>
                  <a:lnTo>
                    <a:pt x="18" y="1310"/>
                  </a:lnTo>
                  <a:lnTo>
                    <a:pt x="6" y="1255"/>
                  </a:lnTo>
                  <a:lnTo>
                    <a:pt x="1" y="1199"/>
                  </a:lnTo>
                  <a:lnTo>
                    <a:pt x="0" y="1171"/>
                  </a:lnTo>
                  <a:lnTo>
                    <a:pt x="0" y="0"/>
                  </a:lnTo>
                  <a:lnTo>
                    <a:pt x="11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Rectangle 29"/>
            <p:cNvSpPr>
              <a:spLocks noChangeArrowheads="1"/>
            </p:cNvSpPr>
            <p:nvPr/>
          </p:nvSpPr>
          <p:spPr bwMode="auto">
            <a:xfrm>
              <a:off x="3211" y="4270"/>
              <a:ext cx="55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30"/>
            <p:cNvSpPr>
              <a:spLocks noChangeArrowheads="1"/>
            </p:cNvSpPr>
            <p:nvPr/>
          </p:nvSpPr>
          <p:spPr bwMode="auto">
            <a:xfrm>
              <a:off x="3015" y="4270"/>
              <a:ext cx="56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31"/>
            <p:cNvSpPr>
              <a:spLocks noChangeArrowheads="1"/>
            </p:cNvSpPr>
            <p:nvPr/>
          </p:nvSpPr>
          <p:spPr bwMode="auto">
            <a:xfrm>
              <a:off x="2823" y="4270"/>
              <a:ext cx="56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32"/>
            <p:cNvSpPr>
              <a:spLocks noChangeArrowheads="1"/>
            </p:cNvSpPr>
            <p:nvPr/>
          </p:nvSpPr>
          <p:spPr bwMode="auto">
            <a:xfrm>
              <a:off x="2784" y="4030"/>
              <a:ext cx="505" cy="5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3"/>
            <p:cNvSpPr>
              <a:spLocks noEditPoints="1"/>
            </p:cNvSpPr>
            <p:nvPr/>
          </p:nvSpPr>
          <p:spPr bwMode="auto">
            <a:xfrm>
              <a:off x="2349" y="2828"/>
              <a:ext cx="1784" cy="1784"/>
            </a:xfrm>
            <a:custGeom>
              <a:avLst/>
              <a:gdLst>
                <a:gd name="T0" fmla="*/ 7890 w 8922"/>
                <a:gd name="T1" fmla="*/ 8635 h 8922"/>
                <a:gd name="T2" fmla="*/ 6371 w 8922"/>
                <a:gd name="T3" fmla="*/ 5925 h 8922"/>
                <a:gd name="T4" fmla="*/ 8637 w 8922"/>
                <a:gd name="T5" fmla="*/ 8222 h 8922"/>
                <a:gd name="T6" fmla="*/ 6469 w 8922"/>
                <a:gd name="T7" fmla="*/ 5075 h 8922"/>
                <a:gd name="T8" fmla="*/ 6218 w 8922"/>
                <a:gd name="T9" fmla="*/ 5186 h 8922"/>
                <a:gd name="T10" fmla="*/ 2975 w 8922"/>
                <a:gd name="T11" fmla="*/ 1894 h 8922"/>
                <a:gd name="T12" fmla="*/ 3304 w 8922"/>
                <a:gd name="T13" fmla="*/ 1266 h 8922"/>
                <a:gd name="T14" fmla="*/ 3801 w 8922"/>
                <a:gd name="T15" fmla="*/ 764 h 8922"/>
                <a:gd name="T16" fmla="*/ 4323 w 8922"/>
                <a:gd name="T17" fmla="*/ 466 h 8922"/>
                <a:gd name="T18" fmla="*/ 5017 w 8922"/>
                <a:gd name="T19" fmla="*/ 293 h 8922"/>
                <a:gd name="T20" fmla="*/ 5712 w 8922"/>
                <a:gd name="T21" fmla="*/ 325 h 8922"/>
                <a:gd name="T22" fmla="*/ 6364 w 8922"/>
                <a:gd name="T23" fmla="*/ 552 h 8922"/>
                <a:gd name="T24" fmla="*/ 6928 w 8922"/>
                <a:gd name="T25" fmla="*/ 960 h 8922"/>
                <a:gd name="T26" fmla="*/ 7360 w 8922"/>
                <a:gd name="T27" fmla="*/ 1534 h 8922"/>
                <a:gd name="T28" fmla="*/ 7581 w 8922"/>
                <a:gd name="T29" fmla="*/ 2101 h 8922"/>
                <a:gd name="T30" fmla="*/ 7649 w 8922"/>
                <a:gd name="T31" fmla="*/ 2802 h 8922"/>
                <a:gd name="T32" fmla="*/ 7517 w 8922"/>
                <a:gd name="T33" fmla="*/ 3480 h 8922"/>
                <a:gd name="T34" fmla="*/ 7199 w 8922"/>
                <a:gd name="T35" fmla="*/ 4094 h 8922"/>
                <a:gd name="T36" fmla="*/ 6705 w 8922"/>
                <a:gd name="T37" fmla="*/ 4598 h 8922"/>
                <a:gd name="T38" fmla="*/ 6075 w 8922"/>
                <a:gd name="T39" fmla="*/ 4943 h 8922"/>
                <a:gd name="T40" fmla="*/ 5008 w 8922"/>
                <a:gd name="T41" fmla="*/ 5083 h 8922"/>
                <a:gd name="T42" fmla="*/ 4039 w 8922"/>
                <a:gd name="T43" fmla="*/ 4763 h 8922"/>
                <a:gd name="T44" fmla="*/ 3288 w 8922"/>
                <a:gd name="T45" fmla="*/ 4082 h 8922"/>
                <a:gd name="T46" fmla="*/ 2877 w 8922"/>
                <a:gd name="T47" fmla="*/ 3143 h 8922"/>
                <a:gd name="T48" fmla="*/ 2927 w 8922"/>
                <a:gd name="T49" fmla="*/ 2047 h 8922"/>
                <a:gd name="T50" fmla="*/ 5382 w 8922"/>
                <a:gd name="T51" fmla="*/ 8493 h 8922"/>
                <a:gd name="T52" fmla="*/ 1255 w 8922"/>
                <a:gd name="T53" fmla="*/ 8643 h 8922"/>
                <a:gd name="T54" fmla="*/ 1394 w 8922"/>
                <a:gd name="T55" fmla="*/ 8225 h 8922"/>
                <a:gd name="T56" fmla="*/ 2586 w 8922"/>
                <a:gd name="T57" fmla="*/ 3030 h 8922"/>
                <a:gd name="T58" fmla="*/ 2161 w 8922"/>
                <a:gd name="T59" fmla="*/ 3596 h 8922"/>
                <a:gd name="T60" fmla="*/ 3108 w 8922"/>
                <a:gd name="T61" fmla="*/ 4319 h 8922"/>
                <a:gd name="T62" fmla="*/ 2175 w 8922"/>
                <a:gd name="T63" fmla="*/ 4796 h 8922"/>
                <a:gd name="T64" fmla="*/ 4667 w 8922"/>
                <a:gd name="T65" fmla="*/ 5301 h 8922"/>
                <a:gd name="T66" fmla="*/ 5479 w 8922"/>
                <a:gd name="T67" fmla="*/ 8225 h 8922"/>
                <a:gd name="T68" fmla="*/ 960 w 8922"/>
                <a:gd name="T69" fmla="*/ 8550 h 8922"/>
                <a:gd name="T70" fmla="*/ 570 w 8922"/>
                <a:gd name="T71" fmla="*/ 8624 h 8922"/>
                <a:gd name="T72" fmla="*/ 280 w 8922"/>
                <a:gd name="T73" fmla="*/ 8267 h 8922"/>
                <a:gd name="T74" fmla="*/ 7361 w 8922"/>
                <a:gd name="T75" fmla="*/ 5117 h 8922"/>
                <a:gd name="T76" fmla="*/ 7348 w 8922"/>
                <a:gd name="T77" fmla="*/ 4367 h 8922"/>
                <a:gd name="T78" fmla="*/ 7907 w 8922"/>
                <a:gd name="T79" fmla="*/ 3150 h 8922"/>
                <a:gd name="T80" fmla="*/ 7905 w 8922"/>
                <a:gd name="T81" fmla="*/ 2182 h 8922"/>
                <a:gd name="T82" fmla="*/ 7681 w 8922"/>
                <a:gd name="T83" fmla="*/ 1504 h 8922"/>
                <a:gd name="T84" fmla="*/ 7314 w 8922"/>
                <a:gd name="T85" fmla="*/ 945 h 8922"/>
                <a:gd name="T86" fmla="*/ 6723 w 8922"/>
                <a:gd name="T87" fmla="*/ 431 h 8922"/>
                <a:gd name="T88" fmla="*/ 6021 w 8922"/>
                <a:gd name="T89" fmla="*/ 110 h 8922"/>
                <a:gd name="T90" fmla="*/ 5254 w 8922"/>
                <a:gd name="T91" fmla="*/ 0 h 8922"/>
                <a:gd name="T92" fmla="*/ 4472 w 8922"/>
                <a:gd name="T93" fmla="*/ 115 h 8922"/>
                <a:gd name="T94" fmla="*/ 3820 w 8922"/>
                <a:gd name="T95" fmla="*/ 411 h 8922"/>
                <a:gd name="T96" fmla="*/ 3118 w 8922"/>
                <a:gd name="T97" fmla="*/ 1044 h 8922"/>
                <a:gd name="T98" fmla="*/ 2681 w 8922"/>
                <a:gd name="T99" fmla="*/ 1894 h 8922"/>
                <a:gd name="T100" fmla="*/ 0 w 8922"/>
                <a:gd name="T101" fmla="*/ 6915 h 8922"/>
                <a:gd name="T102" fmla="*/ 68 w 8922"/>
                <a:gd name="T103" fmla="*/ 8529 h 8922"/>
                <a:gd name="T104" fmla="*/ 334 w 8922"/>
                <a:gd name="T105" fmla="*/ 8822 h 8922"/>
                <a:gd name="T106" fmla="*/ 697 w 8922"/>
                <a:gd name="T107" fmla="*/ 8922 h 8922"/>
                <a:gd name="T108" fmla="*/ 5365 w 8922"/>
                <a:gd name="T109" fmla="*/ 8854 h 8922"/>
                <a:gd name="T110" fmla="*/ 5659 w 8922"/>
                <a:gd name="T111" fmla="*/ 8589 h 8922"/>
                <a:gd name="T112" fmla="*/ 5758 w 8922"/>
                <a:gd name="T113" fmla="*/ 8225 h 8922"/>
                <a:gd name="T114" fmla="*/ 5981 w 8922"/>
                <a:gd name="T115" fmla="*/ 5827 h 8922"/>
                <a:gd name="T116" fmla="*/ 7700 w 8922"/>
                <a:gd name="T117" fmla="*/ 8868 h 8922"/>
                <a:gd name="T118" fmla="*/ 8001 w 8922"/>
                <a:gd name="T119" fmla="*/ 8915 h 8922"/>
                <a:gd name="T120" fmla="*/ 8710 w 8922"/>
                <a:gd name="T121" fmla="*/ 8576 h 8922"/>
                <a:gd name="T122" fmla="*/ 8915 w 8922"/>
                <a:gd name="T123" fmla="*/ 8090 h 8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22" h="8922">
                  <a:moveTo>
                    <a:pt x="8532" y="8364"/>
                  </a:moveTo>
                  <a:lnTo>
                    <a:pt x="8030" y="8615"/>
                  </a:lnTo>
                  <a:lnTo>
                    <a:pt x="8011" y="8624"/>
                  </a:lnTo>
                  <a:lnTo>
                    <a:pt x="7972" y="8637"/>
                  </a:lnTo>
                  <a:lnTo>
                    <a:pt x="7931" y="8640"/>
                  </a:lnTo>
                  <a:lnTo>
                    <a:pt x="7890" y="8635"/>
                  </a:lnTo>
                  <a:lnTo>
                    <a:pt x="7850" y="8622"/>
                  </a:lnTo>
                  <a:lnTo>
                    <a:pt x="7815" y="8601"/>
                  </a:lnTo>
                  <a:lnTo>
                    <a:pt x="7784" y="8573"/>
                  </a:lnTo>
                  <a:lnTo>
                    <a:pt x="7760" y="8537"/>
                  </a:lnTo>
                  <a:lnTo>
                    <a:pt x="7751" y="8517"/>
                  </a:lnTo>
                  <a:lnTo>
                    <a:pt x="6371" y="5925"/>
                  </a:lnTo>
                  <a:lnTo>
                    <a:pt x="7249" y="5478"/>
                  </a:lnTo>
                  <a:lnTo>
                    <a:pt x="8616" y="8086"/>
                  </a:lnTo>
                  <a:lnTo>
                    <a:pt x="8625" y="8103"/>
                  </a:lnTo>
                  <a:lnTo>
                    <a:pt x="8638" y="8142"/>
                  </a:lnTo>
                  <a:lnTo>
                    <a:pt x="8641" y="8182"/>
                  </a:lnTo>
                  <a:lnTo>
                    <a:pt x="8637" y="8222"/>
                  </a:lnTo>
                  <a:lnTo>
                    <a:pt x="8625" y="8259"/>
                  </a:lnTo>
                  <a:lnTo>
                    <a:pt x="8606" y="8295"/>
                  </a:lnTo>
                  <a:lnTo>
                    <a:pt x="8581" y="8326"/>
                  </a:lnTo>
                  <a:lnTo>
                    <a:pt x="8550" y="8353"/>
                  </a:lnTo>
                  <a:lnTo>
                    <a:pt x="8532" y="8364"/>
                  </a:lnTo>
                  <a:close/>
                  <a:moveTo>
                    <a:pt x="6469" y="5075"/>
                  </a:moveTo>
                  <a:lnTo>
                    <a:pt x="6530" y="5043"/>
                  </a:lnTo>
                  <a:lnTo>
                    <a:pt x="6640" y="4981"/>
                  </a:lnTo>
                  <a:lnTo>
                    <a:pt x="6692" y="4949"/>
                  </a:lnTo>
                  <a:lnTo>
                    <a:pt x="6901" y="5353"/>
                  </a:lnTo>
                  <a:lnTo>
                    <a:pt x="6427" y="5590"/>
                  </a:lnTo>
                  <a:lnTo>
                    <a:pt x="6218" y="5186"/>
                  </a:lnTo>
                  <a:lnTo>
                    <a:pt x="6254" y="5175"/>
                  </a:lnTo>
                  <a:lnTo>
                    <a:pt x="6322" y="5149"/>
                  </a:lnTo>
                  <a:lnTo>
                    <a:pt x="6415" y="5106"/>
                  </a:lnTo>
                  <a:lnTo>
                    <a:pt x="6469" y="5075"/>
                  </a:lnTo>
                  <a:close/>
                  <a:moveTo>
                    <a:pt x="2956" y="1952"/>
                  </a:moveTo>
                  <a:lnTo>
                    <a:pt x="2975" y="1894"/>
                  </a:lnTo>
                  <a:lnTo>
                    <a:pt x="3017" y="1783"/>
                  </a:lnTo>
                  <a:lnTo>
                    <a:pt x="3064" y="1673"/>
                  </a:lnTo>
                  <a:lnTo>
                    <a:pt x="3117" y="1566"/>
                  </a:lnTo>
                  <a:lnTo>
                    <a:pt x="3174" y="1463"/>
                  </a:lnTo>
                  <a:lnTo>
                    <a:pt x="3237" y="1362"/>
                  </a:lnTo>
                  <a:lnTo>
                    <a:pt x="3304" y="1266"/>
                  </a:lnTo>
                  <a:lnTo>
                    <a:pt x="3376" y="1173"/>
                  </a:lnTo>
                  <a:lnTo>
                    <a:pt x="3453" y="1083"/>
                  </a:lnTo>
                  <a:lnTo>
                    <a:pt x="3533" y="997"/>
                  </a:lnTo>
                  <a:lnTo>
                    <a:pt x="3618" y="916"/>
                  </a:lnTo>
                  <a:lnTo>
                    <a:pt x="3708" y="838"/>
                  </a:lnTo>
                  <a:lnTo>
                    <a:pt x="3801" y="764"/>
                  </a:lnTo>
                  <a:lnTo>
                    <a:pt x="3897" y="696"/>
                  </a:lnTo>
                  <a:lnTo>
                    <a:pt x="3997" y="631"/>
                  </a:lnTo>
                  <a:lnTo>
                    <a:pt x="4101" y="572"/>
                  </a:lnTo>
                  <a:lnTo>
                    <a:pt x="4154" y="544"/>
                  </a:lnTo>
                  <a:lnTo>
                    <a:pt x="4211" y="516"/>
                  </a:lnTo>
                  <a:lnTo>
                    <a:pt x="4323" y="466"/>
                  </a:lnTo>
                  <a:lnTo>
                    <a:pt x="4436" y="422"/>
                  </a:lnTo>
                  <a:lnTo>
                    <a:pt x="4551" y="385"/>
                  </a:lnTo>
                  <a:lnTo>
                    <a:pt x="4667" y="352"/>
                  </a:lnTo>
                  <a:lnTo>
                    <a:pt x="4784" y="326"/>
                  </a:lnTo>
                  <a:lnTo>
                    <a:pt x="4900" y="306"/>
                  </a:lnTo>
                  <a:lnTo>
                    <a:pt x="5017" y="293"/>
                  </a:lnTo>
                  <a:lnTo>
                    <a:pt x="5134" y="284"/>
                  </a:lnTo>
                  <a:lnTo>
                    <a:pt x="5251" y="281"/>
                  </a:lnTo>
                  <a:lnTo>
                    <a:pt x="5367" y="284"/>
                  </a:lnTo>
                  <a:lnTo>
                    <a:pt x="5483" y="293"/>
                  </a:lnTo>
                  <a:lnTo>
                    <a:pt x="5598" y="306"/>
                  </a:lnTo>
                  <a:lnTo>
                    <a:pt x="5712" y="325"/>
                  </a:lnTo>
                  <a:lnTo>
                    <a:pt x="5825" y="350"/>
                  </a:lnTo>
                  <a:lnTo>
                    <a:pt x="5936" y="381"/>
                  </a:lnTo>
                  <a:lnTo>
                    <a:pt x="6046" y="415"/>
                  </a:lnTo>
                  <a:lnTo>
                    <a:pt x="6154" y="456"/>
                  </a:lnTo>
                  <a:lnTo>
                    <a:pt x="6260" y="502"/>
                  </a:lnTo>
                  <a:lnTo>
                    <a:pt x="6364" y="552"/>
                  </a:lnTo>
                  <a:lnTo>
                    <a:pt x="6465" y="608"/>
                  </a:lnTo>
                  <a:lnTo>
                    <a:pt x="6563" y="669"/>
                  </a:lnTo>
                  <a:lnTo>
                    <a:pt x="6659" y="734"/>
                  </a:lnTo>
                  <a:lnTo>
                    <a:pt x="6752" y="805"/>
                  </a:lnTo>
                  <a:lnTo>
                    <a:pt x="6841" y="879"/>
                  </a:lnTo>
                  <a:lnTo>
                    <a:pt x="6928" y="960"/>
                  </a:lnTo>
                  <a:lnTo>
                    <a:pt x="7011" y="1044"/>
                  </a:lnTo>
                  <a:lnTo>
                    <a:pt x="7089" y="1133"/>
                  </a:lnTo>
                  <a:lnTo>
                    <a:pt x="7163" y="1226"/>
                  </a:lnTo>
                  <a:lnTo>
                    <a:pt x="7233" y="1325"/>
                  </a:lnTo>
                  <a:lnTo>
                    <a:pt x="7299" y="1427"/>
                  </a:lnTo>
                  <a:lnTo>
                    <a:pt x="7360" y="1534"/>
                  </a:lnTo>
                  <a:lnTo>
                    <a:pt x="7389" y="1589"/>
                  </a:lnTo>
                  <a:lnTo>
                    <a:pt x="7416" y="1645"/>
                  </a:lnTo>
                  <a:lnTo>
                    <a:pt x="7467" y="1757"/>
                  </a:lnTo>
                  <a:lnTo>
                    <a:pt x="7511" y="1871"/>
                  </a:lnTo>
                  <a:lnTo>
                    <a:pt x="7548" y="1986"/>
                  </a:lnTo>
                  <a:lnTo>
                    <a:pt x="7581" y="2101"/>
                  </a:lnTo>
                  <a:lnTo>
                    <a:pt x="7606" y="2218"/>
                  </a:lnTo>
                  <a:lnTo>
                    <a:pt x="7627" y="2335"/>
                  </a:lnTo>
                  <a:lnTo>
                    <a:pt x="7640" y="2452"/>
                  </a:lnTo>
                  <a:lnTo>
                    <a:pt x="7649" y="2569"/>
                  </a:lnTo>
                  <a:lnTo>
                    <a:pt x="7652" y="2686"/>
                  </a:lnTo>
                  <a:lnTo>
                    <a:pt x="7649" y="2802"/>
                  </a:lnTo>
                  <a:lnTo>
                    <a:pt x="7640" y="2918"/>
                  </a:lnTo>
                  <a:lnTo>
                    <a:pt x="7627" y="3033"/>
                  </a:lnTo>
                  <a:lnTo>
                    <a:pt x="7607" y="3147"/>
                  </a:lnTo>
                  <a:lnTo>
                    <a:pt x="7583" y="3260"/>
                  </a:lnTo>
                  <a:lnTo>
                    <a:pt x="7552" y="3371"/>
                  </a:lnTo>
                  <a:lnTo>
                    <a:pt x="7517" y="3480"/>
                  </a:lnTo>
                  <a:lnTo>
                    <a:pt x="7477" y="3588"/>
                  </a:lnTo>
                  <a:lnTo>
                    <a:pt x="7431" y="3695"/>
                  </a:lnTo>
                  <a:lnTo>
                    <a:pt x="7381" y="3798"/>
                  </a:lnTo>
                  <a:lnTo>
                    <a:pt x="7324" y="3900"/>
                  </a:lnTo>
                  <a:lnTo>
                    <a:pt x="7264" y="3998"/>
                  </a:lnTo>
                  <a:lnTo>
                    <a:pt x="7199" y="4094"/>
                  </a:lnTo>
                  <a:lnTo>
                    <a:pt x="7128" y="4187"/>
                  </a:lnTo>
                  <a:lnTo>
                    <a:pt x="7053" y="4276"/>
                  </a:lnTo>
                  <a:lnTo>
                    <a:pt x="6973" y="4363"/>
                  </a:lnTo>
                  <a:lnTo>
                    <a:pt x="6888" y="4444"/>
                  </a:lnTo>
                  <a:lnTo>
                    <a:pt x="6800" y="4524"/>
                  </a:lnTo>
                  <a:lnTo>
                    <a:pt x="6705" y="4598"/>
                  </a:lnTo>
                  <a:lnTo>
                    <a:pt x="6608" y="4668"/>
                  </a:lnTo>
                  <a:lnTo>
                    <a:pt x="6506" y="4734"/>
                  </a:lnTo>
                  <a:lnTo>
                    <a:pt x="6398" y="4795"/>
                  </a:lnTo>
                  <a:lnTo>
                    <a:pt x="6344" y="4824"/>
                  </a:lnTo>
                  <a:lnTo>
                    <a:pt x="6255" y="4868"/>
                  </a:lnTo>
                  <a:lnTo>
                    <a:pt x="6075" y="4943"/>
                  </a:lnTo>
                  <a:lnTo>
                    <a:pt x="5896" y="5003"/>
                  </a:lnTo>
                  <a:lnTo>
                    <a:pt x="5716" y="5048"/>
                  </a:lnTo>
                  <a:lnTo>
                    <a:pt x="5537" y="5077"/>
                  </a:lnTo>
                  <a:lnTo>
                    <a:pt x="5359" y="5093"/>
                  </a:lnTo>
                  <a:lnTo>
                    <a:pt x="5182" y="5095"/>
                  </a:lnTo>
                  <a:lnTo>
                    <a:pt x="5008" y="5083"/>
                  </a:lnTo>
                  <a:lnTo>
                    <a:pt x="4836" y="5059"/>
                  </a:lnTo>
                  <a:lnTo>
                    <a:pt x="4668" y="5022"/>
                  </a:lnTo>
                  <a:lnTo>
                    <a:pt x="4503" y="4974"/>
                  </a:lnTo>
                  <a:lnTo>
                    <a:pt x="4343" y="4915"/>
                  </a:lnTo>
                  <a:lnTo>
                    <a:pt x="4189" y="4844"/>
                  </a:lnTo>
                  <a:lnTo>
                    <a:pt x="4039" y="4763"/>
                  </a:lnTo>
                  <a:lnTo>
                    <a:pt x="3895" y="4671"/>
                  </a:lnTo>
                  <a:lnTo>
                    <a:pt x="3758" y="4571"/>
                  </a:lnTo>
                  <a:lnTo>
                    <a:pt x="3628" y="4461"/>
                  </a:lnTo>
                  <a:lnTo>
                    <a:pt x="3507" y="4343"/>
                  </a:lnTo>
                  <a:lnTo>
                    <a:pt x="3393" y="4216"/>
                  </a:lnTo>
                  <a:lnTo>
                    <a:pt x="3288" y="4082"/>
                  </a:lnTo>
                  <a:lnTo>
                    <a:pt x="3192" y="3940"/>
                  </a:lnTo>
                  <a:lnTo>
                    <a:pt x="3108" y="3793"/>
                  </a:lnTo>
                  <a:lnTo>
                    <a:pt x="3032" y="3638"/>
                  </a:lnTo>
                  <a:lnTo>
                    <a:pt x="2968" y="3478"/>
                  </a:lnTo>
                  <a:lnTo>
                    <a:pt x="2917" y="3313"/>
                  </a:lnTo>
                  <a:lnTo>
                    <a:pt x="2877" y="3143"/>
                  </a:lnTo>
                  <a:lnTo>
                    <a:pt x="2850" y="2968"/>
                  </a:lnTo>
                  <a:lnTo>
                    <a:pt x="2837" y="2790"/>
                  </a:lnTo>
                  <a:lnTo>
                    <a:pt x="2837" y="2608"/>
                  </a:lnTo>
                  <a:lnTo>
                    <a:pt x="2851" y="2423"/>
                  </a:lnTo>
                  <a:lnTo>
                    <a:pt x="2881" y="2236"/>
                  </a:lnTo>
                  <a:lnTo>
                    <a:pt x="2927" y="2047"/>
                  </a:lnTo>
                  <a:lnTo>
                    <a:pt x="2956" y="1952"/>
                  </a:lnTo>
                  <a:close/>
                  <a:moveTo>
                    <a:pt x="5479" y="8225"/>
                  </a:moveTo>
                  <a:lnTo>
                    <a:pt x="5478" y="8269"/>
                  </a:lnTo>
                  <a:lnTo>
                    <a:pt x="5460" y="8351"/>
                  </a:lnTo>
                  <a:lnTo>
                    <a:pt x="5428" y="8427"/>
                  </a:lnTo>
                  <a:lnTo>
                    <a:pt x="5382" y="8493"/>
                  </a:lnTo>
                  <a:lnTo>
                    <a:pt x="5324" y="8550"/>
                  </a:lnTo>
                  <a:lnTo>
                    <a:pt x="5257" y="8594"/>
                  </a:lnTo>
                  <a:lnTo>
                    <a:pt x="5182" y="8625"/>
                  </a:lnTo>
                  <a:lnTo>
                    <a:pt x="5103" y="8641"/>
                  </a:lnTo>
                  <a:lnTo>
                    <a:pt x="5061" y="8643"/>
                  </a:lnTo>
                  <a:lnTo>
                    <a:pt x="1255" y="8643"/>
                  </a:lnTo>
                  <a:lnTo>
                    <a:pt x="1285" y="8600"/>
                  </a:lnTo>
                  <a:lnTo>
                    <a:pt x="1336" y="8502"/>
                  </a:lnTo>
                  <a:lnTo>
                    <a:pt x="1373" y="8395"/>
                  </a:lnTo>
                  <a:lnTo>
                    <a:pt x="1389" y="8310"/>
                  </a:lnTo>
                  <a:lnTo>
                    <a:pt x="1394" y="8253"/>
                  </a:lnTo>
                  <a:lnTo>
                    <a:pt x="1394" y="8225"/>
                  </a:lnTo>
                  <a:lnTo>
                    <a:pt x="1394" y="2579"/>
                  </a:lnTo>
                  <a:lnTo>
                    <a:pt x="2565" y="2579"/>
                  </a:lnTo>
                  <a:lnTo>
                    <a:pt x="2563" y="2644"/>
                  </a:lnTo>
                  <a:lnTo>
                    <a:pt x="2565" y="2774"/>
                  </a:lnTo>
                  <a:lnTo>
                    <a:pt x="2572" y="2902"/>
                  </a:lnTo>
                  <a:lnTo>
                    <a:pt x="2586" y="3030"/>
                  </a:lnTo>
                  <a:lnTo>
                    <a:pt x="2606" y="3156"/>
                  </a:lnTo>
                  <a:lnTo>
                    <a:pt x="2631" y="3283"/>
                  </a:lnTo>
                  <a:lnTo>
                    <a:pt x="2661" y="3408"/>
                  </a:lnTo>
                  <a:lnTo>
                    <a:pt x="2698" y="3534"/>
                  </a:lnTo>
                  <a:lnTo>
                    <a:pt x="2719" y="3596"/>
                  </a:lnTo>
                  <a:lnTo>
                    <a:pt x="2161" y="3596"/>
                  </a:lnTo>
                  <a:lnTo>
                    <a:pt x="2161" y="3876"/>
                  </a:lnTo>
                  <a:lnTo>
                    <a:pt x="2830" y="3876"/>
                  </a:lnTo>
                  <a:lnTo>
                    <a:pt x="2865" y="3942"/>
                  </a:lnTo>
                  <a:lnTo>
                    <a:pt x="2939" y="4073"/>
                  </a:lnTo>
                  <a:lnTo>
                    <a:pt x="3020" y="4199"/>
                  </a:lnTo>
                  <a:lnTo>
                    <a:pt x="3108" y="4319"/>
                  </a:lnTo>
                  <a:lnTo>
                    <a:pt x="3202" y="4434"/>
                  </a:lnTo>
                  <a:lnTo>
                    <a:pt x="3302" y="4544"/>
                  </a:lnTo>
                  <a:lnTo>
                    <a:pt x="3410" y="4648"/>
                  </a:lnTo>
                  <a:lnTo>
                    <a:pt x="3524" y="4748"/>
                  </a:lnTo>
                  <a:lnTo>
                    <a:pt x="3583" y="4796"/>
                  </a:lnTo>
                  <a:lnTo>
                    <a:pt x="2175" y="4796"/>
                  </a:lnTo>
                  <a:lnTo>
                    <a:pt x="2175" y="5075"/>
                  </a:lnTo>
                  <a:lnTo>
                    <a:pt x="4043" y="5075"/>
                  </a:lnTo>
                  <a:lnTo>
                    <a:pt x="4132" y="5118"/>
                  </a:lnTo>
                  <a:lnTo>
                    <a:pt x="4310" y="5192"/>
                  </a:lnTo>
                  <a:lnTo>
                    <a:pt x="4488" y="5252"/>
                  </a:lnTo>
                  <a:lnTo>
                    <a:pt x="4667" y="5301"/>
                  </a:lnTo>
                  <a:lnTo>
                    <a:pt x="4845" y="5334"/>
                  </a:lnTo>
                  <a:lnTo>
                    <a:pt x="5025" y="5355"/>
                  </a:lnTo>
                  <a:lnTo>
                    <a:pt x="5206" y="5363"/>
                  </a:lnTo>
                  <a:lnTo>
                    <a:pt x="5388" y="5360"/>
                  </a:lnTo>
                  <a:lnTo>
                    <a:pt x="5479" y="5353"/>
                  </a:lnTo>
                  <a:lnTo>
                    <a:pt x="5479" y="8225"/>
                  </a:lnTo>
                  <a:close/>
                  <a:moveTo>
                    <a:pt x="1116" y="8225"/>
                  </a:moveTo>
                  <a:lnTo>
                    <a:pt x="1114" y="8269"/>
                  </a:lnTo>
                  <a:lnTo>
                    <a:pt x="1097" y="8351"/>
                  </a:lnTo>
                  <a:lnTo>
                    <a:pt x="1063" y="8427"/>
                  </a:lnTo>
                  <a:lnTo>
                    <a:pt x="1017" y="8493"/>
                  </a:lnTo>
                  <a:lnTo>
                    <a:pt x="960" y="8550"/>
                  </a:lnTo>
                  <a:lnTo>
                    <a:pt x="893" y="8594"/>
                  </a:lnTo>
                  <a:lnTo>
                    <a:pt x="819" y="8625"/>
                  </a:lnTo>
                  <a:lnTo>
                    <a:pt x="738" y="8641"/>
                  </a:lnTo>
                  <a:lnTo>
                    <a:pt x="697" y="8643"/>
                  </a:lnTo>
                  <a:lnTo>
                    <a:pt x="653" y="8641"/>
                  </a:lnTo>
                  <a:lnTo>
                    <a:pt x="570" y="8624"/>
                  </a:lnTo>
                  <a:lnTo>
                    <a:pt x="495" y="8592"/>
                  </a:lnTo>
                  <a:lnTo>
                    <a:pt x="428" y="8546"/>
                  </a:lnTo>
                  <a:lnTo>
                    <a:pt x="372" y="8488"/>
                  </a:lnTo>
                  <a:lnTo>
                    <a:pt x="327" y="8420"/>
                  </a:lnTo>
                  <a:lnTo>
                    <a:pt x="297" y="8346"/>
                  </a:lnTo>
                  <a:lnTo>
                    <a:pt x="280" y="8267"/>
                  </a:lnTo>
                  <a:lnTo>
                    <a:pt x="279" y="8225"/>
                  </a:lnTo>
                  <a:lnTo>
                    <a:pt x="279" y="7193"/>
                  </a:lnTo>
                  <a:lnTo>
                    <a:pt x="1116" y="7193"/>
                  </a:lnTo>
                  <a:lnTo>
                    <a:pt x="1116" y="8225"/>
                  </a:lnTo>
                  <a:close/>
                  <a:moveTo>
                    <a:pt x="8867" y="7946"/>
                  </a:moveTo>
                  <a:lnTo>
                    <a:pt x="7361" y="5117"/>
                  </a:lnTo>
                  <a:lnTo>
                    <a:pt x="7165" y="5214"/>
                  </a:lnTo>
                  <a:lnTo>
                    <a:pt x="6943" y="4767"/>
                  </a:lnTo>
                  <a:lnTo>
                    <a:pt x="6988" y="4732"/>
                  </a:lnTo>
                  <a:lnTo>
                    <a:pt x="7075" y="4656"/>
                  </a:lnTo>
                  <a:lnTo>
                    <a:pt x="7198" y="4537"/>
                  </a:lnTo>
                  <a:lnTo>
                    <a:pt x="7348" y="4367"/>
                  </a:lnTo>
                  <a:lnTo>
                    <a:pt x="7483" y="4185"/>
                  </a:lnTo>
                  <a:lnTo>
                    <a:pt x="7603" y="3994"/>
                  </a:lnTo>
                  <a:lnTo>
                    <a:pt x="7704" y="3793"/>
                  </a:lnTo>
                  <a:lnTo>
                    <a:pt x="7790" y="3585"/>
                  </a:lnTo>
                  <a:lnTo>
                    <a:pt x="7858" y="3370"/>
                  </a:lnTo>
                  <a:lnTo>
                    <a:pt x="7907" y="3150"/>
                  </a:lnTo>
                  <a:lnTo>
                    <a:pt x="7938" y="2925"/>
                  </a:lnTo>
                  <a:lnTo>
                    <a:pt x="7951" y="2698"/>
                  </a:lnTo>
                  <a:lnTo>
                    <a:pt x="7946" y="2527"/>
                  </a:lnTo>
                  <a:lnTo>
                    <a:pt x="7937" y="2412"/>
                  </a:lnTo>
                  <a:lnTo>
                    <a:pt x="7924" y="2297"/>
                  </a:lnTo>
                  <a:lnTo>
                    <a:pt x="7905" y="2182"/>
                  </a:lnTo>
                  <a:lnTo>
                    <a:pt x="7881" y="2068"/>
                  </a:lnTo>
                  <a:lnTo>
                    <a:pt x="7851" y="1954"/>
                  </a:lnTo>
                  <a:lnTo>
                    <a:pt x="7817" y="1840"/>
                  </a:lnTo>
                  <a:lnTo>
                    <a:pt x="7777" y="1728"/>
                  </a:lnTo>
                  <a:lnTo>
                    <a:pt x="7732" y="1616"/>
                  </a:lnTo>
                  <a:lnTo>
                    <a:pt x="7681" y="1504"/>
                  </a:lnTo>
                  <a:lnTo>
                    <a:pt x="7654" y="1450"/>
                  </a:lnTo>
                  <a:lnTo>
                    <a:pt x="7621" y="1388"/>
                  </a:lnTo>
                  <a:lnTo>
                    <a:pt x="7552" y="1270"/>
                  </a:lnTo>
                  <a:lnTo>
                    <a:pt x="7477" y="1157"/>
                  </a:lnTo>
                  <a:lnTo>
                    <a:pt x="7398" y="1049"/>
                  </a:lnTo>
                  <a:lnTo>
                    <a:pt x="7314" y="945"/>
                  </a:lnTo>
                  <a:lnTo>
                    <a:pt x="7225" y="847"/>
                  </a:lnTo>
                  <a:lnTo>
                    <a:pt x="7132" y="753"/>
                  </a:lnTo>
                  <a:lnTo>
                    <a:pt x="7036" y="664"/>
                  </a:lnTo>
                  <a:lnTo>
                    <a:pt x="6934" y="581"/>
                  </a:lnTo>
                  <a:lnTo>
                    <a:pt x="6831" y="503"/>
                  </a:lnTo>
                  <a:lnTo>
                    <a:pt x="6723" y="431"/>
                  </a:lnTo>
                  <a:lnTo>
                    <a:pt x="6612" y="363"/>
                  </a:lnTo>
                  <a:lnTo>
                    <a:pt x="6498" y="301"/>
                  </a:lnTo>
                  <a:lnTo>
                    <a:pt x="6382" y="245"/>
                  </a:lnTo>
                  <a:lnTo>
                    <a:pt x="6264" y="194"/>
                  </a:lnTo>
                  <a:lnTo>
                    <a:pt x="6143" y="150"/>
                  </a:lnTo>
                  <a:lnTo>
                    <a:pt x="6021" y="110"/>
                  </a:lnTo>
                  <a:lnTo>
                    <a:pt x="5896" y="76"/>
                  </a:lnTo>
                  <a:lnTo>
                    <a:pt x="5770" y="49"/>
                  </a:lnTo>
                  <a:lnTo>
                    <a:pt x="5642" y="27"/>
                  </a:lnTo>
                  <a:lnTo>
                    <a:pt x="5513" y="13"/>
                  </a:lnTo>
                  <a:lnTo>
                    <a:pt x="5384" y="3"/>
                  </a:lnTo>
                  <a:lnTo>
                    <a:pt x="5254" y="0"/>
                  </a:lnTo>
                  <a:lnTo>
                    <a:pt x="5123" y="3"/>
                  </a:lnTo>
                  <a:lnTo>
                    <a:pt x="4993" y="13"/>
                  </a:lnTo>
                  <a:lnTo>
                    <a:pt x="4862" y="28"/>
                  </a:lnTo>
                  <a:lnTo>
                    <a:pt x="4731" y="50"/>
                  </a:lnTo>
                  <a:lnTo>
                    <a:pt x="4602" y="79"/>
                  </a:lnTo>
                  <a:lnTo>
                    <a:pt x="4472" y="115"/>
                  </a:lnTo>
                  <a:lnTo>
                    <a:pt x="4344" y="157"/>
                  </a:lnTo>
                  <a:lnTo>
                    <a:pt x="4217" y="206"/>
                  </a:lnTo>
                  <a:lnTo>
                    <a:pt x="4091" y="262"/>
                  </a:lnTo>
                  <a:lnTo>
                    <a:pt x="4029" y="293"/>
                  </a:lnTo>
                  <a:lnTo>
                    <a:pt x="3958" y="330"/>
                  </a:lnTo>
                  <a:lnTo>
                    <a:pt x="3820" y="411"/>
                  </a:lnTo>
                  <a:lnTo>
                    <a:pt x="3687" y="500"/>
                  </a:lnTo>
                  <a:lnTo>
                    <a:pt x="3559" y="595"/>
                  </a:lnTo>
                  <a:lnTo>
                    <a:pt x="3439" y="697"/>
                  </a:lnTo>
                  <a:lnTo>
                    <a:pt x="3325" y="807"/>
                  </a:lnTo>
                  <a:lnTo>
                    <a:pt x="3217" y="923"/>
                  </a:lnTo>
                  <a:lnTo>
                    <a:pt x="3118" y="1044"/>
                  </a:lnTo>
                  <a:lnTo>
                    <a:pt x="3025" y="1173"/>
                  </a:lnTo>
                  <a:lnTo>
                    <a:pt x="2939" y="1307"/>
                  </a:lnTo>
                  <a:lnTo>
                    <a:pt x="2863" y="1446"/>
                  </a:lnTo>
                  <a:lnTo>
                    <a:pt x="2794" y="1590"/>
                  </a:lnTo>
                  <a:lnTo>
                    <a:pt x="2733" y="1741"/>
                  </a:lnTo>
                  <a:lnTo>
                    <a:pt x="2681" y="1894"/>
                  </a:lnTo>
                  <a:lnTo>
                    <a:pt x="2639" y="2053"/>
                  </a:lnTo>
                  <a:lnTo>
                    <a:pt x="2606" y="2216"/>
                  </a:lnTo>
                  <a:lnTo>
                    <a:pt x="2593" y="2300"/>
                  </a:lnTo>
                  <a:lnTo>
                    <a:pt x="1116" y="2300"/>
                  </a:lnTo>
                  <a:lnTo>
                    <a:pt x="1116" y="6915"/>
                  </a:lnTo>
                  <a:lnTo>
                    <a:pt x="0" y="6915"/>
                  </a:lnTo>
                  <a:lnTo>
                    <a:pt x="0" y="8225"/>
                  </a:lnTo>
                  <a:lnTo>
                    <a:pt x="1" y="8261"/>
                  </a:lnTo>
                  <a:lnTo>
                    <a:pt x="7" y="8332"/>
                  </a:lnTo>
                  <a:lnTo>
                    <a:pt x="21" y="8400"/>
                  </a:lnTo>
                  <a:lnTo>
                    <a:pt x="42" y="8466"/>
                  </a:lnTo>
                  <a:lnTo>
                    <a:pt x="68" y="8529"/>
                  </a:lnTo>
                  <a:lnTo>
                    <a:pt x="99" y="8589"/>
                  </a:lnTo>
                  <a:lnTo>
                    <a:pt x="137" y="8644"/>
                  </a:lnTo>
                  <a:lnTo>
                    <a:pt x="179" y="8695"/>
                  </a:lnTo>
                  <a:lnTo>
                    <a:pt x="226" y="8742"/>
                  </a:lnTo>
                  <a:lnTo>
                    <a:pt x="277" y="8785"/>
                  </a:lnTo>
                  <a:lnTo>
                    <a:pt x="334" y="8822"/>
                  </a:lnTo>
                  <a:lnTo>
                    <a:pt x="392" y="8854"/>
                  </a:lnTo>
                  <a:lnTo>
                    <a:pt x="455" y="8880"/>
                  </a:lnTo>
                  <a:lnTo>
                    <a:pt x="521" y="8900"/>
                  </a:lnTo>
                  <a:lnTo>
                    <a:pt x="590" y="8914"/>
                  </a:lnTo>
                  <a:lnTo>
                    <a:pt x="661" y="8921"/>
                  </a:lnTo>
                  <a:lnTo>
                    <a:pt x="697" y="8922"/>
                  </a:lnTo>
                  <a:lnTo>
                    <a:pt x="5061" y="8922"/>
                  </a:lnTo>
                  <a:lnTo>
                    <a:pt x="5097" y="8921"/>
                  </a:lnTo>
                  <a:lnTo>
                    <a:pt x="5168" y="8914"/>
                  </a:lnTo>
                  <a:lnTo>
                    <a:pt x="5236" y="8900"/>
                  </a:lnTo>
                  <a:lnTo>
                    <a:pt x="5302" y="8880"/>
                  </a:lnTo>
                  <a:lnTo>
                    <a:pt x="5365" y="8854"/>
                  </a:lnTo>
                  <a:lnTo>
                    <a:pt x="5425" y="8822"/>
                  </a:lnTo>
                  <a:lnTo>
                    <a:pt x="5480" y="8785"/>
                  </a:lnTo>
                  <a:lnTo>
                    <a:pt x="5531" y="8742"/>
                  </a:lnTo>
                  <a:lnTo>
                    <a:pt x="5578" y="8695"/>
                  </a:lnTo>
                  <a:lnTo>
                    <a:pt x="5621" y="8644"/>
                  </a:lnTo>
                  <a:lnTo>
                    <a:pt x="5659" y="8589"/>
                  </a:lnTo>
                  <a:lnTo>
                    <a:pt x="5690" y="8529"/>
                  </a:lnTo>
                  <a:lnTo>
                    <a:pt x="5716" y="8466"/>
                  </a:lnTo>
                  <a:lnTo>
                    <a:pt x="5736" y="8400"/>
                  </a:lnTo>
                  <a:lnTo>
                    <a:pt x="5750" y="8332"/>
                  </a:lnTo>
                  <a:lnTo>
                    <a:pt x="5757" y="8261"/>
                  </a:lnTo>
                  <a:lnTo>
                    <a:pt x="5758" y="8225"/>
                  </a:lnTo>
                  <a:lnTo>
                    <a:pt x="5758" y="5326"/>
                  </a:lnTo>
                  <a:lnTo>
                    <a:pt x="5810" y="5315"/>
                  </a:lnTo>
                  <a:lnTo>
                    <a:pt x="5915" y="5289"/>
                  </a:lnTo>
                  <a:lnTo>
                    <a:pt x="5967" y="5269"/>
                  </a:lnTo>
                  <a:lnTo>
                    <a:pt x="6190" y="5716"/>
                  </a:lnTo>
                  <a:lnTo>
                    <a:pt x="5981" y="5827"/>
                  </a:lnTo>
                  <a:lnTo>
                    <a:pt x="7486" y="8657"/>
                  </a:lnTo>
                  <a:lnTo>
                    <a:pt x="7503" y="8688"/>
                  </a:lnTo>
                  <a:lnTo>
                    <a:pt x="7543" y="8743"/>
                  </a:lnTo>
                  <a:lnTo>
                    <a:pt x="7590" y="8792"/>
                  </a:lnTo>
                  <a:lnTo>
                    <a:pt x="7642" y="8834"/>
                  </a:lnTo>
                  <a:lnTo>
                    <a:pt x="7700" y="8868"/>
                  </a:lnTo>
                  <a:lnTo>
                    <a:pt x="7761" y="8894"/>
                  </a:lnTo>
                  <a:lnTo>
                    <a:pt x="7824" y="8912"/>
                  </a:lnTo>
                  <a:lnTo>
                    <a:pt x="7887" y="8921"/>
                  </a:lnTo>
                  <a:lnTo>
                    <a:pt x="7918" y="8922"/>
                  </a:lnTo>
                  <a:lnTo>
                    <a:pt x="7946" y="8921"/>
                  </a:lnTo>
                  <a:lnTo>
                    <a:pt x="8001" y="8915"/>
                  </a:lnTo>
                  <a:lnTo>
                    <a:pt x="8058" y="8902"/>
                  </a:lnTo>
                  <a:lnTo>
                    <a:pt x="8115" y="8880"/>
                  </a:lnTo>
                  <a:lnTo>
                    <a:pt x="8142" y="8866"/>
                  </a:lnTo>
                  <a:lnTo>
                    <a:pt x="8644" y="8615"/>
                  </a:lnTo>
                  <a:lnTo>
                    <a:pt x="8667" y="8603"/>
                  </a:lnTo>
                  <a:lnTo>
                    <a:pt x="8710" y="8576"/>
                  </a:lnTo>
                  <a:lnTo>
                    <a:pt x="8768" y="8529"/>
                  </a:lnTo>
                  <a:lnTo>
                    <a:pt x="8832" y="8455"/>
                  </a:lnTo>
                  <a:lnTo>
                    <a:pt x="8880" y="8372"/>
                  </a:lnTo>
                  <a:lnTo>
                    <a:pt x="8910" y="8282"/>
                  </a:lnTo>
                  <a:lnTo>
                    <a:pt x="8922" y="8187"/>
                  </a:lnTo>
                  <a:lnTo>
                    <a:pt x="8915" y="8090"/>
                  </a:lnTo>
                  <a:lnTo>
                    <a:pt x="8896" y="8018"/>
                  </a:lnTo>
                  <a:lnTo>
                    <a:pt x="8878" y="7970"/>
                  </a:lnTo>
                  <a:lnTo>
                    <a:pt x="8867" y="794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34"/>
            <p:cNvSpPr>
              <a:spLocks/>
            </p:cNvSpPr>
            <p:nvPr/>
          </p:nvSpPr>
          <p:spPr bwMode="auto">
            <a:xfrm>
              <a:off x="3728" y="4053"/>
              <a:ext cx="75" cy="76"/>
            </a:xfrm>
            <a:custGeom>
              <a:avLst/>
              <a:gdLst>
                <a:gd name="T0" fmla="*/ 0 w 378"/>
                <a:gd name="T1" fmla="*/ 135 h 379"/>
                <a:gd name="T2" fmla="*/ 243 w 378"/>
                <a:gd name="T3" fmla="*/ 0 h 379"/>
                <a:gd name="T4" fmla="*/ 378 w 378"/>
                <a:gd name="T5" fmla="*/ 244 h 379"/>
                <a:gd name="T6" fmla="*/ 135 w 378"/>
                <a:gd name="T7" fmla="*/ 379 h 379"/>
                <a:gd name="T8" fmla="*/ 0 w 378"/>
                <a:gd name="T9" fmla="*/ 135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8" h="379">
                  <a:moveTo>
                    <a:pt x="0" y="135"/>
                  </a:moveTo>
                  <a:lnTo>
                    <a:pt x="243" y="0"/>
                  </a:lnTo>
                  <a:lnTo>
                    <a:pt x="378" y="244"/>
                  </a:lnTo>
                  <a:lnTo>
                    <a:pt x="135" y="379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35"/>
            <p:cNvSpPr>
              <a:spLocks/>
            </p:cNvSpPr>
            <p:nvPr/>
          </p:nvSpPr>
          <p:spPr bwMode="auto">
            <a:xfrm>
              <a:off x="3808" y="4197"/>
              <a:ext cx="76" cy="76"/>
            </a:xfrm>
            <a:custGeom>
              <a:avLst/>
              <a:gdLst>
                <a:gd name="T0" fmla="*/ 0 w 380"/>
                <a:gd name="T1" fmla="*/ 135 h 378"/>
                <a:gd name="T2" fmla="*/ 245 w 380"/>
                <a:gd name="T3" fmla="*/ 0 h 378"/>
                <a:gd name="T4" fmla="*/ 380 w 380"/>
                <a:gd name="T5" fmla="*/ 243 h 378"/>
                <a:gd name="T6" fmla="*/ 135 w 380"/>
                <a:gd name="T7" fmla="*/ 378 h 378"/>
                <a:gd name="T8" fmla="*/ 0 w 380"/>
                <a:gd name="T9" fmla="*/ 135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0" h="378">
                  <a:moveTo>
                    <a:pt x="0" y="135"/>
                  </a:moveTo>
                  <a:lnTo>
                    <a:pt x="245" y="0"/>
                  </a:lnTo>
                  <a:lnTo>
                    <a:pt x="380" y="243"/>
                  </a:lnTo>
                  <a:lnTo>
                    <a:pt x="135" y="378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6"/>
            <p:cNvSpPr>
              <a:spLocks/>
            </p:cNvSpPr>
            <p:nvPr/>
          </p:nvSpPr>
          <p:spPr bwMode="auto">
            <a:xfrm>
              <a:off x="3887" y="4346"/>
              <a:ext cx="76" cy="76"/>
            </a:xfrm>
            <a:custGeom>
              <a:avLst/>
              <a:gdLst>
                <a:gd name="T0" fmla="*/ 0 w 379"/>
                <a:gd name="T1" fmla="*/ 135 h 380"/>
                <a:gd name="T2" fmla="*/ 244 w 379"/>
                <a:gd name="T3" fmla="*/ 0 h 380"/>
                <a:gd name="T4" fmla="*/ 379 w 379"/>
                <a:gd name="T5" fmla="*/ 245 h 380"/>
                <a:gd name="T6" fmla="*/ 135 w 379"/>
                <a:gd name="T7" fmla="*/ 380 h 380"/>
                <a:gd name="T8" fmla="*/ 0 w 379"/>
                <a:gd name="T9" fmla="*/ 135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9" h="380">
                  <a:moveTo>
                    <a:pt x="0" y="135"/>
                  </a:moveTo>
                  <a:lnTo>
                    <a:pt x="244" y="0"/>
                  </a:lnTo>
                  <a:lnTo>
                    <a:pt x="379" y="245"/>
                  </a:lnTo>
                  <a:lnTo>
                    <a:pt x="135" y="380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37"/>
            <p:cNvSpPr>
              <a:spLocks/>
            </p:cNvSpPr>
            <p:nvPr/>
          </p:nvSpPr>
          <p:spPr bwMode="auto">
            <a:xfrm>
              <a:off x="3046" y="3547"/>
              <a:ext cx="243" cy="56"/>
            </a:xfrm>
            <a:custGeom>
              <a:avLst/>
              <a:gdLst>
                <a:gd name="T0" fmla="*/ 182 w 1213"/>
                <a:gd name="T1" fmla="*/ 280 h 280"/>
                <a:gd name="T2" fmla="*/ 1213 w 1213"/>
                <a:gd name="T3" fmla="*/ 280 h 280"/>
                <a:gd name="T4" fmla="*/ 1213 w 1213"/>
                <a:gd name="T5" fmla="*/ 0 h 280"/>
                <a:gd name="T6" fmla="*/ 0 w 1213"/>
                <a:gd name="T7" fmla="*/ 0 h 280"/>
                <a:gd name="T8" fmla="*/ 21 w 1213"/>
                <a:gd name="T9" fmla="*/ 41 h 280"/>
                <a:gd name="T10" fmla="*/ 64 w 1213"/>
                <a:gd name="T11" fmla="*/ 116 h 280"/>
                <a:gd name="T12" fmla="*/ 131 w 1213"/>
                <a:gd name="T13" fmla="*/ 217 h 280"/>
                <a:gd name="T14" fmla="*/ 182 w 1213"/>
                <a:gd name="T15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3" h="280">
                  <a:moveTo>
                    <a:pt x="182" y="280"/>
                  </a:moveTo>
                  <a:lnTo>
                    <a:pt x="1213" y="280"/>
                  </a:lnTo>
                  <a:lnTo>
                    <a:pt x="1213" y="0"/>
                  </a:lnTo>
                  <a:lnTo>
                    <a:pt x="0" y="0"/>
                  </a:lnTo>
                  <a:lnTo>
                    <a:pt x="21" y="41"/>
                  </a:lnTo>
                  <a:lnTo>
                    <a:pt x="64" y="116"/>
                  </a:lnTo>
                  <a:lnTo>
                    <a:pt x="131" y="217"/>
                  </a:lnTo>
                  <a:lnTo>
                    <a:pt x="182" y="28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38"/>
            <p:cNvSpPr>
              <a:spLocks/>
            </p:cNvSpPr>
            <p:nvPr/>
          </p:nvSpPr>
          <p:spPr bwMode="auto">
            <a:xfrm>
              <a:off x="3013" y="3213"/>
              <a:ext cx="568" cy="530"/>
            </a:xfrm>
            <a:custGeom>
              <a:avLst/>
              <a:gdLst>
                <a:gd name="T0" fmla="*/ 2844 w 2844"/>
                <a:gd name="T1" fmla="*/ 2537 h 2649"/>
                <a:gd name="T2" fmla="*/ 2844 w 2844"/>
                <a:gd name="T3" fmla="*/ 0 h 2649"/>
                <a:gd name="T4" fmla="*/ 98 w 2844"/>
                <a:gd name="T5" fmla="*/ 0 h 2649"/>
                <a:gd name="T6" fmla="*/ 82 w 2844"/>
                <a:gd name="T7" fmla="*/ 32 h 2649"/>
                <a:gd name="T8" fmla="*/ 55 w 2844"/>
                <a:gd name="T9" fmla="*/ 99 h 2649"/>
                <a:gd name="T10" fmla="*/ 21 w 2844"/>
                <a:gd name="T11" fmla="*/ 206 h 2649"/>
                <a:gd name="T12" fmla="*/ 0 w 2844"/>
                <a:gd name="T13" fmla="*/ 279 h 2649"/>
                <a:gd name="T14" fmla="*/ 2551 w 2844"/>
                <a:gd name="T15" fmla="*/ 279 h 2649"/>
                <a:gd name="T16" fmla="*/ 2551 w 2844"/>
                <a:gd name="T17" fmla="*/ 2649 h 2649"/>
                <a:gd name="T18" fmla="*/ 2624 w 2844"/>
                <a:gd name="T19" fmla="*/ 2626 h 2649"/>
                <a:gd name="T20" fmla="*/ 2771 w 2844"/>
                <a:gd name="T21" fmla="*/ 2568 h 2649"/>
                <a:gd name="T22" fmla="*/ 2844 w 2844"/>
                <a:gd name="T23" fmla="*/ 2537 h 2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44" h="2649">
                  <a:moveTo>
                    <a:pt x="2844" y="2537"/>
                  </a:moveTo>
                  <a:lnTo>
                    <a:pt x="2844" y="0"/>
                  </a:lnTo>
                  <a:lnTo>
                    <a:pt x="98" y="0"/>
                  </a:lnTo>
                  <a:lnTo>
                    <a:pt x="82" y="32"/>
                  </a:lnTo>
                  <a:lnTo>
                    <a:pt x="55" y="99"/>
                  </a:lnTo>
                  <a:lnTo>
                    <a:pt x="21" y="206"/>
                  </a:lnTo>
                  <a:lnTo>
                    <a:pt x="0" y="279"/>
                  </a:lnTo>
                  <a:lnTo>
                    <a:pt x="2551" y="279"/>
                  </a:lnTo>
                  <a:lnTo>
                    <a:pt x="2551" y="2649"/>
                  </a:lnTo>
                  <a:lnTo>
                    <a:pt x="2624" y="2626"/>
                  </a:lnTo>
                  <a:lnTo>
                    <a:pt x="2771" y="2568"/>
                  </a:lnTo>
                  <a:lnTo>
                    <a:pt x="2844" y="253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41"/>
          <p:cNvGrpSpPr>
            <a:grpSpLocks noChangeAspect="1"/>
          </p:cNvGrpSpPr>
          <p:nvPr/>
        </p:nvGrpSpPr>
        <p:grpSpPr bwMode="auto">
          <a:xfrm>
            <a:off x="2021476" y="1980049"/>
            <a:ext cx="858932" cy="859505"/>
            <a:chOff x="4388" y="2708"/>
            <a:chExt cx="1500" cy="1501"/>
          </a:xfrm>
        </p:grpSpPr>
        <p:sp>
          <p:nvSpPr>
            <p:cNvPr id="64" name="Freeform 42"/>
            <p:cNvSpPr>
              <a:spLocks noEditPoints="1"/>
            </p:cNvSpPr>
            <p:nvPr/>
          </p:nvSpPr>
          <p:spPr bwMode="auto">
            <a:xfrm>
              <a:off x="4388" y="2709"/>
              <a:ext cx="750" cy="1500"/>
            </a:xfrm>
            <a:custGeom>
              <a:avLst/>
              <a:gdLst>
                <a:gd name="T0" fmla="*/ 4501 w 4501"/>
                <a:gd name="T1" fmla="*/ 282 h 9004"/>
                <a:gd name="T2" fmla="*/ 3874 w 4501"/>
                <a:gd name="T3" fmla="*/ 50 h 9004"/>
                <a:gd name="T4" fmla="*/ 3769 w 4501"/>
                <a:gd name="T5" fmla="*/ 353 h 9004"/>
                <a:gd name="T6" fmla="*/ 3431 w 4501"/>
                <a:gd name="T7" fmla="*/ 127 h 9004"/>
                <a:gd name="T8" fmla="*/ 2729 w 4501"/>
                <a:gd name="T9" fmla="*/ 675 h 9004"/>
                <a:gd name="T10" fmla="*/ 2883 w 4501"/>
                <a:gd name="T11" fmla="*/ 310 h 9004"/>
                <a:gd name="T12" fmla="*/ 2729 w 4501"/>
                <a:gd name="T13" fmla="*/ 675 h 9004"/>
                <a:gd name="T14" fmla="*/ 2300 w 4501"/>
                <a:gd name="T15" fmla="*/ 580 h 9004"/>
                <a:gd name="T16" fmla="*/ 2402 w 4501"/>
                <a:gd name="T17" fmla="*/ 843 h 9004"/>
                <a:gd name="T18" fmla="*/ 1632 w 4501"/>
                <a:gd name="T19" fmla="*/ 1042 h 9004"/>
                <a:gd name="T20" fmla="*/ 1814 w 4501"/>
                <a:gd name="T21" fmla="*/ 1253 h 9004"/>
                <a:gd name="T22" fmla="*/ 1617 w 4501"/>
                <a:gd name="T23" fmla="*/ 1421 h 9004"/>
                <a:gd name="T24" fmla="*/ 886 w 4501"/>
                <a:gd name="T25" fmla="*/ 1824 h 9004"/>
                <a:gd name="T26" fmla="*/ 1069 w 4501"/>
                <a:gd name="T27" fmla="*/ 2041 h 9004"/>
                <a:gd name="T28" fmla="*/ 641 w 4501"/>
                <a:gd name="T29" fmla="*/ 2188 h 9004"/>
                <a:gd name="T30" fmla="*/ 820 w 4501"/>
                <a:gd name="T31" fmla="*/ 2443 h 9004"/>
                <a:gd name="T32" fmla="*/ 319 w 4501"/>
                <a:gd name="T33" fmla="*/ 2833 h 9004"/>
                <a:gd name="T34" fmla="*/ 631 w 4501"/>
                <a:gd name="T35" fmla="*/ 2807 h 9004"/>
                <a:gd name="T36" fmla="*/ 127 w 4501"/>
                <a:gd name="T37" fmla="*/ 3447 h 9004"/>
                <a:gd name="T38" fmla="*/ 464 w 4501"/>
                <a:gd name="T39" fmla="*/ 3250 h 9004"/>
                <a:gd name="T40" fmla="*/ 309 w 4501"/>
                <a:gd name="T41" fmla="*/ 4052 h 9004"/>
                <a:gd name="T42" fmla="*/ 351 w 4501"/>
                <a:gd name="T43" fmla="*/ 3785 h 9004"/>
                <a:gd name="T44" fmla="*/ 309 w 4501"/>
                <a:gd name="T45" fmla="*/ 4052 h 9004"/>
                <a:gd name="T46" fmla="*/ 282 w 4501"/>
                <a:gd name="T47" fmla="*/ 4333 h 9004"/>
                <a:gd name="T48" fmla="*/ 56 w 4501"/>
                <a:gd name="T49" fmla="*/ 5191 h 9004"/>
                <a:gd name="T50" fmla="*/ 309 w 4501"/>
                <a:gd name="T51" fmla="*/ 4882 h 9004"/>
                <a:gd name="T52" fmla="*/ 56 w 4501"/>
                <a:gd name="T53" fmla="*/ 5191 h 9004"/>
                <a:gd name="T54" fmla="*/ 98 w 4501"/>
                <a:gd name="T55" fmla="*/ 5473 h 9004"/>
                <a:gd name="T56" fmla="*/ 450 w 4501"/>
                <a:gd name="T57" fmla="*/ 5684 h 9004"/>
                <a:gd name="T58" fmla="*/ 283 w 4501"/>
                <a:gd name="T59" fmla="*/ 6101 h 9004"/>
                <a:gd name="T60" fmla="*/ 603 w 4501"/>
                <a:gd name="T61" fmla="*/ 6127 h 9004"/>
                <a:gd name="T62" fmla="*/ 593 w 4501"/>
                <a:gd name="T63" fmla="*/ 6746 h 9004"/>
                <a:gd name="T64" fmla="*/ 809 w 4501"/>
                <a:gd name="T65" fmla="*/ 6549 h 9004"/>
                <a:gd name="T66" fmla="*/ 928 w 4501"/>
                <a:gd name="T67" fmla="*/ 7233 h 9004"/>
                <a:gd name="T68" fmla="*/ 1068 w 4501"/>
                <a:gd name="T69" fmla="*/ 6947 h 9004"/>
                <a:gd name="T70" fmla="*/ 1350 w 4501"/>
                <a:gd name="T71" fmla="*/ 7723 h 9004"/>
                <a:gd name="T72" fmla="*/ 1364 w 4501"/>
                <a:gd name="T73" fmla="*/ 7330 h 9004"/>
                <a:gd name="T74" fmla="*/ 1350 w 4501"/>
                <a:gd name="T75" fmla="*/ 7723 h 9004"/>
                <a:gd name="T76" fmla="*/ 1575 w 4501"/>
                <a:gd name="T77" fmla="*/ 7921 h 9004"/>
                <a:gd name="T78" fmla="*/ 2278 w 4501"/>
                <a:gd name="T79" fmla="*/ 8413 h 9004"/>
                <a:gd name="T80" fmla="*/ 2180 w 4501"/>
                <a:gd name="T81" fmla="*/ 8019 h 9004"/>
                <a:gd name="T82" fmla="*/ 2419 w 4501"/>
                <a:gd name="T83" fmla="*/ 8160 h 9004"/>
                <a:gd name="T84" fmla="*/ 2597 w 4501"/>
                <a:gd name="T85" fmla="*/ 8598 h 9004"/>
                <a:gd name="T86" fmla="*/ 2848 w 4501"/>
                <a:gd name="T87" fmla="*/ 8397 h 9004"/>
                <a:gd name="T88" fmla="*/ 3207 w 4501"/>
                <a:gd name="T89" fmla="*/ 8820 h 9004"/>
                <a:gd name="T90" fmla="*/ 3418 w 4501"/>
                <a:gd name="T91" fmla="*/ 8596 h 9004"/>
                <a:gd name="T92" fmla="*/ 3642 w 4501"/>
                <a:gd name="T93" fmla="*/ 8920 h 9004"/>
                <a:gd name="T94" fmla="*/ 3924 w 4501"/>
                <a:gd name="T95" fmla="*/ 8962 h 9004"/>
                <a:gd name="T96" fmla="*/ 4206 w 4501"/>
                <a:gd name="T97" fmla="*/ 8989 h 9004"/>
                <a:gd name="T98" fmla="*/ 4486 w 4501"/>
                <a:gd name="T99" fmla="*/ 8722 h 9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501" h="9004">
                  <a:moveTo>
                    <a:pt x="4304" y="282"/>
                  </a:moveTo>
                  <a:lnTo>
                    <a:pt x="4290" y="0"/>
                  </a:lnTo>
                  <a:lnTo>
                    <a:pt x="4501" y="0"/>
                  </a:lnTo>
                  <a:lnTo>
                    <a:pt x="4501" y="282"/>
                  </a:lnTo>
                  <a:lnTo>
                    <a:pt x="4304" y="282"/>
                  </a:lnTo>
                  <a:close/>
                  <a:moveTo>
                    <a:pt x="3769" y="353"/>
                  </a:moveTo>
                  <a:lnTo>
                    <a:pt x="3727" y="71"/>
                  </a:lnTo>
                  <a:lnTo>
                    <a:pt x="3874" y="50"/>
                  </a:lnTo>
                  <a:lnTo>
                    <a:pt x="4008" y="29"/>
                  </a:lnTo>
                  <a:lnTo>
                    <a:pt x="4037" y="310"/>
                  </a:lnTo>
                  <a:lnTo>
                    <a:pt x="3896" y="331"/>
                  </a:lnTo>
                  <a:lnTo>
                    <a:pt x="3769" y="353"/>
                  </a:lnTo>
                  <a:close/>
                  <a:moveTo>
                    <a:pt x="3235" y="479"/>
                  </a:moveTo>
                  <a:lnTo>
                    <a:pt x="3151" y="211"/>
                  </a:lnTo>
                  <a:lnTo>
                    <a:pt x="3291" y="169"/>
                  </a:lnTo>
                  <a:lnTo>
                    <a:pt x="3431" y="127"/>
                  </a:lnTo>
                  <a:lnTo>
                    <a:pt x="3502" y="395"/>
                  </a:lnTo>
                  <a:lnTo>
                    <a:pt x="3368" y="437"/>
                  </a:lnTo>
                  <a:lnTo>
                    <a:pt x="3235" y="479"/>
                  </a:lnTo>
                  <a:close/>
                  <a:moveTo>
                    <a:pt x="2729" y="675"/>
                  </a:moveTo>
                  <a:lnTo>
                    <a:pt x="2616" y="422"/>
                  </a:lnTo>
                  <a:lnTo>
                    <a:pt x="2681" y="391"/>
                  </a:lnTo>
                  <a:lnTo>
                    <a:pt x="2819" y="333"/>
                  </a:lnTo>
                  <a:lnTo>
                    <a:pt x="2883" y="310"/>
                  </a:lnTo>
                  <a:lnTo>
                    <a:pt x="2982" y="564"/>
                  </a:lnTo>
                  <a:lnTo>
                    <a:pt x="2919" y="593"/>
                  </a:lnTo>
                  <a:lnTo>
                    <a:pt x="2792" y="646"/>
                  </a:lnTo>
                  <a:lnTo>
                    <a:pt x="2729" y="675"/>
                  </a:lnTo>
                  <a:close/>
                  <a:moveTo>
                    <a:pt x="2250" y="929"/>
                  </a:moveTo>
                  <a:lnTo>
                    <a:pt x="2110" y="690"/>
                  </a:lnTo>
                  <a:lnTo>
                    <a:pt x="2173" y="649"/>
                  </a:lnTo>
                  <a:lnTo>
                    <a:pt x="2300" y="580"/>
                  </a:lnTo>
                  <a:lnTo>
                    <a:pt x="2363" y="549"/>
                  </a:lnTo>
                  <a:lnTo>
                    <a:pt x="2503" y="802"/>
                  </a:lnTo>
                  <a:lnTo>
                    <a:pt x="2467" y="814"/>
                  </a:lnTo>
                  <a:lnTo>
                    <a:pt x="2402" y="843"/>
                  </a:lnTo>
                  <a:lnTo>
                    <a:pt x="2312" y="896"/>
                  </a:lnTo>
                  <a:lnTo>
                    <a:pt x="2250" y="929"/>
                  </a:lnTo>
                  <a:close/>
                  <a:moveTo>
                    <a:pt x="1814" y="1253"/>
                  </a:moveTo>
                  <a:lnTo>
                    <a:pt x="1632" y="1042"/>
                  </a:lnTo>
                  <a:lnTo>
                    <a:pt x="1744" y="950"/>
                  </a:lnTo>
                  <a:lnTo>
                    <a:pt x="1857" y="859"/>
                  </a:lnTo>
                  <a:lnTo>
                    <a:pt x="2025" y="1084"/>
                  </a:lnTo>
                  <a:lnTo>
                    <a:pt x="1814" y="1253"/>
                  </a:lnTo>
                  <a:close/>
                  <a:moveTo>
                    <a:pt x="1421" y="1619"/>
                  </a:moveTo>
                  <a:lnTo>
                    <a:pt x="1210" y="1421"/>
                  </a:lnTo>
                  <a:lnTo>
                    <a:pt x="1421" y="1210"/>
                  </a:lnTo>
                  <a:lnTo>
                    <a:pt x="1617" y="1421"/>
                  </a:lnTo>
                  <a:lnTo>
                    <a:pt x="1421" y="1619"/>
                  </a:lnTo>
                  <a:close/>
                  <a:moveTo>
                    <a:pt x="1069" y="2041"/>
                  </a:moveTo>
                  <a:lnTo>
                    <a:pt x="844" y="1886"/>
                  </a:lnTo>
                  <a:lnTo>
                    <a:pt x="886" y="1824"/>
                  </a:lnTo>
                  <a:lnTo>
                    <a:pt x="976" y="1714"/>
                  </a:lnTo>
                  <a:lnTo>
                    <a:pt x="1026" y="1661"/>
                  </a:lnTo>
                  <a:lnTo>
                    <a:pt x="1237" y="1830"/>
                  </a:lnTo>
                  <a:lnTo>
                    <a:pt x="1069" y="2041"/>
                  </a:lnTo>
                  <a:close/>
                  <a:moveTo>
                    <a:pt x="788" y="2505"/>
                  </a:moveTo>
                  <a:lnTo>
                    <a:pt x="535" y="2378"/>
                  </a:lnTo>
                  <a:lnTo>
                    <a:pt x="568" y="2315"/>
                  </a:lnTo>
                  <a:lnTo>
                    <a:pt x="641" y="2188"/>
                  </a:lnTo>
                  <a:lnTo>
                    <a:pt x="675" y="2125"/>
                  </a:lnTo>
                  <a:lnTo>
                    <a:pt x="915" y="2279"/>
                  </a:lnTo>
                  <a:lnTo>
                    <a:pt x="883" y="2332"/>
                  </a:lnTo>
                  <a:lnTo>
                    <a:pt x="820" y="2443"/>
                  </a:lnTo>
                  <a:lnTo>
                    <a:pt x="788" y="2505"/>
                  </a:lnTo>
                  <a:close/>
                  <a:moveTo>
                    <a:pt x="562" y="2997"/>
                  </a:moveTo>
                  <a:lnTo>
                    <a:pt x="295" y="2898"/>
                  </a:lnTo>
                  <a:lnTo>
                    <a:pt x="319" y="2833"/>
                  </a:lnTo>
                  <a:lnTo>
                    <a:pt x="377" y="2696"/>
                  </a:lnTo>
                  <a:lnTo>
                    <a:pt x="408" y="2631"/>
                  </a:lnTo>
                  <a:lnTo>
                    <a:pt x="661" y="2743"/>
                  </a:lnTo>
                  <a:lnTo>
                    <a:pt x="631" y="2807"/>
                  </a:lnTo>
                  <a:lnTo>
                    <a:pt x="583" y="2933"/>
                  </a:lnTo>
                  <a:lnTo>
                    <a:pt x="562" y="2997"/>
                  </a:lnTo>
                  <a:close/>
                  <a:moveTo>
                    <a:pt x="393" y="3518"/>
                  </a:moveTo>
                  <a:lnTo>
                    <a:pt x="127" y="3447"/>
                  </a:lnTo>
                  <a:lnTo>
                    <a:pt x="146" y="3375"/>
                  </a:lnTo>
                  <a:lnTo>
                    <a:pt x="177" y="3238"/>
                  </a:lnTo>
                  <a:lnTo>
                    <a:pt x="197" y="3165"/>
                  </a:lnTo>
                  <a:lnTo>
                    <a:pt x="464" y="3250"/>
                  </a:lnTo>
                  <a:lnTo>
                    <a:pt x="445" y="3323"/>
                  </a:lnTo>
                  <a:lnTo>
                    <a:pt x="414" y="3454"/>
                  </a:lnTo>
                  <a:lnTo>
                    <a:pt x="393" y="3518"/>
                  </a:lnTo>
                  <a:close/>
                  <a:moveTo>
                    <a:pt x="309" y="4052"/>
                  </a:moveTo>
                  <a:lnTo>
                    <a:pt x="28" y="4024"/>
                  </a:lnTo>
                  <a:lnTo>
                    <a:pt x="50" y="3876"/>
                  </a:lnTo>
                  <a:lnTo>
                    <a:pt x="71" y="3742"/>
                  </a:lnTo>
                  <a:lnTo>
                    <a:pt x="351" y="3785"/>
                  </a:lnTo>
                  <a:lnTo>
                    <a:pt x="332" y="3856"/>
                  </a:lnTo>
                  <a:lnTo>
                    <a:pt x="315" y="3957"/>
                  </a:lnTo>
                  <a:lnTo>
                    <a:pt x="310" y="4020"/>
                  </a:lnTo>
                  <a:lnTo>
                    <a:pt x="309" y="4052"/>
                  </a:lnTo>
                  <a:close/>
                  <a:moveTo>
                    <a:pt x="0" y="4600"/>
                  </a:moveTo>
                  <a:lnTo>
                    <a:pt x="0" y="4502"/>
                  </a:lnTo>
                  <a:lnTo>
                    <a:pt x="0" y="4320"/>
                  </a:lnTo>
                  <a:lnTo>
                    <a:pt x="282" y="4333"/>
                  </a:lnTo>
                  <a:lnTo>
                    <a:pt x="282" y="4502"/>
                  </a:lnTo>
                  <a:lnTo>
                    <a:pt x="282" y="4600"/>
                  </a:lnTo>
                  <a:lnTo>
                    <a:pt x="0" y="4600"/>
                  </a:lnTo>
                  <a:close/>
                  <a:moveTo>
                    <a:pt x="56" y="5191"/>
                  </a:moveTo>
                  <a:lnTo>
                    <a:pt x="45" y="5117"/>
                  </a:lnTo>
                  <a:lnTo>
                    <a:pt x="30" y="4975"/>
                  </a:lnTo>
                  <a:lnTo>
                    <a:pt x="28" y="4910"/>
                  </a:lnTo>
                  <a:lnTo>
                    <a:pt x="309" y="4882"/>
                  </a:lnTo>
                  <a:lnTo>
                    <a:pt x="319" y="4947"/>
                  </a:lnTo>
                  <a:lnTo>
                    <a:pt x="329" y="5085"/>
                  </a:lnTo>
                  <a:lnTo>
                    <a:pt x="338" y="5149"/>
                  </a:lnTo>
                  <a:lnTo>
                    <a:pt x="56" y="5191"/>
                  </a:lnTo>
                  <a:close/>
                  <a:moveTo>
                    <a:pt x="169" y="5754"/>
                  </a:moveTo>
                  <a:lnTo>
                    <a:pt x="148" y="5682"/>
                  </a:lnTo>
                  <a:lnTo>
                    <a:pt x="111" y="5545"/>
                  </a:lnTo>
                  <a:lnTo>
                    <a:pt x="98" y="5473"/>
                  </a:lnTo>
                  <a:lnTo>
                    <a:pt x="380" y="5417"/>
                  </a:lnTo>
                  <a:lnTo>
                    <a:pt x="392" y="5481"/>
                  </a:lnTo>
                  <a:lnTo>
                    <a:pt x="429" y="5618"/>
                  </a:lnTo>
                  <a:lnTo>
                    <a:pt x="450" y="5684"/>
                  </a:lnTo>
                  <a:lnTo>
                    <a:pt x="169" y="5754"/>
                  </a:lnTo>
                  <a:close/>
                  <a:moveTo>
                    <a:pt x="366" y="6303"/>
                  </a:moveTo>
                  <a:lnTo>
                    <a:pt x="335" y="6238"/>
                  </a:lnTo>
                  <a:lnTo>
                    <a:pt x="283" y="6101"/>
                  </a:lnTo>
                  <a:lnTo>
                    <a:pt x="253" y="6035"/>
                  </a:lnTo>
                  <a:lnTo>
                    <a:pt x="520" y="5937"/>
                  </a:lnTo>
                  <a:lnTo>
                    <a:pt x="551" y="6000"/>
                  </a:lnTo>
                  <a:lnTo>
                    <a:pt x="603" y="6127"/>
                  </a:lnTo>
                  <a:lnTo>
                    <a:pt x="633" y="6190"/>
                  </a:lnTo>
                  <a:lnTo>
                    <a:pt x="366" y="6303"/>
                  </a:lnTo>
                  <a:close/>
                  <a:moveTo>
                    <a:pt x="633" y="6810"/>
                  </a:moveTo>
                  <a:lnTo>
                    <a:pt x="593" y="6746"/>
                  </a:lnTo>
                  <a:lnTo>
                    <a:pt x="524" y="6620"/>
                  </a:lnTo>
                  <a:lnTo>
                    <a:pt x="493" y="6556"/>
                  </a:lnTo>
                  <a:lnTo>
                    <a:pt x="746" y="6430"/>
                  </a:lnTo>
                  <a:lnTo>
                    <a:pt x="809" y="6549"/>
                  </a:lnTo>
                  <a:lnTo>
                    <a:pt x="872" y="6668"/>
                  </a:lnTo>
                  <a:lnTo>
                    <a:pt x="633" y="6810"/>
                  </a:lnTo>
                  <a:close/>
                  <a:moveTo>
                    <a:pt x="970" y="7287"/>
                  </a:moveTo>
                  <a:lnTo>
                    <a:pt x="928" y="7233"/>
                  </a:lnTo>
                  <a:lnTo>
                    <a:pt x="844" y="7111"/>
                  </a:lnTo>
                  <a:lnTo>
                    <a:pt x="802" y="7048"/>
                  </a:lnTo>
                  <a:lnTo>
                    <a:pt x="1026" y="6894"/>
                  </a:lnTo>
                  <a:lnTo>
                    <a:pt x="1068" y="6947"/>
                  </a:lnTo>
                  <a:lnTo>
                    <a:pt x="1141" y="7057"/>
                  </a:lnTo>
                  <a:lnTo>
                    <a:pt x="1181" y="7119"/>
                  </a:lnTo>
                  <a:lnTo>
                    <a:pt x="970" y="7287"/>
                  </a:lnTo>
                  <a:close/>
                  <a:moveTo>
                    <a:pt x="1350" y="7723"/>
                  </a:moveTo>
                  <a:lnTo>
                    <a:pt x="1297" y="7670"/>
                  </a:lnTo>
                  <a:lnTo>
                    <a:pt x="1197" y="7565"/>
                  </a:lnTo>
                  <a:lnTo>
                    <a:pt x="1153" y="7512"/>
                  </a:lnTo>
                  <a:lnTo>
                    <a:pt x="1364" y="7330"/>
                  </a:lnTo>
                  <a:lnTo>
                    <a:pt x="1408" y="7380"/>
                  </a:lnTo>
                  <a:lnTo>
                    <a:pt x="1503" y="7475"/>
                  </a:lnTo>
                  <a:lnTo>
                    <a:pt x="1547" y="7527"/>
                  </a:lnTo>
                  <a:lnTo>
                    <a:pt x="1350" y="7723"/>
                  </a:lnTo>
                  <a:close/>
                  <a:moveTo>
                    <a:pt x="1801" y="8103"/>
                  </a:moveTo>
                  <a:lnTo>
                    <a:pt x="1746" y="8061"/>
                  </a:lnTo>
                  <a:lnTo>
                    <a:pt x="1630" y="7971"/>
                  </a:lnTo>
                  <a:lnTo>
                    <a:pt x="1575" y="7921"/>
                  </a:lnTo>
                  <a:lnTo>
                    <a:pt x="1758" y="7709"/>
                  </a:lnTo>
                  <a:lnTo>
                    <a:pt x="1969" y="7878"/>
                  </a:lnTo>
                  <a:lnTo>
                    <a:pt x="1801" y="8103"/>
                  </a:lnTo>
                  <a:close/>
                  <a:moveTo>
                    <a:pt x="2278" y="8413"/>
                  </a:moveTo>
                  <a:lnTo>
                    <a:pt x="2215" y="8379"/>
                  </a:lnTo>
                  <a:lnTo>
                    <a:pt x="2089" y="8300"/>
                  </a:lnTo>
                  <a:lnTo>
                    <a:pt x="2025" y="8258"/>
                  </a:lnTo>
                  <a:lnTo>
                    <a:pt x="2180" y="8019"/>
                  </a:lnTo>
                  <a:lnTo>
                    <a:pt x="2207" y="8040"/>
                  </a:lnTo>
                  <a:lnTo>
                    <a:pt x="2264" y="8078"/>
                  </a:lnTo>
                  <a:lnTo>
                    <a:pt x="2355" y="8128"/>
                  </a:lnTo>
                  <a:lnTo>
                    <a:pt x="2419" y="8160"/>
                  </a:lnTo>
                  <a:lnTo>
                    <a:pt x="2278" y="8413"/>
                  </a:lnTo>
                  <a:close/>
                  <a:moveTo>
                    <a:pt x="2799" y="8680"/>
                  </a:moveTo>
                  <a:lnTo>
                    <a:pt x="2734" y="8651"/>
                  </a:lnTo>
                  <a:lnTo>
                    <a:pt x="2597" y="8598"/>
                  </a:lnTo>
                  <a:lnTo>
                    <a:pt x="2532" y="8567"/>
                  </a:lnTo>
                  <a:lnTo>
                    <a:pt x="2658" y="8314"/>
                  </a:lnTo>
                  <a:lnTo>
                    <a:pt x="2722" y="8345"/>
                  </a:lnTo>
                  <a:lnTo>
                    <a:pt x="2848" y="8397"/>
                  </a:lnTo>
                  <a:lnTo>
                    <a:pt x="2911" y="8427"/>
                  </a:lnTo>
                  <a:lnTo>
                    <a:pt x="2799" y="8680"/>
                  </a:lnTo>
                  <a:close/>
                  <a:moveTo>
                    <a:pt x="3347" y="8863"/>
                  </a:moveTo>
                  <a:lnTo>
                    <a:pt x="3207" y="8820"/>
                  </a:lnTo>
                  <a:lnTo>
                    <a:pt x="3066" y="8778"/>
                  </a:lnTo>
                  <a:lnTo>
                    <a:pt x="3151" y="8511"/>
                  </a:lnTo>
                  <a:lnTo>
                    <a:pt x="3277" y="8554"/>
                  </a:lnTo>
                  <a:lnTo>
                    <a:pt x="3418" y="8596"/>
                  </a:lnTo>
                  <a:lnTo>
                    <a:pt x="3347" y="8863"/>
                  </a:lnTo>
                  <a:close/>
                  <a:moveTo>
                    <a:pt x="3924" y="8962"/>
                  </a:moveTo>
                  <a:lnTo>
                    <a:pt x="3776" y="8941"/>
                  </a:lnTo>
                  <a:lnTo>
                    <a:pt x="3642" y="8920"/>
                  </a:lnTo>
                  <a:lnTo>
                    <a:pt x="3699" y="8638"/>
                  </a:lnTo>
                  <a:lnTo>
                    <a:pt x="3832" y="8659"/>
                  </a:lnTo>
                  <a:lnTo>
                    <a:pt x="3966" y="8680"/>
                  </a:lnTo>
                  <a:lnTo>
                    <a:pt x="3924" y="8962"/>
                  </a:lnTo>
                  <a:close/>
                  <a:moveTo>
                    <a:pt x="4501" y="9004"/>
                  </a:moveTo>
                  <a:lnTo>
                    <a:pt x="4427" y="9004"/>
                  </a:lnTo>
                  <a:lnTo>
                    <a:pt x="4280" y="8999"/>
                  </a:lnTo>
                  <a:lnTo>
                    <a:pt x="4206" y="8989"/>
                  </a:lnTo>
                  <a:lnTo>
                    <a:pt x="4219" y="8709"/>
                  </a:lnTo>
                  <a:lnTo>
                    <a:pt x="4285" y="8710"/>
                  </a:lnTo>
                  <a:lnTo>
                    <a:pt x="4422" y="8720"/>
                  </a:lnTo>
                  <a:lnTo>
                    <a:pt x="4486" y="8722"/>
                  </a:lnTo>
                  <a:lnTo>
                    <a:pt x="4486" y="9004"/>
                  </a:lnTo>
                  <a:lnTo>
                    <a:pt x="4501" y="900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43"/>
            <p:cNvSpPr>
              <a:spLocks noChangeArrowheads="1"/>
            </p:cNvSpPr>
            <p:nvPr/>
          </p:nvSpPr>
          <p:spPr bwMode="auto">
            <a:xfrm>
              <a:off x="5145" y="3806"/>
              <a:ext cx="471" cy="2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44"/>
            <p:cNvSpPr>
              <a:spLocks noEditPoints="1"/>
            </p:cNvSpPr>
            <p:nvPr/>
          </p:nvSpPr>
          <p:spPr bwMode="auto">
            <a:xfrm>
              <a:off x="5122" y="3782"/>
              <a:ext cx="518" cy="277"/>
            </a:xfrm>
            <a:custGeom>
              <a:avLst/>
              <a:gdLst>
                <a:gd name="T0" fmla="*/ 282 w 3109"/>
                <a:gd name="T1" fmla="*/ 1379 h 1660"/>
                <a:gd name="T2" fmla="*/ 2827 w 3109"/>
                <a:gd name="T3" fmla="*/ 1379 h 1660"/>
                <a:gd name="T4" fmla="*/ 2827 w 3109"/>
                <a:gd name="T5" fmla="*/ 267 h 1660"/>
                <a:gd name="T6" fmla="*/ 282 w 3109"/>
                <a:gd name="T7" fmla="*/ 267 h 1660"/>
                <a:gd name="T8" fmla="*/ 282 w 3109"/>
                <a:gd name="T9" fmla="*/ 1379 h 1660"/>
                <a:gd name="T10" fmla="*/ 3109 w 3109"/>
                <a:gd name="T11" fmla="*/ 1660 h 1660"/>
                <a:gd name="T12" fmla="*/ 0 w 3109"/>
                <a:gd name="T13" fmla="*/ 1660 h 1660"/>
                <a:gd name="T14" fmla="*/ 0 w 3109"/>
                <a:gd name="T15" fmla="*/ 0 h 1660"/>
                <a:gd name="T16" fmla="*/ 3109 w 3109"/>
                <a:gd name="T17" fmla="*/ 0 h 1660"/>
                <a:gd name="T18" fmla="*/ 3109 w 3109"/>
                <a:gd name="T19" fmla="*/ 1660 h 1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09" h="1660">
                  <a:moveTo>
                    <a:pt x="282" y="1379"/>
                  </a:moveTo>
                  <a:lnTo>
                    <a:pt x="2827" y="1379"/>
                  </a:lnTo>
                  <a:lnTo>
                    <a:pt x="2827" y="267"/>
                  </a:lnTo>
                  <a:lnTo>
                    <a:pt x="282" y="267"/>
                  </a:lnTo>
                  <a:lnTo>
                    <a:pt x="282" y="1379"/>
                  </a:lnTo>
                  <a:close/>
                  <a:moveTo>
                    <a:pt x="3109" y="1660"/>
                  </a:moveTo>
                  <a:lnTo>
                    <a:pt x="0" y="1660"/>
                  </a:lnTo>
                  <a:lnTo>
                    <a:pt x="0" y="0"/>
                  </a:lnTo>
                  <a:lnTo>
                    <a:pt x="3109" y="0"/>
                  </a:lnTo>
                  <a:lnTo>
                    <a:pt x="3109" y="166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5"/>
            <p:cNvSpPr>
              <a:spLocks/>
            </p:cNvSpPr>
            <p:nvPr/>
          </p:nvSpPr>
          <p:spPr bwMode="auto">
            <a:xfrm>
              <a:off x="5232" y="4043"/>
              <a:ext cx="295" cy="143"/>
            </a:xfrm>
            <a:custGeom>
              <a:avLst/>
              <a:gdLst>
                <a:gd name="T0" fmla="*/ 1772 w 1772"/>
                <a:gd name="T1" fmla="*/ 0 h 858"/>
                <a:gd name="T2" fmla="*/ 0 w 1772"/>
                <a:gd name="T3" fmla="*/ 0 h 858"/>
                <a:gd name="T4" fmla="*/ 0 w 1772"/>
                <a:gd name="T5" fmla="*/ 422 h 858"/>
                <a:gd name="T6" fmla="*/ 1 w 1772"/>
                <a:gd name="T7" fmla="*/ 466 h 858"/>
                <a:gd name="T8" fmla="*/ 19 w 1772"/>
                <a:gd name="T9" fmla="*/ 552 h 858"/>
                <a:gd name="T10" fmla="*/ 53 w 1772"/>
                <a:gd name="T11" fmla="*/ 630 h 858"/>
                <a:gd name="T12" fmla="*/ 99 w 1772"/>
                <a:gd name="T13" fmla="*/ 699 h 858"/>
                <a:gd name="T14" fmla="*/ 160 w 1772"/>
                <a:gd name="T15" fmla="*/ 759 h 858"/>
                <a:gd name="T16" fmla="*/ 229 w 1772"/>
                <a:gd name="T17" fmla="*/ 806 h 858"/>
                <a:gd name="T18" fmla="*/ 307 w 1772"/>
                <a:gd name="T19" fmla="*/ 839 h 858"/>
                <a:gd name="T20" fmla="*/ 392 w 1772"/>
                <a:gd name="T21" fmla="*/ 857 h 858"/>
                <a:gd name="T22" fmla="*/ 436 w 1772"/>
                <a:gd name="T23" fmla="*/ 858 h 858"/>
                <a:gd name="T24" fmla="*/ 1322 w 1772"/>
                <a:gd name="T25" fmla="*/ 858 h 858"/>
                <a:gd name="T26" fmla="*/ 1367 w 1772"/>
                <a:gd name="T27" fmla="*/ 857 h 858"/>
                <a:gd name="T28" fmla="*/ 1452 w 1772"/>
                <a:gd name="T29" fmla="*/ 839 h 858"/>
                <a:gd name="T30" fmla="*/ 1530 w 1772"/>
                <a:gd name="T31" fmla="*/ 806 h 858"/>
                <a:gd name="T32" fmla="*/ 1599 w 1772"/>
                <a:gd name="T33" fmla="*/ 759 h 858"/>
                <a:gd name="T34" fmla="*/ 1659 w 1772"/>
                <a:gd name="T35" fmla="*/ 699 h 858"/>
                <a:gd name="T36" fmla="*/ 1706 w 1772"/>
                <a:gd name="T37" fmla="*/ 630 h 858"/>
                <a:gd name="T38" fmla="*/ 1740 w 1772"/>
                <a:gd name="T39" fmla="*/ 552 h 858"/>
                <a:gd name="T40" fmla="*/ 1757 w 1772"/>
                <a:gd name="T41" fmla="*/ 466 h 858"/>
                <a:gd name="T42" fmla="*/ 1759 w 1772"/>
                <a:gd name="T43" fmla="*/ 422 h 858"/>
                <a:gd name="T44" fmla="*/ 1759 w 1772"/>
                <a:gd name="T45" fmla="*/ 0 h 858"/>
                <a:gd name="T46" fmla="*/ 1772 w 1772"/>
                <a:gd name="T47" fmla="*/ 0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772" h="858">
                  <a:moveTo>
                    <a:pt x="1772" y="0"/>
                  </a:moveTo>
                  <a:lnTo>
                    <a:pt x="0" y="0"/>
                  </a:lnTo>
                  <a:lnTo>
                    <a:pt x="0" y="422"/>
                  </a:lnTo>
                  <a:lnTo>
                    <a:pt x="1" y="466"/>
                  </a:lnTo>
                  <a:lnTo>
                    <a:pt x="19" y="552"/>
                  </a:lnTo>
                  <a:lnTo>
                    <a:pt x="53" y="630"/>
                  </a:lnTo>
                  <a:lnTo>
                    <a:pt x="99" y="699"/>
                  </a:lnTo>
                  <a:lnTo>
                    <a:pt x="160" y="759"/>
                  </a:lnTo>
                  <a:lnTo>
                    <a:pt x="229" y="806"/>
                  </a:lnTo>
                  <a:lnTo>
                    <a:pt x="307" y="839"/>
                  </a:lnTo>
                  <a:lnTo>
                    <a:pt x="392" y="857"/>
                  </a:lnTo>
                  <a:lnTo>
                    <a:pt x="436" y="858"/>
                  </a:lnTo>
                  <a:lnTo>
                    <a:pt x="1322" y="858"/>
                  </a:lnTo>
                  <a:lnTo>
                    <a:pt x="1367" y="857"/>
                  </a:lnTo>
                  <a:lnTo>
                    <a:pt x="1452" y="839"/>
                  </a:lnTo>
                  <a:lnTo>
                    <a:pt x="1530" y="806"/>
                  </a:lnTo>
                  <a:lnTo>
                    <a:pt x="1599" y="759"/>
                  </a:lnTo>
                  <a:lnTo>
                    <a:pt x="1659" y="699"/>
                  </a:lnTo>
                  <a:lnTo>
                    <a:pt x="1706" y="630"/>
                  </a:lnTo>
                  <a:lnTo>
                    <a:pt x="1740" y="552"/>
                  </a:lnTo>
                  <a:lnTo>
                    <a:pt x="1757" y="466"/>
                  </a:lnTo>
                  <a:lnTo>
                    <a:pt x="1759" y="422"/>
                  </a:lnTo>
                  <a:lnTo>
                    <a:pt x="1759" y="0"/>
                  </a:lnTo>
                  <a:lnTo>
                    <a:pt x="17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46"/>
            <p:cNvSpPr>
              <a:spLocks noEditPoints="1"/>
            </p:cNvSpPr>
            <p:nvPr/>
          </p:nvSpPr>
          <p:spPr bwMode="auto">
            <a:xfrm>
              <a:off x="5211" y="4019"/>
              <a:ext cx="342" cy="190"/>
            </a:xfrm>
            <a:custGeom>
              <a:avLst/>
              <a:gdLst>
                <a:gd name="T0" fmla="*/ 267 w 2054"/>
                <a:gd name="T1" fmla="*/ 280 h 1139"/>
                <a:gd name="T2" fmla="*/ 267 w 2054"/>
                <a:gd name="T3" fmla="*/ 562 h 1139"/>
                <a:gd name="T4" fmla="*/ 268 w 2054"/>
                <a:gd name="T5" fmla="*/ 594 h 1139"/>
                <a:gd name="T6" fmla="*/ 280 w 2054"/>
                <a:gd name="T7" fmla="*/ 652 h 1139"/>
                <a:gd name="T8" fmla="*/ 304 w 2054"/>
                <a:gd name="T9" fmla="*/ 705 h 1139"/>
                <a:gd name="T10" fmla="*/ 337 w 2054"/>
                <a:gd name="T11" fmla="*/ 753 h 1139"/>
                <a:gd name="T12" fmla="*/ 377 w 2054"/>
                <a:gd name="T13" fmla="*/ 792 h 1139"/>
                <a:gd name="T14" fmla="*/ 425 w 2054"/>
                <a:gd name="T15" fmla="*/ 824 h 1139"/>
                <a:gd name="T16" fmla="*/ 478 w 2054"/>
                <a:gd name="T17" fmla="*/ 845 h 1139"/>
                <a:gd name="T18" fmla="*/ 533 w 2054"/>
                <a:gd name="T19" fmla="*/ 856 h 1139"/>
                <a:gd name="T20" fmla="*/ 562 w 2054"/>
                <a:gd name="T21" fmla="*/ 857 h 1139"/>
                <a:gd name="T22" fmla="*/ 1448 w 2054"/>
                <a:gd name="T23" fmla="*/ 857 h 1139"/>
                <a:gd name="T24" fmla="*/ 1480 w 2054"/>
                <a:gd name="T25" fmla="*/ 856 h 1139"/>
                <a:gd name="T26" fmla="*/ 1539 w 2054"/>
                <a:gd name="T27" fmla="*/ 844 h 1139"/>
                <a:gd name="T28" fmla="*/ 1591 w 2054"/>
                <a:gd name="T29" fmla="*/ 820 h 1139"/>
                <a:gd name="T30" fmla="*/ 1639 w 2054"/>
                <a:gd name="T31" fmla="*/ 788 h 1139"/>
                <a:gd name="T32" fmla="*/ 1678 w 2054"/>
                <a:gd name="T33" fmla="*/ 747 h 1139"/>
                <a:gd name="T34" fmla="*/ 1710 w 2054"/>
                <a:gd name="T35" fmla="*/ 699 h 1139"/>
                <a:gd name="T36" fmla="*/ 1732 w 2054"/>
                <a:gd name="T37" fmla="*/ 646 h 1139"/>
                <a:gd name="T38" fmla="*/ 1742 w 2054"/>
                <a:gd name="T39" fmla="*/ 590 h 1139"/>
                <a:gd name="T40" fmla="*/ 1743 w 2054"/>
                <a:gd name="T41" fmla="*/ 562 h 1139"/>
                <a:gd name="T42" fmla="*/ 1743 w 2054"/>
                <a:gd name="T43" fmla="*/ 280 h 1139"/>
                <a:gd name="T44" fmla="*/ 267 w 2054"/>
                <a:gd name="T45" fmla="*/ 280 h 1139"/>
                <a:gd name="T46" fmla="*/ 1463 w 2054"/>
                <a:gd name="T47" fmla="*/ 1139 h 1139"/>
                <a:gd name="T48" fmla="*/ 577 w 2054"/>
                <a:gd name="T49" fmla="*/ 1139 h 1139"/>
                <a:gd name="T50" fmla="*/ 546 w 2054"/>
                <a:gd name="T51" fmla="*/ 1138 h 1139"/>
                <a:gd name="T52" fmla="*/ 487 w 2054"/>
                <a:gd name="T53" fmla="*/ 1132 h 1139"/>
                <a:gd name="T54" fmla="*/ 430 w 2054"/>
                <a:gd name="T55" fmla="*/ 1120 h 1139"/>
                <a:gd name="T56" fmla="*/ 376 w 2054"/>
                <a:gd name="T57" fmla="*/ 1103 h 1139"/>
                <a:gd name="T58" fmla="*/ 324 w 2054"/>
                <a:gd name="T59" fmla="*/ 1080 h 1139"/>
                <a:gd name="T60" fmla="*/ 275 w 2054"/>
                <a:gd name="T61" fmla="*/ 1054 h 1139"/>
                <a:gd name="T62" fmla="*/ 229 w 2054"/>
                <a:gd name="T63" fmla="*/ 1022 h 1139"/>
                <a:gd name="T64" fmla="*/ 186 w 2054"/>
                <a:gd name="T65" fmla="*/ 986 h 1139"/>
                <a:gd name="T66" fmla="*/ 147 w 2054"/>
                <a:gd name="T67" fmla="*/ 946 h 1139"/>
                <a:gd name="T68" fmla="*/ 113 w 2054"/>
                <a:gd name="T69" fmla="*/ 904 h 1139"/>
                <a:gd name="T70" fmla="*/ 82 w 2054"/>
                <a:gd name="T71" fmla="*/ 857 h 1139"/>
                <a:gd name="T72" fmla="*/ 56 w 2054"/>
                <a:gd name="T73" fmla="*/ 808 h 1139"/>
                <a:gd name="T74" fmla="*/ 33 w 2054"/>
                <a:gd name="T75" fmla="*/ 757 h 1139"/>
                <a:gd name="T76" fmla="*/ 18 w 2054"/>
                <a:gd name="T77" fmla="*/ 703 h 1139"/>
                <a:gd name="T78" fmla="*/ 6 w 2054"/>
                <a:gd name="T79" fmla="*/ 647 h 1139"/>
                <a:gd name="T80" fmla="*/ 0 w 2054"/>
                <a:gd name="T81" fmla="*/ 590 h 1139"/>
                <a:gd name="T82" fmla="*/ 0 w 2054"/>
                <a:gd name="T83" fmla="*/ 562 h 1139"/>
                <a:gd name="T84" fmla="*/ 0 w 2054"/>
                <a:gd name="T85" fmla="*/ 0 h 1139"/>
                <a:gd name="T86" fmla="*/ 2054 w 2054"/>
                <a:gd name="T87" fmla="*/ 0 h 1139"/>
                <a:gd name="T88" fmla="*/ 2054 w 2054"/>
                <a:gd name="T89" fmla="*/ 562 h 1139"/>
                <a:gd name="T90" fmla="*/ 2051 w 2054"/>
                <a:gd name="T91" fmla="*/ 593 h 1139"/>
                <a:gd name="T92" fmla="*/ 2043 w 2054"/>
                <a:gd name="T93" fmla="*/ 651 h 1139"/>
                <a:gd name="T94" fmla="*/ 2030 w 2054"/>
                <a:gd name="T95" fmla="*/ 708 h 1139"/>
                <a:gd name="T96" fmla="*/ 2011 w 2054"/>
                <a:gd name="T97" fmla="*/ 762 h 1139"/>
                <a:gd name="T98" fmla="*/ 1988 w 2054"/>
                <a:gd name="T99" fmla="*/ 814 h 1139"/>
                <a:gd name="T100" fmla="*/ 1961 w 2054"/>
                <a:gd name="T101" fmla="*/ 864 h 1139"/>
                <a:gd name="T102" fmla="*/ 1929 w 2054"/>
                <a:gd name="T103" fmla="*/ 909 h 1139"/>
                <a:gd name="T104" fmla="*/ 1893 w 2054"/>
                <a:gd name="T105" fmla="*/ 952 h 1139"/>
                <a:gd name="T106" fmla="*/ 1854 w 2054"/>
                <a:gd name="T107" fmla="*/ 990 h 1139"/>
                <a:gd name="T108" fmla="*/ 1811 w 2054"/>
                <a:gd name="T109" fmla="*/ 1026 h 1139"/>
                <a:gd name="T110" fmla="*/ 1764 w 2054"/>
                <a:gd name="T111" fmla="*/ 1057 h 1139"/>
                <a:gd name="T112" fmla="*/ 1715 w 2054"/>
                <a:gd name="T113" fmla="*/ 1083 h 1139"/>
                <a:gd name="T114" fmla="*/ 1663 w 2054"/>
                <a:gd name="T115" fmla="*/ 1104 h 1139"/>
                <a:gd name="T116" fmla="*/ 1608 w 2054"/>
                <a:gd name="T117" fmla="*/ 1121 h 1139"/>
                <a:gd name="T118" fmla="*/ 1551 w 2054"/>
                <a:gd name="T119" fmla="*/ 1133 h 1139"/>
                <a:gd name="T120" fmla="*/ 1492 w 2054"/>
                <a:gd name="T121" fmla="*/ 1138 h 1139"/>
                <a:gd name="T122" fmla="*/ 1463 w 2054"/>
                <a:gd name="T123" fmla="*/ 1139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054" h="1139">
                  <a:moveTo>
                    <a:pt x="267" y="280"/>
                  </a:moveTo>
                  <a:lnTo>
                    <a:pt x="267" y="562"/>
                  </a:lnTo>
                  <a:lnTo>
                    <a:pt x="268" y="594"/>
                  </a:lnTo>
                  <a:lnTo>
                    <a:pt x="280" y="652"/>
                  </a:lnTo>
                  <a:lnTo>
                    <a:pt x="304" y="705"/>
                  </a:lnTo>
                  <a:lnTo>
                    <a:pt x="337" y="753"/>
                  </a:lnTo>
                  <a:lnTo>
                    <a:pt x="377" y="792"/>
                  </a:lnTo>
                  <a:lnTo>
                    <a:pt x="425" y="824"/>
                  </a:lnTo>
                  <a:lnTo>
                    <a:pt x="478" y="845"/>
                  </a:lnTo>
                  <a:lnTo>
                    <a:pt x="533" y="856"/>
                  </a:lnTo>
                  <a:lnTo>
                    <a:pt x="562" y="857"/>
                  </a:lnTo>
                  <a:lnTo>
                    <a:pt x="1448" y="857"/>
                  </a:lnTo>
                  <a:lnTo>
                    <a:pt x="1480" y="856"/>
                  </a:lnTo>
                  <a:lnTo>
                    <a:pt x="1539" y="844"/>
                  </a:lnTo>
                  <a:lnTo>
                    <a:pt x="1591" y="820"/>
                  </a:lnTo>
                  <a:lnTo>
                    <a:pt x="1639" y="788"/>
                  </a:lnTo>
                  <a:lnTo>
                    <a:pt x="1678" y="747"/>
                  </a:lnTo>
                  <a:lnTo>
                    <a:pt x="1710" y="699"/>
                  </a:lnTo>
                  <a:lnTo>
                    <a:pt x="1732" y="646"/>
                  </a:lnTo>
                  <a:lnTo>
                    <a:pt x="1742" y="590"/>
                  </a:lnTo>
                  <a:lnTo>
                    <a:pt x="1743" y="562"/>
                  </a:lnTo>
                  <a:lnTo>
                    <a:pt x="1743" y="280"/>
                  </a:lnTo>
                  <a:lnTo>
                    <a:pt x="267" y="280"/>
                  </a:lnTo>
                  <a:close/>
                  <a:moveTo>
                    <a:pt x="1463" y="1139"/>
                  </a:moveTo>
                  <a:lnTo>
                    <a:pt x="577" y="1139"/>
                  </a:lnTo>
                  <a:lnTo>
                    <a:pt x="546" y="1138"/>
                  </a:lnTo>
                  <a:lnTo>
                    <a:pt x="487" y="1132"/>
                  </a:lnTo>
                  <a:lnTo>
                    <a:pt x="430" y="1120"/>
                  </a:lnTo>
                  <a:lnTo>
                    <a:pt x="376" y="1103"/>
                  </a:lnTo>
                  <a:lnTo>
                    <a:pt x="324" y="1080"/>
                  </a:lnTo>
                  <a:lnTo>
                    <a:pt x="275" y="1054"/>
                  </a:lnTo>
                  <a:lnTo>
                    <a:pt x="229" y="1022"/>
                  </a:lnTo>
                  <a:lnTo>
                    <a:pt x="186" y="986"/>
                  </a:lnTo>
                  <a:lnTo>
                    <a:pt x="147" y="946"/>
                  </a:lnTo>
                  <a:lnTo>
                    <a:pt x="113" y="904"/>
                  </a:lnTo>
                  <a:lnTo>
                    <a:pt x="82" y="857"/>
                  </a:lnTo>
                  <a:lnTo>
                    <a:pt x="56" y="808"/>
                  </a:lnTo>
                  <a:lnTo>
                    <a:pt x="33" y="757"/>
                  </a:lnTo>
                  <a:lnTo>
                    <a:pt x="18" y="703"/>
                  </a:lnTo>
                  <a:lnTo>
                    <a:pt x="6" y="647"/>
                  </a:lnTo>
                  <a:lnTo>
                    <a:pt x="0" y="590"/>
                  </a:lnTo>
                  <a:lnTo>
                    <a:pt x="0" y="562"/>
                  </a:lnTo>
                  <a:lnTo>
                    <a:pt x="0" y="0"/>
                  </a:lnTo>
                  <a:lnTo>
                    <a:pt x="2054" y="0"/>
                  </a:lnTo>
                  <a:lnTo>
                    <a:pt x="2054" y="562"/>
                  </a:lnTo>
                  <a:lnTo>
                    <a:pt x="2051" y="593"/>
                  </a:lnTo>
                  <a:lnTo>
                    <a:pt x="2043" y="651"/>
                  </a:lnTo>
                  <a:lnTo>
                    <a:pt x="2030" y="708"/>
                  </a:lnTo>
                  <a:lnTo>
                    <a:pt x="2011" y="762"/>
                  </a:lnTo>
                  <a:lnTo>
                    <a:pt x="1988" y="814"/>
                  </a:lnTo>
                  <a:lnTo>
                    <a:pt x="1961" y="864"/>
                  </a:lnTo>
                  <a:lnTo>
                    <a:pt x="1929" y="909"/>
                  </a:lnTo>
                  <a:lnTo>
                    <a:pt x="1893" y="952"/>
                  </a:lnTo>
                  <a:lnTo>
                    <a:pt x="1854" y="990"/>
                  </a:lnTo>
                  <a:lnTo>
                    <a:pt x="1811" y="1026"/>
                  </a:lnTo>
                  <a:lnTo>
                    <a:pt x="1764" y="1057"/>
                  </a:lnTo>
                  <a:lnTo>
                    <a:pt x="1715" y="1083"/>
                  </a:lnTo>
                  <a:lnTo>
                    <a:pt x="1663" y="1104"/>
                  </a:lnTo>
                  <a:lnTo>
                    <a:pt x="1608" y="1121"/>
                  </a:lnTo>
                  <a:lnTo>
                    <a:pt x="1551" y="1133"/>
                  </a:lnTo>
                  <a:lnTo>
                    <a:pt x="1492" y="1138"/>
                  </a:lnTo>
                  <a:lnTo>
                    <a:pt x="1463" y="113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47"/>
            <p:cNvSpPr>
              <a:spLocks/>
            </p:cNvSpPr>
            <p:nvPr/>
          </p:nvSpPr>
          <p:spPr bwMode="auto">
            <a:xfrm>
              <a:off x="4895" y="2732"/>
              <a:ext cx="970" cy="1072"/>
            </a:xfrm>
            <a:custGeom>
              <a:avLst/>
              <a:gdLst>
                <a:gd name="T0" fmla="*/ 5818 w 5819"/>
                <a:gd name="T1" fmla="*/ 2879 h 6432"/>
                <a:gd name="T2" fmla="*/ 5794 w 5819"/>
                <a:gd name="T3" fmla="*/ 2568 h 6432"/>
                <a:gd name="T4" fmla="*/ 5741 w 5819"/>
                <a:gd name="T5" fmla="*/ 2268 h 6432"/>
                <a:gd name="T6" fmla="*/ 5657 w 5819"/>
                <a:gd name="T7" fmla="*/ 1980 h 6432"/>
                <a:gd name="T8" fmla="*/ 5548 w 5819"/>
                <a:gd name="T9" fmla="*/ 1704 h 6432"/>
                <a:gd name="T10" fmla="*/ 5412 w 5819"/>
                <a:gd name="T11" fmla="*/ 1444 h 6432"/>
                <a:gd name="T12" fmla="*/ 5252 w 5819"/>
                <a:gd name="T13" fmla="*/ 1199 h 6432"/>
                <a:gd name="T14" fmla="*/ 5071 w 5819"/>
                <a:gd name="T15" fmla="*/ 972 h 6432"/>
                <a:gd name="T16" fmla="*/ 4868 w 5819"/>
                <a:gd name="T17" fmla="*/ 765 h 6432"/>
                <a:gd name="T18" fmla="*/ 4646 w 5819"/>
                <a:gd name="T19" fmla="*/ 580 h 6432"/>
                <a:gd name="T20" fmla="*/ 4406 w 5819"/>
                <a:gd name="T21" fmla="*/ 417 h 6432"/>
                <a:gd name="T22" fmla="*/ 4151 w 5819"/>
                <a:gd name="T23" fmla="*/ 279 h 6432"/>
                <a:gd name="T24" fmla="*/ 3881 w 5819"/>
                <a:gd name="T25" fmla="*/ 166 h 6432"/>
                <a:gd name="T26" fmla="*/ 3598 w 5819"/>
                <a:gd name="T27" fmla="*/ 81 h 6432"/>
                <a:gd name="T28" fmla="*/ 3304 w 5819"/>
                <a:gd name="T29" fmla="*/ 26 h 6432"/>
                <a:gd name="T30" fmla="*/ 3000 w 5819"/>
                <a:gd name="T31" fmla="*/ 0 h 6432"/>
                <a:gd name="T32" fmla="*/ 2767 w 5819"/>
                <a:gd name="T33" fmla="*/ 4 h 6432"/>
                <a:gd name="T34" fmla="*/ 2567 w 5819"/>
                <a:gd name="T35" fmla="*/ 20 h 6432"/>
                <a:gd name="T36" fmla="*/ 2306 w 5819"/>
                <a:gd name="T37" fmla="*/ 65 h 6432"/>
                <a:gd name="T38" fmla="*/ 2052 w 5819"/>
                <a:gd name="T39" fmla="*/ 132 h 6432"/>
                <a:gd name="T40" fmla="*/ 1808 w 5819"/>
                <a:gd name="T41" fmla="*/ 223 h 6432"/>
                <a:gd name="T42" fmla="*/ 1574 w 5819"/>
                <a:gd name="T43" fmla="*/ 335 h 6432"/>
                <a:gd name="T44" fmla="*/ 1351 w 5819"/>
                <a:gd name="T45" fmla="*/ 466 h 6432"/>
                <a:gd name="T46" fmla="*/ 1140 w 5819"/>
                <a:gd name="T47" fmla="*/ 617 h 6432"/>
                <a:gd name="T48" fmla="*/ 944 w 5819"/>
                <a:gd name="T49" fmla="*/ 785 h 6432"/>
                <a:gd name="T50" fmla="*/ 763 w 5819"/>
                <a:gd name="T51" fmla="*/ 970 h 6432"/>
                <a:gd name="T52" fmla="*/ 598 w 5819"/>
                <a:gd name="T53" fmla="*/ 1169 h 6432"/>
                <a:gd name="T54" fmla="*/ 451 w 5819"/>
                <a:gd name="T55" fmla="*/ 1384 h 6432"/>
                <a:gd name="T56" fmla="*/ 322 w 5819"/>
                <a:gd name="T57" fmla="*/ 1610 h 6432"/>
                <a:gd name="T58" fmla="*/ 212 w 5819"/>
                <a:gd name="T59" fmla="*/ 1849 h 6432"/>
                <a:gd name="T60" fmla="*/ 125 w 5819"/>
                <a:gd name="T61" fmla="*/ 2098 h 6432"/>
                <a:gd name="T62" fmla="*/ 58 w 5819"/>
                <a:gd name="T63" fmla="*/ 2356 h 6432"/>
                <a:gd name="T64" fmla="*/ 16 w 5819"/>
                <a:gd name="T65" fmla="*/ 2622 h 6432"/>
                <a:gd name="T66" fmla="*/ 5 w 5819"/>
                <a:gd name="T67" fmla="*/ 2759 h 6432"/>
                <a:gd name="T68" fmla="*/ 1 w 5819"/>
                <a:gd name="T69" fmla="*/ 3035 h 6432"/>
                <a:gd name="T70" fmla="*/ 21 w 5819"/>
                <a:gd name="T71" fmla="*/ 3302 h 6432"/>
                <a:gd name="T72" fmla="*/ 62 w 5819"/>
                <a:gd name="T73" fmla="*/ 3560 h 6432"/>
                <a:gd name="T74" fmla="*/ 126 w 5819"/>
                <a:gd name="T75" fmla="*/ 3810 h 6432"/>
                <a:gd name="T76" fmla="*/ 210 w 5819"/>
                <a:gd name="T77" fmla="*/ 4051 h 6432"/>
                <a:gd name="T78" fmla="*/ 315 w 5819"/>
                <a:gd name="T79" fmla="*/ 4282 h 6432"/>
                <a:gd name="T80" fmla="*/ 439 w 5819"/>
                <a:gd name="T81" fmla="*/ 4502 h 6432"/>
                <a:gd name="T82" fmla="*/ 544 w 5819"/>
                <a:gd name="T83" fmla="*/ 4660 h 6432"/>
                <a:gd name="T84" fmla="*/ 672 w 5819"/>
                <a:gd name="T85" fmla="*/ 4829 h 6432"/>
                <a:gd name="T86" fmla="*/ 1010 w 5819"/>
                <a:gd name="T87" fmla="*/ 5200 h 6432"/>
                <a:gd name="T88" fmla="*/ 1214 w 5819"/>
                <a:gd name="T89" fmla="*/ 5438 h 6432"/>
                <a:gd name="T90" fmla="*/ 1307 w 5819"/>
                <a:gd name="T91" fmla="*/ 5597 h 6432"/>
                <a:gd name="T92" fmla="*/ 1382 w 5819"/>
                <a:gd name="T93" fmla="*/ 5795 h 6432"/>
                <a:gd name="T94" fmla="*/ 1435 w 5819"/>
                <a:gd name="T95" fmla="*/ 6048 h 6432"/>
                <a:gd name="T96" fmla="*/ 1486 w 5819"/>
                <a:gd name="T97" fmla="*/ 6432 h 6432"/>
                <a:gd name="T98" fmla="*/ 4342 w 5819"/>
                <a:gd name="T99" fmla="*/ 6207 h 6432"/>
                <a:gd name="T100" fmla="*/ 4379 w 5819"/>
                <a:gd name="T101" fmla="*/ 5989 h 6432"/>
                <a:gd name="T102" fmla="*/ 4447 w 5819"/>
                <a:gd name="T103" fmla="*/ 5754 h 6432"/>
                <a:gd name="T104" fmla="*/ 4535 w 5819"/>
                <a:gd name="T105" fmla="*/ 5565 h 6432"/>
                <a:gd name="T106" fmla="*/ 4642 w 5819"/>
                <a:gd name="T107" fmla="*/ 5404 h 6432"/>
                <a:gd name="T108" fmla="*/ 4869 w 5819"/>
                <a:gd name="T109" fmla="*/ 5140 h 6432"/>
                <a:gd name="T110" fmla="*/ 5150 w 5819"/>
                <a:gd name="T111" fmla="*/ 4814 h 6432"/>
                <a:gd name="T112" fmla="*/ 5284 w 5819"/>
                <a:gd name="T113" fmla="*/ 4631 h 6432"/>
                <a:gd name="T114" fmla="*/ 5459 w 5819"/>
                <a:gd name="T115" fmla="*/ 4359 h 6432"/>
                <a:gd name="T116" fmla="*/ 5643 w 5819"/>
                <a:gd name="T117" fmla="*/ 3962 h 6432"/>
                <a:gd name="T118" fmla="*/ 5764 w 5819"/>
                <a:gd name="T119" fmla="*/ 3533 h 6432"/>
                <a:gd name="T120" fmla="*/ 5818 w 5819"/>
                <a:gd name="T121" fmla="*/ 3076 h 6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19" h="6432">
                  <a:moveTo>
                    <a:pt x="5819" y="2958"/>
                  </a:moveTo>
                  <a:lnTo>
                    <a:pt x="5818" y="2879"/>
                  </a:lnTo>
                  <a:lnTo>
                    <a:pt x="5810" y="2722"/>
                  </a:lnTo>
                  <a:lnTo>
                    <a:pt x="5794" y="2568"/>
                  </a:lnTo>
                  <a:lnTo>
                    <a:pt x="5771" y="2416"/>
                  </a:lnTo>
                  <a:lnTo>
                    <a:pt x="5741" y="2268"/>
                  </a:lnTo>
                  <a:lnTo>
                    <a:pt x="5703" y="2122"/>
                  </a:lnTo>
                  <a:lnTo>
                    <a:pt x="5657" y="1980"/>
                  </a:lnTo>
                  <a:lnTo>
                    <a:pt x="5606" y="1840"/>
                  </a:lnTo>
                  <a:lnTo>
                    <a:pt x="5548" y="1704"/>
                  </a:lnTo>
                  <a:lnTo>
                    <a:pt x="5483" y="1571"/>
                  </a:lnTo>
                  <a:lnTo>
                    <a:pt x="5412" y="1444"/>
                  </a:lnTo>
                  <a:lnTo>
                    <a:pt x="5336" y="1319"/>
                  </a:lnTo>
                  <a:lnTo>
                    <a:pt x="5252" y="1199"/>
                  </a:lnTo>
                  <a:lnTo>
                    <a:pt x="5165" y="1083"/>
                  </a:lnTo>
                  <a:lnTo>
                    <a:pt x="5071" y="972"/>
                  </a:lnTo>
                  <a:lnTo>
                    <a:pt x="4972" y="867"/>
                  </a:lnTo>
                  <a:lnTo>
                    <a:pt x="4868" y="765"/>
                  </a:lnTo>
                  <a:lnTo>
                    <a:pt x="4760" y="670"/>
                  </a:lnTo>
                  <a:lnTo>
                    <a:pt x="4646" y="580"/>
                  </a:lnTo>
                  <a:lnTo>
                    <a:pt x="4529" y="495"/>
                  </a:lnTo>
                  <a:lnTo>
                    <a:pt x="4406" y="417"/>
                  </a:lnTo>
                  <a:lnTo>
                    <a:pt x="4281" y="344"/>
                  </a:lnTo>
                  <a:lnTo>
                    <a:pt x="4151" y="279"/>
                  </a:lnTo>
                  <a:lnTo>
                    <a:pt x="4018" y="219"/>
                  </a:lnTo>
                  <a:lnTo>
                    <a:pt x="3881" y="166"/>
                  </a:lnTo>
                  <a:lnTo>
                    <a:pt x="3741" y="120"/>
                  </a:lnTo>
                  <a:lnTo>
                    <a:pt x="3598" y="81"/>
                  </a:lnTo>
                  <a:lnTo>
                    <a:pt x="3453" y="49"/>
                  </a:lnTo>
                  <a:lnTo>
                    <a:pt x="3304" y="26"/>
                  </a:lnTo>
                  <a:lnTo>
                    <a:pt x="3153" y="9"/>
                  </a:lnTo>
                  <a:lnTo>
                    <a:pt x="3000" y="0"/>
                  </a:lnTo>
                  <a:lnTo>
                    <a:pt x="2845" y="0"/>
                  </a:lnTo>
                  <a:lnTo>
                    <a:pt x="2767" y="4"/>
                  </a:lnTo>
                  <a:lnTo>
                    <a:pt x="2700" y="7"/>
                  </a:lnTo>
                  <a:lnTo>
                    <a:pt x="2567" y="20"/>
                  </a:lnTo>
                  <a:lnTo>
                    <a:pt x="2435" y="39"/>
                  </a:lnTo>
                  <a:lnTo>
                    <a:pt x="2306" y="65"/>
                  </a:lnTo>
                  <a:lnTo>
                    <a:pt x="2177" y="95"/>
                  </a:lnTo>
                  <a:lnTo>
                    <a:pt x="2052" y="132"/>
                  </a:lnTo>
                  <a:lnTo>
                    <a:pt x="1928" y="174"/>
                  </a:lnTo>
                  <a:lnTo>
                    <a:pt x="1808" y="223"/>
                  </a:lnTo>
                  <a:lnTo>
                    <a:pt x="1690" y="276"/>
                  </a:lnTo>
                  <a:lnTo>
                    <a:pt x="1574" y="335"/>
                  </a:lnTo>
                  <a:lnTo>
                    <a:pt x="1461" y="398"/>
                  </a:lnTo>
                  <a:lnTo>
                    <a:pt x="1351" y="466"/>
                  </a:lnTo>
                  <a:lnTo>
                    <a:pt x="1244" y="540"/>
                  </a:lnTo>
                  <a:lnTo>
                    <a:pt x="1140" y="617"/>
                  </a:lnTo>
                  <a:lnTo>
                    <a:pt x="1041" y="699"/>
                  </a:lnTo>
                  <a:lnTo>
                    <a:pt x="944" y="785"/>
                  </a:lnTo>
                  <a:lnTo>
                    <a:pt x="851" y="875"/>
                  </a:lnTo>
                  <a:lnTo>
                    <a:pt x="763" y="970"/>
                  </a:lnTo>
                  <a:lnTo>
                    <a:pt x="678" y="1068"/>
                  </a:lnTo>
                  <a:lnTo>
                    <a:pt x="598" y="1169"/>
                  </a:lnTo>
                  <a:lnTo>
                    <a:pt x="522" y="1275"/>
                  </a:lnTo>
                  <a:lnTo>
                    <a:pt x="451" y="1384"/>
                  </a:lnTo>
                  <a:lnTo>
                    <a:pt x="383" y="1495"/>
                  </a:lnTo>
                  <a:lnTo>
                    <a:pt x="322" y="1610"/>
                  </a:lnTo>
                  <a:lnTo>
                    <a:pt x="264" y="1729"/>
                  </a:lnTo>
                  <a:lnTo>
                    <a:pt x="212" y="1849"/>
                  </a:lnTo>
                  <a:lnTo>
                    <a:pt x="166" y="1972"/>
                  </a:lnTo>
                  <a:lnTo>
                    <a:pt x="125" y="2098"/>
                  </a:lnTo>
                  <a:lnTo>
                    <a:pt x="89" y="2226"/>
                  </a:lnTo>
                  <a:lnTo>
                    <a:pt x="58" y="2356"/>
                  </a:lnTo>
                  <a:lnTo>
                    <a:pt x="35" y="2488"/>
                  </a:lnTo>
                  <a:lnTo>
                    <a:pt x="16" y="2622"/>
                  </a:lnTo>
                  <a:lnTo>
                    <a:pt x="10" y="2690"/>
                  </a:lnTo>
                  <a:lnTo>
                    <a:pt x="5" y="2759"/>
                  </a:lnTo>
                  <a:lnTo>
                    <a:pt x="0" y="2898"/>
                  </a:lnTo>
                  <a:lnTo>
                    <a:pt x="1" y="3035"/>
                  </a:lnTo>
                  <a:lnTo>
                    <a:pt x="9" y="3169"/>
                  </a:lnTo>
                  <a:lnTo>
                    <a:pt x="21" y="3302"/>
                  </a:lnTo>
                  <a:lnTo>
                    <a:pt x="39" y="3431"/>
                  </a:lnTo>
                  <a:lnTo>
                    <a:pt x="62" y="3560"/>
                  </a:lnTo>
                  <a:lnTo>
                    <a:pt x="92" y="3687"/>
                  </a:lnTo>
                  <a:lnTo>
                    <a:pt x="126" y="3810"/>
                  </a:lnTo>
                  <a:lnTo>
                    <a:pt x="166" y="3933"/>
                  </a:lnTo>
                  <a:lnTo>
                    <a:pt x="210" y="4051"/>
                  </a:lnTo>
                  <a:lnTo>
                    <a:pt x="260" y="4168"/>
                  </a:lnTo>
                  <a:lnTo>
                    <a:pt x="315" y="4282"/>
                  </a:lnTo>
                  <a:lnTo>
                    <a:pt x="375" y="4394"/>
                  </a:lnTo>
                  <a:lnTo>
                    <a:pt x="439" y="4502"/>
                  </a:lnTo>
                  <a:lnTo>
                    <a:pt x="508" y="4608"/>
                  </a:lnTo>
                  <a:lnTo>
                    <a:pt x="544" y="4660"/>
                  </a:lnTo>
                  <a:lnTo>
                    <a:pt x="588" y="4721"/>
                  </a:lnTo>
                  <a:lnTo>
                    <a:pt x="672" y="4829"/>
                  </a:lnTo>
                  <a:lnTo>
                    <a:pt x="792" y="4972"/>
                  </a:lnTo>
                  <a:lnTo>
                    <a:pt x="1010" y="5200"/>
                  </a:lnTo>
                  <a:lnTo>
                    <a:pt x="1161" y="5367"/>
                  </a:lnTo>
                  <a:lnTo>
                    <a:pt x="1214" y="5438"/>
                  </a:lnTo>
                  <a:lnTo>
                    <a:pt x="1263" y="5514"/>
                  </a:lnTo>
                  <a:lnTo>
                    <a:pt x="1307" y="5597"/>
                  </a:lnTo>
                  <a:lnTo>
                    <a:pt x="1347" y="5690"/>
                  </a:lnTo>
                  <a:lnTo>
                    <a:pt x="1382" y="5795"/>
                  </a:lnTo>
                  <a:lnTo>
                    <a:pt x="1411" y="5913"/>
                  </a:lnTo>
                  <a:lnTo>
                    <a:pt x="1435" y="6048"/>
                  </a:lnTo>
                  <a:lnTo>
                    <a:pt x="1444" y="6123"/>
                  </a:lnTo>
                  <a:lnTo>
                    <a:pt x="1486" y="6432"/>
                  </a:lnTo>
                  <a:lnTo>
                    <a:pt x="4313" y="6432"/>
                  </a:lnTo>
                  <a:lnTo>
                    <a:pt x="4342" y="6207"/>
                  </a:lnTo>
                  <a:lnTo>
                    <a:pt x="4353" y="6129"/>
                  </a:lnTo>
                  <a:lnTo>
                    <a:pt x="4379" y="5989"/>
                  </a:lnTo>
                  <a:lnTo>
                    <a:pt x="4411" y="5864"/>
                  </a:lnTo>
                  <a:lnTo>
                    <a:pt x="4447" y="5754"/>
                  </a:lnTo>
                  <a:lnTo>
                    <a:pt x="4489" y="5654"/>
                  </a:lnTo>
                  <a:lnTo>
                    <a:pt x="4535" y="5565"/>
                  </a:lnTo>
                  <a:lnTo>
                    <a:pt x="4586" y="5482"/>
                  </a:lnTo>
                  <a:lnTo>
                    <a:pt x="4642" y="5404"/>
                  </a:lnTo>
                  <a:lnTo>
                    <a:pt x="4732" y="5292"/>
                  </a:lnTo>
                  <a:lnTo>
                    <a:pt x="4869" y="5140"/>
                  </a:lnTo>
                  <a:lnTo>
                    <a:pt x="5023" y="4968"/>
                  </a:lnTo>
                  <a:lnTo>
                    <a:pt x="5150" y="4814"/>
                  </a:lnTo>
                  <a:lnTo>
                    <a:pt x="5239" y="4696"/>
                  </a:lnTo>
                  <a:lnTo>
                    <a:pt x="5284" y="4631"/>
                  </a:lnTo>
                  <a:lnTo>
                    <a:pt x="5346" y="4543"/>
                  </a:lnTo>
                  <a:lnTo>
                    <a:pt x="5459" y="4359"/>
                  </a:lnTo>
                  <a:lnTo>
                    <a:pt x="5558" y="4166"/>
                  </a:lnTo>
                  <a:lnTo>
                    <a:pt x="5643" y="3962"/>
                  </a:lnTo>
                  <a:lnTo>
                    <a:pt x="5711" y="3751"/>
                  </a:lnTo>
                  <a:lnTo>
                    <a:pt x="5764" y="3533"/>
                  </a:lnTo>
                  <a:lnTo>
                    <a:pt x="5799" y="3307"/>
                  </a:lnTo>
                  <a:lnTo>
                    <a:pt x="5818" y="3076"/>
                  </a:lnTo>
                  <a:lnTo>
                    <a:pt x="5819" y="29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8"/>
            <p:cNvSpPr>
              <a:spLocks noEditPoints="1"/>
            </p:cNvSpPr>
            <p:nvPr/>
          </p:nvSpPr>
          <p:spPr bwMode="auto">
            <a:xfrm>
              <a:off x="4872" y="2708"/>
              <a:ext cx="1016" cy="1121"/>
            </a:xfrm>
            <a:custGeom>
              <a:avLst/>
              <a:gdLst>
                <a:gd name="T0" fmla="*/ 4372 w 6099"/>
                <a:gd name="T1" fmla="*/ 6235 h 6728"/>
                <a:gd name="T2" fmla="*/ 4597 w 6099"/>
                <a:gd name="T3" fmla="*/ 5597 h 6728"/>
                <a:gd name="T4" fmla="*/ 4904 w 6099"/>
                <a:gd name="T5" fmla="*/ 5223 h 6728"/>
                <a:gd name="T6" fmla="*/ 5326 w 6099"/>
                <a:gd name="T7" fmla="*/ 4716 h 6728"/>
                <a:gd name="T8" fmla="*/ 5661 w 6099"/>
                <a:gd name="T9" fmla="*/ 4046 h 6728"/>
                <a:gd name="T10" fmla="*/ 5816 w 6099"/>
                <a:gd name="T11" fmla="*/ 3206 h 6728"/>
                <a:gd name="T12" fmla="*/ 5794 w 6099"/>
                <a:gd name="T13" fmla="*/ 2728 h 6728"/>
                <a:gd name="T14" fmla="*/ 5663 w 6099"/>
                <a:gd name="T15" fmla="*/ 2169 h 6728"/>
                <a:gd name="T16" fmla="*/ 5428 w 6099"/>
                <a:gd name="T17" fmla="*/ 1661 h 6728"/>
                <a:gd name="T18" fmla="*/ 5102 w 6099"/>
                <a:gd name="T19" fmla="*/ 1213 h 6728"/>
                <a:gd name="T20" fmla="*/ 4696 w 6099"/>
                <a:gd name="T21" fmla="*/ 840 h 6728"/>
                <a:gd name="T22" fmla="*/ 4225 w 6099"/>
                <a:gd name="T23" fmla="*/ 552 h 6728"/>
                <a:gd name="T24" fmla="*/ 3697 w 6099"/>
                <a:gd name="T25" fmla="*/ 363 h 6728"/>
                <a:gd name="T26" fmla="*/ 3129 w 6099"/>
                <a:gd name="T27" fmla="*/ 284 h 6728"/>
                <a:gd name="T28" fmla="*/ 2715 w 6099"/>
                <a:gd name="T29" fmla="*/ 301 h 6728"/>
                <a:gd name="T30" fmla="*/ 2222 w 6099"/>
                <a:gd name="T31" fmla="*/ 408 h 6728"/>
                <a:gd name="T32" fmla="*/ 1766 w 6099"/>
                <a:gd name="T33" fmla="*/ 599 h 6728"/>
                <a:gd name="T34" fmla="*/ 1354 w 6099"/>
                <a:gd name="T35" fmla="*/ 867 h 6728"/>
                <a:gd name="T36" fmla="*/ 997 w 6099"/>
                <a:gd name="T37" fmla="*/ 1202 h 6728"/>
                <a:gd name="T38" fmla="*/ 701 w 6099"/>
                <a:gd name="T39" fmla="*/ 1595 h 6728"/>
                <a:gd name="T40" fmla="*/ 478 w 6099"/>
                <a:gd name="T41" fmla="*/ 2039 h 6728"/>
                <a:gd name="T42" fmla="*/ 335 w 6099"/>
                <a:gd name="T43" fmla="*/ 2525 h 6728"/>
                <a:gd name="T44" fmla="*/ 286 w 6099"/>
                <a:gd name="T45" fmla="*/ 2909 h 6728"/>
                <a:gd name="T46" fmla="*/ 298 w 6099"/>
                <a:gd name="T47" fmla="*/ 3409 h 6728"/>
                <a:gd name="T48" fmla="*/ 397 w 6099"/>
                <a:gd name="T49" fmla="*/ 3894 h 6728"/>
                <a:gd name="T50" fmla="*/ 576 w 6099"/>
                <a:gd name="T51" fmla="*/ 4355 h 6728"/>
                <a:gd name="T52" fmla="*/ 797 w 6099"/>
                <a:gd name="T53" fmla="*/ 4730 h 6728"/>
                <a:gd name="T54" fmla="*/ 1205 w 6099"/>
                <a:gd name="T55" fmla="*/ 5209 h 6728"/>
                <a:gd name="T56" fmla="*/ 1566 w 6099"/>
                <a:gd name="T57" fmla="*/ 5661 h 6728"/>
                <a:gd name="T58" fmla="*/ 1726 w 6099"/>
                <a:gd name="T59" fmla="*/ 6249 h 6728"/>
                <a:gd name="T60" fmla="*/ 1458 w 6099"/>
                <a:gd name="T61" fmla="*/ 6291 h 6728"/>
                <a:gd name="T62" fmla="*/ 1324 w 6099"/>
                <a:gd name="T63" fmla="*/ 5809 h 6728"/>
                <a:gd name="T64" fmla="*/ 1008 w 6099"/>
                <a:gd name="T65" fmla="*/ 5420 h 6728"/>
                <a:gd name="T66" fmla="*/ 634 w 6099"/>
                <a:gd name="T67" fmla="*/ 4986 h 6728"/>
                <a:gd name="T68" fmla="*/ 390 w 6099"/>
                <a:gd name="T69" fmla="*/ 4612 h 6728"/>
                <a:gd name="T70" fmla="*/ 171 w 6099"/>
                <a:gd name="T71" fmla="*/ 4114 h 6728"/>
                <a:gd name="T72" fmla="*/ 40 w 6099"/>
                <a:gd name="T73" fmla="*/ 3584 h 6728"/>
                <a:gd name="T74" fmla="*/ 0 w 6099"/>
                <a:gd name="T75" fmla="*/ 3038 h 6728"/>
                <a:gd name="T76" fmla="*/ 36 w 6099"/>
                <a:gd name="T77" fmla="*/ 2618 h 6728"/>
                <a:gd name="T78" fmla="*/ 175 w 6099"/>
                <a:gd name="T79" fmla="*/ 2073 h 6728"/>
                <a:gd name="T80" fmla="*/ 403 w 6099"/>
                <a:gd name="T81" fmla="*/ 1572 h 6728"/>
                <a:gd name="T82" fmla="*/ 711 w 6099"/>
                <a:gd name="T83" fmla="*/ 1124 h 6728"/>
                <a:gd name="T84" fmla="*/ 1089 w 6099"/>
                <a:gd name="T85" fmla="*/ 736 h 6728"/>
                <a:gd name="T86" fmla="*/ 1526 w 6099"/>
                <a:gd name="T87" fmla="*/ 422 h 6728"/>
                <a:gd name="T88" fmla="*/ 2016 w 6099"/>
                <a:gd name="T89" fmla="*/ 188 h 6728"/>
                <a:gd name="T90" fmla="*/ 2545 w 6099"/>
                <a:gd name="T91" fmla="*/ 43 h 6728"/>
                <a:gd name="T92" fmla="*/ 2975 w 6099"/>
                <a:gd name="T93" fmla="*/ 0 h 6728"/>
                <a:gd name="T94" fmla="*/ 3613 w 6099"/>
                <a:gd name="T95" fmla="*/ 54 h 6728"/>
                <a:gd name="T96" fmla="*/ 4207 w 6099"/>
                <a:gd name="T97" fmla="*/ 233 h 6728"/>
                <a:gd name="T98" fmla="*/ 4744 w 6099"/>
                <a:gd name="T99" fmla="*/ 523 h 6728"/>
                <a:gd name="T100" fmla="*/ 5210 w 6099"/>
                <a:gd name="T101" fmla="*/ 914 h 6728"/>
                <a:gd name="T102" fmla="*/ 5592 w 6099"/>
                <a:gd name="T103" fmla="*/ 1387 h 6728"/>
                <a:gd name="T104" fmla="*/ 5875 w 6099"/>
                <a:gd name="T105" fmla="*/ 1933 h 6728"/>
                <a:gd name="T106" fmla="*/ 6049 w 6099"/>
                <a:gd name="T107" fmla="*/ 2535 h 6728"/>
                <a:gd name="T108" fmla="*/ 6099 w 6099"/>
                <a:gd name="T109" fmla="*/ 3099 h 6728"/>
                <a:gd name="T110" fmla="*/ 5995 w 6099"/>
                <a:gd name="T111" fmla="*/ 3914 h 6728"/>
                <a:gd name="T112" fmla="*/ 5618 w 6099"/>
                <a:gd name="T113" fmla="*/ 4772 h 6728"/>
                <a:gd name="T114" fmla="*/ 5212 w 6099"/>
                <a:gd name="T115" fmla="*/ 5299 h 6728"/>
                <a:gd name="T116" fmla="*/ 4837 w 6099"/>
                <a:gd name="T117" fmla="*/ 5749 h 6728"/>
                <a:gd name="T118" fmla="*/ 4651 w 6099"/>
                <a:gd name="T119" fmla="*/ 6281 h 6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099" h="6728">
                  <a:moveTo>
                    <a:pt x="1753" y="6446"/>
                  </a:moveTo>
                  <a:lnTo>
                    <a:pt x="4342" y="6446"/>
                  </a:lnTo>
                  <a:lnTo>
                    <a:pt x="4355" y="6348"/>
                  </a:lnTo>
                  <a:lnTo>
                    <a:pt x="4372" y="6235"/>
                  </a:lnTo>
                  <a:lnTo>
                    <a:pt x="4414" y="6037"/>
                  </a:lnTo>
                  <a:lnTo>
                    <a:pt x="4466" y="5868"/>
                  </a:lnTo>
                  <a:lnTo>
                    <a:pt x="4527" y="5724"/>
                  </a:lnTo>
                  <a:lnTo>
                    <a:pt x="4597" y="5597"/>
                  </a:lnTo>
                  <a:lnTo>
                    <a:pt x="4675" y="5483"/>
                  </a:lnTo>
                  <a:lnTo>
                    <a:pt x="4762" y="5378"/>
                  </a:lnTo>
                  <a:lnTo>
                    <a:pt x="4854" y="5275"/>
                  </a:lnTo>
                  <a:lnTo>
                    <a:pt x="4904" y="5223"/>
                  </a:lnTo>
                  <a:lnTo>
                    <a:pt x="5001" y="5117"/>
                  </a:lnTo>
                  <a:lnTo>
                    <a:pt x="5157" y="4939"/>
                  </a:lnTo>
                  <a:lnTo>
                    <a:pt x="5268" y="4798"/>
                  </a:lnTo>
                  <a:lnTo>
                    <a:pt x="5326" y="4716"/>
                  </a:lnTo>
                  <a:lnTo>
                    <a:pt x="5385" y="4625"/>
                  </a:lnTo>
                  <a:lnTo>
                    <a:pt x="5493" y="4439"/>
                  </a:lnTo>
                  <a:lnTo>
                    <a:pt x="5584" y="4246"/>
                  </a:lnTo>
                  <a:lnTo>
                    <a:pt x="5661" y="4046"/>
                  </a:lnTo>
                  <a:lnTo>
                    <a:pt x="5724" y="3841"/>
                  </a:lnTo>
                  <a:lnTo>
                    <a:pt x="5770" y="3633"/>
                  </a:lnTo>
                  <a:lnTo>
                    <a:pt x="5801" y="3421"/>
                  </a:lnTo>
                  <a:lnTo>
                    <a:pt x="5816" y="3206"/>
                  </a:lnTo>
                  <a:lnTo>
                    <a:pt x="5818" y="3099"/>
                  </a:lnTo>
                  <a:lnTo>
                    <a:pt x="5817" y="3024"/>
                  </a:lnTo>
                  <a:lnTo>
                    <a:pt x="5810" y="2875"/>
                  </a:lnTo>
                  <a:lnTo>
                    <a:pt x="5794" y="2728"/>
                  </a:lnTo>
                  <a:lnTo>
                    <a:pt x="5772" y="2585"/>
                  </a:lnTo>
                  <a:lnTo>
                    <a:pt x="5743" y="2444"/>
                  </a:lnTo>
                  <a:lnTo>
                    <a:pt x="5707" y="2305"/>
                  </a:lnTo>
                  <a:lnTo>
                    <a:pt x="5663" y="2169"/>
                  </a:lnTo>
                  <a:lnTo>
                    <a:pt x="5614" y="2037"/>
                  </a:lnTo>
                  <a:lnTo>
                    <a:pt x="5558" y="1908"/>
                  </a:lnTo>
                  <a:lnTo>
                    <a:pt x="5497" y="1782"/>
                  </a:lnTo>
                  <a:lnTo>
                    <a:pt x="5428" y="1661"/>
                  </a:lnTo>
                  <a:lnTo>
                    <a:pt x="5355" y="1542"/>
                  </a:lnTo>
                  <a:lnTo>
                    <a:pt x="5276" y="1429"/>
                  </a:lnTo>
                  <a:lnTo>
                    <a:pt x="5192" y="1319"/>
                  </a:lnTo>
                  <a:lnTo>
                    <a:pt x="5102" y="1213"/>
                  </a:lnTo>
                  <a:lnTo>
                    <a:pt x="5007" y="1112"/>
                  </a:lnTo>
                  <a:lnTo>
                    <a:pt x="4908" y="1016"/>
                  </a:lnTo>
                  <a:lnTo>
                    <a:pt x="4805" y="925"/>
                  </a:lnTo>
                  <a:lnTo>
                    <a:pt x="4696" y="840"/>
                  </a:lnTo>
                  <a:lnTo>
                    <a:pt x="4584" y="760"/>
                  </a:lnTo>
                  <a:lnTo>
                    <a:pt x="4468" y="685"/>
                  </a:lnTo>
                  <a:lnTo>
                    <a:pt x="4348" y="615"/>
                  </a:lnTo>
                  <a:lnTo>
                    <a:pt x="4225" y="552"/>
                  </a:lnTo>
                  <a:lnTo>
                    <a:pt x="4097" y="495"/>
                  </a:lnTo>
                  <a:lnTo>
                    <a:pt x="3967" y="444"/>
                  </a:lnTo>
                  <a:lnTo>
                    <a:pt x="3833" y="400"/>
                  </a:lnTo>
                  <a:lnTo>
                    <a:pt x="3697" y="363"/>
                  </a:lnTo>
                  <a:lnTo>
                    <a:pt x="3559" y="332"/>
                  </a:lnTo>
                  <a:lnTo>
                    <a:pt x="3418" y="309"/>
                  </a:lnTo>
                  <a:lnTo>
                    <a:pt x="3274" y="292"/>
                  </a:lnTo>
                  <a:lnTo>
                    <a:pt x="3129" y="284"/>
                  </a:lnTo>
                  <a:lnTo>
                    <a:pt x="2981" y="283"/>
                  </a:lnTo>
                  <a:lnTo>
                    <a:pt x="2907" y="285"/>
                  </a:lnTo>
                  <a:lnTo>
                    <a:pt x="2843" y="289"/>
                  </a:lnTo>
                  <a:lnTo>
                    <a:pt x="2715" y="301"/>
                  </a:lnTo>
                  <a:lnTo>
                    <a:pt x="2589" y="320"/>
                  </a:lnTo>
                  <a:lnTo>
                    <a:pt x="2464" y="344"/>
                  </a:lnTo>
                  <a:lnTo>
                    <a:pt x="2343" y="373"/>
                  </a:lnTo>
                  <a:lnTo>
                    <a:pt x="2222" y="408"/>
                  </a:lnTo>
                  <a:lnTo>
                    <a:pt x="2104" y="448"/>
                  </a:lnTo>
                  <a:lnTo>
                    <a:pt x="1989" y="494"/>
                  </a:lnTo>
                  <a:lnTo>
                    <a:pt x="1876" y="544"/>
                  </a:lnTo>
                  <a:lnTo>
                    <a:pt x="1766" y="599"/>
                  </a:lnTo>
                  <a:lnTo>
                    <a:pt x="1658" y="659"/>
                  </a:lnTo>
                  <a:lnTo>
                    <a:pt x="1554" y="725"/>
                  </a:lnTo>
                  <a:lnTo>
                    <a:pt x="1452" y="793"/>
                  </a:lnTo>
                  <a:lnTo>
                    <a:pt x="1354" y="867"/>
                  </a:lnTo>
                  <a:lnTo>
                    <a:pt x="1259" y="944"/>
                  </a:lnTo>
                  <a:lnTo>
                    <a:pt x="1169" y="1027"/>
                  </a:lnTo>
                  <a:lnTo>
                    <a:pt x="1080" y="1112"/>
                  </a:lnTo>
                  <a:lnTo>
                    <a:pt x="997" y="1202"/>
                  </a:lnTo>
                  <a:lnTo>
                    <a:pt x="917" y="1295"/>
                  </a:lnTo>
                  <a:lnTo>
                    <a:pt x="841" y="1392"/>
                  </a:lnTo>
                  <a:lnTo>
                    <a:pt x="769" y="1492"/>
                  </a:lnTo>
                  <a:lnTo>
                    <a:pt x="701" y="1595"/>
                  </a:lnTo>
                  <a:lnTo>
                    <a:pt x="638" y="1702"/>
                  </a:lnTo>
                  <a:lnTo>
                    <a:pt x="580" y="1812"/>
                  </a:lnTo>
                  <a:lnTo>
                    <a:pt x="526" y="1924"/>
                  </a:lnTo>
                  <a:lnTo>
                    <a:pt x="478" y="2039"/>
                  </a:lnTo>
                  <a:lnTo>
                    <a:pt x="434" y="2157"/>
                  </a:lnTo>
                  <a:lnTo>
                    <a:pt x="395" y="2277"/>
                  </a:lnTo>
                  <a:lnTo>
                    <a:pt x="363" y="2399"/>
                  </a:lnTo>
                  <a:lnTo>
                    <a:pt x="335" y="2525"/>
                  </a:lnTo>
                  <a:lnTo>
                    <a:pt x="313" y="2651"/>
                  </a:lnTo>
                  <a:lnTo>
                    <a:pt x="296" y="2780"/>
                  </a:lnTo>
                  <a:lnTo>
                    <a:pt x="291" y="2845"/>
                  </a:lnTo>
                  <a:lnTo>
                    <a:pt x="286" y="2909"/>
                  </a:lnTo>
                  <a:lnTo>
                    <a:pt x="280" y="3034"/>
                  </a:lnTo>
                  <a:lnTo>
                    <a:pt x="282" y="3160"/>
                  </a:lnTo>
                  <a:lnTo>
                    <a:pt x="288" y="3285"/>
                  </a:lnTo>
                  <a:lnTo>
                    <a:pt x="298" y="3409"/>
                  </a:lnTo>
                  <a:lnTo>
                    <a:pt x="315" y="3532"/>
                  </a:lnTo>
                  <a:lnTo>
                    <a:pt x="337" y="3655"/>
                  </a:lnTo>
                  <a:lnTo>
                    <a:pt x="365" y="3775"/>
                  </a:lnTo>
                  <a:lnTo>
                    <a:pt x="397" y="3894"/>
                  </a:lnTo>
                  <a:lnTo>
                    <a:pt x="434" y="4012"/>
                  </a:lnTo>
                  <a:lnTo>
                    <a:pt x="477" y="4128"/>
                  </a:lnTo>
                  <a:lnTo>
                    <a:pt x="524" y="4242"/>
                  </a:lnTo>
                  <a:lnTo>
                    <a:pt x="576" y="4355"/>
                  </a:lnTo>
                  <a:lnTo>
                    <a:pt x="634" y="4465"/>
                  </a:lnTo>
                  <a:lnTo>
                    <a:pt x="695" y="4573"/>
                  </a:lnTo>
                  <a:lnTo>
                    <a:pt x="762" y="4678"/>
                  </a:lnTo>
                  <a:lnTo>
                    <a:pt x="797" y="4730"/>
                  </a:lnTo>
                  <a:lnTo>
                    <a:pt x="854" y="4807"/>
                  </a:lnTo>
                  <a:lnTo>
                    <a:pt x="965" y="4942"/>
                  </a:lnTo>
                  <a:lnTo>
                    <a:pt x="1117" y="5112"/>
                  </a:lnTo>
                  <a:lnTo>
                    <a:pt x="1205" y="5209"/>
                  </a:lnTo>
                  <a:lnTo>
                    <a:pt x="1298" y="5302"/>
                  </a:lnTo>
                  <a:lnTo>
                    <a:pt x="1424" y="5443"/>
                  </a:lnTo>
                  <a:lnTo>
                    <a:pt x="1499" y="5545"/>
                  </a:lnTo>
                  <a:lnTo>
                    <a:pt x="1566" y="5661"/>
                  </a:lnTo>
                  <a:lnTo>
                    <a:pt x="1624" y="5797"/>
                  </a:lnTo>
                  <a:lnTo>
                    <a:pt x="1673" y="5955"/>
                  </a:lnTo>
                  <a:lnTo>
                    <a:pt x="1711" y="6142"/>
                  </a:lnTo>
                  <a:lnTo>
                    <a:pt x="1726" y="6249"/>
                  </a:lnTo>
                  <a:lnTo>
                    <a:pt x="1753" y="6446"/>
                  </a:lnTo>
                  <a:close/>
                  <a:moveTo>
                    <a:pt x="4595" y="6728"/>
                  </a:moveTo>
                  <a:lnTo>
                    <a:pt x="1515" y="6728"/>
                  </a:lnTo>
                  <a:lnTo>
                    <a:pt x="1458" y="6291"/>
                  </a:lnTo>
                  <a:lnTo>
                    <a:pt x="1444" y="6202"/>
                  </a:lnTo>
                  <a:lnTo>
                    <a:pt x="1411" y="6048"/>
                  </a:lnTo>
                  <a:lnTo>
                    <a:pt x="1371" y="5919"/>
                  </a:lnTo>
                  <a:lnTo>
                    <a:pt x="1324" y="5809"/>
                  </a:lnTo>
                  <a:lnTo>
                    <a:pt x="1268" y="5714"/>
                  </a:lnTo>
                  <a:lnTo>
                    <a:pt x="1205" y="5629"/>
                  </a:lnTo>
                  <a:lnTo>
                    <a:pt x="1095" y="5506"/>
                  </a:lnTo>
                  <a:lnTo>
                    <a:pt x="1008" y="5420"/>
                  </a:lnTo>
                  <a:lnTo>
                    <a:pt x="960" y="5371"/>
                  </a:lnTo>
                  <a:lnTo>
                    <a:pt x="860" y="5263"/>
                  </a:lnTo>
                  <a:lnTo>
                    <a:pt x="751" y="5136"/>
                  </a:lnTo>
                  <a:lnTo>
                    <a:pt x="634" y="4986"/>
                  </a:lnTo>
                  <a:lnTo>
                    <a:pt x="572" y="4899"/>
                  </a:lnTo>
                  <a:lnTo>
                    <a:pt x="533" y="4844"/>
                  </a:lnTo>
                  <a:lnTo>
                    <a:pt x="459" y="4729"/>
                  </a:lnTo>
                  <a:lnTo>
                    <a:pt x="390" y="4612"/>
                  </a:lnTo>
                  <a:lnTo>
                    <a:pt x="328" y="4491"/>
                  </a:lnTo>
                  <a:lnTo>
                    <a:pt x="270" y="4368"/>
                  </a:lnTo>
                  <a:lnTo>
                    <a:pt x="217" y="4241"/>
                  </a:lnTo>
                  <a:lnTo>
                    <a:pt x="171" y="4114"/>
                  </a:lnTo>
                  <a:lnTo>
                    <a:pt x="130" y="3984"/>
                  </a:lnTo>
                  <a:lnTo>
                    <a:pt x="94" y="3852"/>
                  </a:lnTo>
                  <a:lnTo>
                    <a:pt x="64" y="3718"/>
                  </a:lnTo>
                  <a:lnTo>
                    <a:pt x="40" y="3584"/>
                  </a:lnTo>
                  <a:lnTo>
                    <a:pt x="21" y="3448"/>
                  </a:lnTo>
                  <a:lnTo>
                    <a:pt x="8" y="3312"/>
                  </a:lnTo>
                  <a:lnTo>
                    <a:pt x="1" y="3175"/>
                  </a:lnTo>
                  <a:lnTo>
                    <a:pt x="0" y="3038"/>
                  </a:lnTo>
                  <a:lnTo>
                    <a:pt x="4" y="2899"/>
                  </a:lnTo>
                  <a:lnTo>
                    <a:pt x="9" y="2831"/>
                  </a:lnTo>
                  <a:lnTo>
                    <a:pt x="17" y="2759"/>
                  </a:lnTo>
                  <a:lnTo>
                    <a:pt x="36" y="2618"/>
                  </a:lnTo>
                  <a:lnTo>
                    <a:pt x="62" y="2478"/>
                  </a:lnTo>
                  <a:lnTo>
                    <a:pt x="94" y="2340"/>
                  </a:lnTo>
                  <a:lnTo>
                    <a:pt x="132" y="2205"/>
                  </a:lnTo>
                  <a:lnTo>
                    <a:pt x="175" y="2073"/>
                  </a:lnTo>
                  <a:lnTo>
                    <a:pt x="224" y="1943"/>
                  </a:lnTo>
                  <a:lnTo>
                    <a:pt x="278" y="1817"/>
                  </a:lnTo>
                  <a:lnTo>
                    <a:pt x="337" y="1692"/>
                  </a:lnTo>
                  <a:lnTo>
                    <a:pt x="403" y="1572"/>
                  </a:lnTo>
                  <a:lnTo>
                    <a:pt x="472" y="1454"/>
                  </a:lnTo>
                  <a:lnTo>
                    <a:pt x="547" y="1340"/>
                  </a:lnTo>
                  <a:lnTo>
                    <a:pt x="626" y="1230"/>
                  </a:lnTo>
                  <a:lnTo>
                    <a:pt x="711" y="1124"/>
                  </a:lnTo>
                  <a:lnTo>
                    <a:pt x="798" y="1020"/>
                  </a:lnTo>
                  <a:lnTo>
                    <a:pt x="891" y="922"/>
                  </a:lnTo>
                  <a:lnTo>
                    <a:pt x="988" y="827"/>
                  </a:lnTo>
                  <a:lnTo>
                    <a:pt x="1089" y="736"/>
                  </a:lnTo>
                  <a:lnTo>
                    <a:pt x="1193" y="651"/>
                  </a:lnTo>
                  <a:lnTo>
                    <a:pt x="1301" y="570"/>
                  </a:lnTo>
                  <a:lnTo>
                    <a:pt x="1412" y="493"/>
                  </a:lnTo>
                  <a:lnTo>
                    <a:pt x="1526" y="422"/>
                  </a:lnTo>
                  <a:lnTo>
                    <a:pt x="1644" y="356"/>
                  </a:lnTo>
                  <a:lnTo>
                    <a:pt x="1766" y="293"/>
                  </a:lnTo>
                  <a:lnTo>
                    <a:pt x="1889" y="237"/>
                  </a:lnTo>
                  <a:lnTo>
                    <a:pt x="2016" y="188"/>
                  </a:lnTo>
                  <a:lnTo>
                    <a:pt x="2144" y="142"/>
                  </a:lnTo>
                  <a:lnTo>
                    <a:pt x="2276" y="103"/>
                  </a:lnTo>
                  <a:lnTo>
                    <a:pt x="2409" y="71"/>
                  </a:lnTo>
                  <a:lnTo>
                    <a:pt x="2545" y="43"/>
                  </a:lnTo>
                  <a:lnTo>
                    <a:pt x="2682" y="22"/>
                  </a:lnTo>
                  <a:lnTo>
                    <a:pt x="2823" y="8"/>
                  </a:lnTo>
                  <a:lnTo>
                    <a:pt x="2892" y="3"/>
                  </a:lnTo>
                  <a:lnTo>
                    <a:pt x="2975" y="0"/>
                  </a:lnTo>
                  <a:lnTo>
                    <a:pt x="3138" y="1"/>
                  </a:lnTo>
                  <a:lnTo>
                    <a:pt x="3298" y="11"/>
                  </a:lnTo>
                  <a:lnTo>
                    <a:pt x="3457" y="28"/>
                  </a:lnTo>
                  <a:lnTo>
                    <a:pt x="3613" y="54"/>
                  </a:lnTo>
                  <a:lnTo>
                    <a:pt x="3766" y="88"/>
                  </a:lnTo>
                  <a:lnTo>
                    <a:pt x="3917" y="129"/>
                  </a:lnTo>
                  <a:lnTo>
                    <a:pt x="4063" y="177"/>
                  </a:lnTo>
                  <a:lnTo>
                    <a:pt x="4207" y="233"/>
                  </a:lnTo>
                  <a:lnTo>
                    <a:pt x="4347" y="295"/>
                  </a:lnTo>
                  <a:lnTo>
                    <a:pt x="4483" y="365"/>
                  </a:lnTo>
                  <a:lnTo>
                    <a:pt x="4616" y="441"/>
                  </a:lnTo>
                  <a:lnTo>
                    <a:pt x="4744" y="523"/>
                  </a:lnTo>
                  <a:lnTo>
                    <a:pt x="4867" y="613"/>
                  </a:lnTo>
                  <a:lnTo>
                    <a:pt x="4986" y="707"/>
                  </a:lnTo>
                  <a:lnTo>
                    <a:pt x="5100" y="807"/>
                  </a:lnTo>
                  <a:lnTo>
                    <a:pt x="5210" y="914"/>
                  </a:lnTo>
                  <a:lnTo>
                    <a:pt x="5313" y="1024"/>
                  </a:lnTo>
                  <a:lnTo>
                    <a:pt x="5411" y="1141"/>
                  </a:lnTo>
                  <a:lnTo>
                    <a:pt x="5504" y="1262"/>
                  </a:lnTo>
                  <a:lnTo>
                    <a:pt x="5592" y="1387"/>
                  </a:lnTo>
                  <a:lnTo>
                    <a:pt x="5672" y="1517"/>
                  </a:lnTo>
                  <a:lnTo>
                    <a:pt x="5747" y="1652"/>
                  </a:lnTo>
                  <a:lnTo>
                    <a:pt x="5814" y="1790"/>
                  </a:lnTo>
                  <a:lnTo>
                    <a:pt x="5875" y="1933"/>
                  </a:lnTo>
                  <a:lnTo>
                    <a:pt x="5930" y="2078"/>
                  </a:lnTo>
                  <a:lnTo>
                    <a:pt x="5977" y="2227"/>
                  </a:lnTo>
                  <a:lnTo>
                    <a:pt x="6017" y="2379"/>
                  </a:lnTo>
                  <a:lnTo>
                    <a:pt x="6049" y="2535"/>
                  </a:lnTo>
                  <a:lnTo>
                    <a:pt x="6074" y="2693"/>
                  </a:lnTo>
                  <a:lnTo>
                    <a:pt x="6091" y="2853"/>
                  </a:lnTo>
                  <a:lnTo>
                    <a:pt x="6099" y="3016"/>
                  </a:lnTo>
                  <a:lnTo>
                    <a:pt x="6099" y="3099"/>
                  </a:lnTo>
                  <a:lnTo>
                    <a:pt x="6098" y="3217"/>
                  </a:lnTo>
                  <a:lnTo>
                    <a:pt x="6081" y="3452"/>
                  </a:lnTo>
                  <a:lnTo>
                    <a:pt x="6046" y="3685"/>
                  </a:lnTo>
                  <a:lnTo>
                    <a:pt x="5995" y="3914"/>
                  </a:lnTo>
                  <a:lnTo>
                    <a:pt x="5926" y="4139"/>
                  </a:lnTo>
                  <a:lnTo>
                    <a:pt x="5841" y="4357"/>
                  </a:lnTo>
                  <a:lnTo>
                    <a:pt x="5738" y="4568"/>
                  </a:lnTo>
                  <a:lnTo>
                    <a:pt x="5618" y="4772"/>
                  </a:lnTo>
                  <a:lnTo>
                    <a:pt x="5551" y="4871"/>
                  </a:lnTo>
                  <a:lnTo>
                    <a:pt x="5488" y="4958"/>
                  </a:lnTo>
                  <a:lnTo>
                    <a:pt x="5372" y="5109"/>
                  </a:lnTo>
                  <a:lnTo>
                    <a:pt x="5212" y="5299"/>
                  </a:lnTo>
                  <a:lnTo>
                    <a:pt x="5115" y="5405"/>
                  </a:lnTo>
                  <a:lnTo>
                    <a:pt x="5023" y="5507"/>
                  </a:lnTo>
                  <a:lnTo>
                    <a:pt x="4906" y="5650"/>
                  </a:lnTo>
                  <a:lnTo>
                    <a:pt x="4837" y="5749"/>
                  </a:lnTo>
                  <a:lnTo>
                    <a:pt x="4778" y="5856"/>
                  </a:lnTo>
                  <a:lnTo>
                    <a:pt x="4728" y="5976"/>
                  </a:lnTo>
                  <a:lnTo>
                    <a:pt x="4684" y="6116"/>
                  </a:lnTo>
                  <a:lnTo>
                    <a:pt x="4651" y="6281"/>
                  </a:lnTo>
                  <a:lnTo>
                    <a:pt x="4637" y="6376"/>
                  </a:lnTo>
                  <a:lnTo>
                    <a:pt x="4595" y="6728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Rectangle 49"/>
            <p:cNvSpPr>
              <a:spLocks noChangeArrowheads="1"/>
            </p:cNvSpPr>
            <p:nvPr/>
          </p:nvSpPr>
          <p:spPr bwMode="auto">
            <a:xfrm>
              <a:off x="5079" y="3782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Rectangle 50"/>
            <p:cNvSpPr>
              <a:spLocks noChangeArrowheads="1"/>
            </p:cNvSpPr>
            <p:nvPr/>
          </p:nvSpPr>
          <p:spPr bwMode="auto">
            <a:xfrm>
              <a:off x="5079" y="3897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Rectangle 51"/>
            <p:cNvSpPr>
              <a:spLocks noChangeArrowheads="1"/>
            </p:cNvSpPr>
            <p:nvPr/>
          </p:nvSpPr>
          <p:spPr bwMode="auto">
            <a:xfrm>
              <a:off x="5079" y="4012"/>
              <a:ext cx="601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2"/>
            <p:cNvSpPr>
              <a:spLocks/>
            </p:cNvSpPr>
            <p:nvPr/>
          </p:nvSpPr>
          <p:spPr bwMode="auto">
            <a:xfrm>
              <a:off x="4580" y="2838"/>
              <a:ext cx="1172" cy="902"/>
            </a:xfrm>
            <a:custGeom>
              <a:avLst/>
              <a:gdLst>
                <a:gd name="T0" fmla="*/ 2581 w 7031"/>
                <a:gd name="T1" fmla="*/ 1972 h 5408"/>
                <a:gd name="T2" fmla="*/ 2581 w 7031"/>
                <a:gd name="T3" fmla="*/ 2487 h 5408"/>
                <a:gd name="T4" fmla="*/ 2697 w 7031"/>
                <a:gd name="T5" fmla="*/ 2981 h 5408"/>
                <a:gd name="T6" fmla="*/ 333 w 7031"/>
                <a:gd name="T7" fmla="*/ 4243 h 5408"/>
                <a:gd name="T8" fmla="*/ 174 w 7031"/>
                <a:gd name="T9" fmla="*/ 4363 h 5408"/>
                <a:gd name="T10" fmla="*/ 64 w 7031"/>
                <a:gd name="T11" fmla="*/ 4520 h 5408"/>
                <a:gd name="T12" fmla="*/ 7 w 7031"/>
                <a:gd name="T13" fmla="*/ 4701 h 5408"/>
                <a:gd name="T14" fmla="*/ 6 w 7031"/>
                <a:gd name="T15" fmla="*/ 4894 h 5408"/>
                <a:gd name="T16" fmla="*/ 68 w 7031"/>
                <a:gd name="T17" fmla="*/ 5084 h 5408"/>
                <a:gd name="T18" fmla="*/ 102 w 7031"/>
                <a:gd name="T19" fmla="*/ 5143 h 5408"/>
                <a:gd name="T20" fmla="*/ 242 w 7031"/>
                <a:gd name="T21" fmla="*/ 5285 h 5408"/>
                <a:gd name="T22" fmla="*/ 411 w 7031"/>
                <a:gd name="T23" fmla="*/ 5374 h 5408"/>
                <a:gd name="T24" fmla="*/ 599 w 7031"/>
                <a:gd name="T25" fmla="*/ 5408 h 5408"/>
                <a:gd name="T26" fmla="*/ 790 w 7031"/>
                <a:gd name="T27" fmla="*/ 5382 h 5408"/>
                <a:gd name="T28" fmla="*/ 970 w 7031"/>
                <a:gd name="T29" fmla="*/ 5291 h 5408"/>
                <a:gd name="T30" fmla="*/ 3161 w 7031"/>
                <a:gd name="T31" fmla="*/ 3739 h 5408"/>
                <a:gd name="T32" fmla="*/ 3427 w 7031"/>
                <a:gd name="T33" fmla="*/ 3982 h 5408"/>
                <a:gd name="T34" fmla="*/ 3733 w 7031"/>
                <a:gd name="T35" fmla="*/ 4182 h 5408"/>
                <a:gd name="T36" fmla="*/ 4076 w 7031"/>
                <a:gd name="T37" fmla="*/ 4332 h 5408"/>
                <a:gd name="T38" fmla="*/ 4449 w 7031"/>
                <a:gd name="T39" fmla="*/ 4426 h 5408"/>
                <a:gd name="T40" fmla="*/ 4852 w 7031"/>
                <a:gd name="T41" fmla="*/ 4455 h 5408"/>
                <a:gd name="T42" fmla="*/ 5194 w 7031"/>
                <a:gd name="T43" fmla="*/ 4429 h 5408"/>
                <a:gd name="T44" fmla="*/ 5707 w 7031"/>
                <a:gd name="T45" fmla="*/ 4277 h 5408"/>
                <a:gd name="T46" fmla="*/ 6160 w 7031"/>
                <a:gd name="T47" fmla="*/ 4007 h 5408"/>
                <a:gd name="T48" fmla="*/ 6538 w 7031"/>
                <a:gd name="T49" fmla="*/ 3636 h 5408"/>
                <a:gd name="T50" fmla="*/ 6822 w 7031"/>
                <a:gd name="T51" fmla="*/ 3181 h 5408"/>
                <a:gd name="T52" fmla="*/ 6976 w 7031"/>
                <a:gd name="T53" fmla="*/ 2751 h 5408"/>
                <a:gd name="T54" fmla="*/ 7006 w 7031"/>
                <a:gd name="T55" fmla="*/ 2584 h 5408"/>
                <a:gd name="T56" fmla="*/ 7031 w 7031"/>
                <a:gd name="T57" fmla="*/ 2249 h 5408"/>
                <a:gd name="T58" fmla="*/ 7006 w 7031"/>
                <a:gd name="T59" fmla="*/ 1920 h 5408"/>
                <a:gd name="T60" fmla="*/ 6935 w 7031"/>
                <a:gd name="T61" fmla="*/ 1604 h 5408"/>
                <a:gd name="T62" fmla="*/ 6821 w 7031"/>
                <a:gd name="T63" fmla="*/ 1301 h 5408"/>
                <a:gd name="T64" fmla="*/ 6666 w 7031"/>
                <a:gd name="T65" fmla="*/ 1020 h 5408"/>
                <a:gd name="T66" fmla="*/ 6473 w 7031"/>
                <a:gd name="T67" fmla="*/ 763 h 5408"/>
                <a:gd name="T68" fmla="*/ 6244 w 7031"/>
                <a:gd name="T69" fmla="*/ 536 h 5408"/>
                <a:gd name="T70" fmla="*/ 5982 w 7031"/>
                <a:gd name="T71" fmla="*/ 343 h 5408"/>
                <a:gd name="T72" fmla="*/ 5691 w 7031"/>
                <a:gd name="T73" fmla="*/ 189 h 5408"/>
                <a:gd name="T74" fmla="*/ 5371 w 7031"/>
                <a:gd name="T75" fmla="*/ 78 h 5408"/>
                <a:gd name="T76" fmla="*/ 5260 w 7031"/>
                <a:gd name="T77" fmla="*/ 52 h 5408"/>
                <a:gd name="T78" fmla="*/ 4925 w 7031"/>
                <a:gd name="T79" fmla="*/ 4 h 5408"/>
                <a:gd name="T80" fmla="*/ 4595 w 7031"/>
                <a:gd name="T81" fmla="*/ 8 h 5408"/>
                <a:gd name="T82" fmla="*/ 4274 w 7031"/>
                <a:gd name="T83" fmla="*/ 61 h 5408"/>
                <a:gd name="T84" fmla="*/ 3968 w 7031"/>
                <a:gd name="T85" fmla="*/ 159 h 5408"/>
                <a:gd name="T86" fmla="*/ 3680 w 7031"/>
                <a:gd name="T87" fmla="*/ 301 h 5408"/>
                <a:gd name="T88" fmla="*/ 3416 w 7031"/>
                <a:gd name="T89" fmla="*/ 482 h 5408"/>
                <a:gd name="T90" fmla="*/ 3179 w 7031"/>
                <a:gd name="T91" fmla="*/ 699 h 5408"/>
                <a:gd name="T92" fmla="*/ 2974 w 7031"/>
                <a:gd name="T93" fmla="*/ 952 h 5408"/>
                <a:gd name="T94" fmla="*/ 2805 w 7031"/>
                <a:gd name="T95" fmla="*/ 1234 h 5408"/>
                <a:gd name="T96" fmla="*/ 2676 w 7031"/>
                <a:gd name="T97" fmla="*/ 1546 h 5408"/>
                <a:gd name="T98" fmla="*/ 2630 w 7031"/>
                <a:gd name="T99" fmla="*/ 1710 h 5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031" h="5408">
                  <a:moveTo>
                    <a:pt x="2630" y="1710"/>
                  </a:moveTo>
                  <a:lnTo>
                    <a:pt x="2610" y="1798"/>
                  </a:lnTo>
                  <a:lnTo>
                    <a:pt x="2581" y="1972"/>
                  </a:lnTo>
                  <a:lnTo>
                    <a:pt x="2568" y="2145"/>
                  </a:lnTo>
                  <a:lnTo>
                    <a:pt x="2568" y="2317"/>
                  </a:lnTo>
                  <a:lnTo>
                    <a:pt x="2581" y="2487"/>
                  </a:lnTo>
                  <a:lnTo>
                    <a:pt x="2607" y="2654"/>
                  </a:lnTo>
                  <a:lnTo>
                    <a:pt x="2646" y="2820"/>
                  </a:lnTo>
                  <a:lnTo>
                    <a:pt x="2697" y="2981"/>
                  </a:lnTo>
                  <a:lnTo>
                    <a:pt x="2728" y="3061"/>
                  </a:lnTo>
                  <a:lnTo>
                    <a:pt x="365" y="4229"/>
                  </a:lnTo>
                  <a:lnTo>
                    <a:pt x="333" y="4243"/>
                  </a:lnTo>
                  <a:lnTo>
                    <a:pt x="275" y="4278"/>
                  </a:lnTo>
                  <a:lnTo>
                    <a:pt x="223" y="4318"/>
                  </a:lnTo>
                  <a:lnTo>
                    <a:pt x="174" y="4363"/>
                  </a:lnTo>
                  <a:lnTo>
                    <a:pt x="132" y="4411"/>
                  </a:lnTo>
                  <a:lnTo>
                    <a:pt x="95" y="4464"/>
                  </a:lnTo>
                  <a:lnTo>
                    <a:pt x="64" y="4520"/>
                  </a:lnTo>
                  <a:lnTo>
                    <a:pt x="39" y="4578"/>
                  </a:lnTo>
                  <a:lnTo>
                    <a:pt x="20" y="4639"/>
                  </a:lnTo>
                  <a:lnTo>
                    <a:pt x="7" y="4701"/>
                  </a:lnTo>
                  <a:lnTo>
                    <a:pt x="1" y="4765"/>
                  </a:lnTo>
                  <a:lnTo>
                    <a:pt x="0" y="4829"/>
                  </a:lnTo>
                  <a:lnTo>
                    <a:pt x="6" y="4894"/>
                  </a:lnTo>
                  <a:lnTo>
                    <a:pt x="20" y="4959"/>
                  </a:lnTo>
                  <a:lnTo>
                    <a:pt x="40" y="5022"/>
                  </a:lnTo>
                  <a:lnTo>
                    <a:pt x="68" y="5084"/>
                  </a:lnTo>
                  <a:lnTo>
                    <a:pt x="83" y="5115"/>
                  </a:lnTo>
                  <a:lnTo>
                    <a:pt x="83" y="5115"/>
                  </a:lnTo>
                  <a:lnTo>
                    <a:pt x="102" y="5143"/>
                  </a:lnTo>
                  <a:lnTo>
                    <a:pt x="145" y="5196"/>
                  </a:lnTo>
                  <a:lnTo>
                    <a:pt x="191" y="5244"/>
                  </a:lnTo>
                  <a:lnTo>
                    <a:pt x="242" y="5285"/>
                  </a:lnTo>
                  <a:lnTo>
                    <a:pt x="295" y="5321"/>
                  </a:lnTo>
                  <a:lnTo>
                    <a:pt x="352" y="5350"/>
                  </a:lnTo>
                  <a:lnTo>
                    <a:pt x="411" y="5374"/>
                  </a:lnTo>
                  <a:lnTo>
                    <a:pt x="473" y="5392"/>
                  </a:lnTo>
                  <a:lnTo>
                    <a:pt x="535" y="5403"/>
                  </a:lnTo>
                  <a:lnTo>
                    <a:pt x="599" y="5408"/>
                  </a:lnTo>
                  <a:lnTo>
                    <a:pt x="662" y="5406"/>
                  </a:lnTo>
                  <a:lnTo>
                    <a:pt x="727" y="5396"/>
                  </a:lnTo>
                  <a:lnTo>
                    <a:pt x="790" y="5382"/>
                  </a:lnTo>
                  <a:lnTo>
                    <a:pt x="851" y="5359"/>
                  </a:lnTo>
                  <a:lnTo>
                    <a:pt x="911" y="5329"/>
                  </a:lnTo>
                  <a:lnTo>
                    <a:pt x="970" y="5291"/>
                  </a:lnTo>
                  <a:lnTo>
                    <a:pt x="998" y="5270"/>
                  </a:lnTo>
                  <a:lnTo>
                    <a:pt x="3121" y="3694"/>
                  </a:lnTo>
                  <a:lnTo>
                    <a:pt x="3161" y="3739"/>
                  </a:lnTo>
                  <a:lnTo>
                    <a:pt x="3246" y="3824"/>
                  </a:lnTo>
                  <a:lnTo>
                    <a:pt x="3334" y="3906"/>
                  </a:lnTo>
                  <a:lnTo>
                    <a:pt x="3427" y="3982"/>
                  </a:lnTo>
                  <a:lnTo>
                    <a:pt x="3525" y="4054"/>
                  </a:lnTo>
                  <a:lnTo>
                    <a:pt x="3628" y="4121"/>
                  </a:lnTo>
                  <a:lnTo>
                    <a:pt x="3733" y="4182"/>
                  </a:lnTo>
                  <a:lnTo>
                    <a:pt x="3844" y="4238"/>
                  </a:lnTo>
                  <a:lnTo>
                    <a:pt x="3958" y="4289"/>
                  </a:lnTo>
                  <a:lnTo>
                    <a:pt x="4076" y="4332"/>
                  </a:lnTo>
                  <a:lnTo>
                    <a:pt x="4197" y="4370"/>
                  </a:lnTo>
                  <a:lnTo>
                    <a:pt x="4322" y="4402"/>
                  </a:lnTo>
                  <a:lnTo>
                    <a:pt x="4449" y="4426"/>
                  </a:lnTo>
                  <a:lnTo>
                    <a:pt x="4581" y="4443"/>
                  </a:lnTo>
                  <a:lnTo>
                    <a:pt x="4715" y="4453"/>
                  </a:lnTo>
                  <a:lnTo>
                    <a:pt x="4852" y="4455"/>
                  </a:lnTo>
                  <a:lnTo>
                    <a:pt x="4922" y="4453"/>
                  </a:lnTo>
                  <a:lnTo>
                    <a:pt x="5014" y="4450"/>
                  </a:lnTo>
                  <a:lnTo>
                    <a:pt x="5194" y="4429"/>
                  </a:lnTo>
                  <a:lnTo>
                    <a:pt x="5370" y="4392"/>
                  </a:lnTo>
                  <a:lnTo>
                    <a:pt x="5541" y="4341"/>
                  </a:lnTo>
                  <a:lnTo>
                    <a:pt x="5707" y="4277"/>
                  </a:lnTo>
                  <a:lnTo>
                    <a:pt x="5865" y="4199"/>
                  </a:lnTo>
                  <a:lnTo>
                    <a:pt x="6016" y="4108"/>
                  </a:lnTo>
                  <a:lnTo>
                    <a:pt x="6160" y="4007"/>
                  </a:lnTo>
                  <a:lnTo>
                    <a:pt x="6295" y="3893"/>
                  </a:lnTo>
                  <a:lnTo>
                    <a:pt x="6421" y="3770"/>
                  </a:lnTo>
                  <a:lnTo>
                    <a:pt x="6538" y="3636"/>
                  </a:lnTo>
                  <a:lnTo>
                    <a:pt x="6643" y="3492"/>
                  </a:lnTo>
                  <a:lnTo>
                    <a:pt x="6738" y="3340"/>
                  </a:lnTo>
                  <a:lnTo>
                    <a:pt x="6822" y="3181"/>
                  </a:lnTo>
                  <a:lnTo>
                    <a:pt x="6893" y="3014"/>
                  </a:lnTo>
                  <a:lnTo>
                    <a:pt x="6951" y="2841"/>
                  </a:lnTo>
                  <a:lnTo>
                    <a:pt x="6976" y="2751"/>
                  </a:lnTo>
                  <a:lnTo>
                    <a:pt x="6976" y="2751"/>
                  </a:lnTo>
                  <a:lnTo>
                    <a:pt x="6987" y="2696"/>
                  </a:lnTo>
                  <a:lnTo>
                    <a:pt x="7006" y="2584"/>
                  </a:lnTo>
                  <a:lnTo>
                    <a:pt x="7020" y="2472"/>
                  </a:lnTo>
                  <a:lnTo>
                    <a:pt x="7028" y="2360"/>
                  </a:lnTo>
                  <a:lnTo>
                    <a:pt x="7031" y="2249"/>
                  </a:lnTo>
                  <a:lnTo>
                    <a:pt x="7027" y="2138"/>
                  </a:lnTo>
                  <a:lnTo>
                    <a:pt x="7019" y="2029"/>
                  </a:lnTo>
                  <a:lnTo>
                    <a:pt x="7006" y="1920"/>
                  </a:lnTo>
                  <a:lnTo>
                    <a:pt x="6987" y="1814"/>
                  </a:lnTo>
                  <a:lnTo>
                    <a:pt x="6963" y="1707"/>
                  </a:lnTo>
                  <a:lnTo>
                    <a:pt x="6935" y="1604"/>
                  </a:lnTo>
                  <a:lnTo>
                    <a:pt x="6902" y="1500"/>
                  </a:lnTo>
                  <a:lnTo>
                    <a:pt x="6864" y="1400"/>
                  </a:lnTo>
                  <a:lnTo>
                    <a:pt x="6821" y="1301"/>
                  </a:lnTo>
                  <a:lnTo>
                    <a:pt x="6773" y="1205"/>
                  </a:lnTo>
                  <a:lnTo>
                    <a:pt x="6722" y="1111"/>
                  </a:lnTo>
                  <a:lnTo>
                    <a:pt x="6666" y="1020"/>
                  </a:lnTo>
                  <a:lnTo>
                    <a:pt x="6605" y="931"/>
                  </a:lnTo>
                  <a:lnTo>
                    <a:pt x="6541" y="845"/>
                  </a:lnTo>
                  <a:lnTo>
                    <a:pt x="6473" y="763"/>
                  </a:lnTo>
                  <a:lnTo>
                    <a:pt x="6400" y="684"/>
                  </a:lnTo>
                  <a:lnTo>
                    <a:pt x="6324" y="608"/>
                  </a:lnTo>
                  <a:lnTo>
                    <a:pt x="6244" y="536"/>
                  </a:lnTo>
                  <a:lnTo>
                    <a:pt x="6160" y="467"/>
                  </a:lnTo>
                  <a:lnTo>
                    <a:pt x="6073" y="403"/>
                  </a:lnTo>
                  <a:lnTo>
                    <a:pt x="5982" y="343"/>
                  </a:lnTo>
                  <a:lnTo>
                    <a:pt x="5888" y="287"/>
                  </a:lnTo>
                  <a:lnTo>
                    <a:pt x="5791" y="235"/>
                  </a:lnTo>
                  <a:lnTo>
                    <a:pt x="5691" y="189"/>
                  </a:lnTo>
                  <a:lnTo>
                    <a:pt x="5588" y="147"/>
                  </a:lnTo>
                  <a:lnTo>
                    <a:pt x="5481" y="110"/>
                  </a:lnTo>
                  <a:lnTo>
                    <a:pt x="5371" y="78"/>
                  </a:lnTo>
                  <a:lnTo>
                    <a:pt x="5315" y="64"/>
                  </a:lnTo>
                  <a:lnTo>
                    <a:pt x="5315" y="64"/>
                  </a:lnTo>
                  <a:lnTo>
                    <a:pt x="5260" y="52"/>
                  </a:lnTo>
                  <a:lnTo>
                    <a:pt x="5148" y="29"/>
                  </a:lnTo>
                  <a:lnTo>
                    <a:pt x="5036" y="14"/>
                  </a:lnTo>
                  <a:lnTo>
                    <a:pt x="4925" y="4"/>
                  </a:lnTo>
                  <a:lnTo>
                    <a:pt x="4814" y="0"/>
                  </a:lnTo>
                  <a:lnTo>
                    <a:pt x="4704" y="1"/>
                  </a:lnTo>
                  <a:lnTo>
                    <a:pt x="4595" y="8"/>
                  </a:lnTo>
                  <a:lnTo>
                    <a:pt x="4486" y="21"/>
                  </a:lnTo>
                  <a:lnTo>
                    <a:pt x="4380" y="38"/>
                  </a:lnTo>
                  <a:lnTo>
                    <a:pt x="4274" y="61"/>
                  </a:lnTo>
                  <a:lnTo>
                    <a:pt x="4171" y="88"/>
                  </a:lnTo>
                  <a:lnTo>
                    <a:pt x="4069" y="122"/>
                  </a:lnTo>
                  <a:lnTo>
                    <a:pt x="3968" y="159"/>
                  </a:lnTo>
                  <a:lnTo>
                    <a:pt x="3870" y="202"/>
                  </a:lnTo>
                  <a:lnTo>
                    <a:pt x="3774" y="249"/>
                  </a:lnTo>
                  <a:lnTo>
                    <a:pt x="3680" y="301"/>
                  </a:lnTo>
                  <a:lnTo>
                    <a:pt x="3590" y="356"/>
                  </a:lnTo>
                  <a:lnTo>
                    <a:pt x="3501" y="417"/>
                  </a:lnTo>
                  <a:lnTo>
                    <a:pt x="3416" y="482"/>
                  </a:lnTo>
                  <a:lnTo>
                    <a:pt x="3333" y="551"/>
                  </a:lnTo>
                  <a:lnTo>
                    <a:pt x="3254" y="623"/>
                  </a:lnTo>
                  <a:lnTo>
                    <a:pt x="3179" y="699"/>
                  </a:lnTo>
                  <a:lnTo>
                    <a:pt x="3107" y="780"/>
                  </a:lnTo>
                  <a:lnTo>
                    <a:pt x="3038" y="864"/>
                  </a:lnTo>
                  <a:lnTo>
                    <a:pt x="2974" y="952"/>
                  </a:lnTo>
                  <a:lnTo>
                    <a:pt x="2914" y="1042"/>
                  </a:lnTo>
                  <a:lnTo>
                    <a:pt x="2857" y="1136"/>
                  </a:lnTo>
                  <a:lnTo>
                    <a:pt x="2805" y="1234"/>
                  </a:lnTo>
                  <a:lnTo>
                    <a:pt x="2757" y="1335"/>
                  </a:lnTo>
                  <a:lnTo>
                    <a:pt x="2714" y="1439"/>
                  </a:lnTo>
                  <a:lnTo>
                    <a:pt x="2676" y="1546"/>
                  </a:lnTo>
                  <a:lnTo>
                    <a:pt x="2643" y="1654"/>
                  </a:lnTo>
                  <a:lnTo>
                    <a:pt x="2630" y="1710"/>
                  </a:lnTo>
                  <a:lnTo>
                    <a:pt x="2630" y="1710"/>
                  </a:lnTo>
                  <a:close/>
                </a:path>
              </a:pathLst>
            </a:custGeom>
            <a:solidFill>
              <a:srgbClr val="53C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3"/>
            <p:cNvSpPr>
              <a:spLocks/>
            </p:cNvSpPr>
            <p:nvPr/>
          </p:nvSpPr>
          <p:spPr bwMode="auto">
            <a:xfrm>
              <a:off x="5124" y="2943"/>
              <a:ext cx="513" cy="514"/>
            </a:xfrm>
            <a:custGeom>
              <a:avLst/>
              <a:gdLst>
                <a:gd name="T0" fmla="*/ 1364 w 3080"/>
                <a:gd name="T1" fmla="*/ 3080 h 3080"/>
                <a:gd name="T2" fmla="*/ 1814 w 3080"/>
                <a:gd name="T3" fmla="*/ 2770 h 3080"/>
                <a:gd name="T4" fmla="*/ 1998 w 3080"/>
                <a:gd name="T5" fmla="*/ 2712 h 3080"/>
                <a:gd name="T6" fmla="*/ 2215 w 3080"/>
                <a:gd name="T7" fmla="*/ 2605 h 3080"/>
                <a:gd name="T8" fmla="*/ 2503 w 3080"/>
                <a:gd name="T9" fmla="*/ 2743 h 3080"/>
                <a:gd name="T10" fmla="*/ 2616 w 3080"/>
                <a:gd name="T11" fmla="*/ 2222 h 3080"/>
                <a:gd name="T12" fmla="*/ 2703 w 3080"/>
                <a:gd name="T13" fmla="*/ 2058 h 3080"/>
                <a:gd name="T14" fmla="*/ 2787 w 3080"/>
                <a:gd name="T15" fmla="*/ 1821 h 3080"/>
                <a:gd name="T16" fmla="*/ 3080 w 3080"/>
                <a:gd name="T17" fmla="*/ 1715 h 3080"/>
                <a:gd name="T18" fmla="*/ 2784 w 3080"/>
                <a:gd name="T19" fmla="*/ 1266 h 3080"/>
                <a:gd name="T20" fmla="*/ 2725 w 3080"/>
                <a:gd name="T21" fmla="*/ 1081 h 3080"/>
                <a:gd name="T22" fmla="*/ 2619 w 3080"/>
                <a:gd name="T23" fmla="*/ 854 h 3080"/>
                <a:gd name="T24" fmla="*/ 2756 w 3080"/>
                <a:gd name="T25" fmla="*/ 562 h 3080"/>
                <a:gd name="T26" fmla="*/ 2221 w 3080"/>
                <a:gd name="T27" fmla="*/ 464 h 3080"/>
                <a:gd name="T28" fmla="*/ 2058 w 3080"/>
                <a:gd name="T29" fmla="*/ 375 h 3080"/>
                <a:gd name="T30" fmla="*/ 1820 w 3080"/>
                <a:gd name="T31" fmla="*/ 293 h 3080"/>
                <a:gd name="T32" fmla="*/ 1715 w 3080"/>
                <a:gd name="T33" fmla="*/ 0 h 3080"/>
                <a:gd name="T34" fmla="*/ 1265 w 3080"/>
                <a:gd name="T35" fmla="*/ 309 h 3080"/>
                <a:gd name="T36" fmla="*/ 1082 w 3080"/>
                <a:gd name="T37" fmla="*/ 367 h 3080"/>
                <a:gd name="T38" fmla="*/ 864 w 3080"/>
                <a:gd name="T39" fmla="*/ 474 h 3080"/>
                <a:gd name="T40" fmla="*/ 576 w 3080"/>
                <a:gd name="T41" fmla="*/ 337 h 3080"/>
                <a:gd name="T42" fmla="*/ 464 w 3080"/>
                <a:gd name="T43" fmla="*/ 871 h 3080"/>
                <a:gd name="T44" fmla="*/ 375 w 3080"/>
                <a:gd name="T45" fmla="*/ 1036 h 3080"/>
                <a:gd name="T46" fmla="*/ 293 w 3080"/>
                <a:gd name="T47" fmla="*/ 1273 h 3080"/>
                <a:gd name="T48" fmla="*/ 0 w 3080"/>
                <a:gd name="T49" fmla="*/ 1378 h 3080"/>
                <a:gd name="T50" fmla="*/ 295 w 3080"/>
                <a:gd name="T51" fmla="*/ 1828 h 3080"/>
                <a:gd name="T52" fmla="*/ 353 w 3080"/>
                <a:gd name="T53" fmla="*/ 2012 h 3080"/>
                <a:gd name="T54" fmla="*/ 461 w 3080"/>
                <a:gd name="T55" fmla="*/ 2230 h 3080"/>
                <a:gd name="T56" fmla="*/ 322 w 3080"/>
                <a:gd name="T57" fmla="*/ 2517 h 3080"/>
                <a:gd name="T58" fmla="*/ 857 w 3080"/>
                <a:gd name="T59" fmla="*/ 2630 h 3080"/>
                <a:gd name="T60" fmla="*/ 1021 w 3080"/>
                <a:gd name="T61" fmla="*/ 2713 h 3080"/>
                <a:gd name="T62" fmla="*/ 1258 w 3080"/>
                <a:gd name="T63" fmla="*/ 2787 h 3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080" h="3080">
                  <a:moveTo>
                    <a:pt x="1321" y="2799"/>
                  </a:moveTo>
                  <a:lnTo>
                    <a:pt x="1364" y="3080"/>
                  </a:lnTo>
                  <a:lnTo>
                    <a:pt x="1786" y="3066"/>
                  </a:lnTo>
                  <a:lnTo>
                    <a:pt x="1814" y="2770"/>
                  </a:lnTo>
                  <a:lnTo>
                    <a:pt x="1876" y="2754"/>
                  </a:lnTo>
                  <a:lnTo>
                    <a:pt x="1998" y="2712"/>
                  </a:lnTo>
                  <a:lnTo>
                    <a:pt x="2110" y="2663"/>
                  </a:lnTo>
                  <a:lnTo>
                    <a:pt x="2215" y="2605"/>
                  </a:lnTo>
                  <a:lnTo>
                    <a:pt x="2263" y="2574"/>
                  </a:lnTo>
                  <a:lnTo>
                    <a:pt x="2503" y="2743"/>
                  </a:lnTo>
                  <a:lnTo>
                    <a:pt x="2798" y="2433"/>
                  </a:lnTo>
                  <a:lnTo>
                    <a:pt x="2616" y="2222"/>
                  </a:lnTo>
                  <a:lnTo>
                    <a:pt x="2646" y="2169"/>
                  </a:lnTo>
                  <a:lnTo>
                    <a:pt x="2703" y="2058"/>
                  </a:lnTo>
                  <a:lnTo>
                    <a:pt x="2751" y="1942"/>
                  </a:lnTo>
                  <a:lnTo>
                    <a:pt x="2787" y="1821"/>
                  </a:lnTo>
                  <a:lnTo>
                    <a:pt x="2798" y="1757"/>
                  </a:lnTo>
                  <a:lnTo>
                    <a:pt x="3080" y="1715"/>
                  </a:lnTo>
                  <a:lnTo>
                    <a:pt x="3065" y="1293"/>
                  </a:lnTo>
                  <a:lnTo>
                    <a:pt x="2784" y="1266"/>
                  </a:lnTo>
                  <a:lnTo>
                    <a:pt x="2768" y="1202"/>
                  </a:lnTo>
                  <a:lnTo>
                    <a:pt x="2725" y="1081"/>
                  </a:lnTo>
                  <a:lnTo>
                    <a:pt x="2676" y="965"/>
                  </a:lnTo>
                  <a:lnTo>
                    <a:pt x="2619" y="854"/>
                  </a:lnTo>
                  <a:lnTo>
                    <a:pt x="2587" y="801"/>
                  </a:lnTo>
                  <a:lnTo>
                    <a:pt x="2756" y="562"/>
                  </a:lnTo>
                  <a:lnTo>
                    <a:pt x="2447" y="280"/>
                  </a:lnTo>
                  <a:lnTo>
                    <a:pt x="2221" y="464"/>
                  </a:lnTo>
                  <a:lnTo>
                    <a:pt x="2168" y="432"/>
                  </a:lnTo>
                  <a:lnTo>
                    <a:pt x="2058" y="375"/>
                  </a:lnTo>
                  <a:lnTo>
                    <a:pt x="1942" y="328"/>
                  </a:lnTo>
                  <a:lnTo>
                    <a:pt x="1820" y="293"/>
                  </a:lnTo>
                  <a:lnTo>
                    <a:pt x="1757" y="280"/>
                  </a:lnTo>
                  <a:lnTo>
                    <a:pt x="1715" y="0"/>
                  </a:lnTo>
                  <a:lnTo>
                    <a:pt x="1293" y="13"/>
                  </a:lnTo>
                  <a:lnTo>
                    <a:pt x="1265" y="309"/>
                  </a:lnTo>
                  <a:lnTo>
                    <a:pt x="1202" y="326"/>
                  </a:lnTo>
                  <a:lnTo>
                    <a:pt x="1082" y="367"/>
                  </a:lnTo>
                  <a:lnTo>
                    <a:pt x="968" y="417"/>
                  </a:lnTo>
                  <a:lnTo>
                    <a:pt x="864" y="474"/>
                  </a:lnTo>
                  <a:lnTo>
                    <a:pt x="815" y="506"/>
                  </a:lnTo>
                  <a:lnTo>
                    <a:pt x="576" y="337"/>
                  </a:lnTo>
                  <a:lnTo>
                    <a:pt x="280" y="646"/>
                  </a:lnTo>
                  <a:lnTo>
                    <a:pt x="464" y="871"/>
                  </a:lnTo>
                  <a:lnTo>
                    <a:pt x="432" y="925"/>
                  </a:lnTo>
                  <a:lnTo>
                    <a:pt x="375" y="1036"/>
                  </a:lnTo>
                  <a:lnTo>
                    <a:pt x="328" y="1152"/>
                  </a:lnTo>
                  <a:lnTo>
                    <a:pt x="293" y="1273"/>
                  </a:lnTo>
                  <a:lnTo>
                    <a:pt x="280" y="1335"/>
                  </a:lnTo>
                  <a:lnTo>
                    <a:pt x="0" y="1378"/>
                  </a:lnTo>
                  <a:lnTo>
                    <a:pt x="13" y="1800"/>
                  </a:lnTo>
                  <a:lnTo>
                    <a:pt x="295" y="1828"/>
                  </a:lnTo>
                  <a:lnTo>
                    <a:pt x="311" y="1891"/>
                  </a:lnTo>
                  <a:lnTo>
                    <a:pt x="353" y="2012"/>
                  </a:lnTo>
                  <a:lnTo>
                    <a:pt x="403" y="2125"/>
                  </a:lnTo>
                  <a:lnTo>
                    <a:pt x="461" y="2230"/>
                  </a:lnTo>
                  <a:lnTo>
                    <a:pt x="491" y="2279"/>
                  </a:lnTo>
                  <a:lnTo>
                    <a:pt x="322" y="2517"/>
                  </a:lnTo>
                  <a:lnTo>
                    <a:pt x="633" y="2812"/>
                  </a:lnTo>
                  <a:lnTo>
                    <a:pt x="857" y="2630"/>
                  </a:lnTo>
                  <a:lnTo>
                    <a:pt x="910" y="2660"/>
                  </a:lnTo>
                  <a:lnTo>
                    <a:pt x="1021" y="2713"/>
                  </a:lnTo>
                  <a:lnTo>
                    <a:pt x="1137" y="2755"/>
                  </a:lnTo>
                  <a:lnTo>
                    <a:pt x="1258" y="2787"/>
                  </a:lnTo>
                  <a:lnTo>
                    <a:pt x="1321" y="2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4"/>
            <p:cNvSpPr>
              <a:spLocks/>
            </p:cNvSpPr>
            <p:nvPr/>
          </p:nvSpPr>
          <p:spPr bwMode="auto">
            <a:xfrm>
              <a:off x="5278" y="3097"/>
              <a:ext cx="206" cy="206"/>
            </a:xfrm>
            <a:custGeom>
              <a:avLst/>
              <a:gdLst>
                <a:gd name="T0" fmla="*/ 1192 w 1237"/>
                <a:gd name="T1" fmla="*/ 385 h 1237"/>
                <a:gd name="T2" fmla="*/ 1134 w 1237"/>
                <a:gd name="T3" fmla="*/ 275 h 1237"/>
                <a:gd name="T4" fmla="*/ 1057 w 1237"/>
                <a:gd name="T5" fmla="*/ 181 h 1237"/>
                <a:gd name="T6" fmla="*/ 965 w 1237"/>
                <a:gd name="T7" fmla="*/ 105 h 1237"/>
                <a:gd name="T8" fmla="*/ 860 w 1237"/>
                <a:gd name="T9" fmla="*/ 49 h 1237"/>
                <a:gd name="T10" fmla="*/ 747 w 1237"/>
                <a:gd name="T11" fmla="*/ 13 h 1237"/>
                <a:gd name="T12" fmla="*/ 628 w 1237"/>
                <a:gd name="T13" fmla="*/ 0 h 1237"/>
                <a:gd name="T14" fmla="*/ 506 w 1237"/>
                <a:gd name="T15" fmla="*/ 10 h 1237"/>
                <a:gd name="T16" fmla="*/ 414 w 1237"/>
                <a:gd name="T17" fmla="*/ 35 h 1237"/>
                <a:gd name="T18" fmla="*/ 328 w 1237"/>
                <a:gd name="T19" fmla="*/ 72 h 1237"/>
                <a:gd name="T20" fmla="*/ 225 w 1237"/>
                <a:gd name="T21" fmla="*/ 140 h 1237"/>
                <a:gd name="T22" fmla="*/ 141 w 1237"/>
                <a:gd name="T23" fmla="*/ 224 h 1237"/>
                <a:gd name="T24" fmla="*/ 74 w 1237"/>
                <a:gd name="T25" fmla="*/ 324 h 1237"/>
                <a:gd name="T26" fmla="*/ 28 w 1237"/>
                <a:gd name="T27" fmla="*/ 432 h 1237"/>
                <a:gd name="T28" fmla="*/ 4 w 1237"/>
                <a:gd name="T29" fmla="*/ 549 h 1237"/>
                <a:gd name="T30" fmla="*/ 2 w 1237"/>
                <a:gd name="T31" fmla="*/ 670 h 1237"/>
                <a:gd name="T32" fmla="*/ 25 w 1237"/>
                <a:gd name="T33" fmla="*/ 792 h 1237"/>
                <a:gd name="T34" fmla="*/ 46 w 1237"/>
                <a:gd name="T35" fmla="*/ 852 h 1237"/>
                <a:gd name="T36" fmla="*/ 104 w 1237"/>
                <a:gd name="T37" fmla="*/ 963 h 1237"/>
                <a:gd name="T38" fmla="*/ 180 w 1237"/>
                <a:gd name="T39" fmla="*/ 1056 h 1237"/>
                <a:gd name="T40" fmla="*/ 272 w 1237"/>
                <a:gd name="T41" fmla="*/ 1132 h 1237"/>
                <a:gd name="T42" fmla="*/ 376 w 1237"/>
                <a:gd name="T43" fmla="*/ 1189 h 1237"/>
                <a:gd name="T44" fmla="*/ 490 w 1237"/>
                <a:gd name="T45" fmla="*/ 1225 h 1237"/>
                <a:gd name="T46" fmla="*/ 609 w 1237"/>
                <a:gd name="T47" fmla="*/ 1237 h 1237"/>
                <a:gd name="T48" fmla="*/ 731 w 1237"/>
                <a:gd name="T49" fmla="*/ 1227 h 1237"/>
                <a:gd name="T50" fmla="*/ 822 w 1237"/>
                <a:gd name="T51" fmla="*/ 1202 h 1237"/>
                <a:gd name="T52" fmla="*/ 909 w 1237"/>
                <a:gd name="T53" fmla="*/ 1164 h 1237"/>
                <a:gd name="T54" fmla="*/ 1011 w 1237"/>
                <a:gd name="T55" fmla="*/ 1097 h 1237"/>
                <a:gd name="T56" fmla="*/ 1097 w 1237"/>
                <a:gd name="T57" fmla="*/ 1013 h 1237"/>
                <a:gd name="T58" fmla="*/ 1162 w 1237"/>
                <a:gd name="T59" fmla="*/ 914 h 1237"/>
                <a:gd name="T60" fmla="*/ 1208 w 1237"/>
                <a:gd name="T61" fmla="*/ 805 h 1237"/>
                <a:gd name="T62" fmla="*/ 1234 w 1237"/>
                <a:gd name="T63" fmla="*/ 689 h 1237"/>
                <a:gd name="T64" fmla="*/ 1235 w 1237"/>
                <a:gd name="T65" fmla="*/ 567 h 1237"/>
                <a:gd name="T66" fmla="*/ 1212 w 1237"/>
                <a:gd name="T67" fmla="*/ 445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37" h="1237">
                  <a:moveTo>
                    <a:pt x="1202" y="414"/>
                  </a:moveTo>
                  <a:lnTo>
                    <a:pt x="1192" y="385"/>
                  </a:lnTo>
                  <a:lnTo>
                    <a:pt x="1164" y="328"/>
                  </a:lnTo>
                  <a:lnTo>
                    <a:pt x="1134" y="275"/>
                  </a:lnTo>
                  <a:lnTo>
                    <a:pt x="1097" y="225"/>
                  </a:lnTo>
                  <a:lnTo>
                    <a:pt x="1057" y="181"/>
                  </a:lnTo>
                  <a:lnTo>
                    <a:pt x="1012" y="141"/>
                  </a:lnTo>
                  <a:lnTo>
                    <a:pt x="965" y="105"/>
                  </a:lnTo>
                  <a:lnTo>
                    <a:pt x="914" y="75"/>
                  </a:lnTo>
                  <a:lnTo>
                    <a:pt x="860" y="49"/>
                  </a:lnTo>
                  <a:lnTo>
                    <a:pt x="804" y="28"/>
                  </a:lnTo>
                  <a:lnTo>
                    <a:pt x="747" y="13"/>
                  </a:lnTo>
                  <a:lnTo>
                    <a:pt x="688" y="4"/>
                  </a:lnTo>
                  <a:lnTo>
                    <a:pt x="628" y="0"/>
                  </a:lnTo>
                  <a:lnTo>
                    <a:pt x="567" y="2"/>
                  </a:lnTo>
                  <a:lnTo>
                    <a:pt x="506" y="10"/>
                  </a:lnTo>
                  <a:lnTo>
                    <a:pt x="445" y="25"/>
                  </a:lnTo>
                  <a:lnTo>
                    <a:pt x="414" y="35"/>
                  </a:lnTo>
                  <a:lnTo>
                    <a:pt x="385" y="46"/>
                  </a:lnTo>
                  <a:lnTo>
                    <a:pt x="328" y="72"/>
                  </a:lnTo>
                  <a:lnTo>
                    <a:pt x="275" y="104"/>
                  </a:lnTo>
                  <a:lnTo>
                    <a:pt x="225" y="140"/>
                  </a:lnTo>
                  <a:lnTo>
                    <a:pt x="181" y="180"/>
                  </a:lnTo>
                  <a:lnTo>
                    <a:pt x="141" y="224"/>
                  </a:lnTo>
                  <a:lnTo>
                    <a:pt x="105" y="272"/>
                  </a:lnTo>
                  <a:lnTo>
                    <a:pt x="74" y="324"/>
                  </a:lnTo>
                  <a:lnTo>
                    <a:pt x="49" y="376"/>
                  </a:lnTo>
                  <a:lnTo>
                    <a:pt x="28" y="432"/>
                  </a:lnTo>
                  <a:lnTo>
                    <a:pt x="13" y="490"/>
                  </a:lnTo>
                  <a:lnTo>
                    <a:pt x="4" y="549"/>
                  </a:lnTo>
                  <a:lnTo>
                    <a:pt x="0" y="610"/>
                  </a:lnTo>
                  <a:lnTo>
                    <a:pt x="2" y="670"/>
                  </a:lnTo>
                  <a:lnTo>
                    <a:pt x="10" y="731"/>
                  </a:lnTo>
                  <a:lnTo>
                    <a:pt x="25" y="792"/>
                  </a:lnTo>
                  <a:lnTo>
                    <a:pt x="34" y="823"/>
                  </a:lnTo>
                  <a:lnTo>
                    <a:pt x="46" y="852"/>
                  </a:lnTo>
                  <a:lnTo>
                    <a:pt x="72" y="909"/>
                  </a:lnTo>
                  <a:lnTo>
                    <a:pt x="104" y="963"/>
                  </a:lnTo>
                  <a:lnTo>
                    <a:pt x="140" y="1011"/>
                  </a:lnTo>
                  <a:lnTo>
                    <a:pt x="180" y="1056"/>
                  </a:lnTo>
                  <a:lnTo>
                    <a:pt x="224" y="1097"/>
                  </a:lnTo>
                  <a:lnTo>
                    <a:pt x="272" y="1132"/>
                  </a:lnTo>
                  <a:lnTo>
                    <a:pt x="323" y="1162"/>
                  </a:lnTo>
                  <a:lnTo>
                    <a:pt x="376" y="1189"/>
                  </a:lnTo>
                  <a:lnTo>
                    <a:pt x="432" y="1209"/>
                  </a:lnTo>
                  <a:lnTo>
                    <a:pt x="490" y="1225"/>
                  </a:lnTo>
                  <a:lnTo>
                    <a:pt x="549" y="1234"/>
                  </a:lnTo>
                  <a:lnTo>
                    <a:pt x="609" y="1237"/>
                  </a:lnTo>
                  <a:lnTo>
                    <a:pt x="669" y="1235"/>
                  </a:lnTo>
                  <a:lnTo>
                    <a:pt x="731" y="1227"/>
                  </a:lnTo>
                  <a:lnTo>
                    <a:pt x="792" y="1212"/>
                  </a:lnTo>
                  <a:lnTo>
                    <a:pt x="822" y="1202"/>
                  </a:lnTo>
                  <a:lnTo>
                    <a:pt x="852" y="1192"/>
                  </a:lnTo>
                  <a:lnTo>
                    <a:pt x="909" y="1164"/>
                  </a:lnTo>
                  <a:lnTo>
                    <a:pt x="963" y="1134"/>
                  </a:lnTo>
                  <a:lnTo>
                    <a:pt x="1011" y="1097"/>
                  </a:lnTo>
                  <a:lnTo>
                    <a:pt x="1055" y="1057"/>
                  </a:lnTo>
                  <a:lnTo>
                    <a:pt x="1097" y="1013"/>
                  </a:lnTo>
                  <a:lnTo>
                    <a:pt x="1131" y="965"/>
                  </a:lnTo>
                  <a:lnTo>
                    <a:pt x="1162" y="914"/>
                  </a:lnTo>
                  <a:lnTo>
                    <a:pt x="1188" y="861"/>
                  </a:lnTo>
                  <a:lnTo>
                    <a:pt x="1208" y="805"/>
                  </a:lnTo>
                  <a:lnTo>
                    <a:pt x="1224" y="748"/>
                  </a:lnTo>
                  <a:lnTo>
                    <a:pt x="1234" y="689"/>
                  </a:lnTo>
                  <a:lnTo>
                    <a:pt x="1237" y="629"/>
                  </a:lnTo>
                  <a:lnTo>
                    <a:pt x="1235" y="567"/>
                  </a:lnTo>
                  <a:lnTo>
                    <a:pt x="1226" y="506"/>
                  </a:lnTo>
                  <a:lnTo>
                    <a:pt x="1212" y="445"/>
                  </a:lnTo>
                  <a:lnTo>
                    <a:pt x="1202" y="4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5"/>
            <p:cNvSpPr>
              <a:spLocks noEditPoints="1"/>
            </p:cNvSpPr>
            <p:nvPr/>
          </p:nvSpPr>
          <p:spPr bwMode="auto">
            <a:xfrm>
              <a:off x="5253" y="3074"/>
              <a:ext cx="253" cy="253"/>
            </a:xfrm>
            <a:custGeom>
              <a:avLst/>
              <a:gdLst>
                <a:gd name="T0" fmla="*/ 719 w 1523"/>
                <a:gd name="T1" fmla="*/ 284 h 1519"/>
                <a:gd name="T2" fmla="*/ 606 w 1523"/>
                <a:gd name="T3" fmla="*/ 310 h 1519"/>
                <a:gd name="T4" fmla="*/ 539 w 1523"/>
                <a:gd name="T5" fmla="*/ 338 h 1519"/>
                <a:gd name="T6" fmla="*/ 408 w 1523"/>
                <a:gd name="T7" fmla="*/ 439 h 1519"/>
                <a:gd name="T8" fmla="*/ 314 w 1523"/>
                <a:gd name="T9" fmla="*/ 596 h 1519"/>
                <a:gd name="T10" fmla="*/ 285 w 1523"/>
                <a:gd name="T11" fmla="*/ 777 h 1519"/>
                <a:gd name="T12" fmla="*/ 311 w 1523"/>
                <a:gd name="T13" fmla="*/ 914 h 1519"/>
                <a:gd name="T14" fmla="*/ 362 w 1523"/>
                <a:gd name="T15" fmla="*/ 1018 h 1519"/>
                <a:gd name="T16" fmla="*/ 460 w 1523"/>
                <a:gd name="T17" fmla="*/ 1129 h 1519"/>
                <a:gd name="T18" fmla="*/ 584 w 1523"/>
                <a:gd name="T19" fmla="*/ 1204 h 1519"/>
                <a:gd name="T20" fmla="*/ 724 w 1523"/>
                <a:gd name="T21" fmla="*/ 1237 h 1519"/>
                <a:gd name="T22" fmla="*/ 804 w 1523"/>
                <a:gd name="T23" fmla="*/ 1236 h 1519"/>
                <a:gd name="T24" fmla="*/ 916 w 1523"/>
                <a:gd name="T25" fmla="*/ 1210 h 1519"/>
                <a:gd name="T26" fmla="*/ 984 w 1523"/>
                <a:gd name="T27" fmla="*/ 1181 h 1519"/>
                <a:gd name="T28" fmla="*/ 1115 w 1523"/>
                <a:gd name="T29" fmla="*/ 1081 h 1519"/>
                <a:gd name="T30" fmla="*/ 1209 w 1523"/>
                <a:gd name="T31" fmla="*/ 923 h 1519"/>
                <a:gd name="T32" fmla="*/ 1238 w 1523"/>
                <a:gd name="T33" fmla="*/ 742 h 1519"/>
                <a:gd name="T34" fmla="*/ 1212 w 1523"/>
                <a:gd name="T35" fmla="*/ 605 h 1519"/>
                <a:gd name="T36" fmla="*/ 1162 w 1523"/>
                <a:gd name="T37" fmla="*/ 502 h 1519"/>
                <a:gd name="T38" fmla="*/ 1067 w 1523"/>
                <a:gd name="T39" fmla="*/ 391 h 1519"/>
                <a:gd name="T40" fmla="*/ 945 w 1523"/>
                <a:gd name="T41" fmla="*/ 316 h 1519"/>
                <a:gd name="T42" fmla="*/ 800 w 1523"/>
                <a:gd name="T43" fmla="*/ 282 h 1519"/>
                <a:gd name="T44" fmla="*/ 761 w 1523"/>
                <a:gd name="T45" fmla="*/ 1519 h 1519"/>
                <a:gd name="T46" fmla="*/ 701 w 1523"/>
                <a:gd name="T47" fmla="*/ 1518 h 1519"/>
                <a:gd name="T48" fmla="*/ 474 w 1523"/>
                <a:gd name="T49" fmla="*/ 1465 h 1519"/>
                <a:gd name="T50" fmla="*/ 277 w 1523"/>
                <a:gd name="T51" fmla="*/ 1348 h 1519"/>
                <a:gd name="T52" fmla="*/ 124 w 1523"/>
                <a:gd name="T53" fmla="*/ 1175 h 1519"/>
                <a:gd name="T54" fmla="*/ 44 w 1523"/>
                <a:gd name="T55" fmla="*/ 1013 h 1519"/>
                <a:gd name="T56" fmla="*/ 13 w 1523"/>
                <a:gd name="T57" fmla="*/ 902 h 1519"/>
                <a:gd name="T58" fmla="*/ 0 w 1523"/>
                <a:gd name="T59" fmla="*/ 752 h 1519"/>
                <a:gd name="T60" fmla="*/ 17 w 1523"/>
                <a:gd name="T61" fmla="*/ 605 h 1519"/>
                <a:gd name="T62" fmla="*/ 60 w 1523"/>
                <a:gd name="T63" fmla="*/ 466 h 1519"/>
                <a:gd name="T64" fmla="*/ 130 w 1523"/>
                <a:gd name="T65" fmla="*/ 337 h 1519"/>
                <a:gd name="T66" fmla="*/ 222 w 1523"/>
                <a:gd name="T67" fmla="*/ 223 h 1519"/>
                <a:gd name="T68" fmla="*/ 337 w 1523"/>
                <a:gd name="T69" fmla="*/ 128 h 1519"/>
                <a:gd name="T70" fmla="*/ 471 w 1523"/>
                <a:gd name="T71" fmla="*/ 56 h 1519"/>
                <a:gd name="T72" fmla="*/ 540 w 1523"/>
                <a:gd name="T73" fmla="*/ 32 h 1519"/>
                <a:gd name="T74" fmla="*/ 666 w 1523"/>
                <a:gd name="T75" fmla="*/ 6 h 1519"/>
                <a:gd name="T76" fmla="*/ 761 w 1523"/>
                <a:gd name="T77" fmla="*/ 0 h 1519"/>
                <a:gd name="T78" fmla="*/ 939 w 1523"/>
                <a:gd name="T79" fmla="*/ 20 h 1519"/>
                <a:gd name="T80" fmla="*/ 1152 w 1523"/>
                <a:gd name="T81" fmla="*/ 105 h 1519"/>
                <a:gd name="T82" fmla="*/ 1328 w 1523"/>
                <a:gd name="T83" fmla="*/ 252 h 1519"/>
                <a:gd name="T84" fmla="*/ 1457 w 1523"/>
                <a:gd name="T85" fmla="*/ 449 h 1519"/>
                <a:gd name="T86" fmla="*/ 1491 w 1523"/>
                <a:gd name="T87" fmla="*/ 543 h 1519"/>
                <a:gd name="T88" fmla="*/ 1520 w 1523"/>
                <a:gd name="T89" fmla="*/ 693 h 1519"/>
                <a:gd name="T90" fmla="*/ 1518 w 1523"/>
                <a:gd name="T91" fmla="*/ 842 h 1519"/>
                <a:gd name="T92" fmla="*/ 1487 w 1523"/>
                <a:gd name="T93" fmla="*/ 985 h 1519"/>
                <a:gd name="T94" fmla="*/ 1431 w 1523"/>
                <a:gd name="T95" fmla="*/ 1119 h 1519"/>
                <a:gd name="T96" fmla="*/ 1349 w 1523"/>
                <a:gd name="T97" fmla="*/ 1241 h 1519"/>
                <a:gd name="T98" fmla="*/ 1246 w 1523"/>
                <a:gd name="T99" fmla="*/ 1346 h 1519"/>
                <a:gd name="T100" fmla="*/ 1120 w 1523"/>
                <a:gd name="T101" fmla="*/ 1430 h 1519"/>
                <a:gd name="T102" fmla="*/ 1015 w 1523"/>
                <a:gd name="T103" fmla="*/ 1477 h 1519"/>
                <a:gd name="T104" fmla="*/ 920 w 1523"/>
                <a:gd name="T105" fmla="*/ 1503 h 1519"/>
                <a:gd name="T106" fmla="*/ 793 w 1523"/>
                <a:gd name="T107" fmla="*/ 1519 h 1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23" h="1519">
                  <a:moveTo>
                    <a:pt x="761" y="281"/>
                  </a:moveTo>
                  <a:lnTo>
                    <a:pt x="719" y="284"/>
                  </a:lnTo>
                  <a:lnTo>
                    <a:pt x="640" y="299"/>
                  </a:lnTo>
                  <a:lnTo>
                    <a:pt x="606" y="310"/>
                  </a:lnTo>
                  <a:lnTo>
                    <a:pt x="583" y="318"/>
                  </a:lnTo>
                  <a:lnTo>
                    <a:pt x="539" y="338"/>
                  </a:lnTo>
                  <a:lnTo>
                    <a:pt x="478" y="375"/>
                  </a:lnTo>
                  <a:lnTo>
                    <a:pt x="408" y="439"/>
                  </a:lnTo>
                  <a:lnTo>
                    <a:pt x="353" y="514"/>
                  </a:lnTo>
                  <a:lnTo>
                    <a:pt x="314" y="596"/>
                  </a:lnTo>
                  <a:lnTo>
                    <a:pt x="291" y="685"/>
                  </a:lnTo>
                  <a:lnTo>
                    <a:pt x="285" y="777"/>
                  </a:lnTo>
                  <a:lnTo>
                    <a:pt x="297" y="869"/>
                  </a:lnTo>
                  <a:lnTo>
                    <a:pt x="311" y="914"/>
                  </a:lnTo>
                  <a:lnTo>
                    <a:pt x="326" y="950"/>
                  </a:lnTo>
                  <a:lnTo>
                    <a:pt x="362" y="1018"/>
                  </a:lnTo>
                  <a:lnTo>
                    <a:pt x="407" y="1077"/>
                  </a:lnTo>
                  <a:lnTo>
                    <a:pt x="460" y="1129"/>
                  </a:lnTo>
                  <a:lnTo>
                    <a:pt x="519" y="1171"/>
                  </a:lnTo>
                  <a:lnTo>
                    <a:pt x="584" y="1204"/>
                  </a:lnTo>
                  <a:lnTo>
                    <a:pt x="653" y="1226"/>
                  </a:lnTo>
                  <a:lnTo>
                    <a:pt x="724" y="1237"/>
                  </a:lnTo>
                  <a:lnTo>
                    <a:pt x="761" y="1238"/>
                  </a:lnTo>
                  <a:lnTo>
                    <a:pt x="804" y="1236"/>
                  </a:lnTo>
                  <a:lnTo>
                    <a:pt x="883" y="1220"/>
                  </a:lnTo>
                  <a:lnTo>
                    <a:pt x="916" y="1210"/>
                  </a:lnTo>
                  <a:lnTo>
                    <a:pt x="940" y="1201"/>
                  </a:lnTo>
                  <a:lnTo>
                    <a:pt x="984" y="1181"/>
                  </a:lnTo>
                  <a:lnTo>
                    <a:pt x="1045" y="1143"/>
                  </a:lnTo>
                  <a:lnTo>
                    <a:pt x="1115" y="1081"/>
                  </a:lnTo>
                  <a:lnTo>
                    <a:pt x="1170" y="1006"/>
                  </a:lnTo>
                  <a:lnTo>
                    <a:pt x="1209" y="923"/>
                  </a:lnTo>
                  <a:lnTo>
                    <a:pt x="1232" y="834"/>
                  </a:lnTo>
                  <a:lnTo>
                    <a:pt x="1238" y="742"/>
                  </a:lnTo>
                  <a:lnTo>
                    <a:pt x="1226" y="650"/>
                  </a:lnTo>
                  <a:lnTo>
                    <a:pt x="1212" y="605"/>
                  </a:lnTo>
                  <a:lnTo>
                    <a:pt x="1197" y="568"/>
                  </a:lnTo>
                  <a:lnTo>
                    <a:pt x="1162" y="502"/>
                  </a:lnTo>
                  <a:lnTo>
                    <a:pt x="1119" y="443"/>
                  </a:lnTo>
                  <a:lnTo>
                    <a:pt x="1067" y="391"/>
                  </a:lnTo>
                  <a:lnTo>
                    <a:pt x="1009" y="349"/>
                  </a:lnTo>
                  <a:lnTo>
                    <a:pt x="945" y="316"/>
                  </a:lnTo>
                  <a:lnTo>
                    <a:pt x="875" y="294"/>
                  </a:lnTo>
                  <a:lnTo>
                    <a:pt x="800" y="282"/>
                  </a:lnTo>
                  <a:lnTo>
                    <a:pt x="761" y="281"/>
                  </a:lnTo>
                  <a:close/>
                  <a:moveTo>
                    <a:pt x="761" y="1519"/>
                  </a:moveTo>
                  <a:lnTo>
                    <a:pt x="761" y="1519"/>
                  </a:lnTo>
                  <a:lnTo>
                    <a:pt x="701" y="1518"/>
                  </a:lnTo>
                  <a:lnTo>
                    <a:pt x="584" y="1500"/>
                  </a:lnTo>
                  <a:lnTo>
                    <a:pt x="474" y="1465"/>
                  </a:lnTo>
                  <a:lnTo>
                    <a:pt x="371" y="1413"/>
                  </a:lnTo>
                  <a:lnTo>
                    <a:pt x="277" y="1348"/>
                  </a:lnTo>
                  <a:lnTo>
                    <a:pt x="195" y="1268"/>
                  </a:lnTo>
                  <a:lnTo>
                    <a:pt x="124" y="1175"/>
                  </a:lnTo>
                  <a:lnTo>
                    <a:pt x="66" y="1071"/>
                  </a:lnTo>
                  <a:lnTo>
                    <a:pt x="44" y="1013"/>
                  </a:lnTo>
                  <a:lnTo>
                    <a:pt x="31" y="976"/>
                  </a:lnTo>
                  <a:lnTo>
                    <a:pt x="13" y="902"/>
                  </a:lnTo>
                  <a:lnTo>
                    <a:pt x="3" y="827"/>
                  </a:lnTo>
                  <a:lnTo>
                    <a:pt x="0" y="752"/>
                  </a:lnTo>
                  <a:lnTo>
                    <a:pt x="5" y="678"/>
                  </a:lnTo>
                  <a:lnTo>
                    <a:pt x="17" y="605"/>
                  </a:lnTo>
                  <a:lnTo>
                    <a:pt x="36" y="535"/>
                  </a:lnTo>
                  <a:lnTo>
                    <a:pt x="60" y="466"/>
                  </a:lnTo>
                  <a:lnTo>
                    <a:pt x="92" y="400"/>
                  </a:lnTo>
                  <a:lnTo>
                    <a:pt x="130" y="337"/>
                  </a:lnTo>
                  <a:lnTo>
                    <a:pt x="174" y="278"/>
                  </a:lnTo>
                  <a:lnTo>
                    <a:pt x="222" y="223"/>
                  </a:lnTo>
                  <a:lnTo>
                    <a:pt x="277" y="173"/>
                  </a:lnTo>
                  <a:lnTo>
                    <a:pt x="337" y="128"/>
                  </a:lnTo>
                  <a:lnTo>
                    <a:pt x="403" y="89"/>
                  </a:lnTo>
                  <a:lnTo>
                    <a:pt x="471" y="56"/>
                  </a:lnTo>
                  <a:lnTo>
                    <a:pt x="508" y="42"/>
                  </a:lnTo>
                  <a:lnTo>
                    <a:pt x="540" y="32"/>
                  </a:lnTo>
                  <a:lnTo>
                    <a:pt x="603" y="17"/>
                  </a:lnTo>
                  <a:lnTo>
                    <a:pt x="666" y="6"/>
                  </a:lnTo>
                  <a:lnTo>
                    <a:pt x="730" y="1"/>
                  </a:lnTo>
                  <a:lnTo>
                    <a:pt x="761" y="0"/>
                  </a:lnTo>
                  <a:lnTo>
                    <a:pt x="821" y="2"/>
                  </a:lnTo>
                  <a:lnTo>
                    <a:pt x="939" y="20"/>
                  </a:lnTo>
                  <a:lnTo>
                    <a:pt x="1048" y="55"/>
                  </a:lnTo>
                  <a:lnTo>
                    <a:pt x="1152" y="105"/>
                  </a:lnTo>
                  <a:lnTo>
                    <a:pt x="1246" y="172"/>
                  </a:lnTo>
                  <a:lnTo>
                    <a:pt x="1328" y="252"/>
                  </a:lnTo>
                  <a:lnTo>
                    <a:pt x="1398" y="345"/>
                  </a:lnTo>
                  <a:lnTo>
                    <a:pt x="1457" y="449"/>
                  </a:lnTo>
                  <a:lnTo>
                    <a:pt x="1479" y="506"/>
                  </a:lnTo>
                  <a:lnTo>
                    <a:pt x="1491" y="543"/>
                  </a:lnTo>
                  <a:lnTo>
                    <a:pt x="1509" y="618"/>
                  </a:lnTo>
                  <a:lnTo>
                    <a:pt x="1520" y="693"/>
                  </a:lnTo>
                  <a:lnTo>
                    <a:pt x="1523" y="768"/>
                  </a:lnTo>
                  <a:lnTo>
                    <a:pt x="1518" y="842"/>
                  </a:lnTo>
                  <a:lnTo>
                    <a:pt x="1506" y="914"/>
                  </a:lnTo>
                  <a:lnTo>
                    <a:pt x="1487" y="985"/>
                  </a:lnTo>
                  <a:lnTo>
                    <a:pt x="1463" y="1054"/>
                  </a:lnTo>
                  <a:lnTo>
                    <a:pt x="1431" y="1119"/>
                  </a:lnTo>
                  <a:lnTo>
                    <a:pt x="1393" y="1182"/>
                  </a:lnTo>
                  <a:lnTo>
                    <a:pt x="1349" y="1241"/>
                  </a:lnTo>
                  <a:lnTo>
                    <a:pt x="1300" y="1296"/>
                  </a:lnTo>
                  <a:lnTo>
                    <a:pt x="1246" y="1346"/>
                  </a:lnTo>
                  <a:lnTo>
                    <a:pt x="1185" y="1391"/>
                  </a:lnTo>
                  <a:lnTo>
                    <a:pt x="1120" y="1430"/>
                  </a:lnTo>
                  <a:lnTo>
                    <a:pt x="1051" y="1463"/>
                  </a:lnTo>
                  <a:lnTo>
                    <a:pt x="1015" y="1477"/>
                  </a:lnTo>
                  <a:lnTo>
                    <a:pt x="983" y="1487"/>
                  </a:lnTo>
                  <a:lnTo>
                    <a:pt x="920" y="1503"/>
                  </a:lnTo>
                  <a:lnTo>
                    <a:pt x="856" y="1514"/>
                  </a:lnTo>
                  <a:lnTo>
                    <a:pt x="793" y="1519"/>
                  </a:lnTo>
                  <a:lnTo>
                    <a:pt x="761" y="1519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8" name="Group 58"/>
          <p:cNvGrpSpPr>
            <a:grpSpLocks noChangeAspect="1"/>
          </p:cNvGrpSpPr>
          <p:nvPr/>
        </p:nvGrpSpPr>
        <p:grpSpPr bwMode="auto">
          <a:xfrm>
            <a:off x="9615685" y="2073590"/>
            <a:ext cx="697453" cy="858360"/>
            <a:chOff x="6133" y="1070"/>
            <a:chExt cx="1218" cy="1499"/>
          </a:xfrm>
        </p:grpSpPr>
        <p:sp>
          <p:nvSpPr>
            <p:cNvPr id="79" name="Freeform 59"/>
            <p:cNvSpPr>
              <a:spLocks/>
            </p:cNvSpPr>
            <p:nvPr/>
          </p:nvSpPr>
          <p:spPr bwMode="auto">
            <a:xfrm>
              <a:off x="6156" y="1093"/>
              <a:ext cx="1172" cy="1453"/>
            </a:xfrm>
            <a:custGeom>
              <a:avLst/>
              <a:gdLst>
                <a:gd name="T0" fmla="*/ 6326 w 7029"/>
                <a:gd name="T1" fmla="*/ 0 h 8715"/>
                <a:gd name="T2" fmla="*/ 2095 w 7029"/>
                <a:gd name="T3" fmla="*/ 0 h 8715"/>
                <a:gd name="T4" fmla="*/ 0 w 7029"/>
                <a:gd name="T5" fmla="*/ 2095 h 8715"/>
                <a:gd name="T6" fmla="*/ 0 w 7029"/>
                <a:gd name="T7" fmla="*/ 8012 h 8715"/>
                <a:gd name="T8" fmla="*/ 1 w 7029"/>
                <a:gd name="T9" fmla="*/ 8049 h 8715"/>
                <a:gd name="T10" fmla="*/ 9 w 7029"/>
                <a:gd name="T11" fmla="*/ 8120 h 8715"/>
                <a:gd name="T12" fmla="*/ 22 w 7029"/>
                <a:gd name="T13" fmla="*/ 8190 h 8715"/>
                <a:gd name="T14" fmla="*/ 42 w 7029"/>
                <a:gd name="T15" fmla="*/ 8256 h 8715"/>
                <a:gd name="T16" fmla="*/ 69 w 7029"/>
                <a:gd name="T17" fmla="*/ 8320 h 8715"/>
                <a:gd name="T18" fmla="*/ 100 w 7029"/>
                <a:gd name="T19" fmla="*/ 8379 h 8715"/>
                <a:gd name="T20" fmla="*/ 138 w 7029"/>
                <a:gd name="T21" fmla="*/ 8436 h 8715"/>
                <a:gd name="T22" fmla="*/ 182 w 7029"/>
                <a:gd name="T23" fmla="*/ 8487 h 8715"/>
                <a:gd name="T24" fmla="*/ 229 w 7029"/>
                <a:gd name="T25" fmla="*/ 8535 h 8715"/>
                <a:gd name="T26" fmla="*/ 281 w 7029"/>
                <a:gd name="T27" fmla="*/ 8577 h 8715"/>
                <a:gd name="T28" fmla="*/ 337 w 7029"/>
                <a:gd name="T29" fmla="*/ 8615 h 8715"/>
                <a:gd name="T30" fmla="*/ 397 w 7029"/>
                <a:gd name="T31" fmla="*/ 8646 h 8715"/>
                <a:gd name="T32" fmla="*/ 460 w 7029"/>
                <a:gd name="T33" fmla="*/ 8673 h 8715"/>
                <a:gd name="T34" fmla="*/ 526 w 7029"/>
                <a:gd name="T35" fmla="*/ 8694 h 8715"/>
                <a:gd name="T36" fmla="*/ 595 w 7029"/>
                <a:gd name="T37" fmla="*/ 8707 h 8715"/>
                <a:gd name="T38" fmla="*/ 666 w 7029"/>
                <a:gd name="T39" fmla="*/ 8714 h 8715"/>
                <a:gd name="T40" fmla="*/ 703 w 7029"/>
                <a:gd name="T41" fmla="*/ 8715 h 8715"/>
                <a:gd name="T42" fmla="*/ 6326 w 7029"/>
                <a:gd name="T43" fmla="*/ 8715 h 8715"/>
                <a:gd name="T44" fmla="*/ 6363 w 7029"/>
                <a:gd name="T45" fmla="*/ 8714 h 8715"/>
                <a:gd name="T46" fmla="*/ 6434 w 7029"/>
                <a:gd name="T47" fmla="*/ 8707 h 8715"/>
                <a:gd name="T48" fmla="*/ 6504 w 7029"/>
                <a:gd name="T49" fmla="*/ 8694 h 8715"/>
                <a:gd name="T50" fmla="*/ 6570 w 7029"/>
                <a:gd name="T51" fmla="*/ 8673 h 8715"/>
                <a:gd name="T52" fmla="*/ 6633 w 7029"/>
                <a:gd name="T53" fmla="*/ 8646 h 8715"/>
                <a:gd name="T54" fmla="*/ 6693 w 7029"/>
                <a:gd name="T55" fmla="*/ 8615 h 8715"/>
                <a:gd name="T56" fmla="*/ 6749 w 7029"/>
                <a:gd name="T57" fmla="*/ 8577 h 8715"/>
                <a:gd name="T58" fmla="*/ 6801 w 7029"/>
                <a:gd name="T59" fmla="*/ 8535 h 8715"/>
                <a:gd name="T60" fmla="*/ 6849 w 7029"/>
                <a:gd name="T61" fmla="*/ 8487 h 8715"/>
                <a:gd name="T62" fmla="*/ 6891 w 7029"/>
                <a:gd name="T63" fmla="*/ 8436 h 8715"/>
                <a:gd name="T64" fmla="*/ 6929 w 7029"/>
                <a:gd name="T65" fmla="*/ 8379 h 8715"/>
                <a:gd name="T66" fmla="*/ 6960 w 7029"/>
                <a:gd name="T67" fmla="*/ 8320 h 8715"/>
                <a:gd name="T68" fmla="*/ 6987 w 7029"/>
                <a:gd name="T69" fmla="*/ 8256 h 8715"/>
                <a:gd name="T70" fmla="*/ 7008 w 7029"/>
                <a:gd name="T71" fmla="*/ 8190 h 8715"/>
                <a:gd name="T72" fmla="*/ 7021 w 7029"/>
                <a:gd name="T73" fmla="*/ 8120 h 8715"/>
                <a:gd name="T74" fmla="*/ 7028 w 7029"/>
                <a:gd name="T75" fmla="*/ 8049 h 8715"/>
                <a:gd name="T76" fmla="*/ 7029 w 7029"/>
                <a:gd name="T77" fmla="*/ 8012 h 8715"/>
                <a:gd name="T78" fmla="*/ 7029 w 7029"/>
                <a:gd name="T79" fmla="*/ 703 h 8715"/>
                <a:gd name="T80" fmla="*/ 7028 w 7029"/>
                <a:gd name="T81" fmla="*/ 666 h 8715"/>
                <a:gd name="T82" fmla="*/ 7021 w 7029"/>
                <a:gd name="T83" fmla="*/ 595 h 8715"/>
                <a:gd name="T84" fmla="*/ 7008 w 7029"/>
                <a:gd name="T85" fmla="*/ 526 h 8715"/>
                <a:gd name="T86" fmla="*/ 6987 w 7029"/>
                <a:gd name="T87" fmla="*/ 460 h 8715"/>
                <a:gd name="T88" fmla="*/ 6960 w 7029"/>
                <a:gd name="T89" fmla="*/ 397 h 8715"/>
                <a:gd name="T90" fmla="*/ 6929 w 7029"/>
                <a:gd name="T91" fmla="*/ 336 h 8715"/>
                <a:gd name="T92" fmla="*/ 6891 w 7029"/>
                <a:gd name="T93" fmla="*/ 281 h 8715"/>
                <a:gd name="T94" fmla="*/ 6849 w 7029"/>
                <a:gd name="T95" fmla="*/ 229 h 8715"/>
                <a:gd name="T96" fmla="*/ 6801 w 7029"/>
                <a:gd name="T97" fmla="*/ 182 h 8715"/>
                <a:gd name="T98" fmla="*/ 6749 w 7029"/>
                <a:gd name="T99" fmla="*/ 138 h 8715"/>
                <a:gd name="T100" fmla="*/ 6693 w 7029"/>
                <a:gd name="T101" fmla="*/ 100 h 8715"/>
                <a:gd name="T102" fmla="*/ 6633 w 7029"/>
                <a:gd name="T103" fmla="*/ 69 h 8715"/>
                <a:gd name="T104" fmla="*/ 6570 w 7029"/>
                <a:gd name="T105" fmla="*/ 42 h 8715"/>
                <a:gd name="T106" fmla="*/ 6504 w 7029"/>
                <a:gd name="T107" fmla="*/ 22 h 8715"/>
                <a:gd name="T108" fmla="*/ 6434 w 7029"/>
                <a:gd name="T109" fmla="*/ 9 h 8715"/>
                <a:gd name="T110" fmla="*/ 6363 w 7029"/>
                <a:gd name="T111" fmla="*/ 1 h 8715"/>
                <a:gd name="T112" fmla="*/ 6326 w 7029"/>
                <a:gd name="T113" fmla="*/ 0 h 87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029" h="8715">
                  <a:moveTo>
                    <a:pt x="6326" y="0"/>
                  </a:moveTo>
                  <a:lnTo>
                    <a:pt x="2095" y="0"/>
                  </a:lnTo>
                  <a:lnTo>
                    <a:pt x="0" y="2095"/>
                  </a:lnTo>
                  <a:lnTo>
                    <a:pt x="0" y="8012"/>
                  </a:lnTo>
                  <a:lnTo>
                    <a:pt x="1" y="8049"/>
                  </a:lnTo>
                  <a:lnTo>
                    <a:pt x="9" y="8120"/>
                  </a:lnTo>
                  <a:lnTo>
                    <a:pt x="22" y="8190"/>
                  </a:lnTo>
                  <a:lnTo>
                    <a:pt x="42" y="8256"/>
                  </a:lnTo>
                  <a:lnTo>
                    <a:pt x="69" y="8320"/>
                  </a:lnTo>
                  <a:lnTo>
                    <a:pt x="100" y="8379"/>
                  </a:lnTo>
                  <a:lnTo>
                    <a:pt x="138" y="8436"/>
                  </a:lnTo>
                  <a:lnTo>
                    <a:pt x="182" y="8487"/>
                  </a:lnTo>
                  <a:lnTo>
                    <a:pt x="229" y="8535"/>
                  </a:lnTo>
                  <a:lnTo>
                    <a:pt x="281" y="8577"/>
                  </a:lnTo>
                  <a:lnTo>
                    <a:pt x="337" y="8615"/>
                  </a:lnTo>
                  <a:lnTo>
                    <a:pt x="397" y="8646"/>
                  </a:lnTo>
                  <a:lnTo>
                    <a:pt x="460" y="8673"/>
                  </a:lnTo>
                  <a:lnTo>
                    <a:pt x="526" y="8694"/>
                  </a:lnTo>
                  <a:lnTo>
                    <a:pt x="595" y="8707"/>
                  </a:lnTo>
                  <a:lnTo>
                    <a:pt x="666" y="8714"/>
                  </a:lnTo>
                  <a:lnTo>
                    <a:pt x="703" y="8715"/>
                  </a:lnTo>
                  <a:lnTo>
                    <a:pt x="6326" y="8715"/>
                  </a:lnTo>
                  <a:lnTo>
                    <a:pt x="6363" y="8714"/>
                  </a:lnTo>
                  <a:lnTo>
                    <a:pt x="6434" y="8707"/>
                  </a:lnTo>
                  <a:lnTo>
                    <a:pt x="6504" y="8694"/>
                  </a:lnTo>
                  <a:lnTo>
                    <a:pt x="6570" y="8673"/>
                  </a:lnTo>
                  <a:lnTo>
                    <a:pt x="6633" y="8646"/>
                  </a:lnTo>
                  <a:lnTo>
                    <a:pt x="6693" y="8615"/>
                  </a:lnTo>
                  <a:lnTo>
                    <a:pt x="6749" y="8577"/>
                  </a:lnTo>
                  <a:lnTo>
                    <a:pt x="6801" y="8535"/>
                  </a:lnTo>
                  <a:lnTo>
                    <a:pt x="6849" y="8487"/>
                  </a:lnTo>
                  <a:lnTo>
                    <a:pt x="6891" y="8436"/>
                  </a:lnTo>
                  <a:lnTo>
                    <a:pt x="6929" y="8379"/>
                  </a:lnTo>
                  <a:lnTo>
                    <a:pt x="6960" y="8320"/>
                  </a:lnTo>
                  <a:lnTo>
                    <a:pt x="6987" y="8256"/>
                  </a:lnTo>
                  <a:lnTo>
                    <a:pt x="7008" y="8190"/>
                  </a:lnTo>
                  <a:lnTo>
                    <a:pt x="7021" y="8120"/>
                  </a:lnTo>
                  <a:lnTo>
                    <a:pt x="7028" y="8049"/>
                  </a:lnTo>
                  <a:lnTo>
                    <a:pt x="7029" y="8012"/>
                  </a:lnTo>
                  <a:lnTo>
                    <a:pt x="7029" y="703"/>
                  </a:lnTo>
                  <a:lnTo>
                    <a:pt x="7028" y="666"/>
                  </a:lnTo>
                  <a:lnTo>
                    <a:pt x="7021" y="595"/>
                  </a:lnTo>
                  <a:lnTo>
                    <a:pt x="7008" y="526"/>
                  </a:lnTo>
                  <a:lnTo>
                    <a:pt x="6987" y="460"/>
                  </a:lnTo>
                  <a:lnTo>
                    <a:pt x="6960" y="397"/>
                  </a:lnTo>
                  <a:lnTo>
                    <a:pt x="6929" y="336"/>
                  </a:lnTo>
                  <a:lnTo>
                    <a:pt x="6891" y="281"/>
                  </a:lnTo>
                  <a:lnTo>
                    <a:pt x="6849" y="229"/>
                  </a:lnTo>
                  <a:lnTo>
                    <a:pt x="6801" y="182"/>
                  </a:lnTo>
                  <a:lnTo>
                    <a:pt x="6749" y="138"/>
                  </a:lnTo>
                  <a:lnTo>
                    <a:pt x="6693" y="100"/>
                  </a:lnTo>
                  <a:lnTo>
                    <a:pt x="6633" y="69"/>
                  </a:lnTo>
                  <a:lnTo>
                    <a:pt x="6570" y="42"/>
                  </a:lnTo>
                  <a:lnTo>
                    <a:pt x="6504" y="22"/>
                  </a:lnTo>
                  <a:lnTo>
                    <a:pt x="6434" y="9"/>
                  </a:lnTo>
                  <a:lnTo>
                    <a:pt x="6363" y="1"/>
                  </a:lnTo>
                  <a:lnTo>
                    <a:pt x="63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60"/>
            <p:cNvSpPr>
              <a:spLocks noEditPoints="1"/>
            </p:cNvSpPr>
            <p:nvPr/>
          </p:nvSpPr>
          <p:spPr bwMode="auto">
            <a:xfrm>
              <a:off x="6133" y="1070"/>
              <a:ext cx="1218" cy="1499"/>
            </a:xfrm>
            <a:custGeom>
              <a:avLst/>
              <a:gdLst>
                <a:gd name="T0" fmla="*/ 281 w 7309"/>
                <a:gd name="T1" fmla="*/ 8152 h 8995"/>
                <a:gd name="T2" fmla="*/ 288 w 7309"/>
                <a:gd name="T3" fmla="*/ 8237 h 8995"/>
                <a:gd name="T4" fmla="*/ 315 w 7309"/>
                <a:gd name="T5" fmla="*/ 8345 h 8995"/>
                <a:gd name="T6" fmla="*/ 363 w 7309"/>
                <a:gd name="T7" fmla="*/ 8443 h 8995"/>
                <a:gd name="T8" fmla="*/ 427 w 7309"/>
                <a:gd name="T9" fmla="*/ 8530 h 8995"/>
                <a:gd name="T10" fmla="*/ 507 w 7309"/>
                <a:gd name="T11" fmla="*/ 8603 h 8995"/>
                <a:gd name="T12" fmla="*/ 600 w 7309"/>
                <a:gd name="T13" fmla="*/ 8659 h 8995"/>
                <a:gd name="T14" fmla="*/ 703 w 7309"/>
                <a:gd name="T15" fmla="*/ 8697 h 8995"/>
                <a:gd name="T16" fmla="*/ 815 w 7309"/>
                <a:gd name="T17" fmla="*/ 8714 h 8995"/>
                <a:gd name="T18" fmla="*/ 6466 w 7309"/>
                <a:gd name="T19" fmla="*/ 8715 h 8995"/>
                <a:gd name="T20" fmla="*/ 6551 w 7309"/>
                <a:gd name="T21" fmla="*/ 8708 h 8995"/>
                <a:gd name="T22" fmla="*/ 6659 w 7309"/>
                <a:gd name="T23" fmla="*/ 8680 h 8995"/>
                <a:gd name="T24" fmla="*/ 6757 w 7309"/>
                <a:gd name="T25" fmla="*/ 8632 h 8995"/>
                <a:gd name="T26" fmla="*/ 6844 w 7309"/>
                <a:gd name="T27" fmla="*/ 8568 h 8995"/>
                <a:gd name="T28" fmla="*/ 6917 w 7309"/>
                <a:gd name="T29" fmla="*/ 8488 h 8995"/>
                <a:gd name="T30" fmla="*/ 6973 w 7309"/>
                <a:gd name="T31" fmla="*/ 8395 h 8995"/>
                <a:gd name="T32" fmla="*/ 7011 w 7309"/>
                <a:gd name="T33" fmla="*/ 8292 h 8995"/>
                <a:gd name="T34" fmla="*/ 7028 w 7309"/>
                <a:gd name="T35" fmla="*/ 8181 h 8995"/>
                <a:gd name="T36" fmla="*/ 7029 w 7309"/>
                <a:gd name="T37" fmla="*/ 843 h 8995"/>
                <a:gd name="T38" fmla="*/ 7022 w 7309"/>
                <a:gd name="T39" fmla="*/ 758 h 8995"/>
                <a:gd name="T40" fmla="*/ 6994 w 7309"/>
                <a:gd name="T41" fmla="*/ 650 h 8995"/>
                <a:gd name="T42" fmla="*/ 6946 w 7309"/>
                <a:gd name="T43" fmla="*/ 552 h 8995"/>
                <a:gd name="T44" fmla="*/ 6882 w 7309"/>
                <a:gd name="T45" fmla="*/ 466 h 8995"/>
                <a:gd name="T46" fmla="*/ 6802 w 7309"/>
                <a:gd name="T47" fmla="*/ 393 h 8995"/>
                <a:gd name="T48" fmla="*/ 6709 w 7309"/>
                <a:gd name="T49" fmla="*/ 336 h 8995"/>
                <a:gd name="T50" fmla="*/ 6606 w 7309"/>
                <a:gd name="T51" fmla="*/ 298 h 8995"/>
                <a:gd name="T52" fmla="*/ 6495 w 7309"/>
                <a:gd name="T53" fmla="*/ 281 h 8995"/>
                <a:gd name="T54" fmla="*/ 2291 w 7309"/>
                <a:gd name="T55" fmla="*/ 281 h 8995"/>
                <a:gd name="T56" fmla="*/ 6466 w 7309"/>
                <a:gd name="T57" fmla="*/ 8995 h 8995"/>
                <a:gd name="T58" fmla="*/ 800 w 7309"/>
                <a:gd name="T59" fmla="*/ 8995 h 8995"/>
                <a:gd name="T60" fmla="*/ 634 w 7309"/>
                <a:gd name="T61" fmla="*/ 8969 h 8995"/>
                <a:gd name="T62" fmla="*/ 479 w 7309"/>
                <a:gd name="T63" fmla="*/ 8912 h 8995"/>
                <a:gd name="T64" fmla="*/ 339 w 7309"/>
                <a:gd name="T65" fmla="*/ 8827 h 8995"/>
                <a:gd name="T66" fmla="*/ 219 w 7309"/>
                <a:gd name="T67" fmla="*/ 8719 h 8995"/>
                <a:gd name="T68" fmla="*/ 122 w 7309"/>
                <a:gd name="T69" fmla="*/ 8589 h 8995"/>
                <a:gd name="T70" fmla="*/ 51 w 7309"/>
                <a:gd name="T71" fmla="*/ 8442 h 8995"/>
                <a:gd name="T72" fmla="*/ 9 w 7309"/>
                <a:gd name="T73" fmla="*/ 8280 h 8995"/>
                <a:gd name="T74" fmla="*/ 0 w 7309"/>
                <a:gd name="T75" fmla="*/ 8152 h 8995"/>
                <a:gd name="T76" fmla="*/ 2164 w 7309"/>
                <a:gd name="T77" fmla="*/ 0 h 8995"/>
                <a:gd name="T78" fmla="*/ 6509 w 7309"/>
                <a:gd name="T79" fmla="*/ 1 h 8995"/>
                <a:gd name="T80" fmla="*/ 6677 w 7309"/>
                <a:gd name="T81" fmla="*/ 26 h 8995"/>
                <a:gd name="T82" fmla="*/ 6831 w 7309"/>
                <a:gd name="T83" fmla="*/ 83 h 8995"/>
                <a:gd name="T84" fmla="*/ 6970 w 7309"/>
                <a:gd name="T85" fmla="*/ 168 h 8995"/>
                <a:gd name="T86" fmla="*/ 7090 w 7309"/>
                <a:gd name="T87" fmla="*/ 277 h 8995"/>
                <a:gd name="T88" fmla="*/ 7187 w 7309"/>
                <a:gd name="T89" fmla="*/ 407 h 8995"/>
                <a:gd name="T90" fmla="*/ 7258 w 7309"/>
                <a:gd name="T91" fmla="*/ 554 h 8995"/>
                <a:gd name="T92" fmla="*/ 7300 w 7309"/>
                <a:gd name="T93" fmla="*/ 715 h 8995"/>
                <a:gd name="T94" fmla="*/ 7309 w 7309"/>
                <a:gd name="T95" fmla="*/ 843 h 8995"/>
                <a:gd name="T96" fmla="*/ 7309 w 7309"/>
                <a:gd name="T97" fmla="*/ 8195 h 8995"/>
                <a:gd name="T98" fmla="*/ 7283 w 7309"/>
                <a:gd name="T99" fmla="*/ 8363 h 8995"/>
                <a:gd name="T100" fmla="*/ 7226 w 7309"/>
                <a:gd name="T101" fmla="*/ 8518 h 8995"/>
                <a:gd name="T102" fmla="*/ 7141 w 7309"/>
                <a:gd name="T103" fmla="*/ 8656 h 8995"/>
                <a:gd name="T104" fmla="*/ 7033 w 7309"/>
                <a:gd name="T105" fmla="*/ 8776 h 8995"/>
                <a:gd name="T106" fmla="*/ 6903 w 7309"/>
                <a:gd name="T107" fmla="*/ 8873 h 8995"/>
                <a:gd name="T108" fmla="*/ 6756 w 7309"/>
                <a:gd name="T109" fmla="*/ 8944 h 8995"/>
                <a:gd name="T110" fmla="*/ 6594 w 7309"/>
                <a:gd name="T111" fmla="*/ 8986 h 8995"/>
                <a:gd name="T112" fmla="*/ 6466 w 7309"/>
                <a:gd name="T113" fmla="*/ 8995 h 8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09" h="8995">
                  <a:moveTo>
                    <a:pt x="281" y="2291"/>
                  </a:moveTo>
                  <a:lnTo>
                    <a:pt x="281" y="8152"/>
                  </a:lnTo>
                  <a:lnTo>
                    <a:pt x="281" y="8181"/>
                  </a:lnTo>
                  <a:lnTo>
                    <a:pt x="288" y="8237"/>
                  </a:lnTo>
                  <a:lnTo>
                    <a:pt x="298" y="8292"/>
                  </a:lnTo>
                  <a:lnTo>
                    <a:pt x="315" y="8345"/>
                  </a:lnTo>
                  <a:lnTo>
                    <a:pt x="336" y="8395"/>
                  </a:lnTo>
                  <a:lnTo>
                    <a:pt x="363" y="8443"/>
                  </a:lnTo>
                  <a:lnTo>
                    <a:pt x="393" y="8488"/>
                  </a:lnTo>
                  <a:lnTo>
                    <a:pt x="427" y="8530"/>
                  </a:lnTo>
                  <a:lnTo>
                    <a:pt x="466" y="8568"/>
                  </a:lnTo>
                  <a:lnTo>
                    <a:pt x="507" y="8603"/>
                  </a:lnTo>
                  <a:lnTo>
                    <a:pt x="552" y="8632"/>
                  </a:lnTo>
                  <a:lnTo>
                    <a:pt x="600" y="8659"/>
                  </a:lnTo>
                  <a:lnTo>
                    <a:pt x="650" y="8680"/>
                  </a:lnTo>
                  <a:lnTo>
                    <a:pt x="703" y="8697"/>
                  </a:lnTo>
                  <a:lnTo>
                    <a:pt x="758" y="8708"/>
                  </a:lnTo>
                  <a:lnTo>
                    <a:pt x="815" y="8714"/>
                  </a:lnTo>
                  <a:lnTo>
                    <a:pt x="843" y="8715"/>
                  </a:lnTo>
                  <a:lnTo>
                    <a:pt x="6466" y="8715"/>
                  </a:lnTo>
                  <a:lnTo>
                    <a:pt x="6495" y="8714"/>
                  </a:lnTo>
                  <a:lnTo>
                    <a:pt x="6551" y="8708"/>
                  </a:lnTo>
                  <a:lnTo>
                    <a:pt x="6606" y="8697"/>
                  </a:lnTo>
                  <a:lnTo>
                    <a:pt x="6659" y="8680"/>
                  </a:lnTo>
                  <a:lnTo>
                    <a:pt x="6709" y="8659"/>
                  </a:lnTo>
                  <a:lnTo>
                    <a:pt x="6757" y="8632"/>
                  </a:lnTo>
                  <a:lnTo>
                    <a:pt x="6802" y="8603"/>
                  </a:lnTo>
                  <a:lnTo>
                    <a:pt x="6844" y="8568"/>
                  </a:lnTo>
                  <a:lnTo>
                    <a:pt x="6882" y="8530"/>
                  </a:lnTo>
                  <a:lnTo>
                    <a:pt x="6917" y="8488"/>
                  </a:lnTo>
                  <a:lnTo>
                    <a:pt x="6946" y="8443"/>
                  </a:lnTo>
                  <a:lnTo>
                    <a:pt x="6973" y="8395"/>
                  </a:lnTo>
                  <a:lnTo>
                    <a:pt x="6994" y="8345"/>
                  </a:lnTo>
                  <a:lnTo>
                    <a:pt x="7011" y="8292"/>
                  </a:lnTo>
                  <a:lnTo>
                    <a:pt x="7022" y="8237"/>
                  </a:lnTo>
                  <a:lnTo>
                    <a:pt x="7028" y="8181"/>
                  </a:lnTo>
                  <a:lnTo>
                    <a:pt x="7029" y="8152"/>
                  </a:lnTo>
                  <a:lnTo>
                    <a:pt x="7029" y="843"/>
                  </a:lnTo>
                  <a:lnTo>
                    <a:pt x="7028" y="815"/>
                  </a:lnTo>
                  <a:lnTo>
                    <a:pt x="7022" y="758"/>
                  </a:lnTo>
                  <a:lnTo>
                    <a:pt x="7011" y="703"/>
                  </a:lnTo>
                  <a:lnTo>
                    <a:pt x="6994" y="650"/>
                  </a:lnTo>
                  <a:lnTo>
                    <a:pt x="6973" y="600"/>
                  </a:lnTo>
                  <a:lnTo>
                    <a:pt x="6946" y="552"/>
                  </a:lnTo>
                  <a:lnTo>
                    <a:pt x="6917" y="507"/>
                  </a:lnTo>
                  <a:lnTo>
                    <a:pt x="6882" y="466"/>
                  </a:lnTo>
                  <a:lnTo>
                    <a:pt x="6844" y="427"/>
                  </a:lnTo>
                  <a:lnTo>
                    <a:pt x="6802" y="393"/>
                  </a:lnTo>
                  <a:lnTo>
                    <a:pt x="6757" y="363"/>
                  </a:lnTo>
                  <a:lnTo>
                    <a:pt x="6709" y="336"/>
                  </a:lnTo>
                  <a:lnTo>
                    <a:pt x="6659" y="315"/>
                  </a:lnTo>
                  <a:lnTo>
                    <a:pt x="6606" y="298"/>
                  </a:lnTo>
                  <a:lnTo>
                    <a:pt x="6551" y="288"/>
                  </a:lnTo>
                  <a:lnTo>
                    <a:pt x="6495" y="281"/>
                  </a:lnTo>
                  <a:lnTo>
                    <a:pt x="6466" y="281"/>
                  </a:lnTo>
                  <a:lnTo>
                    <a:pt x="2291" y="281"/>
                  </a:lnTo>
                  <a:lnTo>
                    <a:pt x="281" y="2291"/>
                  </a:lnTo>
                  <a:close/>
                  <a:moveTo>
                    <a:pt x="6466" y="8995"/>
                  </a:moveTo>
                  <a:lnTo>
                    <a:pt x="843" y="8995"/>
                  </a:lnTo>
                  <a:lnTo>
                    <a:pt x="800" y="8995"/>
                  </a:lnTo>
                  <a:lnTo>
                    <a:pt x="715" y="8986"/>
                  </a:lnTo>
                  <a:lnTo>
                    <a:pt x="634" y="8969"/>
                  </a:lnTo>
                  <a:lnTo>
                    <a:pt x="555" y="8944"/>
                  </a:lnTo>
                  <a:lnTo>
                    <a:pt x="479" y="8912"/>
                  </a:lnTo>
                  <a:lnTo>
                    <a:pt x="407" y="8873"/>
                  </a:lnTo>
                  <a:lnTo>
                    <a:pt x="339" y="8827"/>
                  </a:lnTo>
                  <a:lnTo>
                    <a:pt x="277" y="8776"/>
                  </a:lnTo>
                  <a:lnTo>
                    <a:pt x="219" y="8719"/>
                  </a:lnTo>
                  <a:lnTo>
                    <a:pt x="168" y="8656"/>
                  </a:lnTo>
                  <a:lnTo>
                    <a:pt x="122" y="8589"/>
                  </a:lnTo>
                  <a:lnTo>
                    <a:pt x="83" y="8518"/>
                  </a:lnTo>
                  <a:lnTo>
                    <a:pt x="51" y="8442"/>
                  </a:lnTo>
                  <a:lnTo>
                    <a:pt x="26" y="8363"/>
                  </a:lnTo>
                  <a:lnTo>
                    <a:pt x="9" y="8280"/>
                  </a:lnTo>
                  <a:lnTo>
                    <a:pt x="1" y="8195"/>
                  </a:lnTo>
                  <a:lnTo>
                    <a:pt x="0" y="8152"/>
                  </a:lnTo>
                  <a:lnTo>
                    <a:pt x="0" y="2164"/>
                  </a:lnTo>
                  <a:lnTo>
                    <a:pt x="2164" y="0"/>
                  </a:lnTo>
                  <a:lnTo>
                    <a:pt x="6466" y="0"/>
                  </a:lnTo>
                  <a:lnTo>
                    <a:pt x="6509" y="1"/>
                  </a:lnTo>
                  <a:lnTo>
                    <a:pt x="6594" y="9"/>
                  </a:lnTo>
                  <a:lnTo>
                    <a:pt x="6677" y="26"/>
                  </a:lnTo>
                  <a:lnTo>
                    <a:pt x="6756" y="51"/>
                  </a:lnTo>
                  <a:lnTo>
                    <a:pt x="6831" y="83"/>
                  </a:lnTo>
                  <a:lnTo>
                    <a:pt x="6903" y="122"/>
                  </a:lnTo>
                  <a:lnTo>
                    <a:pt x="6970" y="168"/>
                  </a:lnTo>
                  <a:lnTo>
                    <a:pt x="7033" y="219"/>
                  </a:lnTo>
                  <a:lnTo>
                    <a:pt x="7090" y="277"/>
                  </a:lnTo>
                  <a:lnTo>
                    <a:pt x="7141" y="339"/>
                  </a:lnTo>
                  <a:lnTo>
                    <a:pt x="7187" y="407"/>
                  </a:lnTo>
                  <a:lnTo>
                    <a:pt x="7226" y="479"/>
                  </a:lnTo>
                  <a:lnTo>
                    <a:pt x="7258" y="554"/>
                  </a:lnTo>
                  <a:lnTo>
                    <a:pt x="7283" y="634"/>
                  </a:lnTo>
                  <a:lnTo>
                    <a:pt x="7300" y="715"/>
                  </a:lnTo>
                  <a:lnTo>
                    <a:pt x="7309" y="800"/>
                  </a:lnTo>
                  <a:lnTo>
                    <a:pt x="7309" y="843"/>
                  </a:lnTo>
                  <a:lnTo>
                    <a:pt x="7309" y="8152"/>
                  </a:lnTo>
                  <a:lnTo>
                    <a:pt x="7309" y="8195"/>
                  </a:lnTo>
                  <a:lnTo>
                    <a:pt x="7300" y="8280"/>
                  </a:lnTo>
                  <a:lnTo>
                    <a:pt x="7283" y="8363"/>
                  </a:lnTo>
                  <a:lnTo>
                    <a:pt x="7258" y="8442"/>
                  </a:lnTo>
                  <a:lnTo>
                    <a:pt x="7226" y="8518"/>
                  </a:lnTo>
                  <a:lnTo>
                    <a:pt x="7187" y="8589"/>
                  </a:lnTo>
                  <a:lnTo>
                    <a:pt x="7141" y="8656"/>
                  </a:lnTo>
                  <a:lnTo>
                    <a:pt x="7090" y="8719"/>
                  </a:lnTo>
                  <a:lnTo>
                    <a:pt x="7033" y="8776"/>
                  </a:lnTo>
                  <a:lnTo>
                    <a:pt x="6970" y="8827"/>
                  </a:lnTo>
                  <a:lnTo>
                    <a:pt x="6903" y="8873"/>
                  </a:lnTo>
                  <a:lnTo>
                    <a:pt x="6831" y="8912"/>
                  </a:lnTo>
                  <a:lnTo>
                    <a:pt x="6756" y="8944"/>
                  </a:lnTo>
                  <a:lnTo>
                    <a:pt x="6677" y="8969"/>
                  </a:lnTo>
                  <a:lnTo>
                    <a:pt x="6594" y="8986"/>
                  </a:lnTo>
                  <a:lnTo>
                    <a:pt x="6509" y="8995"/>
                  </a:lnTo>
                  <a:lnTo>
                    <a:pt x="6466" y="8995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61"/>
            <p:cNvSpPr>
              <a:spLocks/>
            </p:cNvSpPr>
            <p:nvPr/>
          </p:nvSpPr>
          <p:spPr bwMode="auto">
            <a:xfrm>
              <a:off x="6250" y="1187"/>
              <a:ext cx="984" cy="1265"/>
            </a:xfrm>
            <a:custGeom>
              <a:avLst/>
              <a:gdLst>
                <a:gd name="T0" fmla="*/ 0 w 5904"/>
                <a:gd name="T1" fmla="*/ 7590 h 7590"/>
                <a:gd name="T2" fmla="*/ 0 w 5904"/>
                <a:gd name="T3" fmla="*/ 1756 h 7590"/>
                <a:gd name="T4" fmla="*/ 1757 w 5904"/>
                <a:gd name="T5" fmla="*/ 0 h 7590"/>
                <a:gd name="T6" fmla="*/ 5904 w 5904"/>
                <a:gd name="T7" fmla="*/ 0 h 7590"/>
                <a:gd name="T8" fmla="*/ 5904 w 5904"/>
                <a:gd name="T9" fmla="*/ 7590 h 7590"/>
                <a:gd name="T10" fmla="*/ 0 w 5904"/>
                <a:gd name="T11" fmla="*/ 7590 h 7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04" h="7590">
                  <a:moveTo>
                    <a:pt x="0" y="7590"/>
                  </a:moveTo>
                  <a:lnTo>
                    <a:pt x="0" y="1756"/>
                  </a:lnTo>
                  <a:lnTo>
                    <a:pt x="1757" y="0"/>
                  </a:lnTo>
                  <a:lnTo>
                    <a:pt x="5904" y="0"/>
                  </a:lnTo>
                  <a:lnTo>
                    <a:pt x="5904" y="7590"/>
                  </a:lnTo>
                  <a:lnTo>
                    <a:pt x="0" y="759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Rectangle 62"/>
            <p:cNvSpPr>
              <a:spLocks noChangeArrowheads="1"/>
            </p:cNvSpPr>
            <p:nvPr/>
          </p:nvSpPr>
          <p:spPr bwMode="auto">
            <a:xfrm>
              <a:off x="6423" y="2016"/>
              <a:ext cx="284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3"/>
            <p:cNvSpPr>
              <a:spLocks noEditPoints="1"/>
            </p:cNvSpPr>
            <p:nvPr/>
          </p:nvSpPr>
          <p:spPr bwMode="auto">
            <a:xfrm>
              <a:off x="6400" y="1993"/>
              <a:ext cx="330" cy="330"/>
            </a:xfrm>
            <a:custGeom>
              <a:avLst/>
              <a:gdLst>
                <a:gd name="T0" fmla="*/ 282 w 1982"/>
                <a:gd name="T1" fmla="*/ 1702 h 1982"/>
                <a:gd name="T2" fmla="*/ 1701 w 1982"/>
                <a:gd name="T3" fmla="*/ 1702 h 1982"/>
                <a:gd name="T4" fmla="*/ 1701 w 1982"/>
                <a:gd name="T5" fmla="*/ 282 h 1982"/>
                <a:gd name="T6" fmla="*/ 282 w 1982"/>
                <a:gd name="T7" fmla="*/ 282 h 1982"/>
                <a:gd name="T8" fmla="*/ 282 w 1982"/>
                <a:gd name="T9" fmla="*/ 1702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2"/>
                  </a:moveTo>
                  <a:lnTo>
                    <a:pt x="1701" y="1702"/>
                  </a:lnTo>
                  <a:lnTo>
                    <a:pt x="1701" y="282"/>
                  </a:lnTo>
                  <a:lnTo>
                    <a:pt x="282" y="282"/>
                  </a:lnTo>
                  <a:lnTo>
                    <a:pt x="282" y="1702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4" name="Freeform 64"/>
            <p:cNvSpPr>
              <a:spLocks/>
            </p:cNvSpPr>
            <p:nvPr/>
          </p:nvSpPr>
          <p:spPr bwMode="auto">
            <a:xfrm>
              <a:off x="6484" y="2068"/>
              <a:ext cx="169" cy="178"/>
            </a:xfrm>
            <a:custGeom>
              <a:avLst/>
              <a:gdLst>
                <a:gd name="T0" fmla="*/ 366 w 1013"/>
                <a:gd name="T1" fmla="*/ 730 h 1067"/>
                <a:gd name="T2" fmla="*/ 225 w 1013"/>
                <a:gd name="T3" fmla="*/ 506 h 1067"/>
                <a:gd name="T4" fmla="*/ 0 w 1013"/>
                <a:gd name="T5" fmla="*/ 674 h 1067"/>
                <a:gd name="T6" fmla="*/ 267 w 1013"/>
                <a:gd name="T7" fmla="*/ 969 h 1067"/>
                <a:gd name="T8" fmla="*/ 366 w 1013"/>
                <a:gd name="T9" fmla="*/ 1067 h 1067"/>
                <a:gd name="T10" fmla="*/ 436 w 1013"/>
                <a:gd name="T11" fmla="*/ 969 h 1067"/>
                <a:gd name="T12" fmla="*/ 1013 w 1013"/>
                <a:gd name="T13" fmla="*/ 0 h 1067"/>
                <a:gd name="T14" fmla="*/ 366 w 1013"/>
                <a:gd name="T15" fmla="*/ 730 h 1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7">
                  <a:moveTo>
                    <a:pt x="366" y="730"/>
                  </a:moveTo>
                  <a:lnTo>
                    <a:pt x="225" y="506"/>
                  </a:lnTo>
                  <a:lnTo>
                    <a:pt x="0" y="674"/>
                  </a:lnTo>
                  <a:lnTo>
                    <a:pt x="267" y="969"/>
                  </a:lnTo>
                  <a:lnTo>
                    <a:pt x="366" y="1067"/>
                  </a:lnTo>
                  <a:lnTo>
                    <a:pt x="436" y="969"/>
                  </a:lnTo>
                  <a:lnTo>
                    <a:pt x="1013" y="0"/>
                  </a:lnTo>
                  <a:lnTo>
                    <a:pt x="366" y="730"/>
                  </a:lnTo>
                  <a:close/>
                </a:path>
              </a:pathLst>
            </a:custGeom>
            <a:solidFill>
              <a:srgbClr val="53C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Rectangle 65"/>
            <p:cNvSpPr>
              <a:spLocks noChangeArrowheads="1"/>
            </p:cNvSpPr>
            <p:nvPr/>
          </p:nvSpPr>
          <p:spPr bwMode="auto">
            <a:xfrm>
              <a:off x="6423" y="1574"/>
              <a:ext cx="284" cy="28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66"/>
            <p:cNvSpPr>
              <a:spLocks noEditPoints="1"/>
            </p:cNvSpPr>
            <p:nvPr/>
          </p:nvSpPr>
          <p:spPr bwMode="auto">
            <a:xfrm>
              <a:off x="6400" y="1550"/>
              <a:ext cx="330" cy="330"/>
            </a:xfrm>
            <a:custGeom>
              <a:avLst/>
              <a:gdLst>
                <a:gd name="T0" fmla="*/ 282 w 1982"/>
                <a:gd name="T1" fmla="*/ 1701 h 1982"/>
                <a:gd name="T2" fmla="*/ 1701 w 1982"/>
                <a:gd name="T3" fmla="*/ 1701 h 1982"/>
                <a:gd name="T4" fmla="*/ 1701 w 1982"/>
                <a:gd name="T5" fmla="*/ 281 h 1982"/>
                <a:gd name="T6" fmla="*/ 282 w 1982"/>
                <a:gd name="T7" fmla="*/ 281 h 1982"/>
                <a:gd name="T8" fmla="*/ 282 w 1982"/>
                <a:gd name="T9" fmla="*/ 1701 h 1982"/>
                <a:gd name="T10" fmla="*/ 1982 w 1982"/>
                <a:gd name="T11" fmla="*/ 1982 h 1982"/>
                <a:gd name="T12" fmla="*/ 0 w 1982"/>
                <a:gd name="T13" fmla="*/ 1982 h 1982"/>
                <a:gd name="T14" fmla="*/ 0 w 1982"/>
                <a:gd name="T15" fmla="*/ 0 h 1982"/>
                <a:gd name="T16" fmla="*/ 1982 w 1982"/>
                <a:gd name="T17" fmla="*/ 0 h 1982"/>
                <a:gd name="T18" fmla="*/ 1982 w 1982"/>
                <a:gd name="T19" fmla="*/ 1982 h 19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2" h="1982">
                  <a:moveTo>
                    <a:pt x="282" y="1701"/>
                  </a:moveTo>
                  <a:lnTo>
                    <a:pt x="1701" y="1701"/>
                  </a:lnTo>
                  <a:lnTo>
                    <a:pt x="1701" y="281"/>
                  </a:lnTo>
                  <a:lnTo>
                    <a:pt x="282" y="281"/>
                  </a:lnTo>
                  <a:lnTo>
                    <a:pt x="282" y="1701"/>
                  </a:lnTo>
                  <a:close/>
                  <a:moveTo>
                    <a:pt x="1982" y="1982"/>
                  </a:moveTo>
                  <a:lnTo>
                    <a:pt x="0" y="1982"/>
                  </a:lnTo>
                  <a:lnTo>
                    <a:pt x="0" y="0"/>
                  </a:lnTo>
                  <a:lnTo>
                    <a:pt x="1982" y="0"/>
                  </a:lnTo>
                  <a:lnTo>
                    <a:pt x="1982" y="19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67"/>
            <p:cNvSpPr>
              <a:spLocks/>
            </p:cNvSpPr>
            <p:nvPr/>
          </p:nvSpPr>
          <p:spPr bwMode="auto">
            <a:xfrm>
              <a:off x="6484" y="1627"/>
              <a:ext cx="169" cy="179"/>
            </a:xfrm>
            <a:custGeom>
              <a:avLst/>
              <a:gdLst>
                <a:gd name="T0" fmla="*/ 366 w 1013"/>
                <a:gd name="T1" fmla="*/ 717 h 1069"/>
                <a:gd name="T2" fmla="*/ 225 w 1013"/>
                <a:gd name="T3" fmla="*/ 492 h 1069"/>
                <a:gd name="T4" fmla="*/ 0 w 1013"/>
                <a:gd name="T5" fmla="*/ 661 h 1069"/>
                <a:gd name="T6" fmla="*/ 267 w 1013"/>
                <a:gd name="T7" fmla="*/ 956 h 1069"/>
                <a:gd name="T8" fmla="*/ 366 w 1013"/>
                <a:gd name="T9" fmla="*/ 1069 h 1069"/>
                <a:gd name="T10" fmla="*/ 436 w 1013"/>
                <a:gd name="T11" fmla="*/ 956 h 1069"/>
                <a:gd name="T12" fmla="*/ 1013 w 1013"/>
                <a:gd name="T13" fmla="*/ 0 h 1069"/>
                <a:gd name="T14" fmla="*/ 366 w 1013"/>
                <a:gd name="T15" fmla="*/ 717 h 10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3" h="1069">
                  <a:moveTo>
                    <a:pt x="366" y="717"/>
                  </a:moveTo>
                  <a:lnTo>
                    <a:pt x="225" y="492"/>
                  </a:lnTo>
                  <a:lnTo>
                    <a:pt x="0" y="661"/>
                  </a:lnTo>
                  <a:lnTo>
                    <a:pt x="267" y="956"/>
                  </a:lnTo>
                  <a:lnTo>
                    <a:pt x="366" y="1069"/>
                  </a:lnTo>
                  <a:lnTo>
                    <a:pt x="436" y="956"/>
                  </a:lnTo>
                  <a:lnTo>
                    <a:pt x="1013" y="0"/>
                  </a:lnTo>
                  <a:lnTo>
                    <a:pt x="366" y="717"/>
                  </a:lnTo>
                  <a:close/>
                </a:path>
              </a:pathLst>
            </a:custGeom>
            <a:solidFill>
              <a:srgbClr val="53C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Rectangle 68"/>
            <p:cNvSpPr>
              <a:spLocks noChangeArrowheads="1"/>
            </p:cNvSpPr>
            <p:nvPr/>
          </p:nvSpPr>
          <p:spPr bwMode="auto">
            <a:xfrm>
              <a:off x="6782" y="1620"/>
              <a:ext cx="314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Rectangle 69"/>
            <p:cNvSpPr>
              <a:spLocks noChangeArrowheads="1"/>
            </p:cNvSpPr>
            <p:nvPr/>
          </p:nvSpPr>
          <p:spPr bwMode="auto">
            <a:xfrm>
              <a:off x="6782" y="1742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0" name="Rectangle 70"/>
            <p:cNvSpPr>
              <a:spLocks noChangeArrowheads="1"/>
            </p:cNvSpPr>
            <p:nvPr/>
          </p:nvSpPr>
          <p:spPr bwMode="auto">
            <a:xfrm>
              <a:off x="6918" y="1742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Rectangle 71"/>
            <p:cNvSpPr>
              <a:spLocks noChangeArrowheads="1"/>
            </p:cNvSpPr>
            <p:nvPr/>
          </p:nvSpPr>
          <p:spPr bwMode="auto">
            <a:xfrm>
              <a:off x="7051" y="1742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Rectangle 72"/>
            <p:cNvSpPr>
              <a:spLocks noChangeArrowheads="1"/>
            </p:cNvSpPr>
            <p:nvPr/>
          </p:nvSpPr>
          <p:spPr bwMode="auto">
            <a:xfrm>
              <a:off x="6782" y="2061"/>
              <a:ext cx="314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73"/>
            <p:cNvSpPr>
              <a:spLocks noChangeArrowheads="1"/>
            </p:cNvSpPr>
            <p:nvPr/>
          </p:nvSpPr>
          <p:spPr bwMode="auto">
            <a:xfrm>
              <a:off x="6782" y="2185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Rectangle 74"/>
            <p:cNvSpPr>
              <a:spLocks noChangeArrowheads="1"/>
            </p:cNvSpPr>
            <p:nvPr/>
          </p:nvSpPr>
          <p:spPr bwMode="auto">
            <a:xfrm>
              <a:off x="6918" y="2185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75"/>
            <p:cNvSpPr>
              <a:spLocks noChangeArrowheads="1"/>
            </p:cNvSpPr>
            <p:nvPr/>
          </p:nvSpPr>
          <p:spPr bwMode="auto">
            <a:xfrm>
              <a:off x="7051" y="2185"/>
              <a:ext cx="47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76"/>
            <p:cNvSpPr>
              <a:spLocks/>
            </p:cNvSpPr>
            <p:nvPr/>
          </p:nvSpPr>
          <p:spPr bwMode="auto">
            <a:xfrm>
              <a:off x="6250" y="1187"/>
              <a:ext cx="293" cy="293"/>
            </a:xfrm>
            <a:custGeom>
              <a:avLst/>
              <a:gdLst>
                <a:gd name="T0" fmla="*/ 1757 w 1757"/>
                <a:gd name="T1" fmla="*/ 1756 h 1756"/>
                <a:gd name="T2" fmla="*/ 1757 w 1757"/>
                <a:gd name="T3" fmla="*/ 0 h 1756"/>
                <a:gd name="T4" fmla="*/ 0 w 1757"/>
                <a:gd name="T5" fmla="*/ 1756 h 1756"/>
                <a:gd name="T6" fmla="*/ 1757 w 1757"/>
                <a:gd name="T7" fmla="*/ 1756 h 1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57" h="1756">
                  <a:moveTo>
                    <a:pt x="1757" y="1756"/>
                  </a:moveTo>
                  <a:lnTo>
                    <a:pt x="1757" y="0"/>
                  </a:lnTo>
                  <a:lnTo>
                    <a:pt x="0" y="1756"/>
                  </a:lnTo>
                  <a:lnTo>
                    <a:pt x="1757" y="1756"/>
                  </a:lnTo>
                  <a:close/>
                </a:path>
              </a:pathLst>
            </a:custGeom>
            <a:solidFill>
              <a:srgbClr val="53CE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77"/>
            <p:cNvSpPr>
              <a:spLocks noChangeArrowheads="1"/>
            </p:cNvSpPr>
            <p:nvPr/>
          </p:nvSpPr>
          <p:spPr bwMode="auto">
            <a:xfrm>
              <a:off x="6676" y="1311"/>
              <a:ext cx="434" cy="4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62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5" y="441062"/>
            <a:ext cx="319725" cy="31972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324169" y="252582"/>
            <a:ext cx="10182031" cy="696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srgbClr val="53CED5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53" y="397668"/>
            <a:ext cx="371215" cy="371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02929" y="351176"/>
            <a:ext cx="489973" cy="489973"/>
            <a:chOff x="836609" y="1426368"/>
            <a:chExt cx="489973" cy="4899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07256" y="1490663"/>
              <a:ext cx="350044" cy="357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09" y="1426368"/>
              <a:ext cx="489973" cy="489973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1763864" y="2090898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3" name="모서리가 둥근 직사각형 12"/>
          <p:cNvSpPr/>
          <p:nvPr/>
        </p:nvSpPr>
        <p:spPr>
          <a:xfrm>
            <a:off x="1991219" y="1743336"/>
            <a:ext cx="1818407" cy="494270"/>
          </a:xfrm>
          <a:prstGeom prst="roundRect">
            <a:avLst/>
          </a:prstGeom>
          <a:solidFill>
            <a:srgbClr val="5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3983253" y="1565258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F6B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63864" y="4561495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991219" y="4213933"/>
            <a:ext cx="1818407" cy="494270"/>
          </a:xfrm>
          <a:prstGeom prst="roundRect">
            <a:avLst/>
          </a:prstGeom>
          <a:solidFill>
            <a:srgbClr val="5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983253" y="4035855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F6B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539780" y="2090898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67135" y="1743336"/>
            <a:ext cx="1818407" cy="494270"/>
          </a:xfrm>
          <a:prstGeom prst="roundRect">
            <a:avLst/>
          </a:prstGeom>
          <a:solidFill>
            <a:srgbClr val="5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8759169" y="1565258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F6B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539780" y="4561495"/>
            <a:ext cx="3864244" cy="162235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0" rIns="252000"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767135" y="4213933"/>
            <a:ext cx="1818407" cy="494270"/>
          </a:xfrm>
          <a:prstGeom prst="roundRect">
            <a:avLst/>
          </a:prstGeom>
          <a:solidFill>
            <a:srgbClr val="53C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8759169" y="4035855"/>
            <a:ext cx="133882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64F6B"/>
                </a:solidFill>
              </a:rPr>
              <a:t>★★★★</a:t>
            </a:r>
            <a:r>
              <a:rPr lang="ko-KR" altLang="en-US" dirty="0">
                <a:solidFill>
                  <a:prstClr val="white">
                    <a:lumMod val="75000"/>
                  </a:prstClr>
                </a:solidFill>
              </a:rPr>
              <a:t>★</a:t>
            </a:r>
            <a:endParaRPr lang="en-US" altLang="ko-KR" dirty="0">
              <a:solidFill>
                <a:prstClr val="white">
                  <a:lumMod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11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7F7F7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33585" y="234932"/>
            <a:ext cx="864184" cy="696686"/>
          </a:xfrm>
          <a:prstGeom prst="roundRect">
            <a:avLst>
              <a:gd name="adj" fmla="val 50000"/>
            </a:avLst>
          </a:prstGeom>
          <a:solidFill>
            <a:srgbClr val="53CED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524000" algn="l"/>
                <a:tab pos="2419350" algn="l"/>
              </a:tabLst>
              <a:defRPr/>
            </a:pP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7175" y="441062"/>
            <a:ext cx="319725" cy="319725"/>
          </a:xfrm>
          <a:prstGeom prst="rect">
            <a:avLst/>
          </a:prstGeom>
        </p:spPr>
      </p:pic>
      <p:sp>
        <p:nvSpPr>
          <p:cNvPr id="29" name="모서리가 둥근 직사각형 28"/>
          <p:cNvSpPr/>
          <p:nvPr/>
        </p:nvSpPr>
        <p:spPr>
          <a:xfrm>
            <a:off x="1324169" y="252582"/>
            <a:ext cx="10182031" cy="696686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25475">
              <a:tabLst>
                <a:tab pos="1524000" algn="l"/>
                <a:tab pos="2419350" algn="l"/>
              </a:tabLst>
              <a:defRPr/>
            </a:pPr>
            <a:r>
              <a:rPr lang="ko-KR" altLang="en-US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b="1" i="1" kern="0" dirty="0">
                <a:ln w="15875">
                  <a:solidFill>
                    <a:srgbClr val="364F6B"/>
                  </a:solidFill>
                </a:ln>
                <a:solidFill>
                  <a:srgbClr val="53CED5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900" i="1" kern="0" dirty="0">
                <a:ln w="15875">
                  <a:noFill/>
                </a:ln>
                <a:solidFill>
                  <a:srgbClr val="53CED5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53CED5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953" y="397668"/>
            <a:ext cx="371215" cy="371215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02929" y="351176"/>
            <a:ext cx="489973" cy="489973"/>
            <a:chOff x="836609" y="1426368"/>
            <a:chExt cx="489973" cy="489973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907256" y="1490663"/>
              <a:ext cx="350044" cy="35718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6609" y="1426368"/>
              <a:ext cx="489973" cy="489973"/>
            </a:xfrm>
            <a:prstGeom prst="rect">
              <a:avLst/>
            </a:prstGeom>
          </p:spPr>
        </p:pic>
      </p:grpSp>
      <p:sp>
        <p:nvSpPr>
          <p:cNvPr id="51" name="Freeform 9">
            <a:extLst>
              <a:ext uri="{FF2B5EF4-FFF2-40B4-BE49-F238E27FC236}">
                <a16:creationId xmlns="" xmlns:a16="http://schemas.microsoft.com/office/drawing/2014/main" id="{E375188E-8186-4B11-9874-8A015D710460}"/>
              </a:ext>
            </a:extLst>
          </p:cNvPr>
          <p:cNvSpPr>
            <a:spLocks/>
          </p:cNvSpPr>
          <p:nvPr/>
        </p:nvSpPr>
        <p:spPr bwMode="auto">
          <a:xfrm>
            <a:off x="6146251" y="3360958"/>
            <a:ext cx="244194" cy="322260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53CED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 23">
            <a:extLst>
              <a:ext uri="{FF2B5EF4-FFF2-40B4-BE49-F238E27FC236}">
                <a16:creationId xmlns="" xmlns:a16="http://schemas.microsoft.com/office/drawing/2014/main" id="{6DCE0E63-2F45-4163-B5E7-5B08013FDF61}"/>
              </a:ext>
            </a:extLst>
          </p:cNvPr>
          <p:cNvSpPr>
            <a:spLocks/>
          </p:cNvSpPr>
          <p:nvPr/>
        </p:nvSpPr>
        <p:spPr bwMode="auto">
          <a:xfrm>
            <a:off x="2513340" y="3425693"/>
            <a:ext cx="294248" cy="257525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53CED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원호 52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1716013" y="2759965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1716013" y="2759965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53C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2382363" y="1872587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3CED5"/>
                </a:solidFill>
              </a:rPr>
              <a:t>90%</a:t>
            </a:r>
            <a:endParaRPr lang="ko-KR" altLang="en-US" dirty="0">
              <a:solidFill>
                <a:srgbClr val="53CED5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1197769" y="4338122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원호 56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5326734" y="2759965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원호 57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5326734" y="2759965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53C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5993084" y="1872587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3CED5"/>
                </a:solidFill>
              </a:rPr>
              <a:t>90%</a:t>
            </a:r>
            <a:endParaRPr lang="ko-KR" altLang="en-US" dirty="0">
              <a:solidFill>
                <a:srgbClr val="53CED5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4808490" y="4338122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원호 60">
            <a:extLst>
              <a:ext uri="{FF2B5EF4-FFF2-40B4-BE49-F238E27FC236}">
                <a16:creationId xmlns="" xmlns:a16="http://schemas.microsoft.com/office/drawing/2014/main" id="{1B350C56-CDE0-478F-ABB4-E47C824AA2D1}"/>
              </a:ext>
            </a:extLst>
          </p:cNvPr>
          <p:cNvSpPr/>
          <p:nvPr/>
        </p:nvSpPr>
        <p:spPr>
          <a:xfrm flipH="1">
            <a:off x="8773228" y="2759965"/>
            <a:ext cx="1883229" cy="1883229"/>
          </a:xfrm>
          <a:prstGeom prst="arc">
            <a:avLst>
              <a:gd name="adj1" fmla="val 10811388"/>
              <a:gd name="adj2" fmla="val 32148"/>
            </a:avLst>
          </a:prstGeom>
          <a:ln w="635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원호 61">
            <a:extLst>
              <a:ext uri="{FF2B5EF4-FFF2-40B4-BE49-F238E27FC236}">
                <a16:creationId xmlns="" xmlns:a16="http://schemas.microsoft.com/office/drawing/2014/main" id="{4E1DEAE9-8B05-4EE8-A7C2-F6992126B342}"/>
              </a:ext>
            </a:extLst>
          </p:cNvPr>
          <p:cNvSpPr/>
          <p:nvPr/>
        </p:nvSpPr>
        <p:spPr>
          <a:xfrm flipH="1">
            <a:off x="8773228" y="2759965"/>
            <a:ext cx="1883229" cy="1883229"/>
          </a:xfrm>
          <a:prstGeom prst="arc">
            <a:avLst>
              <a:gd name="adj1" fmla="val 17457851"/>
              <a:gd name="adj2" fmla="val 14251"/>
            </a:avLst>
          </a:prstGeom>
          <a:ln w="635000">
            <a:solidFill>
              <a:srgbClr val="53CE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8A1183F1-6E25-4F4C-AA69-6189DD6D0120}"/>
              </a:ext>
            </a:extLst>
          </p:cNvPr>
          <p:cNvSpPr txBox="1"/>
          <p:nvPr/>
        </p:nvSpPr>
        <p:spPr>
          <a:xfrm>
            <a:off x="9439578" y="1872587"/>
            <a:ext cx="698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rgbClr val="53CED5"/>
                </a:solidFill>
              </a:rPr>
              <a:t>90%</a:t>
            </a:r>
            <a:endParaRPr lang="ko-KR" altLang="en-US" dirty="0">
              <a:solidFill>
                <a:srgbClr val="53CED5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A9D1DE91-567E-4DD5-A56F-0622958DF328}"/>
              </a:ext>
            </a:extLst>
          </p:cNvPr>
          <p:cNvSpPr/>
          <p:nvPr/>
        </p:nvSpPr>
        <p:spPr>
          <a:xfrm>
            <a:off x="8254984" y="4338122"/>
            <a:ext cx="2919718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Freeform 36">
            <a:extLst>
              <a:ext uri="{FF2B5EF4-FFF2-40B4-BE49-F238E27FC236}">
                <a16:creationId xmlns="" xmlns:a16="http://schemas.microsoft.com/office/drawing/2014/main" id="{BE07B6B4-3219-42BC-84B3-8346EF3DABC6}"/>
              </a:ext>
            </a:extLst>
          </p:cNvPr>
          <p:cNvSpPr>
            <a:spLocks noEditPoints="1"/>
          </p:cNvSpPr>
          <p:nvPr/>
        </p:nvSpPr>
        <p:spPr bwMode="auto">
          <a:xfrm>
            <a:off x="9651391" y="3365346"/>
            <a:ext cx="199912" cy="336234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53CED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20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1999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6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68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3314153" y="1889508"/>
            <a:ext cx="2505511" cy="2505509"/>
          </a:xfrm>
          <a:prstGeom prst="ellipse">
            <a:avLst/>
          </a:prstGeom>
          <a:solidFill>
            <a:srgbClr val="53CED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83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206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213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303059" y="1889507"/>
            <a:ext cx="2505511" cy="2505509"/>
          </a:xfrm>
          <a:prstGeom prst="ellipse">
            <a:avLst/>
          </a:prstGeom>
          <a:solidFill>
            <a:srgbClr val="364F6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79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00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483</Words>
  <Application>Microsoft Office PowerPoint</Application>
  <PresentationFormat>와이드스크린</PresentationFormat>
  <Paragraphs>110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2024-09-02T00:36:41Z</dcterms:created>
  <dcterms:modified xsi:type="dcterms:W3CDTF">2024-09-02T00:42:24Z</dcterms:modified>
</cp:coreProperties>
</file>