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>
              <a:solidFill>
                <a:srgbClr val="3CC9D2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2.8</c:v>
                </c:pt>
                <c:pt idx="2">
                  <c:v>2.1</c:v>
                </c:pt>
                <c:pt idx="3">
                  <c:v>2.8</c:v>
                </c:pt>
                <c:pt idx="4">
                  <c:v>3.5</c:v>
                </c:pt>
                <c:pt idx="5">
                  <c:v>3.8</c:v>
                </c:pt>
                <c:pt idx="6">
                  <c:v>4.2</c:v>
                </c:pt>
                <c:pt idx="7">
                  <c:v>3.7</c:v>
                </c:pt>
                <c:pt idx="8">
                  <c:v>4.9000000000000004</c:v>
                </c:pt>
                <c:pt idx="9">
                  <c:v>5.3</c:v>
                </c:pt>
                <c:pt idx="10">
                  <c:v>5.7</c:v>
                </c:pt>
                <c:pt idx="11">
                  <c:v>6.3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1982880"/>
        <c:axId val="431968192"/>
      </c:lineChart>
      <c:catAx>
        <c:axId val="431982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1968192"/>
        <c:crosses val="autoZero"/>
        <c:auto val="1"/>
        <c:lblAlgn val="ctr"/>
        <c:lblOffset val="100"/>
        <c:noMultiLvlLbl val="0"/>
      </c:catAx>
      <c:valAx>
        <c:axId val="4319681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3198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8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01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6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4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1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91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5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04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9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93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C9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364258" y="263048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23782" y="2724591"/>
            <a:ext cx="6744435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effectLst>
                  <a:outerShdw blurRad="50800" dist="38100" dir="5400000" algn="t" rotWithShape="0">
                    <a:srgbClr val="02B6BA">
                      <a:alpha val="40000"/>
                    </a:srgbClr>
                  </a:outerShdw>
                </a:effectLst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900" i="1" kern="0" dirty="0">
                <a:solidFill>
                  <a:prstClr val="white"/>
                </a:solidFill>
              </a:rPr>
              <a:t> </a:t>
            </a:r>
            <a:endParaRPr lang="en-US" altLang="ko-KR" sz="1600" i="1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619210" y="263048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=""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240795" y="6341709"/>
            <a:ext cx="360000" cy="360000"/>
            <a:chOff x="127435" y="6341709"/>
            <a:chExt cx="360000" cy="360000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33867" y="6341709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6200000">
              <a:off x="307435" y="6441721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11540000" y="6341709"/>
            <a:ext cx="360000" cy="360000"/>
            <a:chOff x="11696017" y="6341709"/>
            <a:chExt cx="360000" cy="360000"/>
          </a:xfrm>
        </p:grpSpPr>
        <p:cxnSp>
          <p:nvCxnSpPr>
            <p:cNvPr id="25" name="직선 연결선 24"/>
            <p:cNvCxnSpPr/>
            <p:nvPr/>
          </p:nvCxnSpPr>
          <p:spPr>
            <a:xfrm>
              <a:off x="11940995" y="6341709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rot="16200000">
              <a:off x="11876017" y="6441721"/>
              <a:ext cx="0" cy="3600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266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graphicFrame>
        <p:nvGraphicFramePr>
          <p:cNvPr id="14" name="차트 13"/>
          <p:cNvGraphicFramePr/>
          <p:nvPr>
            <p:extLst/>
          </p:nvPr>
        </p:nvGraphicFramePr>
        <p:xfrm>
          <a:off x="1061632" y="1391911"/>
          <a:ext cx="10170337" cy="4246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타원 14"/>
          <p:cNvSpPr/>
          <p:nvPr/>
        </p:nvSpPr>
        <p:spPr>
          <a:xfrm>
            <a:off x="2128129" y="3282698"/>
            <a:ext cx="1480457" cy="1480457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3CC9D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7099272" y="2288470"/>
            <a:ext cx="1480457" cy="1480457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3CC9D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35656" y="4443188"/>
            <a:ext cx="4003287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A3A3A"/>
                </a:solidFill>
              </a:rPr>
              <a:t>CONTENTS A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9272" y="1225172"/>
            <a:ext cx="1536192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3CC9D2"/>
                </a:solidFill>
                <a:cs typeface="Aharoni" panose="02010803020104030203" pitchFamily="2" charset="-79"/>
              </a:rPr>
              <a:t>CONTENTS. B </a:t>
            </a:r>
            <a:endParaRPr lang="en-US" altLang="ko-KR" sz="1600" dirty="0">
              <a:solidFill>
                <a:srgbClr val="3CC9D2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b="1" dirty="0">
                <a:solidFill>
                  <a:srgbClr val="3CC9D2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400" b="1" dirty="0">
                <a:solidFill>
                  <a:srgbClr val="3CC9D2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3CC9D2"/>
              </a:solidFill>
              <a:cs typeface="Aharoni" panose="02010803020104030203" pitchFamily="2" charset="-79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68123" y="2133113"/>
            <a:ext cx="154046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3CC9D2"/>
                </a:solidFill>
                <a:cs typeface="Aharoni" panose="02010803020104030203" pitchFamily="2" charset="-79"/>
              </a:rPr>
              <a:t>CONTENTS. A </a:t>
            </a:r>
            <a:endParaRPr lang="en-US" altLang="ko-KR" sz="1600" dirty="0">
              <a:solidFill>
                <a:srgbClr val="3CC9D2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200" b="1" dirty="0">
                <a:solidFill>
                  <a:srgbClr val="3CC9D2"/>
                </a:solidFill>
                <a:cs typeface="Aharoni" panose="02010803020104030203" pitchFamily="2" charset="-79"/>
              </a:rPr>
              <a:t>35</a:t>
            </a:r>
            <a:r>
              <a:rPr lang="en-US" altLang="ko-KR" sz="1400" b="1" dirty="0">
                <a:solidFill>
                  <a:srgbClr val="3CC9D2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srgbClr val="3CC9D2"/>
              </a:solidFill>
              <a:cs typeface="Aharoni" panose="02010803020104030203" pitchFamily="2" charset="-79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=""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99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=""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Freeform 9">
            <a:extLst>
              <a:ext uri="{FF2B5EF4-FFF2-40B4-BE49-F238E27FC236}">
                <a16:creationId xmlns="" xmlns:a16="http://schemas.microsoft.com/office/drawing/2014/main" id="{E375188E-8186-4B11-9874-8A015D710460}"/>
              </a:ext>
            </a:extLst>
          </p:cNvPr>
          <p:cNvSpPr>
            <a:spLocks/>
          </p:cNvSpPr>
          <p:nvPr/>
        </p:nvSpPr>
        <p:spPr bwMode="auto">
          <a:xfrm>
            <a:off x="6233274" y="3051865"/>
            <a:ext cx="244194" cy="3222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3CC9D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자유형 23">
            <a:extLst>
              <a:ext uri="{FF2B5EF4-FFF2-40B4-BE49-F238E27FC236}">
                <a16:creationId xmlns="" xmlns:a16="http://schemas.microsoft.com/office/drawing/2014/main" id="{6DCE0E63-2F45-4163-B5E7-5B08013FDF61}"/>
              </a:ext>
            </a:extLst>
          </p:cNvPr>
          <p:cNvSpPr>
            <a:spLocks/>
          </p:cNvSpPr>
          <p:nvPr/>
        </p:nvSpPr>
        <p:spPr bwMode="auto">
          <a:xfrm>
            <a:off x="2600363" y="3116600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CC9D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="" xmlns:a16="http://schemas.microsoft.com/office/drawing/2014/main" id="{1B350C56-CDE0-478F-ABB4-E47C824AA2D1}"/>
              </a:ext>
            </a:extLst>
          </p:cNvPr>
          <p:cNvSpPr/>
          <p:nvPr/>
        </p:nvSpPr>
        <p:spPr>
          <a:xfrm flipH="1">
            <a:off x="1803036" y="2450872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="" xmlns:a16="http://schemas.microsoft.com/office/drawing/2014/main" id="{4E1DEAE9-8B05-4EE8-A7C2-F6992126B342}"/>
              </a:ext>
            </a:extLst>
          </p:cNvPr>
          <p:cNvSpPr/>
          <p:nvPr/>
        </p:nvSpPr>
        <p:spPr>
          <a:xfrm flipH="1">
            <a:off x="1803036" y="2450872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3CC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A1183F1-6E25-4F4C-AA69-6189DD6D0120}"/>
              </a:ext>
            </a:extLst>
          </p:cNvPr>
          <p:cNvSpPr txBox="1"/>
          <p:nvPr/>
        </p:nvSpPr>
        <p:spPr>
          <a:xfrm>
            <a:off x="2469386" y="1563494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CC9D2"/>
                </a:solidFill>
              </a:rPr>
              <a:t>90%</a:t>
            </a:r>
            <a:endParaRPr lang="ko-KR" altLang="en-US" dirty="0">
              <a:solidFill>
                <a:srgbClr val="3CC9D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9D1DE91-567E-4DD5-A56F-0622958DF328}"/>
              </a:ext>
            </a:extLst>
          </p:cNvPr>
          <p:cNvSpPr/>
          <p:nvPr/>
        </p:nvSpPr>
        <p:spPr>
          <a:xfrm>
            <a:off x="1284792" y="4029029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원호 34">
            <a:extLst>
              <a:ext uri="{FF2B5EF4-FFF2-40B4-BE49-F238E27FC236}">
                <a16:creationId xmlns="" xmlns:a16="http://schemas.microsoft.com/office/drawing/2014/main" id="{1B350C56-CDE0-478F-ABB4-E47C824AA2D1}"/>
              </a:ext>
            </a:extLst>
          </p:cNvPr>
          <p:cNvSpPr/>
          <p:nvPr/>
        </p:nvSpPr>
        <p:spPr>
          <a:xfrm flipH="1">
            <a:off x="5413757" y="2450872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원호 35">
            <a:extLst>
              <a:ext uri="{FF2B5EF4-FFF2-40B4-BE49-F238E27FC236}">
                <a16:creationId xmlns="" xmlns:a16="http://schemas.microsoft.com/office/drawing/2014/main" id="{4E1DEAE9-8B05-4EE8-A7C2-F6992126B342}"/>
              </a:ext>
            </a:extLst>
          </p:cNvPr>
          <p:cNvSpPr/>
          <p:nvPr/>
        </p:nvSpPr>
        <p:spPr>
          <a:xfrm flipH="1">
            <a:off x="5413757" y="2450872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3CC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A1183F1-6E25-4F4C-AA69-6189DD6D0120}"/>
              </a:ext>
            </a:extLst>
          </p:cNvPr>
          <p:cNvSpPr txBox="1"/>
          <p:nvPr/>
        </p:nvSpPr>
        <p:spPr>
          <a:xfrm>
            <a:off x="6080107" y="1563494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CC9D2"/>
                </a:solidFill>
              </a:rPr>
              <a:t>90%</a:t>
            </a:r>
            <a:endParaRPr lang="ko-KR" altLang="en-US" dirty="0">
              <a:solidFill>
                <a:srgbClr val="3CC9D2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A9D1DE91-567E-4DD5-A56F-0622958DF328}"/>
              </a:ext>
            </a:extLst>
          </p:cNvPr>
          <p:cNvSpPr/>
          <p:nvPr/>
        </p:nvSpPr>
        <p:spPr>
          <a:xfrm>
            <a:off x="4895513" y="4029029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원호 39">
            <a:extLst>
              <a:ext uri="{FF2B5EF4-FFF2-40B4-BE49-F238E27FC236}">
                <a16:creationId xmlns="" xmlns:a16="http://schemas.microsoft.com/office/drawing/2014/main" id="{1B350C56-CDE0-478F-ABB4-E47C824AA2D1}"/>
              </a:ext>
            </a:extLst>
          </p:cNvPr>
          <p:cNvSpPr/>
          <p:nvPr/>
        </p:nvSpPr>
        <p:spPr>
          <a:xfrm flipH="1">
            <a:off x="8860251" y="2450872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원호 40">
            <a:extLst>
              <a:ext uri="{FF2B5EF4-FFF2-40B4-BE49-F238E27FC236}">
                <a16:creationId xmlns="" xmlns:a16="http://schemas.microsoft.com/office/drawing/2014/main" id="{4E1DEAE9-8B05-4EE8-A7C2-F6992126B342}"/>
              </a:ext>
            </a:extLst>
          </p:cNvPr>
          <p:cNvSpPr/>
          <p:nvPr/>
        </p:nvSpPr>
        <p:spPr>
          <a:xfrm flipH="1">
            <a:off x="8860251" y="2450872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3CC9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8A1183F1-6E25-4F4C-AA69-6189DD6D0120}"/>
              </a:ext>
            </a:extLst>
          </p:cNvPr>
          <p:cNvSpPr txBox="1"/>
          <p:nvPr/>
        </p:nvSpPr>
        <p:spPr>
          <a:xfrm>
            <a:off x="9526601" y="1563494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3CC9D2"/>
                </a:solidFill>
              </a:rPr>
              <a:t>90%</a:t>
            </a:r>
            <a:endParaRPr lang="ko-KR" altLang="en-US" dirty="0">
              <a:solidFill>
                <a:srgbClr val="3CC9D2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A9D1DE91-567E-4DD5-A56F-0622958DF328}"/>
              </a:ext>
            </a:extLst>
          </p:cNvPr>
          <p:cNvSpPr/>
          <p:nvPr/>
        </p:nvSpPr>
        <p:spPr>
          <a:xfrm>
            <a:off x="8342007" y="4029029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Freeform 36">
            <a:extLst>
              <a:ext uri="{FF2B5EF4-FFF2-40B4-BE49-F238E27FC236}">
                <a16:creationId xmlns=""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9738414" y="3056253"/>
            <a:ext cx="199912" cy="33623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3CC9D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=""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4967866" y="1704798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3CC9D2"/>
            </a:solidFill>
          </a:ln>
          <a:effectLst>
            <a:outerShdw blurRad="2540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39" name="자유형 38"/>
          <p:cNvSpPr/>
          <p:nvPr/>
        </p:nvSpPr>
        <p:spPr>
          <a:xfrm>
            <a:off x="4967865" y="1704797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3CC9D2"/>
          </a:solidFill>
          <a:ln>
            <a:solidFill>
              <a:srgbClr val="3CC9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32931" y="1704797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408483" y="1704798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4737166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967864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3CC9D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1334648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565346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3CC9D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6503CCA9-B9C1-449B-A41B-305CF103CE18}"/>
              </a:ext>
            </a:extLst>
          </p:cNvPr>
          <p:cNvSpPr/>
          <p:nvPr/>
        </p:nvSpPr>
        <p:spPr>
          <a:xfrm>
            <a:off x="8215884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8446582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3CC9D2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7916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=""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5093541" y="1235212"/>
            <a:ext cx="2073116" cy="4847521"/>
            <a:chOff x="4827858" y="755183"/>
            <a:chExt cx="2560461" cy="5987068"/>
          </a:xfrm>
        </p:grpSpPr>
        <p:grpSp>
          <p:nvGrpSpPr>
            <p:cNvPr id="65" name="그룹 64"/>
            <p:cNvGrpSpPr/>
            <p:nvPr/>
          </p:nvGrpSpPr>
          <p:grpSpPr>
            <a:xfrm>
              <a:off x="4827858" y="755183"/>
              <a:ext cx="2380985" cy="5828290"/>
              <a:chOff x="4806094" y="-67633"/>
              <a:chExt cx="2756649" cy="6747857"/>
            </a:xfrm>
          </p:grpSpPr>
          <p:sp>
            <p:nvSpPr>
              <p:cNvPr id="66" name="직사각형 65"/>
              <p:cNvSpPr/>
              <p:nvPr/>
            </p:nvSpPr>
            <p:spPr>
              <a:xfrm rot="2700000">
                <a:off x="5541230" y="5402991"/>
                <a:ext cx="1450728" cy="1103737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자유형 66"/>
              <p:cNvSpPr/>
              <p:nvPr/>
            </p:nvSpPr>
            <p:spPr>
              <a:xfrm rot="13500000">
                <a:off x="5478781" y="3533569"/>
                <a:ext cx="1515129" cy="2628900"/>
              </a:xfrm>
              <a:custGeom>
                <a:avLst/>
                <a:gdLst>
                  <a:gd name="connsiteX0" fmla="*/ 1917700 w 1917700"/>
                  <a:gd name="connsiteY0" fmla="*/ 702601 h 3327400"/>
                  <a:gd name="connsiteX1" fmla="*/ 1917700 w 1917700"/>
                  <a:gd name="connsiteY1" fmla="*/ 3327400 h 3327400"/>
                  <a:gd name="connsiteX2" fmla="*/ 520700 w 1917700"/>
                  <a:gd name="connsiteY2" fmla="*/ 3327400 h 3327400"/>
                  <a:gd name="connsiteX3" fmla="*/ 520700 w 1917700"/>
                  <a:gd name="connsiteY3" fmla="*/ 702601 h 3327400"/>
                  <a:gd name="connsiteX4" fmla="*/ 91583 w 1917700"/>
                  <a:gd name="connsiteY4" fmla="*/ 55214 h 3327400"/>
                  <a:gd name="connsiteX5" fmla="*/ 0 w 1917700"/>
                  <a:gd name="connsiteY5" fmla="*/ 26785 h 3327400"/>
                  <a:gd name="connsiteX6" fmla="*/ 40302 w 1917700"/>
                  <a:gd name="connsiteY6" fmla="*/ 14275 h 3327400"/>
                  <a:gd name="connsiteX7" fmla="*/ 181901 w 1917700"/>
                  <a:gd name="connsiteY7" fmla="*/ 0 h 3327400"/>
                  <a:gd name="connsiteX8" fmla="*/ 1215099 w 1917700"/>
                  <a:gd name="connsiteY8" fmla="*/ 0 h 3327400"/>
                  <a:gd name="connsiteX9" fmla="*/ 1917700 w 1917700"/>
                  <a:gd name="connsiteY9" fmla="*/ 702601 h 332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7700" h="3327400">
                    <a:moveTo>
                      <a:pt x="1917700" y="702601"/>
                    </a:moveTo>
                    <a:lnTo>
                      <a:pt x="1917700" y="3327400"/>
                    </a:lnTo>
                    <a:lnTo>
                      <a:pt x="520700" y="3327400"/>
                    </a:lnTo>
                    <a:lnTo>
                      <a:pt x="520700" y="702601"/>
                    </a:lnTo>
                    <a:cubicBezTo>
                      <a:pt x="520700" y="411574"/>
                      <a:pt x="343757" y="161875"/>
                      <a:pt x="91583" y="55214"/>
                    </a:cubicBezTo>
                    <a:lnTo>
                      <a:pt x="0" y="26785"/>
                    </a:lnTo>
                    <a:lnTo>
                      <a:pt x="40302" y="14275"/>
                    </a:lnTo>
                    <a:cubicBezTo>
                      <a:pt x="86040" y="4915"/>
                      <a:pt x="133397" y="0"/>
                      <a:pt x="181901" y="0"/>
                    </a:cubicBezTo>
                    <a:lnTo>
                      <a:pt x="1215099" y="0"/>
                    </a:lnTo>
                    <a:cubicBezTo>
                      <a:pt x="1603135" y="0"/>
                      <a:pt x="1917700" y="314565"/>
                      <a:pt x="1917700" y="70260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2B6BA"/>
                  </a:gs>
                  <a:gs pos="33000">
                    <a:srgbClr val="02EAEF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279400" dist="165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자유형 67"/>
              <p:cNvSpPr/>
              <p:nvPr/>
            </p:nvSpPr>
            <p:spPr>
              <a:xfrm rot="8100000" flipH="1">
                <a:off x="5517950" y="2136568"/>
                <a:ext cx="1515129" cy="2628900"/>
              </a:xfrm>
              <a:custGeom>
                <a:avLst/>
                <a:gdLst>
                  <a:gd name="connsiteX0" fmla="*/ 1917700 w 1917700"/>
                  <a:gd name="connsiteY0" fmla="*/ 702601 h 3327400"/>
                  <a:gd name="connsiteX1" fmla="*/ 1917700 w 1917700"/>
                  <a:gd name="connsiteY1" fmla="*/ 3327400 h 3327400"/>
                  <a:gd name="connsiteX2" fmla="*/ 520700 w 1917700"/>
                  <a:gd name="connsiteY2" fmla="*/ 3327400 h 3327400"/>
                  <a:gd name="connsiteX3" fmla="*/ 520700 w 1917700"/>
                  <a:gd name="connsiteY3" fmla="*/ 702601 h 3327400"/>
                  <a:gd name="connsiteX4" fmla="*/ 91583 w 1917700"/>
                  <a:gd name="connsiteY4" fmla="*/ 55214 h 3327400"/>
                  <a:gd name="connsiteX5" fmla="*/ 0 w 1917700"/>
                  <a:gd name="connsiteY5" fmla="*/ 26785 h 3327400"/>
                  <a:gd name="connsiteX6" fmla="*/ 40302 w 1917700"/>
                  <a:gd name="connsiteY6" fmla="*/ 14275 h 3327400"/>
                  <a:gd name="connsiteX7" fmla="*/ 181901 w 1917700"/>
                  <a:gd name="connsiteY7" fmla="*/ 0 h 3327400"/>
                  <a:gd name="connsiteX8" fmla="*/ 1215099 w 1917700"/>
                  <a:gd name="connsiteY8" fmla="*/ 0 h 3327400"/>
                  <a:gd name="connsiteX9" fmla="*/ 1917700 w 1917700"/>
                  <a:gd name="connsiteY9" fmla="*/ 702601 h 332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7700" h="3327400">
                    <a:moveTo>
                      <a:pt x="1917700" y="702601"/>
                    </a:moveTo>
                    <a:lnTo>
                      <a:pt x="1917700" y="3327400"/>
                    </a:lnTo>
                    <a:lnTo>
                      <a:pt x="520700" y="3327400"/>
                    </a:lnTo>
                    <a:lnTo>
                      <a:pt x="520700" y="702601"/>
                    </a:lnTo>
                    <a:cubicBezTo>
                      <a:pt x="520700" y="411574"/>
                      <a:pt x="343757" y="161875"/>
                      <a:pt x="91583" y="55214"/>
                    </a:cubicBezTo>
                    <a:lnTo>
                      <a:pt x="0" y="26785"/>
                    </a:lnTo>
                    <a:lnTo>
                      <a:pt x="40302" y="14275"/>
                    </a:lnTo>
                    <a:cubicBezTo>
                      <a:pt x="86040" y="4915"/>
                      <a:pt x="133397" y="0"/>
                      <a:pt x="181901" y="0"/>
                    </a:cubicBezTo>
                    <a:lnTo>
                      <a:pt x="1215099" y="0"/>
                    </a:lnTo>
                    <a:cubicBezTo>
                      <a:pt x="1603135" y="0"/>
                      <a:pt x="1917700" y="314565"/>
                      <a:pt x="1917700" y="70260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33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279400" dist="165100" dir="60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자유형 68"/>
              <p:cNvSpPr/>
              <p:nvPr/>
            </p:nvSpPr>
            <p:spPr>
              <a:xfrm rot="13500000">
                <a:off x="5362979" y="642603"/>
                <a:ext cx="1515129" cy="2628900"/>
              </a:xfrm>
              <a:custGeom>
                <a:avLst/>
                <a:gdLst>
                  <a:gd name="connsiteX0" fmla="*/ 1917700 w 1917700"/>
                  <a:gd name="connsiteY0" fmla="*/ 702601 h 3327400"/>
                  <a:gd name="connsiteX1" fmla="*/ 1917700 w 1917700"/>
                  <a:gd name="connsiteY1" fmla="*/ 3327400 h 3327400"/>
                  <a:gd name="connsiteX2" fmla="*/ 520700 w 1917700"/>
                  <a:gd name="connsiteY2" fmla="*/ 3327400 h 3327400"/>
                  <a:gd name="connsiteX3" fmla="*/ 520700 w 1917700"/>
                  <a:gd name="connsiteY3" fmla="*/ 702601 h 3327400"/>
                  <a:gd name="connsiteX4" fmla="*/ 91583 w 1917700"/>
                  <a:gd name="connsiteY4" fmla="*/ 55214 h 3327400"/>
                  <a:gd name="connsiteX5" fmla="*/ 0 w 1917700"/>
                  <a:gd name="connsiteY5" fmla="*/ 26785 h 3327400"/>
                  <a:gd name="connsiteX6" fmla="*/ 40302 w 1917700"/>
                  <a:gd name="connsiteY6" fmla="*/ 14275 h 3327400"/>
                  <a:gd name="connsiteX7" fmla="*/ 181901 w 1917700"/>
                  <a:gd name="connsiteY7" fmla="*/ 0 h 3327400"/>
                  <a:gd name="connsiteX8" fmla="*/ 1215099 w 1917700"/>
                  <a:gd name="connsiteY8" fmla="*/ 0 h 3327400"/>
                  <a:gd name="connsiteX9" fmla="*/ 1917700 w 1917700"/>
                  <a:gd name="connsiteY9" fmla="*/ 702601 h 332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7700" h="3327400">
                    <a:moveTo>
                      <a:pt x="1917700" y="702601"/>
                    </a:moveTo>
                    <a:lnTo>
                      <a:pt x="1917700" y="3327400"/>
                    </a:lnTo>
                    <a:lnTo>
                      <a:pt x="520700" y="3327400"/>
                    </a:lnTo>
                    <a:lnTo>
                      <a:pt x="520700" y="702601"/>
                    </a:lnTo>
                    <a:cubicBezTo>
                      <a:pt x="520700" y="411574"/>
                      <a:pt x="343757" y="161875"/>
                      <a:pt x="91583" y="55214"/>
                    </a:cubicBezTo>
                    <a:lnTo>
                      <a:pt x="0" y="26785"/>
                    </a:lnTo>
                    <a:lnTo>
                      <a:pt x="40302" y="14275"/>
                    </a:lnTo>
                    <a:cubicBezTo>
                      <a:pt x="86040" y="4915"/>
                      <a:pt x="133397" y="0"/>
                      <a:pt x="181901" y="0"/>
                    </a:cubicBezTo>
                    <a:lnTo>
                      <a:pt x="1215099" y="0"/>
                    </a:lnTo>
                    <a:cubicBezTo>
                      <a:pt x="1603135" y="0"/>
                      <a:pt x="1917700" y="314565"/>
                      <a:pt x="1917700" y="70260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2B6BA"/>
                  </a:gs>
                  <a:gs pos="33000">
                    <a:srgbClr val="02EAEF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279400" dist="165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이등변 삼각형 69"/>
              <p:cNvSpPr/>
              <p:nvPr/>
            </p:nvSpPr>
            <p:spPr>
              <a:xfrm rot="2700000">
                <a:off x="6223321" y="217689"/>
                <a:ext cx="1624743" cy="1054100"/>
              </a:xfrm>
              <a:prstGeom prst="triangle">
                <a:avLst/>
              </a:prstGeom>
              <a:solidFill>
                <a:srgbClr val="02EAEF"/>
              </a:solidFill>
              <a:ln w="146050" cap="sq">
                <a:solidFill>
                  <a:srgbClr val="02EAEF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71" name="자유형 70"/>
            <p:cNvSpPr/>
            <p:nvPr/>
          </p:nvSpPr>
          <p:spPr>
            <a:xfrm rot="18900000">
              <a:off x="5575811" y="6024785"/>
              <a:ext cx="1812508" cy="717466"/>
            </a:xfrm>
            <a:custGeom>
              <a:avLst/>
              <a:gdLst>
                <a:gd name="connsiteX0" fmla="*/ 1812508 w 1812508"/>
                <a:gd name="connsiteY0" fmla="*/ 0 h 717466"/>
                <a:gd name="connsiteX1" fmla="*/ 1812508 w 1812508"/>
                <a:gd name="connsiteY1" fmla="*/ 717466 h 717466"/>
                <a:gd name="connsiteX2" fmla="*/ 593968 w 1812508"/>
                <a:gd name="connsiteY2" fmla="*/ 717466 h 717466"/>
                <a:gd name="connsiteX3" fmla="*/ 0 w 1812508"/>
                <a:gd name="connsiteY3" fmla="*/ 123498 h 717466"/>
                <a:gd name="connsiteX4" fmla="*/ 0 w 1812508"/>
                <a:gd name="connsiteY4" fmla="*/ 0 h 71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508" h="717466">
                  <a:moveTo>
                    <a:pt x="1812508" y="0"/>
                  </a:moveTo>
                  <a:lnTo>
                    <a:pt x="1812508" y="717466"/>
                  </a:lnTo>
                  <a:lnTo>
                    <a:pt x="593968" y="717466"/>
                  </a:lnTo>
                  <a:lnTo>
                    <a:pt x="0" y="1234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66700" dist="330200" dir="12600000" sx="85000" sy="85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2" name="Freeform 6"/>
          <p:cNvSpPr>
            <a:spLocks/>
          </p:cNvSpPr>
          <p:nvPr/>
        </p:nvSpPr>
        <p:spPr bwMode="auto">
          <a:xfrm>
            <a:off x="3366061" y="3977485"/>
            <a:ext cx="308222" cy="27327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3CC9D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자유형 72"/>
          <p:cNvSpPr>
            <a:spLocks/>
          </p:cNvSpPr>
          <p:nvPr/>
        </p:nvSpPr>
        <p:spPr bwMode="auto">
          <a:xfrm>
            <a:off x="3404451" y="1894730"/>
            <a:ext cx="284322" cy="248838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CC9D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74" name="Group 20"/>
          <p:cNvGrpSpPr>
            <a:grpSpLocks noChangeAspect="1"/>
          </p:cNvGrpSpPr>
          <p:nvPr/>
        </p:nvGrpSpPr>
        <p:grpSpPr bwMode="auto">
          <a:xfrm>
            <a:off x="8830439" y="4652367"/>
            <a:ext cx="224225" cy="305854"/>
            <a:chOff x="2597" y="4163"/>
            <a:chExt cx="217" cy="296"/>
          </a:xfrm>
          <a:solidFill>
            <a:schemeClr val="tx2">
              <a:lumMod val="75000"/>
            </a:schemeClr>
          </a:solidFill>
        </p:grpSpPr>
        <p:sp>
          <p:nvSpPr>
            <p:cNvPr id="75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9" name="Group 39"/>
          <p:cNvGrpSpPr>
            <a:grpSpLocks noChangeAspect="1"/>
          </p:cNvGrpSpPr>
          <p:nvPr/>
        </p:nvGrpSpPr>
        <p:grpSpPr bwMode="auto">
          <a:xfrm>
            <a:off x="8773289" y="2757089"/>
            <a:ext cx="272622" cy="220454"/>
            <a:chOff x="5919" y="4283"/>
            <a:chExt cx="324" cy="262"/>
          </a:xfrm>
          <a:solidFill>
            <a:schemeClr val="tx2">
              <a:lumMod val="75000"/>
            </a:schemeClr>
          </a:solidFill>
        </p:grpSpPr>
        <p:sp>
          <p:nvSpPr>
            <p:cNvPr id="80" name="Freeform 41"/>
            <p:cNvSpPr>
              <a:spLocks/>
            </p:cNvSpPr>
            <p:nvPr/>
          </p:nvSpPr>
          <p:spPr bwMode="auto">
            <a:xfrm>
              <a:off x="6065" y="4421"/>
              <a:ext cx="32" cy="38"/>
            </a:xfrm>
            <a:custGeom>
              <a:avLst/>
              <a:gdLst>
                <a:gd name="T0" fmla="*/ 175 w 349"/>
                <a:gd name="T1" fmla="*/ 0 h 421"/>
                <a:gd name="T2" fmla="*/ 206 w 349"/>
                <a:gd name="T3" fmla="*/ 2 h 421"/>
                <a:gd name="T4" fmla="*/ 235 w 349"/>
                <a:gd name="T5" fmla="*/ 9 h 421"/>
                <a:gd name="T6" fmla="*/ 263 w 349"/>
                <a:gd name="T7" fmla="*/ 22 h 421"/>
                <a:gd name="T8" fmla="*/ 287 w 349"/>
                <a:gd name="T9" fmla="*/ 40 h 421"/>
                <a:gd name="T10" fmla="*/ 308 w 349"/>
                <a:gd name="T11" fmla="*/ 60 h 421"/>
                <a:gd name="T12" fmla="*/ 326 w 349"/>
                <a:gd name="T13" fmla="*/ 84 h 421"/>
                <a:gd name="T14" fmla="*/ 338 w 349"/>
                <a:gd name="T15" fmla="*/ 111 h 421"/>
                <a:gd name="T16" fmla="*/ 346 w 349"/>
                <a:gd name="T17" fmla="*/ 140 h 421"/>
                <a:gd name="T18" fmla="*/ 349 w 349"/>
                <a:gd name="T19" fmla="*/ 171 h 421"/>
                <a:gd name="T20" fmla="*/ 349 w 349"/>
                <a:gd name="T21" fmla="*/ 249 h 421"/>
                <a:gd name="T22" fmla="*/ 346 w 349"/>
                <a:gd name="T23" fmla="*/ 280 h 421"/>
                <a:gd name="T24" fmla="*/ 338 w 349"/>
                <a:gd name="T25" fmla="*/ 309 h 421"/>
                <a:gd name="T26" fmla="*/ 326 w 349"/>
                <a:gd name="T27" fmla="*/ 336 h 421"/>
                <a:gd name="T28" fmla="*/ 308 w 349"/>
                <a:gd name="T29" fmla="*/ 360 h 421"/>
                <a:gd name="T30" fmla="*/ 287 w 349"/>
                <a:gd name="T31" fmla="*/ 381 h 421"/>
                <a:gd name="T32" fmla="*/ 263 w 349"/>
                <a:gd name="T33" fmla="*/ 398 h 421"/>
                <a:gd name="T34" fmla="*/ 235 w 349"/>
                <a:gd name="T35" fmla="*/ 410 h 421"/>
                <a:gd name="T36" fmla="*/ 206 w 349"/>
                <a:gd name="T37" fmla="*/ 419 h 421"/>
                <a:gd name="T38" fmla="*/ 175 w 349"/>
                <a:gd name="T39" fmla="*/ 421 h 421"/>
                <a:gd name="T40" fmla="*/ 143 w 349"/>
                <a:gd name="T41" fmla="*/ 419 h 421"/>
                <a:gd name="T42" fmla="*/ 113 w 349"/>
                <a:gd name="T43" fmla="*/ 410 h 421"/>
                <a:gd name="T44" fmla="*/ 87 w 349"/>
                <a:gd name="T45" fmla="*/ 398 h 421"/>
                <a:gd name="T46" fmla="*/ 62 w 349"/>
                <a:gd name="T47" fmla="*/ 381 h 421"/>
                <a:gd name="T48" fmla="*/ 41 w 349"/>
                <a:gd name="T49" fmla="*/ 360 h 421"/>
                <a:gd name="T50" fmla="*/ 24 w 349"/>
                <a:gd name="T51" fmla="*/ 336 h 421"/>
                <a:gd name="T52" fmla="*/ 11 w 349"/>
                <a:gd name="T53" fmla="*/ 309 h 421"/>
                <a:gd name="T54" fmla="*/ 3 w 349"/>
                <a:gd name="T55" fmla="*/ 280 h 421"/>
                <a:gd name="T56" fmla="*/ 0 w 349"/>
                <a:gd name="T57" fmla="*/ 249 h 421"/>
                <a:gd name="T58" fmla="*/ 0 w 349"/>
                <a:gd name="T59" fmla="*/ 171 h 421"/>
                <a:gd name="T60" fmla="*/ 3 w 349"/>
                <a:gd name="T61" fmla="*/ 140 h 421"/>
                <a:gd name="T62" fmla="*/ 11 w 349"/>
                <a:gd name="T63" fmla="*/ 111 h 421"/>
                <a:gd name="T64" fmla="*/ 24 w 349"/>
                <a:gd name="T65" fmla="*/ 84 h 421"/>
                <a:gd name="T66" fmla="*/ 41 w 349"/>
                <a:gd name="T67" fmla="*/ 60 h 421"/>
                <a:gd name="T68" fmla="*/ 62 w 349"/>
                <a:gd name="T69" fmla="*/ 40 h 421"/>
                <a:gd name="T70" fmla="*/ 87 w 349"/>
                <a:gd name="T71" fmla="*/ 22 h 421"/>
                <a:gd name="T72" fmla="*/ 113 w 349"/>
                <a:gd name="T73" fmla="*/ 9 h 421"/>
                <a:gd name="T74" fmla="*/ 143 w 349"/>
                <a:gd name="T75" fmla="*/ 2 h 421"/>
                <a:gd name="T76" fmla="*/ 175 w 349"/>
                <a:gd name="T77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9" h="421">
                  <a:moveTo>
                    <a:pt x="175" y="0"/>
                  </a:moveTo>
                  <a:lnTo>
                    <a:pt x="206" y="2"/>
                  </a:lnTo>
                  <a:lnTo>
                    <a:pt x="235" y="9"/>
                  </a:lnTo>
                  <a:lnTo>
                    <a:pt x="263" y="22"/>
                  </a:lnTo>
                  <a:lnTo>
                    <a:pt x="287" y="40"/>
                  </a:lnTo>
                  <a:lnTo>
                    <a:pt x="308" y="60"/>
                  </a:lnTo>
                  <a:lnTo>
                    <a:pt x="326" y="84"/>
                  </a:lnTo>
                  <a:lnTo>
                    <a:pt x="338" y="111"/>
                  </a:lnTo>
                  <a:lnTo>
                    <a:pt x="346" y="140"/>
                  </a:lnTo>
                  <a:lnTo>
                    <a:pt x="349" y="171"/>
                  </a:lnTo>
                  <a:lnTo>
                    <a:pt x="349" y="249"/>
                  </a:lnTo>
                  <a:lnTo>
                    <a:pt x="346" y="280"/>
                  </a:lnTo>
                  <a:lnTo>
                    <a:pt x="338" y="309"/>
                  </a:lnTo>
                  <a:lnTo>
                    <a:pt x="326" y="336"/>
                  </a:lnTo>
                  <a:lnTo>
                    <a:pt x="308" y="360"/>
                  </a:lnTo>
                  <a:lnTo>
                    <a:pt x="287" y="381"/>
                  </a:lnTo>
                  <a:lnTo>
                    <a:pt x="263" y="398"/>
                  </a:lnTo>
                  <a:lnTo>
                    <a:pt x="235" y="410"/>
                  </a:lnTo>
                  <a:lnTo>
                    <a:pt x="206" y="419"/>
                  </a:lnTo>
                  <a:lnTo>
                    <a:pt x="175" y="421"/>
                  </a:lnTo>
                  <a:lnTo>
                    <a:pt x="143" y="419"/>
                  </a:lnTo>
                  <a:lnTo>
                    <a:pt x="113" y="410"/>
                  </a:lnTo>
                  <a:lnTo>
                    <a:pt x="87" y="398"/>
                  </a:lnTo>
                  <a:lnTo>
                    <a:pt x="62" y="381"/>
                  </a:lnTo>
                  <a:lnTo>
                    <a:pt x="41" y="360"/>
                  </a:lnTo>
                  <a:lnTo>
                    <a:pt x="24" y="336"/>
                  </a:lnTo>
                  <a:lnTo>
                    <a:pt x="11" y="309"/>
                  </a:lnTo>
                  <a:lnTo>
                    <a:pt x="3" y="280"/>
                  </a:lnTo>
                  <a:lnTo>
                    <a:pt x="0" y="249"/>
                  </a:lnTo>
                  <a:lnTo>
                    <a:pt x="0" y="171"/>
                  </a:lnTo>
                  <a:lnTo>
                    <a:pt x="3" y="140"/>
                  </a:lnTo>
                  <a:lnTo>
                    <a:pt x="11" y="111"/>
                  </a:lnTo>
                  <a:lnTo>
                    <a:pt x="24" y="84"/>
                  </a:lnTo>
                  <a:lnTo>
                    <a:pt x="41" y="60"/>
                  </a:lnTo>
                  <a:lnTo>
                    <a:pt x="62" y="40"/>
                  </a:lnTo>
                  <a:lnTo>
                    <a:pt x="87" y="22"/>
                  </a:lnTo>
                  <a:lnTo>
                    <a:pt x="113" y="9"/>
                  </a:lnTo>
                  <a:lnTo>
                    <a:pt x="143" y="2"/>
                  </a:lnTo>
                  <a:lnTo>
                    <a:pt x="1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42"/>
            <p:cNvSpPr>
              <a:spLocks/>
            </p:cNvSpPr>
            <p:nvPr/>
          </p:nvSpPr>
          <p:spPr bwMode="auto">
            <a:xfrm>
              <a:off x="5926" y="4448"/>
              <a:ext cx="310" cy="97"/>
            </a:xfrm>
            <a:custGeom>
              <a:avLst/>
              <a:gdLst>
                <a:gd name="T0" fmla="*/ 0 w 3415"/>
                <a:gd name="T1" fmla="*/ 0 h 1067"/>
                <a:gd name="T2" fmla="*/ 49 w 3415"/>
                <a:gd name="T3" fmla="*/ 20 h 1067"/>
                <a:gd name="T4" fmla="*/ 101 w 3415"/>
                <a:gd name="T5" fmla="*/ 35 h 1067"/>
                <a:gd name="T6" fmla="*/ 156 w 3415"/>
                <a:gd name="T7" fmla="*/ 45 h 1067"/>
                <a:gd name="T8" fmla="*/ 211 w 3415"/>
                <a:gd name="T9" fmla="*/ 48 h 1067"/>
                <a:gd name="T10" fmla="*/ 1413 w 3415"/>
                <a:gd name="T11" fmla="*/ 48 h 1067"/>
                <a:gd name="T12" fmla="*/ 1428 w 3415"/>
                <a:gd name="T13" fmla="*/ 88 h 1067"/>
                <a:gd name="T14" fmla="*/ 1449 w 3415"/>
                <a:gd name="T15" fmla="*/ 125 h 1067"/>
                <a:gd name="T16" fmla="*/ 1476 w 3415"/>
                <a:gd name="T17" fmla="*/ 160 h 1067"/>
                <a:gd name="T18" fmla="*/ 1507 w 3415"/>
                <a:gd name="T19" fmla="*/ 189 h 1067"/>
                <a:gd name="T20" fmla="*/ 1541 w 3415"/>
                <a:gd name="T21" fmla="*/ 215 h 1067"/>
                <a:gd name="T22" fmla="*/ 1578 w 3415"/>
                <a:gd name="T23" fmla="*/ 236 h 1067"/>
                <a:gd name="T24" fmla="*/ 1619 w 3415"/>
                <a:gd name="T25" fmla="*/ 251 h 1067"/>
                <a:gd name="T26" fmla="*/ 1662 w 3415"/>
                <a:gd name="T27" fmla="*/ 261 h 1067"/>
                <a:gd name="T28" fmla="*/ 1708 w 3415"/>
                <a:gd name="T29" fmla="*/ 264 h 1067"/>
                <a:gd name="T30" fmla="*/ 1753 w 3415"/>
                <a:gd name="T31" fmla="*/ 261 h 1067"/>
                <a:gd name="T32" fmla="*/ 1796 w 3415"/>
                <a:gd name="T33" fmla="*/ 251 h 1067"/>
                <a:gd name="T34" fmla="*/ 1837 w 3415"/>
                <a:gd name="T35" fmla="*/ 236 h 1067"/>
                <a:gd name="T36" fmla="*/ 1875 w 3415"/>
                <a:gd name="T37" fmla="*/ 215 h 1067"/>
                <a:gd name="T38" fmla="*/ 1909 w 3415"/>
                <a:gd name="T39" fmla="*/ 189 h 1067"/>
                <a:gd name="T40" fmla="*/ 1939 w 3415"/>
                <a:gd name="T41" fmla="*/ 160 h 1067"/>
                <a:gd name="T42" fmla="*/ 1965 w 3415"/>
                <a:gd name="T43" fmla="*/ 125 h 1067"/>
                <a:gd name="T44" fmla="*/ 1986 w 3415"/>
                <a:gd name="T45" fmla="*/ 88 h 1067"/>
                <a:gd name="T46" fmla="*/ 2002 w 3415"/>
                <a:gd name="T47" fmla="*/ 48 h 1067"/>
                <a:gd name="T48" fmla="*/ 3204 w 3415"/>
                <a:gd name="T49" fmla="*/ 48 h 1067"/>
                <a:gd name="T50" fmla="*/ 3260 w 3415"/>
                <a:gd name="T51" fmla="*/ 45 h 1067"/>
                <a:gd name="T52" fmla="*/ 3314 w 3415"/>
                <a:gd name="T53" fmla="*/ 35 h 1067"/>
                <a:gd name="T54" fmla="*/ 3366 w 3415"/>
                <a:gd name="T55" fmla="*/ 20 h 1067"/>
                <a:gd name="T56" fmla="*/ 3415 w 3415"/>
                <a:gd name="T57" fmla="*/ 0 h 1067"/>
                <a:gd name="T58" fmla="*/ 3415 w 3415"/>
                <a:gd name="T59" fmla="*/ 787 h 1067"/>
                <a:gd name="T60" fmla="*/ 3412 w 3415"/>
                <a:gd name="T61" fmla="*/ 828 h 1067"/>
                <a:gd name="T62" fmla="*/ 3403 w 3415"/>
                <a:gd name="T63" fmla="*/ 867 h 1067"/>
                <a:gd name="T64" fmla="*/ 3389 w 3415"/>
                <a:gd name="T65" fmla="*/ 905 h 1067"/>
                <a:gd name="T66" fmla="*/ 3370 w 3415"/>
                <a:gd name="T67" fmla="*/ 939 h 1067"/>
                <a:gd name="T68" fmla="*/ 3346 w 3415"/>
                <a:gd name="T69" fmla="*/ 971 h 1067"/>
                <a:gd name="T70" fmla="*/ 3317 w 3415"/>
                <a:gd name="T71" fmla="*/ 998 h 1067"/>
                <a:gd name="T72" fmla="*/ 3286 w 3415"/>
                <a:gd name="T73" fmla="*/ 1022 h 1067"/>
                <a:gd name="T74" fmla="*/ 3251 w 3415"/>
                <a:gd name="T75" fmla="*/ 1041 h 1067"/>
                <a:gd name="T76" fmla="*/ 3214 w 3415"/>
                <a:gd name="T77" fmla="*/ 1055 h 1067"/>
                <a:gd name="T78" fmla="*/ 3174 w 3415"/>
                <a:gd name="T79" fmla="*/ 1064 h 1067"/>
                <a:gd name="T80" fmla="*/ 3132 w 3415"/>
                <a:gd name="T81" fmla="*/ 1067 h 1067"/>
                <a:gd name="T82" fmla="*/ 283 w 3415"/>
                <a:gd name="T83" fmla="*/ 1067 h 1067"/>
                <a:gd name="T84" fmla="*/ 242 w 3415"/>
                <a:gd name="T85" fmla="*/ 1064 h 1067"/>
                <a:gd name="T86" fmla="*/ 201 w 3415"/>
                <a:gd name="T87" fmla="*/ 1055 h 1067"/>
                <a:gd name="T88" fmla="*/ 163 w 3415"/>
                <a:gd name="T89" fmla="*/ 1041 h 1067"/>
                <a:gd name="T90" fmla="*/ 129 w 3415"/>
                <a:gd name="T91" fmla="*/ 1022 h 1067"/>
                <a:gd name="T92" fmla="*/ 97 w 3415"/>
                <a:gd name="T93" fmla="*/ 998 h 1067"/>
                <a:gd name="T94" fmla="*/ 69 w 3415"/>
                <a:gd name="T95" fmla="*/ 971 h 1067"/>
                <a:gd name="T96" fmla="*/ 46 w 3415"/>
                <a:gd name="T97" fmla="*/ 939 h 1067"/>
                <a:gd name="T98" fmla="*/ 26 w 3415"/>
                <a:gd name="T99" fmla="*/ 905 h 1067"/>
                <a:gd name="T100" fmla="*/ 12 w 3415"/>
                <a:gd name="T101" fmla="*/ 867 h 1067"/>
                <a:gd name="T102" fmla="*/ 3 w 3415"/>
                <a:gd name="T103" fmla="*/ 828 h 1067"/>
                <a:gd name="T104" fmla="*/ 0 w 3415"/>
                <a:gd name="T105" fmla="*/ 787 h 1067"/>
                <a:gd name="T106" fmla="*/ 0 w 3415"/>
                <a:gd name="T107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415" h="1067">
                  <a:moveTo>
                    <a:pt x="0" y="0"/>
                  </a:moveTo>
                  <a:lnTo>
                    <a:pt x="49" y="20"/>
                  </a:lnTo>
                  <a:lnTo>
                    <a:pt x="101" y="35"/>
                  </a:lnTo>
                  <a:lnTo>
                    <a:pt x="156" y="45"/>
                  </a:lnTo>
                  <a:lnTo>
                    <a:pt x="211" y="48"/>
                  </a:lnTo>
                  <a:lnTo>
                    <a:pt x="1413" y="48"/>
                  </a:lnTo>
                  <a:lnTo>
                    <a:pt x="1428" y="88"/>
                  </a:lnTo>
                  <a:lnTo>
                    <a:pt x="1449" y="125"/>
                  </a:lnTo>
                  <a:lnTo>
                    <a:pt x="1476" y="160"/>
                  </a:lnTo>
                  <a:lnTo>
                    <a:pt x="1507" y="189"/>
                  </a:lnTo>
                  <a:lnTo>
                    <a:pt x="1541" y="215"/>
                  </a:lnTo>
                  <a:lnTo>
                    <a:pt x="1578" y="236"/>
                  </a:lnTo>
                  <a:lnTo>
                    <a:pt x="1619" y="251"/>
                  </a:lnTo>
                  <a:lnTo>
                    <a:pt x="1662" y="261"/>
                  </a:lnTo>
                  <a:lnTo>
                    <a:pt x="1708" y="264"/>
                  </a:lnTo>
                  <a:lnTo>
                    <a:pt x="1753" y="261"/>
                  </a:lnTo>
                  <a:lnTo>
                    <a:pt x="1796" y="251"/>
                  </a:lnTo>
                  <a:lnTo>
                    <a:pt x="1837" y="236"/>
                  </a:lnTo>
                  <a:lnTo>
                    <a:pt x="1875" y="215"/>
                  </a:lnTo>
                  <a:lnTo>
                    <a:pt x="1909" y="189"/>
                  </a:lnTo>
                  <a:lnTo>
                    <a:pt x="1939" y="160"/>
                  </a:lnTo>
                  <a:lnTo>
                    <a:pt x="1965" y="125"/>
                  </a:lnTo>
                  <a:lnTo>
                    <a:pt x="1986" y="88"/>
                  </a:lnTo>
                  <a:lnTo>
                    <a:pt x="2002" y="48"/>
                  </a:lnTo>
                  <a:lnTo>
                    <a:pt x="3204" y="48"/>
                  </a:lnTo>
                  <a:lnTo>
                    <a:pt x="3260" y="45"/>
                  </a:lnTo>
                  <a:lnTo>
                    <a:pt x="3314" y="35"/>
                  </a:lnTo>
                  <a:lnTo>
                    <a:pt x="3366" y="20"/>
                  </a:lnTo>
                  <a:lnTo>
                    <a:pt x="3415" y="0"/>
                  </a:lnTo>
                  <a:lnTo>
                    <a:pt x="3415" y="787"/>
                  </a:lnTo>
                  <a:lnTo>
                    <a:pt x="3412" y="828"/>
                  </a:lnTo>
                  <a:lnTo>
                    <a:pt x="3403" y="867"/>
                  </a:lnTo>
                  <a:lnTo>
                    <a:pt x="3389" y="905"/>
                  </a:lnTo>
                  <a:lnTo>
                    <a:pt x="3370" y="939"/>
                  </a:lnTo>
                  <a:lnTo>
                    <a:pt x="3346" y="971"/>
                  </a:lnTo>
                  <a:lnTo>
                    <a:pt x="3317" y="998"/>
                  </a:lnTo>
                  <a:lnTo>
                    <a:pt x="3286" y="1022"/>
                  </a:lnTo>
                  <a:lnTo>
                    <a:pt x="3251" y="1041"/>
                  </a:lnTo>
                  <a:lnTo>
                    <a:pt x="3214" y="1055"/>
                  </a:lnTo>
                  <a:lnTo>
                    <a:pt x="3174" y="1064"/>
                  </a:lnTo>
                  <a:lnTo>
                    <a:pt x="3132" y="1067"/>
                  </a:lnTo>
                  <a:lnTo>
                    <a:pt x="283" y="1067"/>
                  </a:lnTo>
                  <a:lnTo>
                    <a:pt x="242" y="1064"/>
                  </a:lnTo>
                  <a:lnTo>
                    <a:pt x="201" y="1055"/>
                  </a:lnTo>
                  <a:lnTo>
                    <a:pt x="163" y="1041"/>
                  </a:lnTo>
                  <a:lnTo>
                    <a:pt x="129" y="1022"/>
                  </a:lnTo>
                  <a:lnTo>
                    <a:pt x="97" y="998"/>
                  </a:lnTo>
                  <a:lnTo>
                    <a:pt x="69" y="971"/>
                  </a:lnTo>
                  <a:lnTo>
                    <a:pt x="46" y="939"/>
                  </a:lnTo>
                  <a:lnTo>
                    <a:pt x="26" y="905"/>
                  </a:lnTo>
                  <a:lnTo>
                    <a:pt x="12" y="867"/>
                  </a:lnTo>
                  <a:lnTo>
                    <a:pt x="3" y="828"/>
                  </a:lnTo>
                  <a:lnTo>
                    <a:pt x="0" y="7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43"/>
            <p:cNvSpPr>
              <a:spLocks noEditPoints="1"/>
            </p:cNvSpPr>
            <p:nvPr/>
          </p:nvSpPr>
          <p:spPr bwMode="auto">
            <a:xfrm>
              <a:off x="5919" y="4283"/>
              <a:ext cx="324" cy="150"/>
            </a:xfrm>
            <a:custGeom>
              <a:avLst/>
              <a:gdLst>
                <a:gd name="T0" fmla="*/ 1430 w 3559"/>
                <a:gd name="T1" fmla="*/ 274 h 1653"/>
                <a:gd name="T2" fmla="*/ 1331 w 3559"/>
                <a:gd name="T3" fmla="*/ 327 h 1653"/>
                <a:gd name="T4" fmla="*/ 1263 w 3559"/>
                <a:gd name="T5" fmla="*/ 414 h 1653"/>
                <a:gd name="T6" fmla="*/ 2297 w 3559"/>
                <a:gd name="T7" fmla="*/ 414 h 1653"/>
                <a:gd name="T8" fmla="*/ 2228 w 3559"/>
                <a:gd name="T9" fmla="*/ 327 h 1653"/>
                <a:gd name="T10" fmla="*/ 2130 w 3559"/>
                <a:gd name="T11" fmla="*/ 274 h 1653"/>
                <a:gd name="T12" fmla="*/ 1507 w 3559"/>
                <a:gd name="T13" fmla="*/ 262 h 1653"/>
                <a:gd name="T14" fmla="*/ 2113 w 3559"/>
                <a:gd name="T15" fmla="*/ 3 h 1653"/>
                <a:gd name="T16" fmla="*/ 2283 w 3559"/>
                <a:gd name="T17" fmla="*/ 51 h 1653"/>
                <a:gd name="T18" fmla="*/ 2424 w 3559"/>
                <a:gd name="T19" fmla="*/ 149 h 1653"/>
                <a:gd name="T20" fmla="*/ 2528 w 3559"/>
                <a:gd name="T21" fmla="*/ 283 h 1653"/>
                <a:gd name="T22" fmla="*/ 2584 w 3559"/>
                <a:gd name="T23" fmla="*/ 448 h 1653"/>
                <a:gd name="T24" fmla="*/ 3348 w 3559"/>
                <a:gd name="T25" fmla="*/ 460 h 1653"/>
                <a:gd name="T26" fmla="*/ 3457 w 3559"/>
                <a:gd name="T27" fmla="*/ 517 h 1653"/>
                <a:gd name="T28" fmla="*/ 3531 w 3559"/>
                <a:gd name="T29" fmla="*/ 610 h 1653"/>
                <a:gd name="T30" fmla="*/ 3559 w 3559"/>
                <a:gd name="T31" fmla="*/ 728 h 1653"/>
                <a:gd name="T32" fmla="*/ 3546 w 3559"/>
                <a:gd name="T33" fmla="*/ 1454 h 1653"/>
                <a:gd name="T34" fmla="*/ 3489 w 3559"/>
                <a:gd name="T35" fmla="*/ 1557 h 1653"/>
                <a:gd name="T36" fmla="*/ 3395 w 3559"/>
                <a:gd name="T37" fmla="*/ 1627 h 1653"/>
                <a:gd name="T38" fmla="*/ 3276 w 3559"/>
                <a:gd name="T39" fmla="*/ 1653 h 1653"/>
                <a:gd name="T40" fmla="*/ 2072 w 3559"/>
                <a:gd name="T41" fmla="*/ 1575 h 1653"/>
                <a:gd name="T42" fmla="*/ 2019 w 3559"/>
                <a:gd name="T43" fmla="*/ 1475 h 1653"/>
                <a:gd name="T44" fmla="*/ 1987 w 3559"/>
                <a:gd name="T45" fmla="*/ 1444 h 1653"/>
                <a:gd name="T46" fmla="*/ 1933 w 3559"/>
                <a:gd name="T47" fmla="*/ 1404 h 1653"/>
                <a:gd name="T48" fmla="*/ 1882 w 3559"/>
                <a:gd name="T49" fmla="*/ 1381 h 1653"/>
                <a:gd name="T50" fmla="*/ 1840 w 3559"/>
                <a:gd name="T51" fmla="*/ 1369 h 1653"/>
                <a:gd name="T52" fmla="*/ 1748 w 3559"/>
                <a:gd name="T53" fmla="*/ 1365 h 1653"/>
                <a:gd name="T54" fmla="*/ 1692 w 3559"/>
                <a:gd name="T55" fmla="*/ 1377 h 1653"/>
                <a:gd name="T56" fmla="*/ 1643 w 3559"/>
                <a:gd name="T57" fmla="*/ 1394 h 1653"/>
                <a:gd name="T58" fmla="*/ 1616 w 3559"/>
                <a:gd name="T59" fmla="*/ 1410 h 1653"/>
                <a:gd name="T60" fmla="*/ 1572 w 3559"/>
                <a:gd name="T61" fmla="*/ 1444 h 1653"/>
                <a:gd name="T62" fmla="*/ 1540 w 3559"/>
                <a:gd name="T63" fmla="*/ 1475 h 1653"/>
                <a:gd name="T64" fmla="*/ 1486 w 3559"/>
                <a:gd name="T65" fmla="*/ 1575 h 1653"/>
                <a:gd name="T66" fmla="*/ 283 w 3559"/>
                <a:gd name="T67" fmla="*/ 1653 h 1653"/>
                <a:gd name="T68" fmla="*/ 164 w 3559"/>
                <a:gd name="T69" fmla="*/ 1627 h 1653"/>
                <a:gd name="T70" fmla="*/ 69 w 3559"/>
                <a:gd name="T71" fmla="*/ 1557 h 1653"/>
                <a:gd name="T72" fmla="*/ 12 w 3559"/>
                <a:gd name="T73" fmla="*/ 1454 h 1653"/>
                <a:gd name="T74" fmla="*/ 0 w 3559"/>
                <a:gd name="T75" fmla="*/ 728 h 1653"/>
                <a:gd name="T76" fmla="*/ 28 w 3559"/>
                <a:gd name="T77" fmla="*/ 610 h 1653"/>
                <a:gd name="T78" fmla="*/ 102 w 3559"/>
                <a:gd name="T79" fmla="*/ 517 h 1653"/>
                <a:gd name="T80" fmla="*/ 210 w 3559"/>
                <a:gd name="T81" fmla="*/ 460 h 1653"/>
                <a:gd name="T82" fmla="*/ 975 w 3559"/>
                <a:gd name="T83" fmla="*/ 448 h 1653"/>
                <a:gd name="T84" fmla="*/ 1031 w 3559"/>
                <a:gd name="T85" fmla="*/ 283 h 1653"/>
                <a:gd name="T86" fmla="*/ 1134 w 3559"/>
                <a:gd name="T87" fmla="*/ 149 h 1653"/>
                <a:gd name="T88" fmla="*/ 1276 w 3559"/>
                <a:gd name="T89" fmla="*/ 51 h 1653"/>
                <a:gd name="T90" fmla="*/ 1445 w 3559"/>
                <a:gd name="T91" fmla="*/ 3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9" h="1653">
                  <a:moveTo>
                    <a:pt x="1507" y="262"/>
                  </a:moveTo>
                  <a:lnTo>
                    <a:pt x="1467" y="265"/>
                  </a:lnTo>
                  <a:lnTo>
                    <a:pt x="1430" y="274"/>
                  </a:lnTo>
                  <a:lnTo>
                    <a:pt x="1394" y="287"/>
                  </a:lnTo>
                  <a:lnTo>
                    <a:pt x="1361" y="304"/>
                  </a:lnTo>
                  <a:lnTo>
                    <a:pt x="1331" y="327"/>
                  </a:lnTo>
                  <a:lnTo>
                    <a:pt x="1305" y="352"/>
                  </a:lnTo>
                  <a:lnTo>
                    <a:pt x="1282" y="381"/>
                  </a:lnTo>
                  <a:lnTo>
                    <a:pt x="1263" y="414"/>
                  </a:lnTo>
                  <a:lnTo>
                    <a:pt x="1247" y="448"/>
                  </a:lnTo>
                  <a:lnTo>
                    <a:pt x="2311" y="448"/>
                  </a:lnTo>
                  <a:lnTo>
                    <a:pt x="2297" y="414"/>
                  </a:lnTo>
                  <a:lnTo>
                    <a:pt x="2278" y="381"/>
                  </a:lnTo>
                  <a:lnTo>
                    <a:pt x="2255" y="352"/>
                  </a:lnTo>
                  <a:lnTo>
                    <a:pt x="2228" y="327"/>
                  </a:lnTo>
                  <a:lnTo>
                    <a:pt x="2198" y="304"/>
                  </a:lnTo>
                  <a:lnTo>
                    <a:pt x="2165" y="287"/>
                  </a:lnTo>
                  <a:lnTo>
                    <a:pt x="2130" y="274"/>
                  </a:lnTo>
                  <a:lnTo>
                    <a:pt x="2091" y="265"/>
                  </a:lnTo>
                  <a:lnTo>
                    <a:pt x="2052" y="262"/>
                  </a:lnTo>
                  <a:lnTo>
                    <a:pt x="1507" y="262"/>
                  </a:lnTo>
                  <a:close/>
                  <a:moveTo>
                    <a:pt x="1507" y="0"/>
                  </a:moveTo>
                  <a:lnTo>
                    <a:pt x="2052" y="0"/>
                  </a:lnTo>
                  <a:lnTo>
                    <a:pt x="2113" y="3"/>
                  </a:lnTo>
                  <a:lnTo>
                    <a:pt x="2171" y="14"/>
                  </a:lnTo>
                  <a:lnTo>
                    <a:pt x="2229" y="29"/>
                  </a:lnTo>
                  <a:lnTo>
                    <a:pt x="2283" y="51"/>
                  </a:lnTo>
                  <a:lnTo>
                    <a:pt x="2333" y="79"/>
                  </a:lnTo>
                  <a:lnTo>
                    <a:pt x="2380" y="111"/>
                  </a:lnTo>
                  <a:lnTo>
                    <a:pt x="2424" y="149"/>
                  </a:lnTo>
                  <a:lnTo>
                    <a:pt x="2463" y="190"/>
                  </a:lnTo>
                  <a:lnTo>
                    <a:pt x="2498" y="235"/>
                  </a:lnTo>
                  <a:lnTo>
                    <a:pt x="2528" y="283"/>
                  </a:lnTo>
                  <a:lnTo>
                    <a:pt x="2552" y="336"/>
                  </a:lnTo>
                  <a:lnTo>
                    <a:pt x="2571" y="391"/>
                  </a:lnTo>
                  <a:lnTo>
                    <a:pt x="2584" y="448"/>
                  </a:lnTo>
                  <a:lnTo>
                    <a:pt x="3264" y="448"/>
                  </a:lnTo>
                  <a:lnTo>
                    <a:pt x="3308" y="452"/>
                  </a:lnTo>
                  <a:lnTo>
                    <a:pt x="3348" y="460"/>
                  </a:lnTo>
                  <a:lnTo>
                    <a:pt x="3388" y="474"/>
                  </a:lnTo>
                  <a:lnTo>
                    <a:pt x="3424" y="493"/>
                  </a:lnTo>
                  <a:lnTo>
                    <a:pt x="3457" y="517"/>
                  </a:lnTo>
                  <a:lnTo>
                    <a:pt x="3486" y="545"/>
                  </a:lnTo>
                  <a:lnTo>
                    <a:pt x="3511" y="575"/>
                  </a:lnTo>
                  <a:lnTo>
                    <a:pt x="3531" y="610"/>
                  </a:lnTo>
                  <a:lnTo>
                    <a:pt x="3546" y="647"/>
                  </a:lnTo>
                  <a:lnTo>
                    <a:pt x="3555" y="687"/>
                  </a:lnTo>
                  <a:lnTo>
                    <a:pt x="3559" y="728"/>
                  </a:lnTo>
                  <a:lnTo>
                    <a:pt x="3559" y="1373"/>
                  </a:lnTo>
                  <a:lnTo>
                    <a:pt x="3555" y="1415"/>
                  </a:lnTo>
                  <a:lnTo>
                    <a:pt x="3546" y="1454"/>
                  </a:lnTo>
                  <a:lnTo>
                    <a:pt x="3532" y="1492"/>
                  </a:lnTo>
                  <a:lnTo>
                    <a:pt x="3513" y="1525"/>
                  </a:lnTo>
                  <a:lnTo>
                    <a:pt x="3489" y="1557"/>
                  </a:lnTo>
                  <a:lnTo>
                    <a:pt x="3462" y="1584"/>
                  </a:lnTo>
                  <a:lnTo>
                    <a:pt x="3430" y="1608"/>
                  </a:lnTo>
                  <a:lnTo>
                    <a:pt x="3395" y="1627"/>
                  </a:lnTo>
                  <a:lnTo>
                    <a:pt x="3357" y="1641"/>
                  </a:lnTo>
                  <a:lnTo>
                    <a:pt x="3318" y="1650"/>
                  </a:lnTo>
                  <a:lnTo>
                    <a:pt x="3276" y="1653"/>
                  </a:lnTo>
                  <a:lnTo>
                    <a:pt x="2087" y="1653"/>
                  </a:lnTo>
                  <a:lnTo>
                    <a:pt x="2082" y="1613"/>
                  </a:lnTo>
                  <a:lnTo>
                    <a:pt x="2072" y="1575"/>
                  </a:lnTo>
                  <a:lnTo>
                    <a:pt x="2059" y="1539"/>
                  </a:lnTo>
                  <a:lnTo>
                    <a:pt x="2041" y="1507"/>
                  </a:lnTo>
                  <a:lnTo>
                    <a:pt x="2019" y="1475"/>
                  </a:lnTo>
                  <a:lnTo>
                    <a:pt x="1992" y="1448"/>
                  </a:lnTo>
                  <a:lnTo>
                    <a:pt x="1990" y="1446"/>
                  </a:lnTo>
                  <a:lnTo>
                    <a:pt x="1987" y="1444"/>
                  </a:lnTo>
                  <a:lnTo>
                    <a:pt x="1968" y="1428"/>
                  </a:lnTo>
                  <a:lnTo>
                    <a:pt x="1948" y="1412"/>
                  </a:lnTo>
                  <a:lnTo>
                    <a:pt x="1933" y="1404"/>
                  </a:lnTo>
                  <a:lnTo>
                    <a:pt x="1915" y="1395"/>
                  </a:lnTo>
                  <a:lnTo>
                    <a:pt x="1898" y="1386"/>
                  </a:lnTo>
                  <a:lnTo>
                    <a:pt x="1882" y="1381"/>
                  </a:lnTo>
                  <a:lnTo>
                    <a:pt x="1867" y="1377"/>
                  </a:lnTo>
                  <a:lnTo>
                    <a:pt x="1854" y="1372"/>
                  </a:lnTo>
                  <a:lnTo>
                    <a:pt x="1840" y="1369"/>
                  </a:lnTo>
                  <a:lnTo>
                    <a:pt x="1811" y="1365"/>
                  </a:lnTo>
                  <a:lnTo>
                    <a:pt x="1780" y="1362"/>
                  </a:lnTo>
                  <a:lnTo>
                    <a:pt x="1748" y="1365"/>
                  </a:lnTo>
                  <a:lnTo>
                    <a:pt x="1718" y="1369"/>
                  </a:lnTo>
                  <a:lnTo>
                    <a:pt x="1705" y="1372"/>
                  </a:lnTo>
                  <a:lnTo>
                    <a:pt x="1692" y="1377"/>
                  </a:lnTo>
                  <a:lnTo>
                    <a:pt x="1676" y="1381"/>
                  </a:lnTo>
                  <a:lnTo>
                    <a:pt x="1661" y="1386"/>
                  </a:lnTo>
                  <a:lnTo>
                    <a:pt x="1643" y="1394"/>
                  </a:lnTo>
                  <a:lnTo>
                    <a:pt x="1627" y="1404"/>
                  </a:lnTo>
                  <a:lnTo>
                    <a:pt x="1621" y="1407"/>
                  </a:lnTo>
                  <a:lnTo>
                    <a:pt x="1616" y="1410"/>
                  </a:lnTo>
                  <a:lnTo>
                    <a:pt x="1610" y="1412"/>
                  </a:lnTo>
                  <a:lnTo>
                    <a:pt x="1591" y="1428"/>
                  </a:lnTo>
                  <a:lnTo>
                    <a:pt x="1572" y="1444"/>
                  </a:lnTo>
                  <a:lnTo>
                    <a:pt x="1569" y="1446"/>
                  </a:lnTo>
                  <a:lnTo>
                    <a:pt x="1566" y="1448"/>
                  </a:lnTo>
                  <a:lnTo>
                    <a:pt x="1540" y="1475"/>
                  </a:lnTo>
                  <a:lnTo>
                    <a:pt x="1518" y="1507"/>
                  </a:lnTo>
                  <a:lnTo>
                    <a:pt x="1499" y="1539"/>
                  </a:lnTo>
                  <a:lnTo>
                    <a:pt x="1486" y="1575"/>
                  </a:lnTo>
                  <a:lnTo>
                    <a:pt x="1476" y="1613"/>
                  </a:lnTo>
                  <a:lnTo>
                    <a:pt x="1472" y="1653"/>
                  </a:lnTo>
                  <a:lnTo>
                    <a:pt x="283" y="1653"/>
                  </a:lnTo>
                  <a:lnTo>
                    <a:pt x="241" y="1650"/>
                  </a:lnTo>
                  <a:lnTo>
                    <a:pt x="201" y="1641"/>
                  </a:lnTo>
                  <a:lnTo>
                    <a:pt x="164" y="1627"/>
                  </a:lnTo>
                  <a:lnTo>
                    <a:pt x="129" y="1608"/>
                  </a:lnTo>
                  <a:lnTo>
                    <a:pt x="98" y="1584"/>
                  </a:lnTo>
                  <a:lnTo>
                    <a:pt x="69" y="1557"/>
                  </a:lnTo>
                  <a:lnTo>
                    <a:pt x="46" y="1525"/>
                  </a:lnTo>
                  <a:lnTo>
                    <a:pt x="26" y="1491"/>
                  </a:lnTo>
                  <a:lnTo>
                    <a:pt x="12" y="1454"/>
                  </a:lnTo>
                  <a:lnTo>
                    <a:pt x="3" y="1415"/>
                  </a:lnTo>
                  <a:lnTo>
                    <a:pt x="0" y="1373"/>
                  </a:lnTo>
                  <a:lnTo>
                    <a:pt x="0" y="728"/>
                  </a:lnTo>
                  <a:lnTo>
                    <a:pt x="3" y="687"/>
                  </a:lnTo>
                  <a:lnTo>
                    <a:pt x="12" y="647"/>
                  </a:lnTo>
                  <a:lnTo>
                    <a:pt x="28" y="610"/>
                  </a:lnTo>
                  <a:lnTo>
                    <a:pt x="47" y="575"/>
                  </a:lnTo>
                  <a:lnTo>
                    <a:pt x="73" y="545"/>
                  </a:lnTo>
                  <a:lnTo>
                    <a:pt x="102" y="517"/>
                  </a:lnTo>
                  <a:lnTo>
                    <a:pt x="134" y="493"/>
                  </a:lnTo>
                  <a:lnTo>
                    <a:pt x="171" y="474"/>
                  </a:lnTo>
                  <a:lnTo>
                    <a:pt x="210" y="460"/>
                  </a:lnTo>
                  <a:lnTo>
                    <a:pt x="252" y="452"/>
                  </a:lnTo>
                  <a:lnTo>
                    <a:pt x="295" y="448"/>
                  </a:lnTo>
                  <a:lnTo>
                    <a:pt x="975" y="448"/>
                  </a:lnTo>
                  <a:lnTo>
                    <a:pt x="988" y="391"/>
                  </a:lnTo>
                  <a:lnTo>
                    <a:pt x="1007" y="336"/>
                  </a:lnTo>
                  <a:lnTo>
                    <a:pt x="1031" y="283"/>
                  </a:lnTo>
                  <a:lnTo>
                    <a:pt x="1060" y="235"/>
                  </a:lnTo>
                  <a:lnTo>
                    <a:pt x="1096" y="190"/>
                  </a:lnTo>
                  <a:lnTo>
                    <a:pt x="1134" y="149"/>
                  </a:lnTo>
                  <a:lnTo>
                    <a:pt x="1178" y="111"/>
                  </a:lnTo>
                  <a:lnTo>
                    <a:pt x="1225" y="79"/>
                  </a:lnTo>
                  <a:lnTo>
                    <a:pt x="1276" y="51"/>
                  </a:lnTo>
                  <a:lnTo>
                    <a:pt x="1330" y="29"/>
                  </a:lnTo>
                  <a:lnTo>
                    <a:pt x="1387" y="14"/>
                  </a:lnTo>
                  <a:lnTo>
                    <a:pt x="1445" y="3"/>
                  </a:lnTo>
                  <a:lnTo>
                    <a:pt x="150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7868344" y="5205046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1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435155" y="4476536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2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788420" y="3259093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3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448975" y="2455057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Step. 4 / Contents</a:t>
            </a:r>
            <a:endParaRPr lang="en-US" altLang="ko-KR" sz="1200" b="1" dirty="0">
              <a:solidFill>
                <a:prstClr val="white">
                  <a:lumMod val="50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</p:spTree>
    <p:extLst>
      <p:ext uri="{BB962C8B-B14F-4D97-AF65-F5344CB8AC3E}">
        <p14:creationId xmlns:p14="http://schemas.microsoft.com/office/powerpoint/2010/main" val="238482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H="1" flipV="1">
            <a:off x="-2" y="-4"/>
            <a:ext cx="6096002" cy="3392491"/>
          </a:xfrm>
          <a:prstGeom prst="round1Rect">
            <a:avLst>
              <a:gd name="adj" fmla="val 11222"/>
            </a:avLst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latinLnBrk="0">
              <a:lnSpc>
                <a:spcPct val="150000"/>
              </a:lnSpc>
              <a:defRPr/>
            </a:pP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 flipH="1">
            <a:off x="6096000" y="0"/>
            <a:ext cx="6096002" cy="3392491"/>
          </a:xfrm>
          <a:prstGeom prst="rect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374784" y="682171"/>
            <a:ext cx="11442432" cy="5812526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  <a:effectLst>
            <a:outerShdw blurRad="7239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08000" y="166254"/>
            <a:ext cx="287337" cy="267858"/>
            <a:chOff x="508000" y="166254"/>
            <a:chExt cx="287337" cy="267858"/>
          </a:xfrm>
        </p:grpSpPr>
        <p:sp>
          <p:nvSpPr>
            <p:cNvPr id="8" name="타원 7"/>
            <p:cNvSpPr/>
            <p:nvPr/>
          </p:nvSpPr>
          <p:spPr>
            <a:xfrm>
              <a:off x="508000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693737" y="16625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508000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93737" y="332512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930275" y="-957"/>
            <a:ext cx="5216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600" i="1" kern="0" dirty="0">
                <a:solidFill>
                  <a:prstClr val="white"/>
                </a:solidFill>
              </a:rPr>
              <a:t> </a:t>
            </a:r>
            <a:endParaRPr lang="en-US" altLang="ko-KR" sz="1100" i="1" kern="0" dirty="0">
              <a:solidFill>
                <a:prstClr val="white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11312526" y="164143"/>
            <a:ext cx="278315" cy="287115"/>
            <a:chOff x="11312526" y="164143"/>
            <a:chExt cx="278315" cy="287115"/>
          </a:xfrm>
        </p:grpSpPr>
        <p:sp>
          <p:nvSpPr>
            <p:cNvPr id="26" name="Freeform 9">
              <a:extLst>
                <a:ext uri="{FF2B5EF4-FFF2-40B4-BE49-F238E27FC236}">
                  <a16:creationId xmlns="" xmlns:a16="http://schemas.microsoft.com/office/drawing/2014/main" id="{33E55060-CEB7-4197-9DCD-E097274A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12526" y="264290"/>
              <a:ext cx="141676" cy="18696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5EDC07DC-596C-4258-B0A7-A046CF050A68}"/>
                </a:ext>
              </a:extLst>
            </p:cNvPr>
            <p:cNvSpPr/>
            <p:nvPr/>
          </p:nvSpPr>
          <p:spPr>
            <a:xfrm>
              <a:off x="11413316" y="164143"/>
              <a:ext cx="177525" cy="177525"/>
            </a:xfrm>
            <a:prstGeom prst="ellipse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/>
              <a:r>
                <a:rPr lang="en-US" altLang="ko-KR" sz="1000" dirty="0">
                  <a:solidFill>
                    <a:prstClr val="white"/>
                  </a:solidFill>
                </a:rPr>
                <a:t>5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 flipV="1">
            <a:off x="6321434" y="3180376"/>
            <a:ext cx="2876436" cy="2303904"/>
            <a:chOff x="8036739" y="3681591"/>
            <a:chExt cx="2876436" cy="2303904"/>
          </a:xfrm>
        </p:grpSpPr>
        <p:sp>
          <p:nvSpPr>
            <p:cNvPr id="63" name="타원 62"/>
            <p:cNvSpPr/>
            <p:nvPr/>
          </p:nvSpPr>
          <p:spPr>
            <a:xfrm>
              <a:off x="9359867" y="3775529"/>
              <a:ext cx="1189796" cy="22099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양쪽 모서리가 둥근 사각형 63"/>
            <p:cNvSpPr/>
            <p:nvPr/>
          </p:nvSpPr>
          <p:spPr>
            <a:xfrm>
              <a:off x="8196071" y="4209155"/>
              <a:ext cx="2717104" cy="17763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8575">
              <a:noFill/>
            </a:ln>
            <a:effectLst>
              <a:outerShdw blurRad="241300" dist="101600" dir="5400000" sx="86000" sy="86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자유형 86"/>
            <p:cNvSpPr/>
            <p:nvPr/>
          </p:nvSpPr>
          <p:spPr>
            <a:xfrm rot="18900000">
              <a:off x="8118868" y="3681591"/>
              <a:ext cx="1840832" cy="877968"/>
            </a:xfrm>
            <a:custGeom>
              <a:avLst/>
              <a:gdLst>
                <a:gd name="connsiteX0" fmla="*/ 962864 w 1840832"/>
                <a:gd name="connsiteY0" fmla="*/ 0 h 877968"/>
                <a:gd name="connsiteX1" fmla="*/ 1840832 w 1840832"/>
                <a:gd name="connsiteY1" fmla="*/ 877968 h 877968"/>
                <a:gd name="connsiteX2" fmla="*/ 1833777 w 1840832"/>
                <a:gd name="connsiteY2" fmla="*/ 877968 h 877968"/>
                <a:gd name="connsiteX3" fmla="*/ 1769747 w 1840832"/>
                <a:gd name="connsiteY3" fmla="*/ 843213 h 877968"/>
                <a:gd name="connsiteX4" fmla="*/ 1619281 w 1840832"/>
                <a:gd name="connsiteY4" fmla="*/ 812836 h 877968"/>
                <a:gd name="connsiteX5" fmla="*/ 103722 w 1840832"/>
                <a:gd name="connsiteY5" fmla="*/ 812836 h 877968"/>
                <a:gd name="connsiteX6" fmla="*/ 103722 w 1840832"/>
                <a:gd name="connsiteY6" fmla="*/ 877968 h 877968"/>
                <a:gd name="connsiteX7" fmla="*/ 0 w 1840832"/>
                <a:gd name="connsiteY7" fmla="*/ 877968 h 877968"/>
                <a:gd name="connsiteX8" fmla="*/ 0 w 1840832"/>
                <a:gd name="connsiteY8" fmla="*/ 0 h 8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832" h="877968">
                  <a:moveTo>
                    <a:pt x="962864" y="0"/>
                  </a:moveTo>
                  <a:lnTo>
                    <a:pt x="1840832" y="877968"/>
                  </a:lnTo>
                  <a:lnTo>
                    <a:pt x="1833777" y="877968"/>
                  </a:lnTo>
                  <a:lnTo>
                    <a:pt x="1769747" y="843213"/>
                  </a:lnTo>
                  <a:cubicBezTo>
                    <a:pt x="1723499" y="823653"/>
                    <a:pt x="1672653" y="812836"/>
                    <a:pt x="1619281" y="812836"/>
                  </a:cubicBezTo>
                  <a:lnTo>
                    <a:pt x="103722" y="812836"/>
                  </a:lnTo>
                  <a:lnTo>
                    <a:pt x="103722" y="877968"/>
                  </a:lnTo>
                  <a:lnTo>
                    <a:pt x="0" y="8779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02B6BA"/>
                </a:gs>
                <a:gs pos="55000">
                  <a:srgbClr val="3CC9D2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직각 삼각형 87"/>
            <p:cNvSpPr/>
            <p:nvPr/>
          </p:nvSpPr>
          <p:spPr>
            <a:xfrm>
              <a:off x="8036739" y="4261676"/>
              <a:ext cx="809706" cy="809706"/>
            </a:xfrm>
            <a:prstGeom prst="rtTriangle">
              <a:avLst/>
            </a:prstGeom>
            <a:solidFill>
              <a:srgbClr val="3CC9D2"/>
            </a:solidFill>
            <a:ln w="76200">
              <a:solidFill>
                <a:srgbClr val="3CC9D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9" name="그룹 88"/>
          <p:cNvGrpSpPr/>
          <p:nvPr/>
        </p:nvGrpSpPr>
        <p:grpSpPr>
          <a:xfrm flipH="1" flipV="1">
            <a:off x="2998242" y="3187307"/>
            <a:ext cx="2876436" cy="2303904"/>
            <a:chOff x="5457995" y="3876084"/>
            <a:chExt cx="2876436" cy="2303904"/>
          </a:xfrm>
        </p:grpSpPr>
        <p:sp>
          <p:nvSpPr>
            <p:cNvPr id="90" name="타원 89"/>
            <p:cNvSpPr/>
            <p:nvPr/>
          </p:nvSpPr>
          <p:spPr>
            <a:xfrm>
              <a:off x="6781123" y="3970022"/>
              <a:ext cx="1189796" cy="22099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양쪽 모서리가 둥근 사각형 90"/>
            <p:cNvSpPr/>
            <p:nvPr/>
          </p:nvSpPr>
          <p:spPr>
            <a:xfrm>
              <a:off x="5617327" y="4403648"/>
              <a:ext cx="2717104" cy="17763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8575">
              <a:noFill/>
            </a:ln>
            <a:effectLst>
              <a:outerShdw blurRad="241300" dist="114300" dir="5400000" sx="86000" sy="86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2" name="자유형 91"/>
            <p:cNvSpPr/>
            <p:nvPr/>
          </p:nvSpPr>
          <p:spPr>
            <a:xfrm rot="18900000">
              <a:off x="5540124" y="3876084"/>
              <a:ext cx="1840832" cy="877968"/>
            </a:xfrm>
            <a:custGeom>
              <a:avLst/>
              <a:gdLst>
                <a:gd name="connsiteX0" fmla="*/ 962864 w 1840832"/>
                <a:gd name="connsiteY0" fmla="*/ 0 h 877968"/>
                <a:gd name="connsiteX1" fmla="*/ 1840832 w 1840832"/>
                <a:gd name="connsiteY1" fmla="*/ 877968 h 877968"/>
                <a:gd name="connsiteX2" fmla="*/ 1833777 w 1840832"/>
                <a:gd name="connsiteY2" fmla="*/ 877968 h 877968"/>
                <a:gd name="connsiteX3" fmla="*/ 1769747 w 1840832"/>
                <a:gd name="connsiteY3" fmla="*/ 843213 h 877968"/>
                <a:gd name="connsiteX4" fmla="*/ 1619281 w 1840832"/>
                <a:gd name="connsiteY4" fmla="*/ 812836 h 877968"/>
                <a:gd name="connsiteX5" fmla="*/ 103722 w 1840832"/>
                <a:gd name="connsiteY5" fmla="*/ 812836 h 877968"/>
                <a:gd name="connsiteX6" fmla="*/ 103722 w 1840832"/>
                <a:gd name="connsiteY6" fmla="*/ 877968 h 877968"/>
                <a:gd name="connsiteX7" fmla="*/ 0 w 1840832"/>
                <a:gd name="connsiteY7" fmla="*/ 877968 h 877968"/>
                <a:gd name="connsiteX8" fmla="*/ 0 w 1840832"/>
                <a:gd name="connsiteY8" fmla="*/ 0 h 8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832" h="877968">
                  <a:moveTo>
                    <a:pt x="962864" y="0"/>
                  </a:moveTo>
                  <a:lnTo>
                    <a:pt x="1840832" y="877968"/>
                  </a:lnTo>
                  <a:lnTo>
                    <a:pt x="1833777" y="877968"/>
                  </a:lnTo>
                  <a:lnTo>
                    <a:pt x="1769747" y="843213"/>
                  </a:lnTo>
                  <a:cubicBezTo>
                    <a:pt x="1723499" y="823653"/>
                    <a:pt x="1672653" y="812836"/>
                    <a:pt x="1619281" y="812836"/>
                  </a:cubicBezTo>
                  <a:lnTo>
                    <a:pt x="103722" y="812836"/>
                  </a:lnTo>
                  <a:lnTo>
                    <a:pt x="103722" y="877968"/>
                  </a:lnTo>
                  <a:lnTo>
                    <a:pt x="0" y="8779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02B6BA"/>
                </a:gs>
                <a:gs pos="55000">
                  <a:srgbClr val="3CC9D2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직각 삼각형 92"/>
            <p:cNvSpPr/>
            <p:nvPr/>
          </p:nvSpPr>
          <p:spPr>
            <a:xfrm>
              <a:off x="5457995" y="4456169"/>
              <a:ext cx="809706" cy="809706"/>
            </a:xfrm>
            <a:prstGeom prst="rtTriangle">
              <a:avLst/>
            </a:prstGeom>
            <a:solidFill>
              <a:srgbClr val="3CC9D2"/>
            </a:solidFill>
            <a:ln w="76200">
              <a:solidFill>
                <a:srgbClr val="3CC9D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6280130" y="1635267"/>
            <a:ext cx="2876436" cy="2303904"/>
            <a:chOff x="8036739" y="3681591"/>
            <a:chExt cx="2876436" cy="2303904"/>
          </a:xfrm>
        </p:grpSpPr>
        <p:sp>
          <p:nvSpPr>
            <p:cNvPr id="95" name="타원 94"/>
            <p:cNvSpPr/>
            <p:nvPr/>
          </p:nvSpPr>
          <p:spPr>
            <a:xfrm>
              <a:off x="9359867" y="3775529"/>
              <a:ext cx="1189796" cy="22099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양쪽 모서리가 둥근 사각형 95"/>
            <p:cNvSpPr/>
            <p:nvPr/>
          </p:nvSpPr>
          <p:spPr>
            <a:xfrm>
              <a:off x="8196071" y="4209155"/>
              <a:ext cx="2717104" cy="17763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8575">
              <a:noFill/>
            </a:ln>
            <a:effectLst>
              <a:outerShdw blurRad="241300" dist="279400" dir="16200000" sx="86000" sy="86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 96"/>
            <p:cNvSpPr/>
            <p:nvPr/>
          </p:nvSpPr>
          <p:spPr>
            <a:xfrm rot="18900000">
              <a:off x="8118868" y="3681591"/>
              <a:ext cx="1840832" cy="877968"/>
            </a:xfrm>
            <a:custGeom>
              <a:avLst/>
              <a:gdLst>
                <a:gd name="connsiteX0" fmla="*/ 962864 w 1840832"/>
                <a:gd name="connsiteY0" fmla="*/ 0 h 877968"/>
                <a:gd name="connsiteX1" fmla="*/ 1840832 w 1840832"/>
                <a:gd name="connsiteY1" fmla="*/ 877968 h 877968"/>
                <a:gd name="connsiteX2" fmla="*/ 1833777 w 1840832"/>
                <a:gd name="connsiteY2" fmla="*/ 877968 h 877968"/>
                <a:gd name="connsiteX3" fmla="*/ 1769747 w 1840832"/>
                <a:gd name="connsiteY3" fmla="*/ 843213 h 877968"/>
                <a:gd name="connsiteX4" fmla="*/ 1619281 w 1840832"/>
                <a:gd name="connsiteY4" fmla="*/ 812836 h 877968"/>
                <a:gd name="connsiteX5" fmla="*/ 103722 w 1840832"/>
                <a:gd name="connsiteY5" fmla="*/ 812836 h 877968"/>
                <a:gd name="connsiteX6" fmla="*/ 103722 w 1840832"/>
                <a:gd name="connsiteY6" fmla="*/ 877968 h 877968"/>
                <a:gd name="connsiteX7" fmla="*/ 0 w 1840832"/>
                <a:gd name="connsiteY7" fmla="*/ 877968 h 877968"/>
                <a:gd name="connsiteX8" fmla="*/ 0 w 1840832"/>
                <a:gd name="connsiteY8" fmla="*/ 0 h 8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832" h="877968">
                  <a:moveTo>
                    <a:pt x="962864" y="0"/>
                  </a:moveTo>
                  <a:lnTo>
                    <a:pt x="1840832" y="877968"/>
                  </a:lnTo>
                  <a:lnTo>
                    <a:pt x="1833777" y="877968"/>
                  </a:lnTo>
                  <a:lnTo>
                    <a:pt x="1769747" y="843213"/>
                  </a:lnTo>
                  <a:cubicBezTo>
                    <a:pt x="1723499" y="823653"/>
                    <a:pt x="1672653" y="812836"/>
                    <a:pt x="1619281" y="812836"/>
                  </a:cubicBezTo>
                  <a:lnTo>
                    <a:pt x="103722" y="812836"/>
                  </a:lnTo>
                  <a:lnTo>
                    <a:pt x="103722" y="877968"/>
                  </a:lnTo>
                  <a:lnTo>
                    <a:pt x="0" y="8779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02B6BA"/>
                </a:gs>
                <a:gs pos="55000">
                  <a:srgbClr val="3CC9D2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직각 삼각형 97"/>
            <p:cNvSpPr/>
            <p:nvPr/>
          </p:nvSpPr>
          <p:spPr>
            <a:xfrm>
              <a:off x="8036739" y="4261676"/>
              <a:ext cx="809706" cy="809706"/>
            </a:xfrm>
            <a:prstGeom prst="rtTriangle">
              <a:avLst/>
            </a:prstGeom>
            <a:solidFill>
              <a:srgbClr val="3CC9D2"/>
            </a:solidFill>
            <a:ln w="76200">
              <a:solidFill>
                <a:srgbClr val="3CC9D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9" name="그룹 98"/>
          <p:cNvGrpSpPr/>
          <p:nvPr/>
        </p:nvGrpSpPr>
        <p:grpSpPr>
          <a:xfrm flipH="1">
            <a:off x="2956938" y="1642198"/>
            <a:ext cx="2876436" cy="2303904"/>
            <a:chOff x="5457995" y="3876084"/>
            <a:chExt cx="2876436" cy="2303904"/>
          </a:xfrm>
        </p:grpSpPr>
        <p:sp>
          <p:nvSpPr>
            <p:cNvPr id="100" name="타원 99"/>
            <p:cNvSpPr/>
            <p:nvPr/>
          </p:nvSpPr>
          <p:spPr>
            <a:xfrm>
              <a:off x="6781123" y="3970022"/>
              <a:ext cx="1189796" cy="220996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양쪽 모서리가 둥근 사각형 100"/>
            <p:cNvSpPr/>
            <p:nvPr/>
          </p:nvSpPr>
          <p:spPr>
            <a:xfrm>
              <a:off x="5617327" y="4403648"/>
              <a:ext cx="2717104" cy="177634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8575">
              <a:noFill/>
            </a:ln>
            <a:effectLst>
              <a:outerShdw blurRad="241300" dist="279400" dir="16200000" sx="86000" sy="86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자유형 101"/>
            <p:cNvSpPr/>
            <p:nvPr/>
          </p:nvSpPr>
          <p:spPr>
            <a:xfrm rot="18900000">
              <a:off x="5540124" y="3876084"/>
              <a:ext cx="1840832" cy="877968"/>
            </a:xfrm>
            <a:custGeom>
              <a:avLst/>
              <a:gdLst>
                <a:gd name="connsiteX0" fmla="*/ 962864 w 1840832"/>
                <a:gd name="connsiteY0" fmla="*/ 0 h 877968"/>
                <a:gd name="connsiteX1" fmla="*/ 1840832 w 1840832"/>
                <a:gd name="connsiteY1" fmla="*/ 877968 h 877968"/>
                <a:gd name="connsiteX2" fmla="*/ 1833777 w 1840832"/>
                <a:gd name="connsiteY2" fmla="*/ 877968 h 877968"/>
                <a:gd name="connsiteX3" fmla="*/ 1769747 w 1840832"/>
                <a:gd name="connsiteY3" fmla="*/ 843213 h 877968"/>
                <a:gd name="connsiteX4" fmla="*/ 1619281 w 1840832"/>
                <a:gd name="connsiteY4" fmla="*/ 812836 h 877968"/>
                <a:gd name="connsiteX5" fmla="*/ 103722 w 1840832"/>
                <a:gd name="connsiteY5" fmla="*/ 812836 h 877968"/>
                <a:gd name="connsiteX6" fmla="*/ 103722 w 1840832"/>
                <a:gd name="connsiteY6" fmla="*/ 877968 h 877968"/>
                <a:gd name="connsiteX7" fmla="*/ 0 w 1840832"/>
                <a:gd name="connsiteY7" fmla="*/ 877968 h 877968"/>
                <a:gd name="connsiteX8" fmla="*/ 0 w 1840832"/>
                <a:gd name="connsiteY8" fmla="*/ 0 h 877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0832" h="877968">
                  <a:moveTo>
                    <a:pt x="962864" y="0"/>
                  </a:moveTo>
                  <a:lnTo>
                    <a:pt x="1840832" y="877968"/>
                  </a:lnTo>
                  <a:lnTo>
                    <a:pt x="1833777" y="877968"/>
                  </a:lnTo>
                  <a:lnTo>
                    <a:pt x="1769747" y="843213"/>
                  </a:lnTo>
                  <a:cubicBezTo>
                    <a:pt x="1723499" y="823653"/>
                    <a:pt x="1672653" y="812836"/>
                    <a:pt x="1619281" y="812836"/>
                  </a:cubicBezTo>
                  <a:lnTo>
                    <a:pt x="103722" y="812836"/>
                  </a:lnTo>
                  <a:lnTo>
                    <a:pt x="103722" y="877968"/>
                  </a:lnTo>
                  <a:lnTo>
                    <a:pt x="0" y="87796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02B6BA"/>
                </a:gs>
                <a:gs pos="55000">
                  <a:srgbClr val="3CC9D2"/>
                </a:gs>
              </a:gsLst>
              <a:lin ang="8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직각 삼각형 102"/>
            <p:cNvSpPr/>
            <p:nvPr/>
          </p:nvSpPr>
          <p:spPr>
            <a:xfrm>
              <a:off x="5457995" y="4456169"/>
              <a:ext cx="809706" cy="809706"/>
            </a:xfrm>
            <a:prstGeom prst="rtTriangle">
              <a:avLst/>
            </a:prstGeom>
            <a:solidFill>
              <a:srgbClr val="3CC9D2"/>
            </a:solidFill>
            <a:ln w="76200">
              <a:solidFill>
                <a:srgbClr val="3CC9D2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4" name="직사각형 103"/>
          <p:cNvSpPr/>
          <p:nvPr/>
        </p:nvSpPr>
        <p:spPr>
          <a:xfrm>
            <a:off x="7648188" y="2492047"/>
            <a:ext cx="313096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450368" y="2520196"/>
            <a:ext cx="313096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648188" y="3954379"/>
            <a:ext cx="313096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1450368" y="3982528"/>
            <a:ext cx="313096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8" name="직사각형 107"/>
          <p:cNvSpPr/>
          <p:nvPr/>
        </p:nvSpPr>
        <p:spPr>
          <a:xfrm>
            <a:off x="4954541" y="3972584"/>
            <a:ext cx="108450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O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Opportunity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기회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741764" y="2085003"/>
            <a:ext cx="1461642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S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Strength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강점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5955940" y="2097984"/>
            <a:ext cx="141211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W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Weakness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약점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070672" y="3979391"/>
            <a:ext cx="12963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white"/>
                </a:solidFill>
              </a:rPr>
              <a:t>T</a:t>
            </a:r>
          </a:p>
          <a:p>
            <a:pPr algn="ctr" latinLnBrk="0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Threat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700" kern="0" dirty="0">
                <a:solidFill>
                  <a:prstClr val="white"/>
                </a:solidFill>
              </a:rPr>
              <a:t>위협</a:t>
            </a:r>
          </a:p>
        </p:txBody>
      </p:sp>
    </p:spTree>
    <p:extLst>
      <p:ext uri="{BB962C8B-B14F-4D97-AF65-F5344CB8AC3E}">
        <p14:creationId xmlns:p14="http://schemas.microsoft.com/office/powerpoint/2010/main" val="416772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12203" y="2008911"/>
            <a:ext cx="2537503" cy="2537503"/>
          </a:xfrm>
          <a:prstGeom prst="ellipse">
            <a:avLst/>
          </a:prstGeom>
          <a:solidFill>
            <a:srgbClr val="3CC9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60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201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210</a:t>
            </a:r>
          </a:p>
        </p:txBody>
      </p:sp>
      <p:sp>
        <p:nvSpPr>
          <p:cNvPr id="6" name="타원 5"/>
          <p:cNvSpPr/>
          <p:nvPr/>
        </p:nvSpPr>
        <p:spPr>
          <a:xfrm>
            <a:off x="1841840" y="2051510"/>
            <a:ext cx="2537503" cy="2537503"/>
          </a:xfrm>
          <a:prstGeom prst="ellipse">
            <a:avLst/>
          </a:prstGeom>
          <a:solidFill>
            <a:srgbClr val="F5F4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245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249</a:t>
            </a:r>
          </a:p>
        </p:txBody>
      </p:sp>
      <p:sp>
        <p:nvSpPr>
          <p:cNvPr id="7" name="타원 6"/>
          <p:cNvSpPr/>
          <p:nvPr/>
        </p:nvSpPr>
        <p:spPr>
          <a:xfrm>
            <a:off x="7782566" y="2008910"/>
            <a:ext cx="2537503" cy="2537503"/>
          </a:xfrm>
          <a:prstGeom prst="ellipse">
            <a:avLst/>
          </a:prstGeom>
          <a:solidFill>
            <a:srgbClr val="DBF2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219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248</a:t>
            </a:r>
          </a:p>
        </p:txBody>
      </p:sp>
    </p:spTree>
    <p:extLst>
      <p:ext uri="{BB962C8B-B14F-4D97-AF65-F5344CB8AC3E}">
        <p14:creationId xmlns:p14="http://schemas.microsoft.com/office/powerpoint/2010/main" val="112385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4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8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와이드스크린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Aharoni</vt:lpstr>
      <vt:lpstr>맑은 고딕</vt:lpstr>
      <vt:lpstr>Arial</vt:lpstr>
      <vt:lpstr>28_Office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2021-04-08T03:02:25Z</dcterms:created>
  <dcterms:modified xsi:type="dcterms:W3CDTF">2024-09-06T04:37:55Z</dcterms:modified>
</cp:coreProperties>
</file>