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21BFCA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21BFCA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41B-49E8-BCEA-539D4D1A1F8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1B-49E8-BCEA-539D4D1A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78016224"/>
        <c:axId val="-1678008608"/>
      </c:lineChart>
      <c:catAx>
        <c:axId val="-1678016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8008608"/>
        <c:crosses val="autoZero"/>
        <c:auto val="1"/>
        <c:lblAlgn val="ctr"/>
        <c:lblOffset val="100"/>
        <c:noMultiLvlLbl val="0"/>
      </c:catAx>
      <c:valAx>
        <c:axId val="-1678008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7801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1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4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평행 사변형 88"/>
          <p:cNvSpPr/>
          <p:nvPr/>
        </p:nvSpPr>
        <p:spPr>
          <a:xfrm>
            <a:off x="2235200" y="2535382"/>
            <a:ext cx="3194050" cy="1096818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49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평행 사변형 89"/>
          <p:cNvSpPr/>
          <p:nvPr/>
        </p:nvSpPr>
        <p:spPr>
          <a:xfrm>
            <a:off x="2089150" y="2535382"/>
            <a:ext cx="3194050" cy="1096818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평행 사변형 90"/>
          <p:cNvSpPr/>
          <p:nvPr/>
        </p:nvSpPr>
        <p:spPr>
          <a:xfrm>
            <a:off x="76200" y="2535382"/>
            <a:ext cx="3784600" cy="1096818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평행 사변형 91"/>
          <p:cNvSpPr/>
          <p:nvPr/>
        </p:nvSpPr>
        <p:spPr>
          <a:xfrm>
            <a:off x="6605155" y="2572039"/>
            <a:ext cx="3194050" cy="1096818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평행 사변형 92"/>
          <p:cNvSpPr/>
          <p:nvPr/>
        </p:nvSpPr>
        <p:spPr>
          <a:xfrm>
            <a:off x="6736772" y="2572039"/>
            <a:ext cx="3194050" cy="1096818"/>
          </a:xfrm>
          <a:prstGeom prst="parallelogram">
            <a:avLst>
              <a:gd name="adj" fmla="val 69898"/>
            </a:avLst>
          </a:prstGeom>
          <a:solidFill>
            <a:schemeClr val="tx1">
              <a:lumMod val="75000"/>
              <a:lumOff val="25000"/>
            </a:schemeClr>
          </a:solidFill>
          <a:ln w="161925" cap="sq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평행 사변형 93"/>
          <p:cNvSpPr/>
          <p:nvPr/>
        </p:nvSpPr>
        <p:spPr>
          <a:xfrm>
            <a:off x="8839200" y="2572039"/>
            <a:ext cx="3260724" cy="1096818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161925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2322" y="2508539"/>
            <a:ext cx="435003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900" i="1" kern="0" dirty="0">
                <a:solidFill>
                  <a:prstClr val="white"/>
                </a:solidFill>
              </a:rPr>
              <a:t> </a:t>
            </a:r>
            <a:endParaRPr lang="en-US" altLang="ko-KR" sz="1600" i="1" kern="0" dirty="0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33797" y="2933505"/>
            <a:ext cx="250100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100" kern="0" dirty="0">
                <a:solidFill>
                  <a:prstClr val="white"/>
                </a:solidFill>
              </a:rPr>
              <a:t>201234567 </a:t>
            </a:r>
            <a:r>
              <a:rPr lang="ko-KR" altLang="en-US" sz="1400" b="1" kern="0" dirty="0">
                <a:solidFill>
                  <a:prstClr val="white"/>
                </a:solidFill>
              </a:rPr>
              <a:t>까칠한 </a:t>
            </a:r>
            <a:r>
              <a:rPr lang="ko-KR" altLang="en-US" sz="1400" b="1" kern="0" dirty="0" err="1">
                <a:solidFill>
                  <a:prstClr val="white"/>
                </a:solidFill>
              </a:rPr>
              <a:t>조땡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7013710" y="1285697"/>
            <a:ext cx="4848090" cy="2994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298393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Enjoy your stylish business and campus life with BIZCAM</a:t>
                      </a:r>
                      <a:endParaRPr kumimoji="0" lang="ko-KR" altLang="en-US" sz="4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823297" y="2541902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23297" y="2541902"/>
            <a:ext cx="1790700" cy="393700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23297" y="3079629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23297" y="3079629"/>
            <a:ext cx="2120900" cy="393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47097" y="1426085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2754237" y="385742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928046" y="373431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734659" y="2649623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34659" y="2649623"/>
            <a:ext cx="1790700" cy="393700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734659" y="318735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734659" y="3187350"/>
            <a:ext cx="2120900" cy="393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658459" y="1533806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8665599" y="396514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839408" y="384203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1646180" y="4629185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/>
                <a:gridCol w="1322637"/>
                <a:gridCol w="1484341"/>
                <a:gridCol w="5061337"/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B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01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739900" y="3679427"/>
            <a:ext cx="10060291" cy="2340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02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60636" y="2692854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21BFC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60636" y="2692854"/>
            <a:ext cx="4320000" cy="45719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71736" y="167480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067995" y="273614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060636" y="5099504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21BFC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0636" y="5099504"/>
            <a:ext cx="2160000" cy="45719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71736" y="408145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07996" y="5145223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2140243" y="1580605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40242" y="4013216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8523216" y="222443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03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27990" y="2289794"/>
            <a:ext cx="685270" cy="685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40283" y="302037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자유형 34"/>
          <p:cNvSpPr>
            <a:spLocks/>
          </p:cNvSpPr>
          <p:nvPr/>
        </p:nvSpPr>
        <p:spPr bwMode="auto">
          <a:xfrm>
            <a:off x="8435756" y="2442623"/>
            <a:ext cx="378680" cy="33141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200">
              <a:solidFill>
                <a:srgbClr val="341886"/>
              </a:solidFill>
            </a:endParaRPr>
          </a:p>
        </p:txBody>
      </p: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5799548" y="2419067"/>
            <a:ext cx="223520" cy="37594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solidFill>
                <a:srgbClr val="341886"/>
              </a:solidFill>
            </a:endParaRPr>
          </a:p>
        </p:txBody>
      </p:sp>
      <p:grpSp>
        <p:nvGrpSpPr>
          <p:cNvPr id="37" name="Group 20"/>
          <p:cNvGrpSpPr>
            <a:grpSpLocks noChangeAspect="1"/>
          </p:cNvGrpSpPr>
          <p:nvPr/>
        </p:nvGrpSpPr>
        <p:grpSpPr bwMode="auto">
          <a:xfrm>
            <a:off x="3027235" y="2419067"/>
            <a:ext cx="298639" cy="407358"/>
            <a:chOff x="2597" y="4163"/>
            <a:chExt cx="217" cy="296"/>
          </a:xfrm>
          <a:solidFill>
            <a:schemeClr val="bg1"/>
          </a:solidFill>
        </p:grpSpPr>
        <p:sp>
          <p:nvSpPr>
            <p:cNvPr id="3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341886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229602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75038" y="3020370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92314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088826" y="2999403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55025" y="3975956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7" name="타원 46"/>
          <p:cNvSpPr/>
          <p:nvPr/>
        </p:nvSpPr>
        <p:spPr>
          <a:xfrm>
            <a:off x="10240756" y="3396598"/>
            <a:ext cx="658153" cy="658153"/>
          </a:xfrm>
          <a:prstGeom prst="ellipse">
            <a:avLst/>
          </a:prstGeom>
          <a:noFill/>
          <a:ln w="508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373B5E"/>
                </a:solidFill>
              </a:rPr>
              <a:t>GOAL</a:t>
            </a:r>
            <a:endParaRPr lang="ko-KR" altLang="en-US" sz="1600" dirty="0">
              <a:solidFill>
                <a:srgbClr val="373B5E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879861" y="4481478"/>
            <a:ext cx="1343866" cy="0"/>
          </a:xfrm>
          <a:prstGeom prst="line">
            <a:avLst/>
          </a:prstGeom>
          <a:ln w="15875">
            <a:solidFill>
              <a:srgbClr val="21BFCA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153972" y="5205418"/>
            <a:ext cx="795644" cy="184683"/>
          </a:xfrm>
          <a:prstGeom prst="roundRect">
            <a:avLst>
              <a:gd name="adj" fmla="val 1352"/>
            </a:avLst>
          </a:prstGeom>
          <a:solidFill>
            <a:srgbClr val="21BFCA"/>
          </a:solidFill>
          <a:ln w="107950" cmpd="thinThick">
            <a:solidFill>
              <a:srgbClr val="21B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>
                    <a:lumMod val="95000"/>
                  </a:prstClr>
                </a:solidFill>
              </a:rPr>
              <a:t>Check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79408" y="5534966"/>
            <a:ext cx="3573274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2195050" y="1889763"/>
            <a:ext cx="2600737" cy="1841808"/>
            <a:chOff x="7593534" y="1583815"/>
            <a:chExt cx="3065459" cy="2170918"/>
          </a:xfrm>
        </p:grpSpPr>
        <p:sp>
          <p:nvSpPr>
            <p:cNvPr id="52" name="원호 51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096729"/>
                <a:gd name="adj2" fmla="val 0"/>
              </a:avLst>
            </a:prstGeom>
            <a:ln w="28575">
              <a:solidFill>
                <a:srgbClr val="21BFCA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21BFCA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679729" y="1889763"/>
            <a:ext cx="2478567" cy="1841808"/>
            <a:chOff x="7593534" y="1583815"/>
            <a:chExt cx="2921459" cy="2170918"/>
          </a:xfrm>
        </p:grpSpPr>
        <p:sp>
          <p:nvSpPr>
            <p:cNvPr id="55" name="원호 54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305104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8678993" y="3754733"/>
              <a:ext cx="1836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937389" y="1889763"/>
            <a:ext cx="2600737" cy="1841808"/>
            <a:chOff x="7593534" y="1583815"/>
            <a:chExt cx="3065459" cy="2170918"/>
          </a:xfrm>
        </p:grpSpPr>
        <p:sp>
          <p:nvSpPr>
            <p:cNvPr id="58" name="원호 57"/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245308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04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  <p:graphicFrame>
        <p:nvGraphicFramePr>
          <p:cNvPr id="60" name="차트 59">
            <a:extLst>
              <a:ext uri="{FF2B5EF4-FFF2-40B4-BE49-F238E27FC236}">
                <a16:creationId xmlns="" xmlns:a16="http://schemas.microsoft.com/office/drawing/2014/main" id="{2A43C4A4-AEB9-4289-89A3-8BF8DC604E96}"/>
              </a:ext>
            </a:extLst>
          </p:cNvPr>
          <p:cNvGraphicFramePr/>
          <p:nvPr>
            <p:extLst/>
          </p:nvPr>
        </p:nvGraphicFramePr>
        <p:xfrm>
          <a:off x="1750565" y="1089029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13748F7-73A0-4663-AA40-13F1D30FB92D}"/>
              </a:ext>
            </a:extLst>
          </p:cNvPr>
          <p:cNvSpPr/>
          <p:nvPr/>
        </p:nvSpPr>
        <p:spPr>
          <a:xfrm>
            <a:off x="5471485" y="2349381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21BFC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DEE84C9E-8C9E-46EA-AB47-D25FF3D3AF49}"/>
              </a:ext>
            </a:extLst>
          </p:cNvPr>
          <p:cNvSpPr/>
          <p:nvPr/>
        </p:nvSpPr>
        <p:spPr>
          <a:xfrm>
            <a:off x="5738874" y="2277381"/>
            <a:ext cx="144000" cy="144000"/>
          </a:xfrm>
          <a:prstGeom prst="ellipse">
            <a:avLst/>
          </a:prstGeom>
          <a:solidFill>
            <a:srgbClr val="21BFCA"/>
          </a:solidFill>
          <a:ln w="28575" cmpd="dbl">
            <a:solidFill>
              <a:srgbClr val="21B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A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3582829" y="4323274"/>
            <a:ext cx="4706625" cy="1223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21BFCA"/>
                </a:solidFill>
              </a:rPr>
              <a:t>CONTENTS A</a:t>
            </a:r>
            <a:endParaRPr lang="en-US" altLang="ko-KR" sz="1100" dirty="0">
              <a:solidFill>
                <a:srgbClr val="21BFCA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64" name="연결선: 구부러짐 36">
            <a:extLst>
              <a:ext uri="{FF2B5EF4-FFF2-40B4-BE49-F238E27FC236}">
                <a16:creationId xmlns="" xmlns:a16="http://schemas.microsoft.com/office/drawing/2014/main" id="{67B91900-BCAC-4A7A-903C-2E5CFDAA3087}"/>
              </a:ext>
            </a:extLst>
          </p:cNvPr>
          <p:cNvCxnSpPr>
            <a:cxnSpLocks/>
            <a:stCxn id="61" idx="4"/>
            <a:endCxn id="72" idx="1"/>
          </p:cNvCxnSpPr>
          <p:nvPr/>
        </p:nvCxnSpPr>
        <p:spPr>
          <a:xfrm rot="16200000" flipH="1">
            <a:off x="6736749" y="2102285"/>
            <a:ext cx="1394618" cy="324636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: 도형 38">
            <a:extLst>
              <a:ext uri="{FF2B5EF4-FFF2-40B4-BE49-F238E27FC236}">
                <a16:creationId xmlns="" xmlns:a16="http://schemas.microsoft.com/office/drawing/2014/main" id="{8D586944-3E38-40B0-8C0F-E6DB6653B81F}"/>
              </a:ext>
            </a:extLst>
          </p:cNvPr>
          <p:cNvSpPr/>
          <p:nvPr/>
        </p:nvSpPr>
        <p:spPr>
          <a:xfrm>
            <a:off x="8874161" y="4800383"/>
            <a:ext cx="1987284" cy="920442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chemeClr val="tx2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1">
            <a:extLst>
              <a:ext uri="{FF2B5EF4-FFF2-40B4-BE49-F238E27FC236}">
                <a16:creationId xmlns="" xmlns:a16="http://schemas.microsoft.com/office/drawing/2014/main" id="{3D4BB5A9-739C-40F2-A664-3C6DDDF70578}"/>
              </a:ext>
            </a:extLst>
          </p:cNvPr>
          <p:cNvSpPr/>
          <p:nvPr/>
        </p:nvSpPr>
        <p:spPr>
          <a:xfrm>
            <a:off x="8781026" y="4882956"/>
            <a:ext cx="2120900" cy="632568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596" h="179727">
                <a:moveTo>
                  <a:pt x="0" y="179727"/>
                </a:moveTo>
                <a:cubicBezTo>
                  <a:pt x="93216" y="73195"/>
                  <a:pt x="210244" y="0"/>
                  <a:pt x="307898" y="0"/>
                </a:cubicBezTo>
                <a:cubicBezTo>
                  <a:pt x="405552" y="0"/>
                  <a:pt x="500502" y="73195"/>
                  <a:pt x="602596" y="179727"/>
                </a:cubicBezTo>
              </a:path>
            </a:pathLst>
          </a:custGeom>
          <a:noFill/>
          <a:ln w="95250">
            <a:solidFill>
              <a:srgbClr val="21B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7900A82-A553-467D-9F37-EA73C68DB59C}"/>
              </a:ext>
            </a:extLst>
          </p:cNvPr>
          <p:cNvSpPr/>
          <p:nvPr/>
        </p:nvSpPr>
        <p:spPr>
          <a:xfrm>
            <a:off x="10665588" y="4187852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FF7C80"/>
                </a:solidFill>
              </a:rPr>
              <a:t>20</a:t>
            </a:r>
            <a:r>
              <a:rPr lang="ko-KR" altLang="en-US" sz="1100" dirty="0">
                <a:solidFill>
                  <a:srgbClr val="FF7C80"/>
                </a:solidFill>
              </a:rPr>
              <a:t>대 </a:t>
            </a:r>
            <a:r>
              <a:rPr lang="en-US" altLang="ko-KR" sz="1100" dirty="0">
                <a:solidFill>
                  <a:srgbClr val="FF7C80"/>
                </a:solidFill>
              </a:rPr>
              <a:t>65%</a:t>
            </a:r>
            <a:endParaRPr lang="ko-KR" altLang="en-US" sz="1100" dirty="0">
              <a:solidFill>
                <a:srgbClr val="FF7C8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458E2DD-4B55-4A15-A6F8-67C870AAD6AD}"/>
              </a:ext>
            </a:extLst>
          </p:cNvPr>
          <p:cNvSpPr/>
          <p:nvPr/>
        </p:nvSpPr>
        <p:spPr>
          <a:xfrm>
            <a:off x="8009754" y="5785057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44546A">
                    <a:lumMod val="75000"/>
                  </a:srgbClr>
                </a:solidFill>
              </a:rPr>
              <a:t>10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대 </a:t>
            </a:r>
            <a:r>
              <a:rPr lang="en-US" altLang="ko-KR" sz="1100" dirty="0">
                <a:solidFill>
                  <a:srgbClr val="44546A">
                    <a:lumMod val="75000"/>
                  </a:srgbClr>
                </a:solidFill>
              </a:rPr>
              <a:t>45%</a:t>
            </a:r>
            <a:endParaRPr lang="ko-KR" altLang="en-US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9" name="자유형: 도형 40">
            <a:extLst>
              <a:ext uri="{FF2B5EF4-FFF2-40B4-BE49-F238E27FC236}">
                <a16:creationId xmlns="" xmlns:a16="http://schemas.microsoft.com/office/drawing/2014/main" id="{562D11F9-2926-4D83-846A-03BC4E2FD702}"/>
              </a:ext>
            </a:extLst>
          </p:cNvPr>
          <p:cNvSpPr/>
          <p:nvPr/>
        </p:nvSpPr>
        <p:spPr>
          <a:xfrm>
            <a:off x="8758801" y="4414620"/>
            <a:ext cx="1863725" cy="742950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rgbClr val="FF7C8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3736F03-CD77-4A61-A93B-8ACE3304B74A}"/>
              </a:ext>
            </a:extLst>
          </p:cNvPr>
          <p:cNvSpPr/>
          <p:nvPr/>
        </p:nvSpPr>
        <p:spPr>
          <a:xfrm>
            <a:off x="11000504" y="5461571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21BFCA"/>
                </a:solidFill>
              </a:rPr>
              <a:t>평균 </a:t>
            </a:r>
            <a:r>
              <a:rPr lang="en-US" altLang="ko-KR" sz="1400" b="1" dirty="0">
                <a:solidFill>
                  <a:srgbClr val="21BFCA"/>
                </a:solidFill>
              </a:rPr>
              <a:t>55%</a:t>
            </a:r>
            <a:endParaRPr lang="ko-KR" altLang="en-US" sz="1400" dirty="0">
              <a:solidFill>
                <a:srgbClr val="21BFCA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D669D19D-FD8B-47B1-BA71-043281FDD4F4}"/>
              </a:ext>
            </a:extLst>
          </p:cNvPr>
          <p:cNvSpPr/>
          <p:nvPr/>
        </p:nvSpPr>
        <p:spPr>
          <a:xfrm>
            <a:off x="8733004" y="4098540"/>
            <a:ext cx="2214035" cy="2214035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8333400" y="1771536"/>
            <a:ext cx="3303777" cy="4375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05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7432" y="252630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7280" y="188594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84505" y="188695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76659" y="279642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758413" y="2796425"/>
            <a:ext cx="360000" cy="360000"/>
          </a:xfrm>
          <a:prstGeom prst="ellipse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407703" y="2778468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6375052" y="4030456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14"/>
          <p:cNvSpPr>
            <a:spLocks noEditPoints="1"/>
          </p:cNvSpPr>
          <p:nvPr/>
        </p:nvSpPr>
        <p:spPr bwMode="auto">
          <a:xfrm>
            <a:off x="6481383" y="5163480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24657" y="252731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77432" y="369742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24657" y="369843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7432" y="48685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424657" y="486955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7031773" y="2976425"/>
            <a:ext cx="634635" cy="2059"/>
          </a:xfrm>
          <a:prstGeom prst="line">
            <a:avLst/>
          </a:prstGeom>
          <a:ln w="12700" cap="rnd">
            <a:solidFill>
              <a:srgbClr val="21BFC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5515640" y="297436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5076659" y="399358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758413" y="3993585"/>
            <a:ext cx="360000" cy="360000"/>
          </a:xfrm>
          <a:prstGeom prst="ellipse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7031773" y="4173585"/>
            <a:ext cx="634635" cy="2059"/>
          </a:xfrm>
          <a:prstGeom prst="line">
            <a:avLst/>
          </a:prstGeom>
          <a:ln w="12700" cap="rnd">
            <a:solidFill>
              <a:srgbClr val="21BFC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5515640" y="417152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076659" y="514368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758413" y="5143688"/>
            <a:ext cx="360000" cy="360000"/>
          </a:xfrm>
          <a:prstGeom prst="ellipse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7031773" y="5323688"/>
            <a:ext cx="634635" cy="2059"/>
          </a:xfrm>
          <a:prstGeom prst="line">
            <a:avLst/>
          </a:prstGeom>
          <a:ln w="12700" cap="rnd">
            <a:solidFill>
              <a:srgbClr val="21BFCA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5515640" y="5321629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639038" y="261052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39039" y="378164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639038" y="495276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698782" y="259396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21BFCA"/>
                </a:solidFill>
              </a:rPr>
              <a:t>60</a:t>
            </a:r>
            <a:r>
              <a:rPr lang="en-US" altLang="ko-KR" sz="1100" dirty="0">
                <a:solidFill>
                  <a:srgbClr val="21BFCA"/>
                </a:solidFill>
              </a:rPr>
              <a:t>%</a:t>
            </a:r>
            <a:endParaRPr lang="en-US" altLang="ko-KR" sz="1000" dirty="0">
              <a:solidFill>
                <a:srgbClr val="21BFCA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698783" y="376508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21BFCA"/>
                </a:solidFill>
              </a:rPr>
              <a:t>60</a:t>
            </a:r>
            <a:r>
              <a:rPr lang="en-US" altLang="ko-KR" sz="1100" dirty="0">
                <a:solidFill>
                  <a:srgbClr val="21BFCA"/>
                </a:solidFill>
              </a:rPr>
              <a:t>%</a:t>
            </a:r>
            <a:endParaRPr lang="en-US" altLang="ko-KR" sz="1000" dirty="0">
              <a:solidFill>
                <a:srgbClr val="21BFCA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698782" y="4936209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21BFCA"/>
                </a:solidFill>
              </a:rPr>
              <a:t>60</a:t>
            </a:r>
            <a:r>
              <a:rPr lang="en-US" altLang="ko-KR" sz="1100" dirty="0">
                <a:solidFill>
                  <a:srgbClr val="21BFCA"/>
                </a:solidFill>
              </a:rPr>
              <a:t>%</a:t>
            </a:r>
            <a:endParaRPr lang="en-US" altLang="ko-KR" sz="1000" dirty="0">
              <a:solidFill>
                <a:srgbClr val="21BF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848142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1E86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916259" y="329912"/>
            <a:ext cx="3194050" cy="387350"/>
          </a:xfrm>
          <a:prstGeom prst="parallelogram">
            <a:avLst>
              <a:gd name="adj" fmla="val 69898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581237" y="329912"/>
            <a:ext cx="7525038" cy="387350"/>
          </a:xfrm>
          <a:prstGeom prst="parallelogram">
            <a:avLst>
              <a:gd name="adj" fmla="val 0"/>
            </a:avLst>
          </a:prstGeom>
          <a:solidFill>
            <a:srgbClr val="21BFCA"/>
          </a:solidFill>
          <a:ln w="161925" cap="sq">
            <a:solidFill>
              <a:srgbClr val="21BFC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305" y="286146"/>
            <a:ext cx="667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prstClr val="white"/>
                </a:solidFill>
              </a:rPr>
              <a:t> </a:t>
            </a:r>
            <a:endParaRPr lang="en-US" altLang="ko-KR" sz="1200" i="1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2400" y="776675"/>
            <a:ext cx="1224000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21BFCA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7389" y="412778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kern="0" dirty="0">
                <a:solidFill>
                  <a:srgbClr val="21BFCA"/>
                </a:solidFill>
              </a:rPr>
              <a:t>05</a:t>
            </a:r>
            <a:endParaRPr lang="ko-KR" altLang="en-US" sz="2400" dirty="0">
              <a:solidFill>
                <a:srgbClr val="21BFCA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82220" y="1771537"/>
            <a:ext cx="9350798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82220" y="1771537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16487" y="3113404"/>
            <a:ext cx="1818407" cy="494270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416487" y="1942408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647377" y="3113404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BFCA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25739" y="2841491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BFCA"/>
                </a:solidFill>
              </a:rPr>
              <a:t>82</a:t>
            </a:r>
            <a:r>
              <a:rPr lang="en-US" altLang="ko-KR" dirty="0">
                <a:solidFill>
                  <a:srgbClr val="21BFCA"/>
                </a:solidFill>
              </a:rPr>
              <a:t>%</a:t>
            </a:r>
          </a:p>
        </p:txBody>
      </p:sp>
      <p:sp>
        <p:nvSpPr>
          <p:cNvPr id="43" name="직각 삼각형 42"/>
          <p:cNvSpPr/>
          <p:nvPr/>
        </p:nvSpPr>
        <p:spPr>
          <a:xfrm flipH="1">
            <a:off x="9134351" y="2628141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1BFC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53903" y="3238334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21BFCA"/>
                </a:solidFill>
              </a:rPr>
              <a:t>o </a:t>
            </a:r>
            <a:r>
              <a:rPr lang="en-US" altLang="ko-KR" sz="1050" b="1" dirty="0">
                <a:solidFill>
                  <a:srgbClr val="21BFCA"/>
                </a:solidFill>
              </a:rPr>
              <a:t>20</a:t>
            </a:r>
            <a:r>
              <a:rPr lang="ko-KR" altLang="en-US" sz="1050" b="1" dirty="0">
                <a:solidFill>
                  <a:srgbClr val="21BFCA"/>
                </a:solidFill>
              </a:rPr>
              <a:t>대 남성 선호도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82220" y="4138630"/>
            <a:ext cx="9350798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82220" y="4138630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16487" y="5480497"/>
            <a:ext cx="1818407" cy="494270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416487" y="4309501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647377" y="5480497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BFCA"/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25739" y="5208584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BFCA"/>
                </a:solidFill>
              </a:rPr>
              <a:t>63</a:t>
            </a:r>
            <a:r>
              <a:rPr lang="en-US" altLang="ko-KR" dirty="0">
                <a:solidFill>
                  <a:srgbClr val="21BFCA"/>
                </a:solidFill>
              </a:rPr>
              <a:t>%</a:t>
            </a:r>
          </a:p>
        </p:txBody>
      </p:sp>
      <p:sp>
        <p:nvSpPr>
          <p:cNvPr id="63" name="직각 삼각형 62"/>
          <p:cNvSpPr/>
          <p:nvPr/>
        </p:nvSpPr>
        <p:spPr>
          <a:xfrm flipH="1">
            <a:off x="9134351" y="4995234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1BFC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153903" y="560542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21BFCA"/>
                </a:solidFill>
              </a:rPr>
              <a:t>o </a:t>
            </a:r>
            <a:r>
              <a:rPr lang="en-US" altLang="ko-KR" sz="1050" b="1" dirty="0">
                <a:solidFill>
                  <a:srgbClr val="21BFCA"/>
                </a:solidFill>
              </a:rPr>
              <a:t>20</a:t>
            </a:r>
            <a:r>
              <a:rPr lang="ko-KR" altLang="en-US" sz="1050" b="1" dirty="0">
                <a:solidFill>
                  <a:srgbClr val="21BFCA"/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1386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86785" y="2051510"/>
            <a:ext cx="2537503" cy="2537503"/>
          </a:xfrm>
          <a:prstGeom prst="ellipse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33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191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7" name="타원 6"/>
          <p:cNvSpPr/>
          <p:nvPr/>
        </p:nvSpPr>
        <p:spPr>
          <a:xfrm>
            <a:off x="6229811" y="2051509"/>
            <a:ext cx="2537503" cy="2537503"/>
          </a:xfrm>
          <a:prstGeom prst="ellipse">
            <a:avLst/>
          </a:prstGeom>
          <a:solidFill>
            <a:srgbClr val="249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36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168</a:t>
            </a:r>
          </a:p>
        </p:txBody>
      </p:sp>
    </p:spTree>
    <p:extLst>
      <p:ext uri="{BB962C8B-B14F-4D97-AF65-F5344CB8AC3E}">
        <p14:creationId xmlns:p14="http://schemas.microsoft.com/office/powerpoint/2010/main" val="18903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Aharoni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2021-04-10T04:04:18Z</dcterms:created>
  <dcterms:modified xsi:type="dcterms:W3CDTF">2024-09-08T23:40:35Z</dcterms:modified>
</cp:coreProperties>
</file>