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2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1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42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9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9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91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5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08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63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1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B810BC1-A914-4CC4-8A21-9FD39756A3F6}"/>
              </a:ext>
            </a:extLst>
          </p:cNvPr>
          <p:cNvSpPr/>
          <p:nvPr/>
        </p:nvSpPr>
        <p:spPr>
          <a:xfrm>
            <a:off x="4995310" y="3660553"/>
            <a:ext cx="2247900" cy="426720"/>
          </a:xfrm>
          <a:prstGeom prst="roundRect">
            <a:avLst/>
          </a:prstGeom>
          <a:solidFill>
            <a:srgbClr val="D8F0EC"/>
          </a:solidFill>
          <a:ln>
            <a:solidFill>
              <a:srgbClr val="89CCC5"/>
            </a:solidFill>
          </a:ln>
          <a:effectLst>
            <a:outerShdw dist="381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                     +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69434B8D-3632-4541-95AA-1632CFDBE0A8}"/>
              </a:ext>
            </a:extLst>
          </p:cNvPr>
          <p:cNvSpPr/>
          <p:nvPr/>
        </p:nvSpPr>
        <p:spPr>
          <a:xfrm>
            <a:off x="5395144" y="3660553"/>
            <a:ext cx="1448231" cy="426720"/>
          </a:xfrm>
          <a:prstGeom prst="roundRect">
            <a:avLst/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38100" dir="54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까칠한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조땡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2550832" y="2094600"/>
            <a:ext cx="709033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5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5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xmlns="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B810BC1-A914-4CC4-8A21-9FD39756A3F6}"/>
              </a:ext>
            </a:extLst>
          </p:cNvPr>
          <p:cNvSpPr/>
          <p:nvPr/>
        </p:nvSpPr>
        <p:spPr>
          <a:xfrm>
            <a:off x="2739326" y="2841403"/>
            <a:ext cx="2247900" cy="426720"/>
          </a:xfrm>
          <a:prstGeom prst="roundRect">
            <a:avLst/>
          </a:prstGeom>
          <a:solidFill>
            <a:srgbClr val="D8F0EC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                     +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69434B8D-3632-4541-95AA-1632CFDBE0A8}"/>
              </a:ext>
            </a:extLst>
          </p:cNvPr>
          <p:cNvSpPr/>
          <p:nvPr/>
        </p:nvSpPr>
        <p:spPr>
          <a:xfrm>
            <a:off x="3139160" y="2841403"/>
            <a:ext cx="1448231" cy="426720"/>
          </a:xfrm>
          <a:prstGeom prst="roundRect">
            <a:avLst/>
          </a:prstGeom>
          <a:solidFill>
            <a:schemeClr val="bg1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75%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7" y="97525"/>
            <a:ext cx="709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9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542221" y="1936521"/>
            <a:ext cx="0" cy="3600000"/>
          </a:xfrm>
          <a:prstGeom prst="line">
            <a:avLst/>
          </a:prstGeom>
          <a:ln w="41275" cap="rnd">
            <a:solidFill>
              <a:srgbClr val="D8D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0800000" flipH="1">
            <a:off x="6542221" y="3844522"/>
            <a:ext cx="0" cy="1692000"/>
          </a:xfrm>
          <a:prstGeom prst="line">
            <a:avLst/>
          </a:prstGeom>
          <a:ln w="41275" cap="rnd">
            <a:solidFill>
              <a:srgbClr val="FF9999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475420" y="1957749"/>
            <a:ext cx="0" cy="3600000"/>
          </a:xfrm>
          <a:prstGeom prst="line">
            <a:avLst/>
          </a:prstGeom>
          <a:ln w="41275" cap="rnd">
            <a:solidFill>
              <a:srgbClr val="D8DB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rot="10800000" flipH="1">
            <a:off x="5475420" y="3037750"/>
            <a:ext cx="0" cy="2520000"/>
          </a:xfrm>
          <a:prstGeom prst="line">
            <a:avLst/>
          </a:prstGeom>
          <a:ln w="41275" cap="rnd">
            <a:solidFill>
              <a:srgbClr val="89CCC5"/>
            </a:solidFill>
            <a:headEnd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538720" y="3386708"/>
            <a:ext cx="3452937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xmlns="" id="{4B810BC1-A914-4CC4-8A21-9FD39756A3F6}"/>
              </a:ext>
            </a:extLst>
          </p:cNvPr>
          <p:cNvSpPr/>
          <p:nvPr/>
        </p:nvSpPr>
        <p:spPr>
          <a:xfrm>
            <a:off x="7099434" y="3712078"/>
            <a:ext cx="2247900" cy="426720"/>
          </a:xfrm>
          <a:prstGeom prst="roundRect">
            <a:avLst/>
          </a:prstGeom>
          <a:solidFill>
            <a:srgbClr val="F8DFDA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-                     +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xmlns="" id="{69434B8D-3632-4541-95AA-1632CFDBE0A8}"/>
              </a:ext>
            </a:extLst>
          </p:cNvPr>
          <p:cNvSpPr/>
          <p:nvPr/>
        </p:nvSpPr>
        <p:spPr>
          <a:xfrm>
            <a:off x="7499268" y="3712078"/>
            <a:ext cx="1448231" cy="426720"/>
          </a:xfrm>
          <a:prstGeom prst="roundRect">
            <a:avLst/>
          </a:prstGeom>
          <a:solidFill>
            <a:schemeClr val="bg1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75%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060475" y="4266620"/>
            <a:ext cx="3452937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94704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xmlns="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7" y="97525"/>
            <a:ext cx="709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9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968355" y="2478245"/>
            <a:ext cx="1445502" cy="45719"/>
          </a:xfrm>
          <a:prstGeom prst="rect">
            <a:avLst/>
          </a:prstGeom>
          <a:solidFill>
            <a:srgbClr val="D8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Freeform 6"/>
          <p:cNvSpPr>
            <a:spLocks noEditPoints="1"/>
          </p:cNvSpPr>
          <p:nvPr/>
        </p:nvSpPr>
        <p:spPr bwMode="auto">
          <a:xfrm>
            <a:off x="838748" y="2464120"/>
            <a:ext cx="5306334" cy="272857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61622" y="2169510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561623" y="3991574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38" y="4181590"/>
            <a:ext cx="703135" cy="70313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31" y="2342719"/>
            <a:ext cx="736749" cy="73674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898889" y="2650938"/>
            <a:ext cx="31981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05235" y="2705047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002060" y="4619554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6480729" y="2082571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6480729" y="3909984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968356" y="2478245"/>
            <a:ext cx="824790" cy="45719"/>
          </a:xfrm>
          <a:prstGeom prst="rect">
            <a:avLst/>
          </a:prstGeom>
          <a:solidFill>
            <a:srgbClr val="89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898889" y="2169081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720955" y="2484244"/>
            <a:ext cx="1445502" cy="45719"/>
          </a:xfrm>
          <a:prstGeom prst="rect">
            <a:avLst/>
          </a:prstGeom>
          <a:solidFill>
            <a:srgbClr val="D8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720956" y="2484244"/>
            <a:ext cx="824790" cy="45719"/>
          </a:xfrm>
          <a:prstGeom prst="rect">
            <a:avLst/>
          </a:prstGeom>
          <a:solidFill>
            <a:srgbClr val="89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651489" y="2175080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996930" y="4331609"/>
            <a:ext cx="1445502" cy="45719"/>
          </a:xfrm>
          <a:prstGeom prst="rect">
            <a:avLst/>
          </a:prstGeom>
          <a:solidFill>
            <a:srgbClr val="F8D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927464" y="4504302"/>
            <a:ext cx="31981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7996931" y="4331609"/>
            <a:ext cx="82479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27464" y="4022445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749530" y="4337608"/>
            <a:ext cx="1445502" cy="45719"/>
          </a:xfrm>
          <a:prstGeom prst="rect">
            <a:avLst/>
          </a:prstGeom>
          <a:solidFill>
            <a:srgbClr val="F8D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57E3B682-8871-421E-B8AE-3B3A10E66D4C}"/>
              </a:ext>
            </a:extLst>
          </p:cNvPr>
          <p:cNvSpPr/>
          <p:nvPr/>
        </p:nvSpPr>
        <p:spPr>
          <a:xfrm>
            <a:off x="9749531" y="4337608"/>
            <a:ext cx="824790" cy="45719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680064" y="4028444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325399" y="2257712"/>
            <a:ext cx="1164176" cy="440047"/>
            <a:chOff x="1207853" y="4673413"/>
            <a:chExt cx="1164176" cy="440047"/>
          </a:xfrm>
          <a:solidFill>
            <a:srgbClr val="89CCC5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5" name="이등변 삼각형 44"/>
            <p:cNvSpPr/>
            <p:nvPr/>
          </p:nvSpPr>
          <p:spPr>
            <a:xfrm flipV="1">
              <a:off x="1744640" y="4888838"/>
              <a:ext cx="90601" cy="224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952787" y="4085873"/>
            <a:ext cx="1164176" cy="440047"/>
            <a:chOff x="1207853" y="4673413"/>
            <a:chExt cx="1164176" cy="440047"/>
          </a:xfrm>
          <a:solidFill>
            <a:srgbClr val="FF9999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8" name="이등변 삼각형 47"/>
            <p:cNvSpPr/>
            <p:nvPr/>
          </p:nvSpPr>
          <p:spPr>
            <a:xfrm flipV="1">
              <a:off x="1744640" y="4888838"/>
              <a:ext cx="90601" cy="22462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  <a:defRPr/>
              </a:pPr>
              <a:endPara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1207853" y="4673413"/>
              <a:ext cx="1164176" cy="29067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5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xmlns="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7" y="97525"/>
            <a:ext cx="709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9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50" name="사각형: 둥근 모서리 4">
            <a:extLst>
              <a:ext uri="{FF2B5EF4-FFF2-40B4-BE49-F238E27FC236}">
                <a16:creationId xmlns:a16="http://schemas.microsoft.com/office/drawing/2014/main" xmlns="" id="{F83799F6-3BB4-4E3B-8B96-D7B41DA2C0C2}"/>
              </a:ext>
            </a:extLst>
          </p:cNvPr>
          <p:cNvSpPr/>
          <p:nvPr/>
        </p:nvSpPr>
        <p:spPr>
          <a:xfrm>
            <a:off x="1523413" y="3742042"/>
            <a:ext cx="9312862" cy="12284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gradFill flip="none" rotWithShape="1">
              <a:gsLst>
                <a:gs pos="59000">
                  <a:srgbClr val="FF9999"/>
                </a:gs>
                <a:gs pos="59000">
                  <a:srgbClr val="89CCC5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각형: 둥근 모서리 5">
            <a:extLst>
              <a:ext uri="{FF2B5EF4-FFF2-40B4-BE49-F238E27FC236}">
                <a16:creationId xmlns:a16="http://schemas.microsoft.com/office/drawing/2014/main" xmlns="" id="{E0B81EAA-853A-4E69-B1EC-917056A5ECBF}"/>
              </a:ext>
            </a:extLst>
          </p:cNvPr>
          <p:cNvSpPr/>
          <p:nvPr/>
        </p:nvSpPr>
        <p:spPr>
          <a:xfrm>
            <a:off x="21374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7A588AEF-1585-4F38-908C-D2CEA604C464}"/>
              </a:ext>
            </a:extLst>
          </p:cNvPr>
          <p:cNvGrpSpPr/>
          <p:nvPr/>
        </p:nvGrpSpPr>
        <p:grpSpPr>
          <a:xfrm>
            <a:off x="3780495" y="4592003"/>
            <a:ext cx="514036" cy="514036"/>
            <a:chOff x="9215214" y="2068825"/>
            <a:chExt cx="514036" cy="514036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D495B901-898C-48EC-9CDF-4C0D5673F063}"/>
                </a:ext>
              </a:extLst>
            </p:cNvPr>
            <p:cNvSpPr/>
            <p:nvPr/>
          </p:nvSpPr>
          <p:spPr>
            <a:xfrm>
              <a:off x="9215214" y="2068825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자유형 23">
              <a:extLst>
                <a:ext uri="{FF2B5EF4-FFF2-40B4-BE49-F238E27FC236}">
                  <a16:creationId xmlns:a16="http://schemas.microsoft.com/office/drawing/2014/main" xmlns="" id="{50E71951-9DE8-4910-946D-8CA07E5A0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9773" y="2201163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14A29346-8791-4F8C-AD21-65374BAFA45E}"/>
              </a:ext>
            </a:extLst>
          </p:cNvPr>
          <p:cNvGrpSpPr/>
          <p:nvPr/>
        </p:nvGrpSpPr>
        <p:grpSpPr>
          <a:xfrm>
            <a:off x="1921792" y="2500886"/>
            <a:ext cx="514036" cy="514036"/>
            <a:chOff x="3694803" y="4399671"/>
            <a:chExt cx="514036" cy="514036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A4622450-E5A8-4967-97AF-710B8BE5E0B2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xmlns="" id="{B576C5E4-90E4-4A01-8CBA-CBA3CD0FBD40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FF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xmlns="" id="{2D1374BA-1C69-460F-94DE-D6679B8D3A32}"/>
              </a:ext>
            </a:extLst>
          </p:cNvPr>
          <p:cNvCxnSpPr>
            <a:stCxn id="56" idx="4"/>
            <a:endCxn id="51" idx="0"/>
          </p:cNvCxnSpPr>
          <p:nvPr/>
        </p:nvCxnSpPr>
        <p:spPr>
          <a:xfrm flipH="1">
            <a:off x="2174712" y="3014922"/>
            <a:ext cx="4098" cy="590540"/>
          </a:xfrm>
          <a:prstGeom prst="line">
            <a:avLst/>
          </a:prstGeom>
          <a:ln w="19050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15">
            <a:extLst>
              <a:ext uri="{FF2B5EF4-FFF2-40B4-BE49-F238E27FC236}">
                <a16:creationId xmlns:a16="http://schemas.microsoft.com/office/drawing/2014/main" xmlns="" id="{1B13D936-9A25-417B-962A-072D7253F1F7}"/>
              </a:ext>
            </a:extLst>
          </p:cNvPr>
          <p:cNvSpPr/>
          <p:nvPr/>
        </p:nvSpPr>
        <p:spPr>
          <a:xfrm>
            <a:off x="40043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1C6513FD-908A-4166-8761-9CD79874B91E}"/>
              </a:ext>
            </a:extLst>
          </p:cNvPr>
          <p:cNvCxnSpPr/>
          <p:nvPr/>
        </p:nvCxnSpPr>
        <p:spPr>
          <a:xfrm flipH="1">
            <a:off x="4037513" y="4001463"/>
            <a:ext cx="4098" cy="590540"/>
          </a:xfrm>
          <a:prstGeom prst="line">
            <a:avLst/>
          </a:prstGeom>
          <a:ln w="19050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17">
            <a:extLst>
              <a:ext uri="{FF2B5EF4-FFF2-40B4-BE49-F238E27FC236}">
                <a16:creationId xmlns:a16="http://schemas.microsoft.com/office/drawing/2014/main" xmlns="" id="{EDAE8E4B-6120-40CE-A13E-B6A2464C7D56}"/>
              </a:ext>
            </a:extLst>
          </p:cNvPr>
          <p:cNvSpPr/>
          <p:nvPr/>
        </p:nvSpPr>
        <p:spPr>
          <a:xfrm>
            <a:off x="60496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AE046247-F2B8-45FE-A27D-6129B824527E}"/>
              </a:ext>
            </a:extLst>
          </p:cNvPr>
          <p:cNvSpPr/>
          <p:nvPr/>
        </p:nvSpPr>
        <p:spPr>
          <a:xfrm>
            <a:off x="7692695" y="4592003"/>
            <a:ext cx="514036" cy="514036"/>
          </a:xfrm>
          <a:prstGeom prst="ellipse">
            <a:avLst/>
          </a:prstGeom>
          <a:solidFill>
            <a:srgbClr val="D8F0EC"/>
          </a:solidFill>
          <a:ln w="25400"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ABE7D3E4-1157-40D8-A958-734C4ED1B09E}"/>
              </a:ext>
            </a:extLst>
          </p:cNvPr>
          <p:cNvSpPr/>
          <p:nvPr/>
        </p:nvSpPr>
        <p:spPr>
          <a:xfrm>
            <a:off x="5833992" y="2500886"/>
            <a:ext cx="514036" cy="514036"/>
          </a:xfrm>
          <a:prstGeom prst="ellipse">
            <a:avLst/>
          </a:prstGeom>
          <a:solidFill>
            <a:srgbClr val="FF9999"/>
          </a:solidFill>
          <a:ln w="2540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C0866159-8529-4247-9F60-F02CF1715CFF}"/>
              </a:ext>
            </a:extLst>
          </p:cNvPr>
          <p:cNvCxnSpPr>
            <a:stCxn id="63" idx="4"/>
            <a:endCxn id="61" idx="0"/>
          </p:cNvCxnSpPr>
          <p:nvPr/>
        </p:nvCxnSpPr>
        <p:spPr>
          <a:xfrm flipH="1">
            <a:off x="6086912" y="3014922"/>
            <a:ext cx="4098" cy="590540"/>
          </a:xfrm>
          <a:prstGeom prst="line">
            <a:avLst/>
          </a:prstGeom>
          <a:ln w="19050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사각형: 둥근 모서리 25">
            <a:extLst>
              <a:ext uri="{FF2B5EF4-FFF2-40B4-BE49-F238E27FC236}">
                <a16:creationId xmlns:a16="http://schemas.microsoft.com/office/drawing/2014/main" xmlns="" id="{AE8C364C-8CE2-4954-867E-9758502F527F}"/>
              </a:ext>
            </a:extLst>
          </p:cNvPr>
          <p:cNvSpPr/>
          <p:nvPr/>
        </p:nvSpPr>
        <p:spPr>
          <a:xfrm>
            <a:off x="79165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E8A26877-D3BA-4A05-A936-E4309D3A98F3}"/>
              </a:ext>
            </a:extLst>
          </p:cNvPr>
          <p:cNvCxnSpPr/>
          <p:nvPr/>
        </p:nvCxnSpPr>
        <p:spPr>
          <a:xfrm flipH="1">
            <a:off x="7949713" y="4001463"/>
            <a:ext cx="4098" cy="590540"/>
          </a:xfrm>
          <a:prstGeom prst="line">
            <a:avLst/>
          </a:prstGeom>
          <a:ln w="19050">
            <a:solidFill>
              <a:srgbClr val="89CC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27">
            <a:extLst>
              <a:ext uri="{FF2B5EF4-FFF2-40B4-BE49-F238E27FC236}">
                <a16:creationId xmlns:a16="http://schemas.microsoft.com/office/drawing/2014/main" xmlns="" id="{14C29F73-00D4-4684-B805-AAB9BC616B84}"/>
              </a:ext>
            </a:extLst>
          </p:cNvPr>
          <p:cNvSpPr/>
          <p:nvPr/>
        </p:nvSpPr>
        <p:spPr>
          <a:xfrm>
            <a:off x="9961852" y="360546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xmlns="" id="{E265645C-94F4-45CB-BE77-5997239D1444}"/>
              </a:ext>
            </a:extLst>
          </p:cNvPr>
          <p:cNvSpPr/>
          <p:nvPr/>
        </p:nvSpPr>
        <p:spPr>
          <a:xfrm>
            <a:off x="9746192" y="2500886"/>
            <a:ext cx="514036" cy="514036"/>
          </a:xfrm>
          <a:prstGeom prst="ellipse">
            <a:avLst/>
          </a:prstGeom>
          <a:solidFill>
            <a:schemeClr val="bg1"/>
          </a:solidFill>
          <a:ln w="25400"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59010EFC-143E-460D-915F-080CAD7DDBC2}"/>
              </a:ext>
            </a:extLst>
          </p:cNvPr>
          <p:cNvCxnSpPr>
            <a:cxnSpLocks/>
            <a:stCxn id="68" idx="4"/>
            <a:endCxn id="67" idx="0"/>
          </p:cNvCxnSpPr>
          <p:nvPr/>
        </p:nvCxnSpPr>
        <p:spPr>
          <a:xfrm flipH="1">
            <a:off x="9999112" y="3014922"/>
            <a:ext cx="4098" cy="590540"/>
          </a:xfrm>
          <a:prstGeom prst="line">
            <a:avLst/>
          </a:prstGeom>
          <a:ln w="19050">
            <a:solidFill>
              <a:srgbClr val="89CCC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36">
            <a:extLst>
              <a:ext uri="{FF2B5EF4-FFF2-40B4-BE49-F238E27FC236}">
                <a16:creationId xmlns:a16="http://schemas.microsoft.com/office/drawing/2014/main" xmlns="" id="{A574BE50-59D2-4AED-B3A9-01777EB7A972}"/>
              </a:ext>
            </a:extLst>
          </p:cNvPr>
          <p:cNvSpPr>
            <a:spLocks noEditPoints="1"/>
          </p:cNvSpPr>
          <p:nvPr/>
        </p:nvSpPr>
        <p:spPr bwMode="auto">
          <a:xfrm>
            <a:off x="6014031" y="2640595"/>
            <a:ext cx="145762" cy="24515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1" name="Group 20">
            <a:extLst>
              <a:ext uri="{FF2B5EF4-FFF2-40B4-BE49-F238E27FC236}">
                <a16:creationId xmlns:a16="http://schemas.microsoft.com/office/drawing/2014/main" xmlns="" id="{637560AB-2F18-4CA3-8BF6-ACF38F4A39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872840" y="4724341"/>
            <a:ext cx="163940" cy="223622"/>
            <a:chOff x="2597" y="4163"/>
            <a:chExt cx="217" cy="2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xmlns="" id="{997759E1-4832-46D2-A902-72B5BC185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xmlns="" id="{D038B83E-3380-45F4-8C19-8E618D65C8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4" name="Freeform 24">
              <a:extLst>
                <a:ext uri="{FF2B5EF4-FFF2-40B4-BE49-F238E27FC236}">
                  <a16:creationId xmlns:a16="http://schemas.microsoft.com/office/drawing/2014/main" xmlns="" id="{FE1229CA-490D-423D-A6B9-6B6CF2771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5" name="Freeform 25">
              <a:extLst>
                <a:ext uri="{FF2B5EF4-FFF2-40B4-BE49-F238E27FC236}">
                  <a16:creationId xmlns:a16="http://schemas.microsoft.com/office/drawing/2014/main" xmlns="" id="{C836B720-4A67-49E7-9920-431BE9760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76" name="Freeform 9">
            <a:extLst>
              <a:ext uri="{FF2B5EF4-FFF2-40B4-BE49-F238E27FC236}">
                <a16:creationId xmlns:a16="http://schemas.microsoft.com/office/drawing/2014/main" xmlns="" id="{5063BC4F-DB97-48BF-851C-DBD3456A64C6}"/>
              </a:ext>
            </a:extLst>
          </p:cNvPr>
          <p:cNvSpPr>
            <a:spLocks/>
          </p:cNvSpPr>
          <p:nvPr/>
        </p:nvSpPr>
        <p:spPr bwMode="auto">
          <a:xfrm>
            <a:off x="9918868" y="2654221"/>
            <a:ext cx="160485" cy="21179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89CCC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6F2A7823-1E53-4E89-A8A9-63A9D8B89755}"/>
              </a:ext>
            </a:extLst>
          </p:cNvPr>
          <p:cNvSpPr/>
          <p:nvPr/>
        </p:nvSpPr>
        <p:spPr>
          <a:xfrm>
            <a:off x="1020019" y="1263197"/>
            <a:ext cx="2327219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81AE8C-79F2-44B1-9B4D-C2832AE78BC8}"/>
              </a:ext>
            </a:extLst>
          </p:cNvPr>
          <p:cNvSpPr/>
          <p:nvPr/>
        </p:nvSpPr>
        <p:spPr>
          <a:xfrm>
            <a:off x="4927759" y="1259569"/>
            <a:ext cx="2327219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5FE64DB1-086E-4FB8-A110-C73327AB8EAA}"/>
              </a:ext>
            </a:extLst>
          </p:cNvPr>
          <p:cNvSpPr/>
          <p:nvPr/>
        </p:nvSpPr>
        <p:spPr>
          <a:xfrm>
            <a:off x="8835500" y="1263197"/>
            <a:ext cx="2327219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E40D0942-47EA-4DC7-84BA-58E1FE507022}"/>
              </a:ext>
            </a:extLst>
          </p:cNvPr>
          <p:cNvSpPr/>
          <p:nvPr/>
        </p:nvSpPr>
        <p:spPr>
          <a:xfrm>
            <a:off x="2883981" y="5207906"/>
            <a:ext cx="2327219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B8389AE2-0E12-43F8-8405-8E2A14AEEA9E}"/>
              </a:ext>
            </a:extLst>
          </p:cNvPr>
          <p:cNvSpPr/>
          <p:nvPr/>
        </p:nvSpPr>
        <p:spPr>
          <a:xfrm>
            <a:off x="6791721" y="5204278"/>
            <a:ext cx="2327219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2" name="사각형: 둥근 모서리 51">
            <a:extLst>
              <a:ext uri="{FF2B5EF4-FFF2-40B4-BE49-F238E27FC236}">
                <a16:creationId xmlns:a16="http://schemas.microsoft.com/office/drawing/2014/main" xmlns="" id="{903C201B-7327-4C8B-9B07-738C352DFB64}"/>
              </a:ext>
            </a:extLst>
          </p:cNvPr>
          <p:cNvSpPr/>
          <p:nvPr/>
        </p:nvSpPr>
        <p:spPr>
          <a:xfrm>
            <a:off x="2883981" y="3677462"/>
            <a:ext cx="36000" cy="252000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19050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설명선: 굽은 선(테두리 없음) 52">
            <a:extLst>
              <a:ext uri="{FF2B5EF4-FFF2-40B4-BE49-F238E27FC236}">
                <a16:creationId xmlns:a16="http://schemas.microsoft.com/office/drawing/2014/main" xmlns="" id="{F2DEF38D-2066-4DB7-BCEA-AEED40AE9470}"/>
              </a:ext>
            </a:extLst>
          </p:cNvPr>
          <p:cNvSpPr/>
          <p:nvPr/>
        </p:nvSpPr>
        <p:spPr>
          <a:xfrm>
            <a:off x="3404882" y="2966362"/>
            <a:ext cx="1285415" cy="244341"/>
          </a:xfrm>
          <a:prstGeom prst="callout2">
            <a:avLst>
              <a:gd name="adj1" fmla="val 54809"/>
              <a:gd name="adj2" fmla="val -1357"/>
              <a:gd name="adj3" fmla="val 55783"/>
              <a:gd name="adj4" fmla="val -22385"/>
              <a:gd name="adj5" fmla="val 225549"/>
              <a:gd name="adj6" fmla="val -39061"/>
            </a:avLst>
          </a:prstGeom>
          <a:noFill/>
          <a:ln>
            <a:solidFill>
              <a:srgbClr val="FF9999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9999"/>
                </a:solidFill>
              </a:rPr>
              <a:t>CONTENTS 25%</a:t>
            </a:r>
            <a:endParaRPr lang="ko-KR" altLang="en-US" sz="1100" dirty="0">
              <a:solidFill>
                <a:srgbClr val="FF9999"/>
              </a:solidFill>
            </a:endParaRPr>
          </a:p>
        </p:txBody>
      </p:sp>
      <p:sp>
        <p:nvSpPr>
          <p:cNvPr id="84" name="설명선: 굽은 선(테두리 없음) 53">
            <a:extLst>
              <a:ext uri="{FF2B5EF4-FFF2-40B4-BE49-F238E27FC236}">
                <a16:creationId xmlns:a16="http://schemas.microsoft.com/office/drawing/2014/main" xmlns="" id="{847821D3-92E2-45A9-A0A6-15A04C28318B}"/>
              </a:ext>
            </a:extLst>
          </p:cNvPr>
          <p:cNvSpPr/>
          <p:nvPr/>
        </p:nvSpPr>
        <p:spPr>
          <a:xfrm>
            <a:off x="7530863" y="3014921"/>
            <a:ext cx="1285415" cy="244341"/>
          </a:xfrm>
          <a:prstGeom prst="callout2">
            <a:avLst>
              <a:gd name="adj1" fmla="val 54809"/>
              <a:gd name="adj2" fmla="val -1357"/>
              <a:gd name="adj3" fmla="val 55783"/>
              <a:gd name="adj4" fmla="val -22385"/>
              <a:gd name="adj5" fmla="val 225549"/>
              <a:gd name="adj6" fmla="val -39061"/>
            </a:avLst>
          </a:prstGeom>
          <a:noFill/>
          <a:ln>
            <a:solidFill>
              <a:srgbClr val="89CCC5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rgbClr val="FF9999"/>
                </a:solidFill>
              </a:rPr>
              <a:t>CONTENTS 62%</a:t>
            </a:r>
            <a:endParaRPr lang="ko-KR" altLang="en-US" sz="1100" dirty="0">
              <a:solidFill>
                <a:srgbClr val="FF9999"/>
              </a:solidFill>
            </a:endParaRPr>
          </a:p>
        </p:txBody>
      </p:sp>
      <p:sp>
        <p:nvSpPr>
          <p:cNvPr id="85" name="사각형: 둥근 모서리 54">
            <a:extLst>
              <a:ext uri="{FF2B5EF4-FFF2-40B4-BE49-F238E27FC236}">
                <a16:creationId xmlns:a16="http://schemas.microsoft.com/office/drawing/2014/main" xmlns="" id="{8336E0C8-7796-4CBA-B8F1-3B66B1166642}"/>
              </a:ext>
            </a:extLst>
          </p:cNvPr>
          <p:cNvSpPr/>
          <p:nvPr/>
        </p:nvSpPr>
        <p:spPr>
          <a:xfrm>
            <a:off x="7002361" y="3677462"/>
            <a:ext cx="36000" cy="252000"/>
          </a:xfrm>
          <a:prstGeom prst="roundRect">
            <a:avLst>
              <a:gd name="adj" fmla="val 50000"/>
            </a:avLst>
          </a:prstGeom>
          <a:solidFill>
            <a:srgbClr val="89CCC5"/>
          </a:solidFill>
          <a:ln w="19050"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488135" y="2968794"/>
            <a:ext cx="1304142" cy="247566"/>
            <a:chOff x="3062901" y="2935521"/>
            <a:chExt cx="2247900" cy="426720"/>
          </a:xfrm>
        </p:grpSpPr>
        <p:sp>
          <p:nvSpPr>
            <p:cNvPr id="86" name="사각형: 둥근 모서리 5">
              <a:extLst>
                <a:ext uri="{FF2B5EF4-FFF2-40B4-BE49-F238E27FC236}">
                  <a16:creationId xmlns:a16="http://schemas.microsoft.com/office/drawing/2014/main" xmlns="" id="{4B810BC1-A914-4CC4-8A21-9FD39756A3F6}"/>
                </a:ext>
              </a:extLst>
            </p:cNvPr>
            <p:cNvSpPr/>
            <p:nvPr/>
          </p:nvSpPr>
          <p:spPr>
            <a:xfrm>
              <a:off x="3062901" y="2935521"/>
              <a:ext cx="2247900" cy="426720"/>
            </a:xfrm>
            <a:prstGeom prst="roundRect">
              <a:avLst/>
            </a:prstGeom>
            <a:solidFill>
              <a:srgbClr val="F8DFDA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                    +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87" name="사각형: 둥근 모서리 6">
              <a:extLst>
                <a:ext uri="{FF2B5EF4-FFF2-40B4-BE49-F238E27FC236}">
                  <a16:creationId xmlns:a16="http://schemas.microsoft.com/office/drawing/2014/main" xmlns="" id="{69434B8D-3632-4541-95AA-1632CFDBE0A8}"/>
                </a:ext>
              </a:extLst>
            </p:cNvPr>
            <p:cNvSpPr/>
            <p:nvPr/>
          </p:nvSpPr>
          <p:spPr>
            <a:xfrm>
              <a:off x="3586370" y="2935521"/>
              <a:ext cx="1129135" cy="4267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25%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554660" y="3010591"/>
            <a:ext cx="1304142" cy="247566"/>
            <a:chOff x="3062901" y="2935521"/>
            <a:chExt cx="2247900" cy="426720"/>
          </a:xfrm>
        </p:grpSpPr>
        <p:sp>
          <p:nvSpPr>
            <p:cNvPr id="89" name="사각형: 둥근 모서리 5">
              <a:extLst>
                <a:ext uri="{FF2B5EF4-FFF2-40B4-BE49-F238E27FC236}">
                  <a16:creationId xmlns:a16="http://schemas.microsoft.com/office/drawing/2014/main" xmlns="" id="{4B810BC1-A914-4CC4-8A21-9FD39756A3F6}"/>
                </a:ext>
              </a:extLst>
            </p:cNvPr>
            <p:cNvSpPr/>
            <p:nvPr/>
          </p:nvSpPr>
          <p:spPr>
            <a:xfrm>
              <a:off x="3062901" y="2935521"/>
              <a:ext cx="2247900" cy="426720"/>
            </a:xfrm>
            <a:prstGeom prst="roundRect">
              <a:avLst/>
            </a:prstGeom>
            <a:solidFill>
              <a:srgbClr val="D8F0EC"/>
            </a:solidFill>
            <a:ln>
              <a:solidFill>
                <a:srgbClr val="89CC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-                     +</a:t>
              </a:r>
              <a:endPara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90" name="사각형: 둥근 모서리 6">
              <a:extLst>
                <a:ext uri="{FF2B5EF4-FFF2-40B4-BE49-F238E27FC236}">
                  <a16:creationId xmlns:a16="http://schemas.microsoft.com/office/drawing/2014/main" xmlns="" id="{69434B8D-3632-4541-95AA-1632CFDBE0A8}"/>
                </a:ext>
              </a:extLst>
            </p:cNvPr>
            <p:cNvSpPr/>
            <p:nvPr/>
          </p:nvSpPr>
          <p:spPr>
            <a:xfrm>
              <a:off x="3586370" y="2935521"/>
              <a:ext cx="1129135" cy="4267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9CCC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62%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9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CC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:a16="http://schemas.microsoft.com/office/drawing/2014/main" xmlns="" id="{C91F847C-711F-4023-9BA4-E07CEA2CA795}"/>
              </a:ext>
            </a:extLst>
          </p:cNvPr>
          <p:cNvSpPr/>
          <p:nvPr/>
        </p:nvSpPr>
        <p:spPr>
          <a:xfrm>
            <a:off x="408417" y="259080"/>
            <a:ext cx="428400" cy="426720"/>
          </a:xfrm>
          <a:prstGeom prst="ellipse">
            <a:avLst/>
          </a:prstGeom>
          <a:solidFill>
            <a:srgbClr val="89CCC5"/>
          </a:solidFill>
          <a:ln>
            <a:solidFill>
              <a:srgbClr val="89C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xmlns="" id="{06DFF46D-84DF-45F5-9E66-83B2DB4DD3CA}"/>
              </a:ext>
            </a:extLst>
          </p:cNvPr>
          <p:cNvSpPr/>
          <p:nvPr/>
        </p:nvSpPr>
        <p:spPr>
          <a:xfrm>
            <a:off x="285750" y="876300"/>
            <a:ext cx="11620499" cy="5676900"/>
          </a:xfrm>
          <a:prstGeom prst="roundRect">
            <a:avLst>
              <a:gd name="adj" fmla="val 3447"/>
            </a:avLst>
          </a:prstGeom>
          <a:solidFill>
            <a:schemeClr val="bg1"/>
          </a:solidFill>
          <a:ln>
            <a:solidFill>
              <a:srgbClr val="89CCC5"/>
            </a:solidFill>
          </a:ln>
          <a:effectLst>
            <a:outerShdw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408417" y="97525"/>
            <a:ext cx="7090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600" b="1" kern="0" dirty="0">
                <a:ln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  <a:r>
              <a:rPr lang="en-US" altLang="ko-KR" sz="900" kern="0" dirty="0">
                <a:ln w="1270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5400" kern="0" dirty="0">
              <a:solidFill>
                <a:prstClr val="white"/>
              </a:solidFill>
            </a:endParaRPr>
          </a:p>
        </p:txBody>
      </p:sp>
      <p:sp>
        <p:nvSpPr>
          <p:cNvPr id="47" name="자유형: 도형 18">
            <a:extLst>
              <a:ext uri="{FF2B5EF4-FFF2-40B4-BE49-F238E27FC236}">
                <a16:creationId xmlns:a16="http://schemas.microsoft.com/office/drawing/2014/main" xmlns="" id="{6E4873EB-3F03-4663-83A3-01C2AFE56870}"/>
              </a:ext>
            </a:extLst>
          </p:cNvPr>
          <p:cNvSpPr/>
          <p:nvPr/>
        </p:nvSpPr>
        <p:spPr>
          <a:xfrm flipH="1">
            <a:off x="4123980" y="2686158"/>
            <a:ext cx="2748051" cy="1802168"/>
          </a:xfrm>
          <a:custGeom>
            <a:avLst/>
            <a:gdLst>
              <a:gd name="connsiteX0" fmla="*/ 480361 w 2748051"/>
              <a:gd name="connsiteY0" fmla="*/ 1123671 h 1802168"/>
              <a:gd name="connsiteX1" fmla="*/ 0 w 2748051"/>
              <a:gd name="connsiteY1" fmla="*/ 1123671 h 1802168"/>
              <a:gd name="connsiteX2" fmla="*/ 31287 w 2748051"/>
              <a:gd name="connsiteY2" fmla="*/ 1231489 h 1802168"/>
              <a:gd name="connsiteX3" fmla="*/ 777738 w 2748051"/>
              <a:gd name="connsiteY3" fmla="*/ 1797516 h 1802168"/>
              <a:gd name="connsiteX4" fmla="*/ 865107 w 2748051"/>
              <a:gd name="connsiteY4" fmla="*/ 1801928 h 1802168"/>
              <a:gd name="connsiteX5" fmla="*/ 865107 w 2748051"/>
              <a:gd name="connsiteY5" fmla="*/ 1802167 h 1802168"/>
              <a:gd name="connsiteX6" fmla="*/ 869850 w 2748051"/>
              <a:gd name="connsiteY6" fmla="*/ 1802167 h 1802168"/>
              <a:gd name="connsiteX7" fmla="*/ 869869 w 2748051"/>
              <a:gd name="connsiteY7" fmla="*/ 1802168 h 1802168"/>
              <a:gd name="connsiteX8" fmla="*/ 869869 w 2748051"/>
              <a:gd name="connsiteY8" fmla="*/ 1802167 h 1802168"/>
              <a:gd name="connsiteX9" fmla="*/ 2523288 w 2748051"/>
              <a:gd name="connsiteY9" fmla="*/ 1802167 h 1802168"/>
              <a:gd name="connsiteX10" fmla="*/ 2748051 w 2748051"/>
              <a:gd name="connsiteY10" fmla="*/ 1577404 h 1802168"/>
              <a:gd name="connsiteX11" fmla="*/ 2523288 w 2748051"/>
              <a:gd name="connsiteY11" fmla="*/ 1352641 h 1802168"/>
              <a:gd name="connsiteX12" fmla="*/ 869869 w 2748051"/>
              <a:gd name="connsiteY12" fmla="*/ 1352641 h 1802168"/>
              <a:gd name="connsiteX13" fmla="*/ 869869 w 2748051"/>
              <a:gd name="connsiteY13" fmla="*/ 1351625 h 1802168"/>
              <a:gd name="connsiteX14" fmla="*/ 496273 w 2748051"/>
              <a:gd name="connsiteY14" fmla="*/ 1152985 h 1802168"/>
              <a:gd name="connsiteX15" fmla="*/ 869869 w 2748051"/>
              <a:gd name="connsiteY15" fmla="*/ 0 h 1802168"/>
              <a:gd name="connsiteX16" fmla="*/ 869850 w 2748051"/>
              <a:gd name="connsiteY16" fmla="*/ 1 h 1802168"/>
              <a:gd name="connsiteX17" fmla="*/ 865107 w 2748051"/>
              <a:gd name="connsiteY17" fmla="*/ 1 h 1802168"/>
              <a:gd name="connsiteX18" fmla="*/ 865107 w 2748051"/>
              <a:gd name="connsiteY18" fmla="*/ 241 h 1802168"/>
              <a:gd name="connsiteX19" fmla="*/ 777738 w 2748051"/>
              <a:gd name="connsiteY19" fmla="*/ 4652 h 1802168"/>
              <a:gd name="connsiteX20" fmla="*/ 31287 w 2748051"/>
              <a:gd name="connsiteY20" fmla="*/ 570680 h 1802168"/>
              <a:gd name="connsiteX21" fmla="*/ 1263 w 2748051"/>
              <a:gd name="connsiteY21" fmla="*/ 674145 h 1802168"/>
              <a:gd name="connsiteX22" fmla="*/ 482723 w 2748051"/>
              <a:gd name="connsiteY22" fmla="*/ 674145 h 1802168"/>
              <a:gd name="connsiteX23" fmla="*/ 496273 w 2748051"/>
              <a:gd name="connsiteY23" fmla="*/ 649181 h 1802168"/>
              <a:gd name="connsiteX24" fmla="*/ 869869 w 2748051"/>
              <a:gd name="connsiteY24" fmla="*/ 450541 h 1802168"/>
              <a:gd name="connsiteX25" fmla="*/ 869869 w 2748051"/>
              <a:gd name="connsiteY25" fmla="*/ 449527 h 1802168"/>
              <a:gd name="connsiteX26" fmla="*/ 2523288 w 2748051"/>
              <a:gd name="connsiteY26" fmla="*/ 449527 h 1802168"/>
              <a:gd name="connsiteX27" fmla="*/ 2748051 w 2748051"/>
              <a:gd name="connsiteY27" fmla="*/ 224764 h 1802168"/>
              <a:gd name="connsiteX28" fmla="*/ 2523288 w 2748051"/>
              <a:gd name="connsiteY28" fmla="*/ 1 h 1802168"/>
              <a:gd name="connsiteX29" fmla="*/ 869869 w 2748051"/>
              <a:gd name="connsiteY29" fmla="*/ 1 h 180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48051" h="1802168">
                <a:moveTo>
                  <a:pt x="480361" y="1123671"/>
                </a:moveTo>
                <a:lnTo>
                  <a:pt x="0" y="1123671"/>
                </a:lnTo>
                <a:lnTo>
                  <a:pt x="31287" y="1231489"/>
                </a:lnTo>
                <a:cubicBezTo>
                  <a:pt x="152311" y="1538404"/>
                  <a:pt x="436955" y="1762907"/>
                  <a:pt x="777738" y="1797516"/>
                </a:cubicBezTo>
                <a:lnTo>
                  <a:pt x="865107" y="1801928"/>
                </a:lnTo>
                <a:lnTo>
                  <a:pt x="865107" y="1802167"/>
                </a:lnTo>
                <a:lnTo>
                  <a:pt x="869850" y="1802167"/>
                </a:lnTo>
                <a:lnTo>
                  <a:pt x="869869" y="1802168"/>
                </a:lnTo>
                <a:lnTo>
                  <a:pt x="869869" y="1802167"/>
                </a:lnTo>
                <a:lnTo>
                  <a:pt x="2523288" y="1802167"/>
                </a:lnTo>
                <a:lnTo>
                  <a:pt x="2748051" y="1577404"/>
                </a:lnTo>
                <a:lnTo>
                  <a:pt x="2523288" y="1352641"/>
                </a:lnTo>
                <a:lnTo>
                  <a:pt x="869869" y="1352641"/>
                </a:lnTo>
                <a:lnTo>
                  <a:pt x="869869" y="1351625"/>
                </a:lnTo>
                <a:cubicBezTo>
                  <a:pt x="714352" y="1351625"/>
                  <a:pt x="577239" y="1272830"/>
                  <a:pt x="496273" y="1152985"/>
                </a:cubicBezTo>
                <a:close/>
                <a:moveTo>
                  <a:pt x="869869" y="0"/>
                </a:moveTo>
                <a:lnTo>
                  <a:pt x="869850" y="1"/>
                </a:lnTo>
                <a:lnTo>
                  <a:pt x="865107" y="1"/>
                </a:lnTo>
                <a:lnTo>
                  <a:pt x="865107" y="241"/>
                </a:lnTo>
                <a:lnTo>
                  <a:pt x="777738" y="4652"/>
                </a:lnTo>
                <a:cubicBezTo>
                  <a:pt x="436955" y="39261"/>
                  <a:pt x="152311" y="263765"/>
                  <a:pt x="31287" y="570680"/>
                </a:cubicBezTo>
                <a:lnTo>
                  <a:pt x="1263" y="674145"/>
                </a:lnTo>
                <a:lnTo>
                  <a:pt x="482723" y="674145"/>
                </a:lnTo>
                <a:lnTo>
                  <a:pt x="496273" y="649181"/>
                </a:lnTo>
                <a:cubicBezTo>
                  <a:pt x="577239" y="529336"/>
                  <a:pt x="714352" y="450541"/>
                  <a:pt x="869869" y="450541"/>
                </a:cubicBezTo>
                <a:lnTo>
                  <a:pt x="869869" y="449527"/>
                </a:lnTo>
                <a:lnTo>
                  <a:pt x="2523288" y="449527"/>
                </a:lnTo>
                <a:lnTo>
                  <a:pt x="2748051" y="224764"/>
                </a:lnTo>
                <a:lnTo>
                  <a:pt x="2523288" y="1"/>
                </a:lnTo>
                <a:lnTo>
                  <a:pt x="869869" y="1"/>
                </a:lnTo>
                <a:close/>
              </a:path>
            </a:pathLst>
          </a:custGeom>
          <a:solidFill>
            <a:srgbClr val="FF9999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8" name="자유형: 도형 19">
            <a:extLst>
              <a:ext uri="{FF2B5EF4-FFF2-40B4-BE49-F238E27FC236}">
                <a16:creationId xmlns:a16="http://schemas.microsoft.com/office/drawing/2014/main" xmlns="" id="{35DF3E3D-7037-4888-98DE-EFC48462CA71}"/>
              </a:ext>
            </a:extLst>
          </p:cNvPr>
          <p:cNvSpPr/>
          <p:nvPr/>
        </p:nvSpPr>
        <p:spPr>
          <a:xfrm>
            <a:off x="5380286" y="3361291"/>
            <a:ext cx="2748051" cy="1802168"/>
          </a:xfrm>
          <a:custGeom>
            <a:avLst/>
            <a:gdLst>
              <a:gd name="connsiteX0" fmla="*/ 480361 w 2748051"/>
              <a:gd name="connsiteY0" fmla="*/ 1123671 h 1802168"/>
              <a:gd name="connsiteX1" fmla="*/ 0 w 2748051"/>
              <a:gd name="connsiteY1" fmla="*/ 1123671 h 1802168"/>
              <a:gd name="connsiteX2" fmla="*/ 31287 w 2748051"/>
              <a:gd name="connsiteY2" fmla="*/ 1231489 h 1802168"/>
              <a:gd name="connsiteX3" fmla="*/ 777738 w 2748051"/>
              <a:gd name="connsiteY3" fmla="*/ 1797516 h 1802168"/>
              <a:gd name="connsiteX4" fmla="*/ 865107 w 2748051"/>
              <a:gd name="connsiteY4" fmla="*/ 1801928 h 1802168"/>
              <a:gd name="connsiteX5" fmla="*/ 865107 w 2748051"/>
              <a:gd name="connsiteY5" fmla="*/ 1802167 h 1802168"/>
              <a:gd name="connsiteX6" fmla="*/ 869850 w 2748051"/>
              <a:gd name="connsiteY6" fmla="*/ 1802167 h 1802168"/>
              <a:gd name="connsiteX7" fmla="*/ 869869 w 2748051"/>
              <a:gd name="connsiteY7" fmla="*/ 1802168 h 1802168"/>
              <a:gd name="connsiteX8" fmla="*/ 869869 w 2748051"/>
              <a:gd name="connsiteY8" fmla="*/ 1802167 h 1802168"/>
              <a:gd name="connsiteX9" fmla="*/ 2523288 w 2748051"/>
              <a:gd name="connsiteY9" fmla="*/ 1802167 h 1802168"/>
              <a:gd name="connsiteX10" fmla="*/ 2748051 w 2748051"/>
              <a:gd name="connsiteY10" fmla="*/ 1577404 h 1802168"/>
              <a:gd name="connsiteX11" fmla="*/ 2523288 w 2748051"/>
              <a:gd name="connsiteY11" fmla="*/ 1352641 h 1802168"/>
              <a:gd name="connsiteX12" fmla="*/ 869869 w 2748051"/>
              <a:gd name="connsiteY12" fmla="*/ 1352641 h 1802168"/>
              <a:gd name="connsiteX13" fmla="*/ 869869 w 2748051"/>
              <a:gd name="connsiteY13" fmla="*/ 1351625 h 1802168"/>
              <a:gd name="connsiteX14" fmla="*/ 496273 w 2748051"/>
              <a:gd name="connsiteY14" fmla="*/ 1152985 h 1802168"/>
              <a:gd name="connsiteX15" fmla="*/ 869869 w 2748051"/>
              <a:gd name="connsiteY15" fmla="*/ 0 h 1802168"/>
              <a:gd name="connsiteX16" fmla="*/ 869850 w 2748051"/>
              <a:gd name="connsiteY16" fmla="*/ 1 h 1802168"/>
              <a:gd name="connsiteX17" fmla="*/ 865107 w 2748051"/>
              <a:gd name="connsiteY17" fmla="*/ 1 h 1802168"/>
              <a:gd name="connsiteX18" fmla="*/ 865107 w 2748051"/>
              <a:gd name="connsiteY18" fmla="*/ 241 h 1802168"/>
              <a:gd name="connsiteX19" fmla="*/ 777738 w 2748051"/>
              <a:gd name="connsiteY19" fmla="*/ 4652 h 1802168"/>
              <a:gd name="connsiteX20" fmla="*/ 31287 w 2748051"/>
              <a:gd name="connsiteY20" fmla="*/ 570680 h 1802168"/>
              <a:gd name="connsiteX21" fmla="*/ 1263 w 2748051"/>
              <a:gd name="connsiteY21" fmla="*/ 674145 h 1802168"/>
              <a:gd name="connsiteX22" fmla="*/ 482723 w 2748051"/>
              <a:gd name="connsiteY22" fmla="*/ 674145 h 1802168"/>
              <a:gd name="connsiteX23" fmla="*/ 496273 w 2748051"/>
              <a:gd name="connsiteY23" fmla="*/ 649181 h 1802168"/>
              <a:gd name="connsiteX24" fmla="*/ 869869 w 2748051"/>
              <a:gd name="connsiteY24" fmla="*/ 450541 h 1802168"/>
              <a:gd name="connsiteX25" fmla="*/ 869869 w 2748051"/>
              <a:gd name="connsiteY25" fmla="*/ 449527 h 1802168"/>
              <a:gd name="connsiteX26" fmla="*/ 2523288 w 2748051"/>
              <a:gd name="connsiteY26" fmla="*/ 449527 h 1802168"/>
              <a:gd name="connsiteX27" fmla="*/ 2748051 w 2748051"/>
              <a:gd name="connsiteY27" fmla="*/ 224764 h 1802168"/>
              <a:gd name="connsiteX28" fmla="*/ 2523288 w 2748051"/>
              <a:gd name="connsiteY28" fmla="*/ 1 h 1802168"/>
              <a:gd name="connsiteX29" fmla="*/ 869869 w 2748051"/>
              <a:gd name="connsiteY29" fmla="*/ 1 h 180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748051" h="1802168">
                <a:moveTo>
                  <a:pt x="480361" y="1123671"/>
                </a:moveTo>
                <a:lnTo>
                  <a:pt x="0" y="1123671"/>
                </a:lnTo>
                <a:lnTo>
                  <a:pt x="31287" y="1231489"/>
                </a:lnTo>
                <a:cubicBezTo>
                  <a:pt x="152311" y="1538404"/>
                  <a:pt x="436955" y="1762907"/>
                  <a:pt x="777738" y="1797516"/>
                </a:cubicBezTo>
                <a:lnTo>
                  <a:pt x="865107" y="1801928"/>
                </a:lnTo>
                <a:lnTo>
                  <a:pt x="865107" y="1802167"/>
                </a:lnTo>
                <a:lnTo>
                  <a:pt x="869850" y="1802167"/>
                </a:lnTo>
                <a:lnTo>
                  <a:pt x="869869" y="1802168"/>
                </a:lnTo>
                <a:lnTo>
                  <a:pt x="869869" y="1802167"/>
                </a:lnTo>
                <a:lnTo>
                  <a:pt x="2523288" y="1802167"/>
                </a:lnTo>
                <a:lnTo>
                  <a:pt x="2748051" y="1577404"/>
                </a:lnTo>
                <a:lnTo>
                  <a:pt x="2523288" y="1352641"/>
                </a:lnTo>
                <a:lnTo>
                  <a:pt x="869869" y="1352641"/>
                </a:lnTo>
                <a:lnTo>
                  <a:pt x="869869" y="1351625"/>
                </a:lnTo>
                <a:cubicBezTo>
                  <a:pt x="714352" y="1351625"/>
                  <a:pt x="577239" y="1272830"/>
                  <a:pt x="496273" y="1152985"/>
                </a:cubicBezTo>
                <a:close/>
                <a:moveTo>
                  <a:pt x="869869" y="0"/>
                </a:moveTo>
                <a:lnTo>
                  <a:pt x="869850" y="1"/>
                </a:lnTo>
                <a:lnTo>
                  <a:pt x="865107" y="1"/>
                </a:lnTo>
                <a:lnTo>
                  <a:pt x="865107" y="241"/>
                </a:lnTo>
                <a:lnTo>
                  <a:pt x="777738" y="4652"/>
                </a:lnTo>
                <a:cubicBezTo>
                  <a:pt x="436955" y="39261"/>
                  <a:pt x="152311" y="263765"/>
                  <a:pt x="31287" y="570680"/>
                </a:cubicBezTo>
                <a:lnTo>
                  <a:pt x="1263" y="674145"/>
                </a:lnTo>
                <a:lnTo>
                  <a:pt x="482723" y="674145"/>
                </a:lnTo>
                <a:lnTo>
                  <a:pt x="496273" y="649181"/>
                </a:lnTo>
                <a:cubicBezTo>
                  <a:pt x="577239" y="529336"/>
                  <a:pt x="714352" y="450541"/>
                  <a:pt x="869869" y="450541"/>
                </a:cubicBezTo>
                <a:lnTo>
                  <a:pt x="869869" y="449527"/>
                </a:lnTo>
                <a:lnTo>
                  <a:pt x="2523288" y="449527"/>
                </a:lnTo>
                <a:lnTo>
                  <a:pt x="2748051" y="224764"/>
                </a:lnTo>
                <a:lnTo>
                  <a:pt x="2523288" y="1"/>
                </a:lnTo>
                <a:lnTo>
                  <a:pt x="869869" y="1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E62DE586-33DD-40B6-AC7F-0045CE150735}"/>
              </a:ext>
            </a:extLst>
          </p:cNvPr>
          <p:cNvSpPr/>
          <p:nvPr/>
        </p:nvSpPr>
        <p:spPr>
          <a:xfrm>
            <a:off x="1286351" y="3965903"/>
            <a:ext cx="262273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D5CBB15-4B85-41B9-974E-37644DDCF8E0}"/>
              </a:ext>
            </a:extLst>
          </p:cNvPr>
          <p:cNvSpPr/>
          <p:nvPr/>
        </p:nvSpPr>
        <p:spPr>
          <a:xfrm>
            <a:off x="8256385" y="4631739"/>
            <a:ext cx="262273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B3AEC5E6-E945-4E1F-8B09-CE769C63B647}"/>
              </a:ext>
            </a:extLst>
          </p:cNvPr>
          <p:cNvSpPr/>
          <p:nvPr/>
        </p:nvSpPr>
        <p:spPr>
          <a:xfrm>
            <a:off x="1286351" y="2603263"/>
            <a:ext cx="262273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D70AF46-EC8C-44FD-B135-22A8935063FA}"/>
              </a:ext>
            </a:extLst>
          </p:cNvPr>
          <p:cNvSpPr/>
          <p:nvPr/>
        </p:nvSpPr>
        <p:spPr>
          <a:xfrm>
            <a:off x="8256385" y="3190059"/>
            <a:ext cx="2622734" cy="758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2CEA96E3-9BDD-4260-85F4-4DC62F8F55D0}"/>
              </a:ext>
            </a:extLst>
          </p:cNvPr>
          <p:cNvSpPr/>
          <p:nvPr/>
        </p:nvSpPr>
        <p:spPr>
          <a:xfrm>
            <a:off x="4461635" y="2686158"/>
            <a:ext cx="13172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F5B7D6F4-57D2-447C-881A-5B669D77F739}"/>
              </a:ext>
            </a:extLst>
          </p:cNvPr>
          <p:cNvSpPr/>
          <p:nvPr/>
        </p:nvSpPr>
        <p:spPr>
          <a:xfrm>
            <a:off x="4456515" y="4075432"/>
            <a:ext cx="13172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893D0537-199F-4762-895E-2623199D9660}"/>
              </a:ext>
            </a:extLst>
          </p:cNvPr>
          <p:cNvSpPr/>
          <p:nvPr/>
        </p:nvSpPr>
        <p:spPr>
          <a:xfrm>
            <a:off x="6619497" y="3361291"/>
            <a:ext cx="13172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AA91121C-CE30-4C8E-95AA-4753742A91C9}"/>
              </a:ext>
            </a:extLst>
          </p:cNvPr>
          <p:cNvSpPr/>
          <p:nvPr/>
        </p:nvSpPr>
        <p:spPr>
          <a:xfrm>
            <a:off x="6614377" y="4750565"/>
            <a:ext cx="13172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</p:txBody>
      </p:sp>
      <p:sp>
        <p:nvSpPr>
          <p:cNvPr id="98" name="자유형 23">
            <a:extLst>
              <a:ext uri="{FF2B5EF4-FFF2-40B4-BE49-F238E27FC236}">
                <a16:creationId xmlns:a16="http://schemas.microsoft.com/office/drawing/2014/main" xmlns="" id="{A9F4F3EB-87FD-46FD-9C85-39414EF61AC6}"/>
              </a:ext>
            </a:extLst>
          </p:cNvPr>
          <p:cNvSpPr>
            <a:spLocks/>
          </p:cNvSpPr>
          <p:nvPr/>
        </p:nvSpPr>
        <p:spPr bwMode="auto">
          <a:xfrm>
            <a:off x="3539167" y="4846226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9" name="Freeform 6">
            <a:extLst>
              <a:ext uri="{FF2B5EF4-FFF2-40B4-BE49-F238E27FC236}">
                <a16:creationId xmlns:a16="http://schemas.microsoft.com/office/drawing/2014/main" xmlns="" id="{F32F59A3-BBE8-4E2E-8B70-A12F0FEDFC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539168" y="2322758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0" name="Freeform 9">
            <a:extLst>
              <a:ext uri="{FF2B5EF4-FFF2-40B4-BE49-F238E27FC236}">
                <a16:creationId xmlns:a16="http://schemas.microsoft.com/office/drawing/2014/main" xmlns="" id="{477972C5-8635-4AA8-A80E-D91DE903D3A1}"/>
              </a:ext>
            </a:extLst>
          </p:cNvPr>
          <p:cNvSpPr>
            <a:spLocks/>
          </p:cNvSpPr>
          <p:nvPr/>
        </p:nvSpPr>
        <p:spPr bwMode="auto">
          <a:xfrm>
            <a:off x="8356118" y="4319697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1" name="Freeform 11"/>
          <p:cNvSpPr>
            <a:spLocks noEditPoints="1"/>
          </p:cNvSpPr>
          <p:nvPr/>
        </p:nvSpPr>
        <p:spPr bwMode="auto">
          <a:xfrm>
            <a:off x="8356118" y="2617703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83776" y="1996669"/>
            <a:ext cx="2647184" cy="2647184"/>
          </a:xfrm>
          <a:prstGeom prst="ellipse">
            <a:avLst/>
          </a:prstGeom>
          <a:solidFill>
            <a:srgbClr val="D8F0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240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236</a:t>
            </a:r>
          </a:p>
        </p:txBody>
      </p:sp>
      <p:sp>
        <p:nvSpPr>
          <p:cNvPr id="7" name="타원 6"/>
          <p:cNvSpPr/>
          <p:nvPr/>
        </p:nvSpPr>
        <p:spPr>
          <a:xfrm>
            <a:off x="1862776" y="1996669"/>
            <a:ext cx="2647184" cy="2647184"/>
          </a:xfrm>
          <a:prstGeom prst="ellipse">
            <a:avLst/>
          </a:prstGeom>
          <a:solidFill>
            <a:srgbClr val="89C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137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197</a:t>
            </a:r>
          </a:p>
        </p:txBody>
      </p:sp>
      <p:sp>
        <p:nvSpPr>
          <p:cNvPr id="8" name="타원 7"/>
          <p:cNvSpPr/>
          <p:nvPr/>
        </p:nvSpPr>
        <p:spPr>
          <a:xfrm>
            <a:off x="7704776" y="1996669"/>
            <a:ext cx="2647184" cy="2647184"/>
          </a:xfrm>
          <a:prstGeom prst="ellipse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153</a:t>
            </a:r>
          </a:p>
        </p:txBody>
      </p:sp>
    </p:spTree>
    <p:extLst>
      <p:ext uri="{BB962C8B-B14F-4D97-AF65-F5344CB8AC3E}">
        <p14:creationId xmlns:p14="http://schemas.microsoft.com/office/powerpoint/2010/main" val="27391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와이드스크린</PresentationFormat>
  <Paragraphs>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Aharoni</vt:lpstr>
      <vt:lpstr>맑은 고딕</vt:lpstr>
      <vt:lpstr>야놀자 야체 B</vt:lpstr>
      <vt:lpstr>야놀자 야체 R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2021-08-18T06:34:41Z</dcterms:created>
  <dcterms:modified xsi:type="dcterms:W3CDTF">2024-09-18T06:02:12Z</dcterms:modified>
</cp:coreProperties>
</file>