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000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C000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763051536"/>
        <c:axId val="763056432"/>
      </c:barChart>
      <c:catAx>
        <c:axId val="76305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056432"/>
        <c:crosses val="autoZero"/>
        <c:auto val="1"/>
        <c:lblAlgn val="ctr"/>
        <c:lblOffset val="100"/>
        <c:noMultiLvlLbl val="0"/>
      </c:catAx>
      <c:valAx>
        <c:axId val="763056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30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2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1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3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4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6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0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B924FB5D-DDBB-4FEC-B310-99D18A4917F2}"/>
              </a:ext>
            </a:extLst>
          </p:cNvPr>
          <p:cNvGrpSpPr/>
          <p:nvPr/>
        </p:nvGrpSpPr>
        <p:grpSpPr>
          <a:xfrm>
            <a:off x="6029325" y="1276350"/>
            <a:ext cx="4029075" cy="4029075"/>
            <a:chOff x="1133475" y="1552575"/>
            <a:chExt cx="4029075" cy="402907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366C822-A42E-415C-934D-EFE0BCCDB68C}"/>
                </a:ext>
              </a:extLst>
            </p:cNvPr>
            <p:cNvSpPr/>
            <p:nvPr/>
          </p:nvSpPr>
          <p:spPr>
            <a:xfrm>
              <a:off x="1133475" y="1552575"/>
              <a:ext cx="4029075" cy="4029075"/>
            </a:xfrm>
            <a:prstGeom prst="ellipse">
              <a:avLst/>
            </a:prstGeom>
            <a:solidFill>
              <a:srgbClr val="F6F4F5"/>
            </a:solidFill>
            <a:ln w="28575">
              <a:solidFill>
                <a:schemeClr val="bg1"/>
              </a:solidFill>
            </a:ln>
            <a:effectLst>
              <a:outerShdw dist="1270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7C0D4753-BBE1-4903-B09A-2E377B4C3CE0}"/>
                </a:ext>
              </a:extLst>
            </p:cNvPr>
            <p:cNvSpPr/>
            <p:nvPr/>
          </p:nvSpPr>
          <p:spPr>
            <a:xfrm>
              <a:off x="1962151" y="2390776"/>
              <a:ext cx="2381250" cy="2381250"/>
            </a:xfrm>
            <a:prstGeom prst="ellipse">
              <a:avLst/>
            </a:prstGeom>
            <a:solidFill>
              <a:srgbClr val="4E290E"/>
            </a:solidFill>
            <a:ln w="111125">
              <a:solidFill>
                <a:schemeClr val="bg1"/>
              </a:solidFill>
            </a:ln>
            <a:effectLst>
              <a:outerShdw dist="419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528A3D2A-21C8-4453-A55D-46DEC2551943}"/>
                </a:ext>
              </a:extLst>
            </p:cNvPr>
            <p:cNvSpPr/>
            <p:nvPr/>
          </p:nvSpPr>
          <p:spPr>
            <a:xfrm>
              <a:off x="2030015" y="2463404"/>
              <a:ext cx="2235993" cy="2235993"/>
            </a:xfrm>
            <a:prstGeom prst="donut">
              <a:avLst>
                <a:gd name="adj" fmla="val 5638"/>
              </a:avLst>
            </a:prstGeom>
            <a:solidFill>
              <a:srgbClr val="603814"/>
            </a:solidFill>
            <a:ln w="25400">
              <a:solidFill>
                <a:srgbClr val="3A22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B2BD2F-8E55-4BEF-9145-CF2952C9CEA6}"/>
                </a:ext>
              </a:extLst>
            </p:cNvPr>
            <p:cNvSpPr/>
            <p:nvPr/>
          </p:nvSpPr>
          <p:spPr>
            <a:xfrm>
              <a:off x="2152251" y="2579290"/>
              <a:ext cx="1986360" cy="1986360"/>
            </a:xfrm>
            <a:prstGeom prst="ellipse">
              <a:avLst/>
            </a:prstGeom>
            <a:solidFill>
              <a:srgbClr val="603814"/>
            </a:solidFill>
            <a:ln w="111125">
              <a:noFill/>
            </a:ln>
            <a:effectLst>
              <a:innerShdw dist="1016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8A8AF00F-039A-4B43-A325-6EEDF743CA71}"/>
                </a:ext>
              </a:extLst>
            </p:cNvPr>
            <p:cNvSpPr/>
            <p:nvPr/>
          </p:nvSpPr>
          <p:spPr>
            <a:xfrm rot="5400000">
              <a:off x="4495801" y="3271837"/>
              <a:ext cx="311150" cy="590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sx="107000" sy="10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xmlns="" id="{6DAE874B-9A64-4582-B5D2-16220A27F2AB}"/>
                </a:ext>
              </a:extLst>
            </p:cNvPr>
            <p:cNvSpPr/>
            <p:nvPr/>
          </p:nvSpPr>
          <p:spPr>
            <a:xfrm rot="16200000">
              <a:off x="2592583" y="3022595"/>
              <a:ext cx="1105696" cy="2211392"/>
            </a:xfrm>
            <a:prstGeom prst="moon">
              <a:avLst>
                <a:gd name="adj" fmla="val 18414"/>
              </a:avLst>
            </a:pr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7E2764A-471E-48D7-8D44-C2FCBC04B690}"/>
                </a:ext>
              </a:extLst>
            </p:cNvPr>
            <p:cNvSpPr/>
            <p:nvPr/>
          </p:nvSpPr>
          <p:spPr>
            <a:xfrm>
              <a:off x="2240804" y="3846021"/>
              <a:ext cx="1955155" cy="761291"/>
            </a:xfrm>
            <a:custGeom>
              <a:avLst/>
              <a:gdLst>
                <a:gd name="connsiteX0" fmla="*/ 78165 w 1953199"/>
                <a:gd name="connsiteY0" fmla="*/ 273496 h 756484"/>
                <a:gd name="connsiteX1" fmla="*/ 297240 w 1953199"/>
                <a:gd name="connsiteY1" fmla="*/ 330646 h 756484"/>
                <a:gd name="connsiteX2" fmla="*/ 636965 w 1953199"/>
                <a:gd name="connsiteY2" fmla="*/ 229046 h 756484"/>
                <a:gd name="connsiteX3" fmla="*/ 1043365 w 1953199"/>
                <a:gd name="connsiteY3" fmla="*/ 365571 h 756484"/>
                <a:gd name="connsiteX4" fmla="*/ 1338640 w 1953199"/>
                <a:gd name="connsiteY4" fmla="*/ 111571 h 756484"/>
                <a:gd name="connsiteX5" fmla="*/ 1675190 w 1953199"/>
                <a:gd name="connsiteY5" fmla="*/ 146496 h 756484"/>
                <a:gd name="connsiteX6" fmla="*/ 1881565 w 1953199"/>
                <a:gd name="connsiteY6" fmla="*/ 54421 h 756484"/>
                <a:gd name="connsiteX7" fmla="*/ 1945065 w 1953199"/>
                <a:gd name="connsiteY7" fmla="*/ 446 h 756484"/>
                <a:gd name="connsiteX8" fmla="*/ 1910140 w 1953199"/>
                <a:gd name="connsiteY8" fmla="*/ 82996 h 756484"/>
                <a:gd name="connsiteX9" fmla="*/ 1567240 w 1953199"/>
                <a:gd name="connsiteY9" fmla="*/ 540196 h 756484"/>
                <a:gd name="connsiteX10" fmla="*/ 1065590 w 1953199"/>
                <a:gd name="connsiteY10" fmla="*/ 737046 h 756484"/>
                <a:gd name="connsiteX11" fmla="*/ 665540 w 1953199"/>
                <a:gd name="connsiteY11" fmla="*/ 717996 h 756484"/>
                <a:gd name="connsiteX12" fmla="*/ 163890 w 1953199"/>
                <a:gd name="connsiteY12" fmla="*/ 460821 h 756484"/>
                <a:gd name="connsiteX13" fmla="*/ 5140 w 1953199"/>
                <a:gd name="connsiteY13" fmla="*/ 314771 h 756484"/>
                <a:gd name="connsiteX14" fmla="*/ 78165 w 1953199"/>
                <a:gd name="connsiteY14" fmla="*/ 273496 h 756484"/>
                <a:gd name="connsiteX0" fmla="*/ 52486 w 1956095"/>
                <a:gd name="connsiteY0" fmla="*/ 247302 h 756484"/>
                <a:gd name="connsiteX1" fmla="*/ 300136 w 1956095"/>
                <a:gd name="connsiteY1" fmla="*/ 330646 h 756484"/>
                <a:gd name="connsiteX2" fmla="*/ 639861 w 1956095"/>
                <a:gd name="connsiteY2" fmla="*/ 229046 h 756484"/>
                <a:gd name="connsiteX3" fmla="*/ 1046261 w 1956095"/>
                <a:gd name="connsiteY3" fmla="*/ 365571 h 756484"/>
                <a:gd name="connsiteX4" fmla="*/ 1341536 w 1956095"/>
                <a:gd name="connsiteY4" fmla="*/ 111571 h 756484"/>
                <a:gd name="connsiteX5" fmla="*/ 1678086 w 1956095"/>
                <a:gd name="connsiteY5" fmla="*/ 146496 h 756484"/>
                <a:gd name="connsiteX6" fmla="*/ 1884461 w 1956095"/>
                <a:gd name="connsiteY6" fmla="*/ 54421 h 756484"/>
                <a:gd name="connsiteX7" fmla="*/ 1947961 w 1956095"/>
                <a:gd name="connsiteY7" fmla="*/ 446 h 756484"/>
                <a:gd name="connsiteX8" fmla="*/ 1913036 w 1956095"/>
                <a:gd name="connsiteY8" fmla="*/ 82996 h 756484"/>
                <a:gd name="connsiteX9" fmla="*/ 1570136 w 1956095"/>
                <a:gd name="connsiteY9" fmla="*/ 540196 h 756484"/>
                <a:gd name="connsiteX10" fmla="*/ 1068486 w 1956095"/>
                <a:gd name="connsiteY10" fmla="*/ 737046 h 756484"/>
                <a:gd name="connsiteX11" fmla="*/ 668436 w 1956095"/>
                <a:gd name="connsiteY11" fmla="*/ 717996 h 756484"/>
                <a:gd name="connsiteX12" fmla="*/ 166786 w 1956095"/>
                <a:gd name="connsiteY12" fmla="*/ 460821 h 756484"/>
                <a:gd name="connsiteX13" fmla="*/ 8036 w 1956095"/>
                <a:gd name="connsiteY13" fmla="*/ 314771 h 756484"/>
                <a:gd name="connsiteX14" fmla="*/ 52486 w 1956095"/>
                <a:gd name="connsiteY14" fmla="*/ 247302 h 756484"/>
                <a:gd name="connsiteX0" fmla="*/ 56005 w 1959614"/>
                <a:gd name="connsiteY0" fmla="*/ 247302 h 756484"/>
                <a:gd name="connsiteX1" fmla="*/ 303655 w 1959614"/>
                <a:gd name="connsiteY1" fmla="*/ 330646 h 756484"/>
                <a:gd name="connsiteX2" fmla="*/ 643380 w 1959614"/>
                <a:gd name="connsiteY2" fmla="*/ 229046 h 756484"/>
                <a:gd name="connsiteX3" fmla="*/ 1049780 w 1959614"/>
                <a:gd name="connsiteY3" fmla="*/ 365571 h 756484"/>
                <a:gd name="connsiteX4" fmla="*/ 1345055 w 1959614"/>
                <a:gd name="connsiteY4" fmla="*/ 111571 h 756484"/>
                <a:gd name="connsiteX5" fmla="*/ 1681605 w 1959614"/>
                <a:gd name="connsiteY5" fmla="*/ 146496 h 756484"/>
                <a:gd name="connsiteX6" fmla="*/ 1887980 w 1959614"/>
                <a:gd name="connsiteY6" fmla="*/ 54421 h 756484"/>
                <a:gd name="connsiteX7" fmla="*/ 1951480 w 1959614"/>
                <a:gd name="connsiteY7" fmla="*/ 446 h 756484"/>
                <a:gd name="connsiteX8" fmla="*/ 1916555 w 1959614"/>
                <a:gd name="connsiteY8" fmla="*/ 82996 h 756484"/>
                <a:gd name="connsiteX9" fmla="*/ 1573655 w 1959614"/>
                <a:gd name="connsiteY9" fmla="*/ 540196 h 756484"/>
                <a:gd name="connsiteX10" fmla="*/ 1072005 w 1959614"/>
                <a:gd name="connsiteY10" fmla="*/ 737046 h 756484"/>
                <a:gd name="connsiteX11" fmla="*/ 671955 w 1959614"/>
                <a:gd name="connsiteY11" fmla="*/ 717996 h 756484"/>
                <a:gd name="connsiteX12" fmla="*/ 170305 w 1959614"/>
                <a:gd name="connsiteY12" fmla="*/ 460821 h 756484"/>
                <a:gd name="connsiteX13" fmla="*/ 11555 w 1959614"/>
                <a:gd name="connsiteY13" fmla="*/ 314771 h 756484"/>
                <a:gd name="connsiteX14" fmla="*/ 56005 w 1959614"/>
                <a:gd name="connsiteY14" fmla="*/ 247302 h 756484"/>
                <a:gd name="connsiteX0" fmla="*/ 65834 w 1955155"/>
                <a:gd name="connsiteY0" fmla="*/ 254446 h 756484"/>
                <a:gd name="connsiteX1" fmla="*/ 299196 w 1955155"/>
                <a:gd name="connsiteY1" fmla="*/ 330646 h 756484"/>
                <a:gd name="connsiteX2" fmla="*/ 638921 w 1955155"/>
                <a:gd name="connsiteY2" fmla="*/ 229046 h 756484"/>
                <a:gd name="connsiteX3" fmla="*/ 1045321 w 1955155"/>
                <a:gd name="connsiteY3" fmla="*/ 365571 h 756484"/>
                <a:gd name="connsiteX4" fmla="*/ 1340596 w 1955155"/>
                <a:gd name="connsiteY4" fmla="*/ 111571 h 756484"/>
                <a:gd name="connsiteX5" fmla="*/ 1677146 w 1955155"/>
                <a:gd name="connsiteY5" fmla="*/ 146496 h 756484"/>
                <a:gd name="connsiteX6" fmla="*/ 1883521 w 1955155"/>
                <a:gd name="connsiteY6" fmla="*/ 54421 h 756484"/>
                <a:gd name="connsiteX7" fmla="*/ 1947021 w 1955155"/>
                <a:gd name="connsiteY7" fmla="*/ 446 h 756484"/>
                <a:gd name="connsiteX8" fmla="*/ 1912096 w 1955155"/>
                <a:gd name="connsiteY8" fmla="*/ 82996 h 756484"/>
                <a:gd name="connsiteX9" fmla="*/ 1569196 w 1955155"/>
                <a:gd name="connsiteY9" fmla="*/ 540196 h 756484"/>
                <a:gd name="connsiteX10" fmla="*/ 1067546 w 1955155"/>
                <a:gd name="connsiteY10" fmla="*/ 737046 h 756484"/>
                <a:gd name="connsiteX11" fmla="*/ 667496 w 1955155"/>
                <a:gd name="connsiteY11" fmla="*/ 717996 h 756484"/>
                <a:gd name="connsiteX12" fmla="*/ 165846 w 1955155"/>
                <a:gd name="connsiteY12" fmla="*/ 460821 h 756484"/>
                <a:gd name="connsiteX13" fmla="*/ 7096 w 1955155"/>
                <a:gd name="connsiteY13" fmla="*/ 314771 h 756484"/>
                <a:gd name="connsiteX14" fmla="*/ 65834 w 1955155"/>
                <a:gd name="connsiteY14" fmla="*/ 254446 h 756484"/>
                <a:gd name="connsiteX0" fmla="*/ 65834 w 1955155"/>
                <a:gd name="connsiteY0" fmla="*/ 259253 h 761291"/>
                <a:gd name="connsiteX1" fmla="*/ 299196 w 1955155"/>
                <a:gd name="connsiteY1" fmla="*/ 335453 h 761291"/>
                <a:gd name="connsiteX2" fmla="*/ 638921 w 1955155"/>
                <a:gd name="connsiteY2" fmla="*/ 233853 h 761291"/>
                <a:gd name="connsiteX3" fmla="*/ 1045321 w 1955155"/>
                <a:gd name="connsiteY3" fmla="*/ 370378 h 761291"/>
                <a:gd name="connsiteX4" fmla="*/ 1340596 w 1955155"/>
                <a:gd name="connsiteY4" fmla="*/ 116378 h 761291"/>
                <a:gd name="connsiteX5" fmla="*/ 1677146 w 1955155"/>
                <a:gd name="connsiteY5" fmla="*/ 151303 h 761291"/>
                <a:gd name="connsiteX6" fmla="*/ 1883521 w 1955155"/>
                <a:gd name="connsiteY6" fmla="*/ 59228 h 761291"/>
                <a:gd name="connsiteX7" fmla="*/ 1947021 w 1955155"/>
                <a:gd name="connsiteY7" fmla="*/ 5253 h 761291"/>
                <a:gd name="connsiteX8" fmla="*/ 1912096 w 1955155"/>
                <a:gd name="connsiteY8" fmla="*/ 87803 h 761291"/>
                <a:gd name="connsiteX9" fmla="*/ 1569196 w 1955155"/>
                <a:gd name="connsiteY9" fmla="*/ 545003 h 761291"/>
                <a:gd name="connsiteX10" fmla="*/ 1067546 w 1955155"/>
                <a:gd name="connsiteY10" fmla="*/ 741853 h 761291"/>
                <a:gd name="connsiteX11" fmla="*/ 667496 w 1955155"/>
                <a:gd name="connsiteY11" fmla="*/ 722803 h 761291"/>
                <a:gd name="connsiteX12" fmla="*/ 165846 w 1955155"/>
                <a:gd name="connsiteY12" fmla="*/ 465628 h 761291"/>
                <a:gd name="connsiteX13" fmla="*/ 7096 w 1955155"/>
                <a:gd name="connsiteY13" fmla="*/ 319578 h 761291"/>
                <a:gd name="connsiteX14" fmla="*/ 65834 w 1955155"/>
                <a:gd name="connsiteY14" fmla="*/ 259253 h 76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5155" h="761291">
                  <a:moveTo>
                    <a:pt x="65834" y="259253"/>
                  </a:moveTo>
                  <a:cubicBezTo>
                    <a:pt x="131186" y="316668"/>
                    <a:pt x="203682" y="339686"/>
                    <a:pt x="299196" y="335453"/>
                  </a:cubicBezTo>
                  <a:cubicBezTo>
                    <a:pt x="394711" y="331220"/>
                    <a:pt x="514567" y="228032"/>
                    <a:pt x="638921" y="233853"/>
                  </a:cubicBezTo>
                  <a:cubicBezTo>
                    <a:pt x="763275" y="239674"/>
                    <a:pt x="928375" y="389957"/>
                    <a:pt x="1045321" y="370378"/>
                  </a:cubicBezTo>
                  <a:cubicBezTo>
                    <a:pt x="1162267" y="350799"/>
                    <a:pt x="1235292" y="152890"/>
                    <a:pt x="1340596" y="116378"/>
                  </a:cubicBezTo>
                  <a:cubicBezTo>
                    <a:pt x="1445900" y="79865"/>
                    <a:pt x="1586659" y="160828"/>
                    <a:pt x="1677146" y="151303"/>
                  </a:cubicBezTo>
                  <a:cubicBezTo>
                    <a:pt x="1767634" y="141778"/>
                    <a:pt x="1833779" y="135958"/>
                    <a:pt x="1883521" y="59228"/>
                  </a:cubicBezTo>
                  <a:cubicBezTo>
                    <a:pt x="1933263" y="-17502"/>
                    <a:pt x="1942259" y="491"/>
                    <a:pt x="1947021" y="5253"/>
                  </a:cubicBezTo>
                  <a:cubicBezTo>
                    <a:pt x="1951783" y="10015"/>
                    <a:pt x="1975067" y="-2155"/>
                    <a:pt x="1912096" y="87803"/>
                  </a:cubicBezTo>
                  <a:cubicBezTo>
                    <a:pt x="1849125" y="177761"/>
                    <a:pt x="1709954" y="435995"/>
                    <a:pt x="1569196" y="545003"/>
                  </a:cubicBezTo>
                  <a:cubicBezTo>
                    <a:pt x="1428438" y="654011"/>
                    <a:pt x="1217829" y="712220"/>
                    <a:pt x="1067546" y="741853"/>
                  </a:cubicBezTo>
                  <a:cubicBezTo>
                    <a:pt x="917263" y="771486"/>
                    <a:pt x="817779" y="768840"/>
                    <a:pt x="667496" y="722803"/>
                  </a:cubicBezTo>
                  <a:cubicBezTo>
                    <a:pt x="517213" y="676766"/>
                    <a:pt x="275913" y="532832"/>
                    <a:pt x="165846" y="465628"/>
                  </a:cubicBezTo>
                  <a:cubicBezTo>
                    <a:pt x="55779" y="398424"/>
                    <a:pt x="23765" y="353974"/>
                    <a:pt x="7096" y="319578"/>
                  </a:cubicBezTo>
                  <a:cubicBezTo>
                    <a:pt x="-9573" y="285182"/>
                    <a:pt x="482" y="201838"/>
                    <a:pt x="65834" y="259253"/>
                  </a:cubicBezTo>
                  <a:close/>
                </a:path>
              </a:pathLst>
            </a:cu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182424F-18C3-4520-9670-245A02D9AB33}"/>
                </a:ext>
              </a:extLst>
            </p:cNvPr>
            <p:cNvSpPr/>
            <p:nvPr/>
          </p:nvSpPr>
          <p:spPr>
            <a:xfrm>
              <a:off x="3093017" y="4407986"/>
              <a:ext cx="104828" cy="10482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5F38956-D908-4625-BAFA-4F5E3F61A4A6}"/>
                </a:ext>
              </a:extLst>
            </p:cNvPr>
            <p:cNvSpPr/>
            <p:nvPr/>
          </p:nvSpPr>
          <p:spPr>
            <a:xfrm>
              <a:off x="3538538" y="4174252"/>
              <a:ext cx="104828" cy="10482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B50248DA-7726-4E14-A4BE-FF31B8FE18DE}"/>
                </a:ext>
              </a:extLst>
            </p:cNvPr>
            <p:cNvSpPr/>
            <p:nvPr/>
          </p:nvSpPr>
          <p:spPr>
            <a:xfrm>
              <a:off x="3398914" y="4429239"/>
              <a:ext cx="104828" cy="10482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D6E506-749E-44AE-8810-7CFD9517BBE9}"/>
                </a:ext>
              </a:extLst>
            </p:cNvPr>
            <p:cNvSpPr/>
            <p:nvPr/>
          </p:nvSpPr>
          <p:spPr>
            <a:xfrm>
              <a:off x="2614561" y="4271909"/>
              <a:ext cx="104828" cy="10482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F5F1B8D6-1A78-4AE4-B05E-FBF6D73F9CDB}"/>
                </a:ext>
              </a:extLst>
            </p:cNvPr>
            <p:cNvSpPr/>
            <p:nvPr/>
          </p:nvSpPr>
          <p:spPr>
            <a:xfrm flipH="1">
              <a:off x="2721242" y="4483417"/>
              <a:ext cx="36000" cy="36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14CEAA5-DB61-437A-84F5-E84AB1A0094A}"/>
                </a:ext>
              </a:extLst>
            </p:cNvPr>
            <p:cNvSpPr/>
            <p:nvPr/>
          </p:nvSpPr>
          <p:spPr>
            <a:xfrm flipH="1">
              <a:off x="2841625" y="4371986"/>
              <a:ext cx="36000" cy="36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CBCCB25-CBF0-40FB-8A0F-049D1245A10B}"/>
                </a:ext>
              </a:extLst>
            </p:cNvPr>
            <p:cNvSpPr/>
            <p:nvPr/>
          </p:nvSpPr>
          <p:spPr>
            <a:xfrm flipH="1">
              <a:off x="2940311" y="4463653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CD5737E-56CE-4A45-8BA0-51F6452C9200}"/>
                </a:ext>
              </a:extLst>
            </p:cNvPr>
            <p:cNvSpPr/>
            <p:nvPr/>
          </p:nvSpPr>
          <p:spPr>
            <a:xfrm flipH="1">
              <a:off x="3092711" y="4616053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1A58114-ED75-4D4E-9EF6-A46E1B4F43BA}"/>
                </a:ext>
              </a:extLst>
            </p:cNvPr>
            <p:cNvSpPr/>
            <p:nvPr/>
          </p:nvSpPr>
          <p:spPr>
            <a:xfrm flipH="1">
              <a:off x="3245111" y="4325536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4890D5F-52E8-4479-B98D-1EB0F6068137}"/>
                </a:ext>
              </a:extLst>
            </p:cNvPr>
            <p:cNvSpPr/>
            <p:nvPr/>
          </p:nvSpPr>
          <p:spPr>
            <a:xfrm flipH="1">
              <a:off x="3345123" y="4335059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13773BD-5D61-4F1F-8035-A35736A06EDF}"/>
                </a:ext>
              </a:extLst>
            </p:cNvPr>
            <p:cNvSpPr/>
            <p:nvPr/>
          </p:nvSpPr>
          <p:spPr>
            <a:xfrm flipH="1">
              <a:off x="3549911" y="4511271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EE9CDBF-53E3-46AB-AEEA-2B3AA1E58A9F}"/>
                </a:ext>
              </a:extLst>
            </p:cNvPr>
            <p:cNvSpPr/>
            <p:nvPr/>
          </p:nvSpPr>
          <p:spPr>
            <a:xfrm rot="19019220" flipH="1">
              <a:off x="3307020" y="4473168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5830A961-1CA5-4D7C-B672-DB0E061D6FC0}"/>
                </a:ext>
              </a:extLst>
            </p:cNvPr>
            <p:cNvGrpSpPr/>
            <p:nvPr/>
          </p:nvGrpSpPr>
          <p:grpSpPr>
            <a:xfrm>
              <a:off x="3248103" y="4280366"/>
              <a:ext cx="353757" cy="170400"/>
              <a:chOff x="3366554" y="4511271"/>
              <a:chExt cx="353757" cy="1704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C6B922F7-D607-440A-9C54-0025207B70D2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094F89A3-F147-416B-A497-D8D4955E530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2F1459-6AAE-4648-B0D9-8F09886925C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961CF84D-34FA-40CB-B923-AABD40963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4503F04-5E7B-4F3B-BF7E-F1C6F268AA0F}"/>
                </a:ext>
              </a:extLst>
            </p:cNvPr>
            <p:cNvSpPr/>
            <p:nvPr/>
          </p:nvSpPr>
          <p:spPr>
            <a:xfrm flipH="1">
              <a:off x="3245111" y="4546994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1DB5CD-7077-4ECA-A9FC-47F5F1A88700}"/>
                </a:ext>
              </a:extLst>
            </p:cNvPr>
            <p:cNvSpPr/>
            <p:nvPr/>
          </p:nvSpPr>
          <p:spPr>
            <a:xfrm flipH="1">
              <a:off x="3397511" y="4343794"/>
              <a:ext cx="25200" cy="252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A2CC99C-70FC-4083-A9AE-C581C426D601}"/>
                </a:ext>
              </a:extLst>
            </p:cNvPr>
            <p:cNvSpPr/>
            <p:nvPr/>
          </p:nvSpPr>
          <p:spPr>
            <a:xfrm flipH="1">
              <a:off x="3549911" y="4496194"/>
              <a:ext cx="25200" cy="252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145DF2F-9908-4979-9EF0-CD6564C8E411}"/>
                </a:ext>
              </a:extLst>
            </p:cNvPr>
            <p:cNvSpPr/>
            <p:nvPr/>
          </p:nvSpPr>
          <p:spPr>
            <a:xfrm flipH="1">
              <a:off x="2949830" y="4180273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36B1612-D4C7-4DBF-820D-CD34B729B7F6}"/>
                </a:ext>
              </a:extLst>
            </p:cNvPr>
            <p:cNvSpPr/>
            <p:nvPr/>
          </p:nvSpPr>
          <p:spPr>
            <a:xfrm flipH="1">
              <a:off x="3154618" y="4356485"/>
              <a:ext cx="18000" cy="180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57FA1A7B-65BB-4929-A5FE-251A0E604A9F}"/>
                </a:ext>
              </a:extLst>
            </p:cNvPr>
            <p:cNvSpPr/>
            <p:nvPr/>
          </p:nvSpPr>
          <p:spPr>
            <a:xfrm flipH="1">
              <a:off x="3002218" y="4189008"/>
              <a:ext cx="25200" cy="252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8788FA3-5E28-425E-ABB6-CEE76B74AC1C}"/>
                </a:ext>
              </a:extLst>
            </p:cNvPr>
            <p:cNvSpPr/>
            <p:nvPr/>
          </p:nvSpPr>
          <p:spPr>
            <a:xfrm flipH="1">
              <a:off x="3040318" y="4341408"/>
              <a:ext cx="25200" cy="2520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80051F3-5C0D-4754-952F-F8CE39425DDE}"/>
                </a:ext>
              </a:extLst>
            </p:cNvPr>
            <p:cNvGrpSpPr/>
            <p:nvPr/>
          </p:nvGrpSpPr>
          <p:grpSpPr>
            <a:xfrm rot="18900000">
              <a:off x="3393533" y="4163246"/>
              <a:ext cx="289036" cy="139225"/>
              <a:chOff x="3366554" y="4511271"/>
              <a:chExt cx="353757" cy="1704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A3C456CA-7A27-4049-AB36-400BF2ECFC2D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52C607BC-D26F-469E-A2E0-72259374F6A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B81323D-2579-457B-ABC0-7A9E52FD9955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476A08D-A318-47C7-88EA-361BF9C6878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BA9E44E-872E-4DE3-A5AC-322A5EA8E8A2}"/>
                </a:ext>
              </a:extLst>
            </p:cNvPr>
            <p:cNvGrpSpPr/>
            <p:nvPr/>
          </p:nvGrpSpPr>
          <p:grpSpPr>
            <a:xfrm rot="2062965">
              <a:off x="2504139" y="4201305"/>
              <a:ext cx="289036" cy="139225"/>
              <a:chOff x="3366554" y="4511271"/>
              <a:chExt cx="353757" cy="1704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3F81F9E5-4877-40A5-BD04-093D878DC21F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FAA39B08-ED6A-447B-8F8C-E5BE1C8ADD4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5AD9AA04-66A7-44B2-AEB1-EEC0513D67CC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225C1E53-9A27-4D4E-8125-F7C8A381D5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C37D198F-3F26-44C6-9949-5A1BDB540EA6}"/>
                </a:ext>
              </a:extLst>
            </p:cNvPr>
            <p:cNvGrpSpPr/>
            <p:nvPr/>
          </p:nvGrpSpPr>
          <p:grpSpPr>
            <a:xfrm rot="18900000">
              <a:off x="3212002" y="4285142"/>
              <a:ext cx="118497" cy="77396"/>
              <a:chOff x="3459420" y="4511271"/>
              <a:chExt cx="260891" cy="170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D4656A5F-5575-490B-9475-06096D74B33F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55A9D3A9-46A8-42B5-BAFD-9C8C575C67B9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F3405310-D6A9-4EB3-8377-8A2250C56FE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C58D9B29-119C-4BE5-9721-EBA90EC7D52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691567D-F5E4-464E-8A92-51387076CA99}"/>
                </a:ext>
              </a:extLst>
            </p:cNvPr>
            <p:cNvGrpSpPr/>
            <p:nvPr/>
          </p:nvGrpSpPr>
          <p:grpSpPr>
            <a:xfrm rot="21200461">
              <a:off x="3298758" y="4356364"/>
              <a:ext cx="118497" cy="77396"/>
              <a:chOff x="3459420" y="4511271"/>
              <a:chExt cx="260891" cy="170400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0841343F-82CB-41C0-A648-70BBB9B9530D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74993A9F-3E2A-42EF-A625-6BA30AB19E2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D100CD-F04B-4F24-B83A-384579A546F6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7FB80590-D263-4B9E-ABE1-ED698DB6DF44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6F510BC-A366-4D72-B5F5-46DF6429EBCD}"/>
                </a:ext>
              </a:extLst>
            </p:cNvPr>
            <p:cNvGrpSpPr/>
            <p:nvPr/>
          </p:nvGrpSpPr>
          <p:grpSpPr>
            <a:xfrm rot="21200461">
              <a:off x="3106020" y="4323982"/>
              <a:ext cx="118497" cy="77396"/>
              <a:chOff x="3459420" y="4511271"/>
              <a:chExt cx="260891" cy="1704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BFC37A8B-251C-4E33-A6DD-957BCDA85680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8D71E79A-651C-4406-B0CB-ED1DE07BF29C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1AFADBB2-8C51-4A98-A25F-98E4226C0F3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83FA205-9FAF-49D7-A73E-B040CA3E8157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DD8876A0-87DF-4B5A-B03C-9045840C7EEE}"/>
                </a:ext>
              </a:extLst>
            </p:cNvPr>
            <p:cNvGrpSpPr/>
            <p:nvPr/>
          </p:nvGrpSpPr>
          <p:grpSpPr>
            <a:xfrm rot="21200461">
              <a:off x="3234522" y="4400776"/>
              <a:ext cx="118497" cy="77396"/>
              <a:chOff x="3459420" y="4511271"/>
              <a:chExt cx="260891" cy="1704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6C636DCF-B8D0-4337-AB82-65E597F86731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49F2CED5-5DF0-4738-B3D6-85AF7451CD9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72A9BA16-47DA-4D37-A47A-47EFD7E24101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DDC75F4D-35F0-4266-838E-D1F188703242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4244EA9-9668-4918-88CC-C9B995DF28AC}"/>
                </a:ext>
              </a:extLst>
            </p:cNvPr>
            <p:cNvGrpSpPr/>
            <p:nvPr/>
          </p:nvGrpSpPr>
          <p:grpSpPr>
            <a:xfrm rot="2187466">
              <a:off x="3593836" y="4135554"/>
              <a:ext cx="118497" cy="77396"/>
              <a:chOff x="3459420" y="4511271"/>
              <a:chExt cx="260891" cy="170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F0170217-72F6-4D2C-9F25-9B06BC20C5A2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9EE28B29-DDC0-4C13-BA30-FE736398A64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B4C8D619-4179-4C7C-8E3A-FFAAE78FBA1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575F6143-7E8C-41E5-BA1E-364898AB6BA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5601455-530C-469A-B819-3FE613AB636D}"/>
                </a:ext>
              </a:extLst>
            </p:cNvPr>
            <p:cNvGrpSpPr/>
            <p:nvPr/>
          </p:nvGrpSpPr>
          <p:grpSpPr>
            <a:xfrm rot="2187466">
              <a:off x="2842094" y="4112164"/>
              <a:ext cx="118497" cy="77396"/>
              <a:chOff x="3459420" y="4511271"/>
              <a:chExt cx="260891" cy="170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5391E7EF-A37A-45C7-8FEE-6D9C7E00EE83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7AC2459E-7A82-4AFA-A456-9A3A039C584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22B788FE-C754-415F-A30C-ADF69598F3B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E804E355-843C-47B5-B9FB-6F63D94E63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CB6570E8-043E-44CC-A632-71259F302C6C}"/>
                </a:ext>
              </a:extLst>
            </p:cNvPr>
            <p:cNvGrpSpPr/>
            <p:nvPr/>
          </p:nvGrpSpPr>
          <p:grpSpPr>
            <a:xfrm rot="682092">
              <a:off x="2872365" y="4142182"/>
              <a:ext cx="118497" cy="77396"/>
              <a:chOff x="3459420" y="4511271"/>
              <a:chExt cx="260891" cy="17040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3C27D5E8-C1C6-4AAB-84EC-5120BDA0CFF9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6734CDC5-C094-4F1C-93B9-54BF6B7EE79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B6CBF181-64EC-4DCB-9875-2A788E14BAFE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36C97887-B6CD-45BC-A722-6FA89EB9FBDA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09D6FDDB-4F42-4630-9DEC-FEAEAF89A44F}"/>
                </a:ext>
              </a:extLst>
            </p:cNvPr>
            <p:cNvGrpSpPr/>
            <p:nvPr/>
          </p:nvGrpSpPr>
          <p:grpSpPr>
            <a:xfrm rot="20942186">
              <a:off x="3504758" y="3972876"/>
              <a:ext cx="289036" cy="139225"/>
              <a:chOff x="3366554" y="4511271"/>
              <a:chExt cx="353757" cy="17040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39BF6DF8-82C3-4784-BDFE-A20148FEB989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8B8B5D9-2EE5-4358-9C1B-2501DD2E179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A6087C46-2EDE-4BB3-BD90-0AF7152F9C5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xmlns="" id="{2578F4E1-69AD-4190-BF19-38249D814F9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D7128052-5AB4-40CC-943B-B9C58F1A6078}"/>
                </a:ext>
              </a:extLst>
            </p:cNvPr>
            <p:cNvGrpSpPr/>
            <p:nvPr/>
          </p:nvGrpSpPr>
          <p:grpSpPr>
            <a:xfrm rot="21200461">
              <a:off x="3669661" y="3976951"/>
              <a:ext cx="118497" cy="77396"/>
              <a:chOff x="3459420" y="4511271"/>
              <a:chExt cx="260891" cy="170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xmlns="" id="{86A1C652-1DD0-4BEF-8CB8-6526A5FDF35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A23E2423-0D5B-48E6-BF95-8CE8EA3682AA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xmlns="" id="{85D6CDB8-1385-42FB-8FD5-8FF39385B67B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E437E4A1-B80D-4091-9C7A-E12D7E52C26C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51A3A7C-77B5-43A6-9193-12CF83133B2F}"/>
                </a:ext>
              </a:extLst>
            </p:cNvPr>
            <p:cNvGrpSpPr/>
            <p:nvPr/>
          </p:nvGrpSpPr>
          <p:grpSpPr>
            <a:xfrm rot="9867487">
              <a:off x="3597088" y="3953110"/>
              <a:ext cx="118497" cy="77396"/>
              <a:chOff x="3459420" y="4511271"/>
              <a:chExt cx="260891" cy="170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DBA4E378-28CE-4C08-9F4F-F5757B05DB1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F9E043E1-DB34-406A-BE10-F837D47E9EC4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xmlns="" id="{97754425-4CE9-4A8C-9821-C41F814EF89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xmlns="" id="{9836A677-5EBE-4150-A010-469379FF6BF9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DFC3840-7E5B-4B89-984D-BCD375BD13A7}"/>
                </a:ext>
              </a:extLst>
            </p:cNvPr>
            <p:cNvGrpSpPr/>
            <p:nvPr/>
          </p:nvGrpSpPr>
          <p:grpSpPr>
            <a:xfrm rot="20680032">
              <a:off x="2829219" y="4301127"/>
              <a:ext cx="289036" cy="139225"/>
              <a:chOff x="3366554" y="4511271"/>
              <a:chExt cx="353757" cy="1704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279507A8-9DBC-4319-A650-3DEAAE2EFAA6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25DD2C8D-5486-4036-AAB9-5C9AC326B03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xmlns="" id="{13529036-3D32-4817-9BB5-5F26FA04AFA9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2B4C2B66-765B-46FD-BC37-934585698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52026BEE-B8EA-4FBF-9EBC-DFFDDBF65CFE}"/>
                </a:ext>
              </a:extLst>
            </p:cNvPr>
            <p:cNvGrpSpPr/>
            <p:nvPr/>
          </p:nvGrpSpPr>
          <p:grpSpPr>
            <a:xfrm rot="20680032">
              <a:off x="2944532" y="4285411"/>
              <a:ext cx="393886" cy="189730"/>
              <a:chOff x="3366554" y="4511271"/>
              <a:chExt cx="353757" cy="17040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CC7654B1-2A51-4A45-8D10-39A90B55002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8587EBB1-9809-45D3-A947-F2DDAB66ACB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xmlns="" id="{0B472463-D740-4851-A7AE-D2C522E6B282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35D4ED0A-A51D-48B7-B3BE-E698B7B25F2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7253212-4774-4820-86F1-A1074F916BDC}"/>
                </a:ext>
              </a:extLst>
            </p:cNvPr>
            <p:cNvGrpSpPr/>
            <p:nvPr/>
          </p:nvGrpSpPr>
          <p:grpSpPr>
            <a:xfrm rot="20680032">
              <a:off x="3199527" y="4196328"/>
              <a:ext cx="570760" cy="251641"/>
              <a:chOff x="3366554" y="4511271"/>
              <a:chExt cx="348699" cy="15373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xmlns="" id="{FB889A0C-7ABA-4C5D-B070-91604CAB22E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A7FFAEA1-D330-43BA-9414-758EB280B6B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4B7FAEF8-3BCB-46D7-B0F6-6223DF8251DF}"/>
                  </a:ext>
                </a:extLst>
              </p:cNvPr>
              <p:cNvSpPr/>
              <p:nvPr/>
            </p:nvSpPr>
            <p:spPr>
              <a:xfrm flipH="1">
                <a:off x="3697253" y="4632580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F3B7E857-FB0D-4DC8-B474-3A75E6F5307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1D5912D0-C7E2-4CB5-A676-0190A6D95FCF}"/>
              </a:ext>
            </a:extLst>
          </p:cNvPr>
          <p:cNvSpPr txBox="1"/>
          <p:nvPr/>
        </p:nvSpPr>
        <p:spPr>
          <a:xfrm>
            <a:off x="1138619" y="2732722"/>
            <a:ext cx="541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54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9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6D1ED-5813-4E2C-83E5-6108208F1DEA}"/>
              </a:ext>
            </a:extLst>
          </p:cNvPr>
          <p:cNvGrpSpPr/>
          <p:nvPr/>
        </p:nvGrpSpPr>
        <p:grpSpPr>
          <a:xfrm>
            <a:off x="381577" y="217034"/>
            <a:ext cx="854982" cy="854982"/>
            <a:chOff x="306161" y="217034"/>
            <a:chExt cx="854982" cy="8549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366C822-A42E-415C-934D-EFE0BCCDB68C}"/>
                </a:ext>
              </a:extLst>
            </p:cNvPr>
            <p:cNvSpPr/>
            <p:nvPr/>
          </p:nvSpPr>
          <p:spPr>
            <a:xfrm>
              <a:off x="306161" y="217034"/>
              <a:ext cx="854982" cy="854982"/>
            </a:xfrm>
            <a:prstGeom prst="ellipse">
              <a:avLst/>
            </a:prstGeom>
            <a:solidFill>
              <a:srgbClr val="F6F4F5"/>
            </a:solidFill>
            <a:ln w="28575">
              <a:solidFill>
                <a:schemeClr val="bg1"/>
              </a:solidFill>
            </a:ln>
            <a:effectLst>
              <a:outerShdw dist="1270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65EF54EA-FD2B-44A8-91F0-6C44C730714F}"/>
                </a:ext>
              </a:extLst>
            </p:cNvPr>
            <p:cNvSpPr/>
            <p:nvPr/>
          </p:nvSpPr>
          <p:spPr>
            <a:xfrm rot="1800000">
              <a:off x="428461" y="338525"/>
              <a:ext cx="686868" cy="612000"/>
            </a:xfrm>
            <a:custGeom>
              <a:avLst/>
              <a:gdLst>
                <a:gd name="connsiteX0" fmla="*/ 306000 w 686868"/>
                <a:gd name="connsiteY0" fmla="*/ 0 h 612000"/>
                <a:gd name="connsiteX1" fmla="*/ 605783 w 686868"/>
                <a:gd name="connsiteY1" fmla="*/ 244330 h 612000"/>
                <a:gd name="connsiteX2" fmla="*/ 608672 w 686868"/>
                <a:gd name="connsiteY2" fmla="*/ 272987 h 612000"/>
                <a:gd name="connsiteX3" fmla="*/ 653854 w 686868"/>
                <a:gd name="connsiteY3" fmla="*/ 272987 h 612000"/>
                <a:gd name="connsiteX4" fmla="*/ 686868 w 686868"/>
                <a:gd name="connsiteY4" fmla="*/ 306001 h 612000"/>
                <a:gd name="connsiteX5" fmla="*/ 653854 w 686868"/>
                <a:gd name="connsiteY5" fmla="*/ 339015 h 612000"/>
                <a:gd name="connsiteX6" fmla="*/ 608672 w 686868"/>
                <a:gd name="connsiteY6" fmla="*/ 339015 h 612000"/>
                <a:gd name="connsiteX7" fmla="*/ 605783 w 686868"/>
                <a:gd name="connsiteY7" fmla="*/ 367670 h 612000"/>
                <a:gd name="connsiteX8" fmla="*/ 306000 w 686868"/>
                <a:gd name="connsiteY8" fmla="*/ 612000 h 612000"/>
                <a:gd name="connsiteX9" fmla="*/ 0 w 686868"/>
                <a:gd name="connsiteY9" fmla="*/ 306000 h 612000"/>
                <a:gd name="connsiteX10" fmla="*/ 306000 w 686868"/>
                <a:gd name="connsiteY10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868" h="612000">
                  <a:moveTo>
                    <a:pt x="306000" y="0"/>
                  </a:moveTo>
                  <a:cubicBezTo>
                    <a:pt x="453874" y="0"/>
                    <a:pt x="577250" y="104891"/>
                    <a:pt x="605783" y="244330"/>
                  </a:cubicBezTo>
                  <a:lnTo>
                    <a:pt x="608672" y="272987"/>
                  </a:lnTo>
                  <a:lnTo>
                    <a:pt x="653854" y="272987"/>
                  </a:lnTo>
                  <a:cubicBezTo>
                    <a:pt x="672087" y="272987"/>
                    <a:pt x="686868" y="287768"/>
                    <a:pt x="686868" y="306001"/>
                  </a:cubicBezTo>
                  <a:cubicBezTo>
                    <a:pt x="686868" y="324234"/>
                    <a:pt x="672087" y="339015"/>
                    <a:pt x="653854" y="339015"/>
                  </a:cubicBezTo>
                  <a:lnTo>
                    <a:pt x="608672" y="339015"/>
                  </a:lnTo>
                  <a:lnTo>
                    <a:pt x="605783" y="367670"/>
                  </a:lnTo>
                  <a:cubicBezTo>
                    <a:pt x="577250" y="507109"/>
                    <a:pt x="453874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lose/>
                </a:path>
              </a:pathLst>
            </a:custGeom>
            <a:solidFill>
              <a:schemeClr val="bg1"/>
            </a:solidFill>
            <a:ln w="111125">
              <a:noFill/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528A3D2A-21C8-4453-A55D-46DEC2551943}"/>
                </a:ext>
              </a:extLst>
            </p:cNvPr>
            <p:cNvSpPr/>
            <p:nvPr/>
          </p:nvSpPr>
          <p:spPr>
            <a:xfrm>
              <a:off x="507038" y="388420"/>
              <a:ext cx="474485" cy="474485"/>
            </a:xfrm>
            <a:prstGeom prst="donut">
              <a:avLst>
                <a:gd name="adj" fmla="val 5638"/>
              </a:avLst>
            </a:prstGeom>
            <a:solidFill>
              <a:srgbClr val="603814"/>
            </a:solidFill>
            <a:ln w="6350">
              <a:solidFill>
                <a:srgbClr val="3A22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B2BD2F-8E55-4BEF-9145-CF2952C9CEA6}"/>
                </a:ext>
              </a:extLst>
            </p:cNvPr>
            <p:cNvSpPr/>
            <p:nvPr/>
          </p:nvSpPr>
          <p:spPr>
            <a:xfrm>
              <a:off x="532976" y="413011"/>
              <a:ext cx="421512" cy="421512"/>
            </a:xfrm>
            <a:prstGeom prst="ellipse">
              <a:avLst/>
            </a:prstGeom>
            <a:solidFill>
              <a:srgbClr val="603814"/>
            </a:solidFill>
            <a:ln w="111125">
              <a:noFill/>
            </a:ln>
            <a:effectLst>
              <a:innerShdw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xmlns="" id="{6DAE874B-9A64-4582-B5D2-16220A27F2AB}"/>
                </a:ext>
              </a:extLst>
            </p:cNvPr>
            <p:cNvSpPr/>
            <p:nvPr/>
          </p:nvSpPr>
          <p:spPr>
            <a:xfrm rot="16200000">
              <a:off x="626416" y="507082"/>
              <a:ext cx="234632" cy="469264"/>
            </a:xfrm>
            <a:prstGeom prst="moon">
              <a:avLst>
                <a:gd name="adj" fmla="val 18414"/>
              </a:avLst>
            </a:pr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7E2764A-471E-48D7-8D44-C2FCBC04B690}"/>
                </a:ext>
              </a:extLst>
            </p:cNvPr>
            <p:cNvSpPr/>
            <p:nvPr/>
          </p:nvSpPr>
          <p:spPr>
            <a:xfrm>
              <a:off x="551768" y="681815"/>
              <a:ext cx="414890" cy="161548"/>
            </a:xfrm>
            <a:custGeom>
              <a:avLst/>
              <a:gdLst>
                <a:gd name="connsiteX0" fmla="*/ 78165 w 1953199"/>
                <a:gd name="connsiteY0" fmla="*/ 273496 h 756484"/>
                <a:gd name="connsiteX1" fmla="*/ 297240 w 1953199"/>
                <a:gd name="connsiteY1" fmla="*/ 330646 h 756484"/>
                <a:gd name="connsiteX2" fmla="*/ 636965 w 1953199"/>
                <a:gd name="connsiteY2" fmla="*/ 229046 h 756484"/>
                <a:gd name="connsiteX3" fmla="*/ 1043365 w 1953199"/>
                <a:gd name="connsiteY3" fmla="*/ 365571 h 756484"/>
                <a:gd name="connsiteX4" fmla="*/ 1338640 w 1953199"/>
                <a:gd name="connsiteY4" fmla="*/ 111571 h 756484"/>
                <a:gd name="connsiteX5" fmla="*/ 1675190 w 1953199"/>
                <a:gd name="connsiteY5" fmla="*/ 146496 h 756484"/>
                <a:gd name="connsiteX6" fmla="*/ 1881565 w 1953199"/>
                <a:gd name="connsiteY6" fmla="*/ 54421 h 756484"/>
                <a:gd name="connsiteX7" fmla="*/ 1945065 w 1953199"/>
                <a:gd name="connsiteY7" fmla="*/ 446 h 756484"/>
                <a:gd name="connsiteX8" fmla="*/ 1910140 w 1953199"/>
                <a:gd name="connsiteY8" fmla="*/ 82996 h 756484"/>
                <a:gd name="connsiteX9" fmla="*/ 1567240 w 1953199"/>
                <a:gd name="connsiteY9" fmla="*/ 540196 h 756484"/>
                <a:gd name="connsiteX10" fmla="*/ 1065590 w 1953199"/>
                <a:gd name="connsiteY10" fmla="*/ 737046 h 756484"/>
                <a:gd name="connsiteX11" fmla="*/ 665540 w 1953199"/>
                <a:gd name="connsiteY11" fmla="*/ 717996 h 756484"/>
                <a:gd name="connsiteX12" fmla="*/ 163890 w 1953199"/>
                <a:gd name="connsiteY12" fmla="*/ 460821 h 756484"/>
                <a:gd name="connsiteX13" fmla="*/ 5140 w 1953199"/>
                <a:gd name="connsiteY13" fmla="*/ 314771 h 756484"/>
                <a:gd name="connsiteX14" fmla="*/ 78165 w 1953199"/>
                <a:gd name="connsiteY14" fmla="*/ 273496 h 756484"/>
                <a:gd name="connsiteX0" fmla="*/ 52486 w 1956095"/>
                <a:gd name="connsiteY0" fmla="*/ 247302 h 756484"/>
                <a:gd name="connsiteX1" fmla="*/ 300136 w 1956095"/>
                <a:gd name="connsiteY1" fmla="*/ 330646 h 756484"/>
                <a:gd name="connsiteX2" fmla="*/ 639861 w 1956095"/>
                <a:gd name="connsiteY2" fmla="*/ 229046 h 756484"/>
                <a:gd name="connsiteX3" fmla="*/ 1046261 w 1956095"/>
                <a:gd name="connsiteY3" fmla="*/ 365571 h 756484"/>
                <a:gd name="connsiteX4" fmla="*/ 1341536 w 1956095"/>
                <a:gd name="connsiteY4" fmla="*/ 111571 h 756484"/>
                <a:gd name="connsiteX5" fmla="*/ 1678086 w 1956095"/>
                <a:gd name="connsiteY5" fmla="*/ 146496 h 756484"/>
                <a:gd name="connsiteX6" fmla="*/ 1884461 w 1956095"/>
                <a:gd name="connsiteY6" fmla="*/ 54421 h 756484"/>
                <a:gd name="connsiteX7" fmla="*/ 1947961 w 1956095"/>
                <a:gd name="connsiteY7" fmla="*/ 446 h 756484"/>
                <a:gd name="connsiteX8" fmla="*/ 1913036 w 1956095"/>
                <a:gd name="connsiteY8" fmla="*/ 82996 h 756484"/>
                <a:gd name="connsiteX9" fmla="*/ 1570136 w 1956095"/>
                <a:gd name="connsiteY9" fmla="*/ 540196 h 756484"/>
                <a:gd name="connsiteX10" fmla="*/ 1068486 w 1956095"/>
                <a:gd name="connsiteY10" fmla="*/ 737046 h 756484"/>
                <a:gd name="connsiteX11" fmla="*/ 668436 w 1956095"/>
                <a:gd name="connsiteY11" fmla="*/ 717996 h 756484"/>
                <a:gd name="connsiteX12" fmla="*/ 166786 w 1956095"/>
                <a:gd name="connsiteY12" fmla="*/ 460821 h 756484"/>
                <a:gd name="connsiteX13" fmla="*/ 8036 w 1956095"/>
                <a:gd name="connsiteY13" fmla="*/ 314771 h 756484"/>
                <a:gd name="connsiteX14" fmla="*/ 52486 w 1956095"/>
                <a:gd name="connsiteY14" fmla="*/ 247302 h 756484"/>
                <a:gd name="connsiteX0" fmla="*/ 56005 w 1959614"/>
                <a:gd name="connsiteY0" fmla="*/ 247302 h 756484"/>
                <a:gd name="connsiteX1" fmla="*/ 303655 w 1959614"/>
                <a:gd name="connsiteY1" fmla="*/ 330646 h 756484"/>
                <a:gd name="connsiteX2" fmla="*/ 643380 w 1959614"/>
                <a:gd name="connsiteY2" fmla="*/ 229046 h 756484"/>
                <a:gd name="connsiteX3" fmla="*/ 1049780 w 1959614"/>
                <a:gd name="connsiteY3" fmla="*/ 365571 h 756484"/>
                <a:gd name="connsiteX4" fmla="*/ 1345055 w 1959614"/>
                <a:gd name="connsiteY4" fmla="*/ 111571 h 756484"/>
                <a:gd name="connsiteX5" fmla="*/ 1681605 w 1959614"/>
                <a:gd name="connsiteY5" fmla="*/ 146496 h 756484"/>
                <a:gd name="connsiteX6" fmla="*/ 1887980 w 1959614"/>
                <a:gd name="connsiteY6" fmla="*/ 54421 h 756484"/>
                <a:gd name="connsiteX7" fmla="*/ 1951480 w 1959614"/>
                <a:gd name="connsiteY7" fmla="*/ 446 h 756484"/>
                <a:gd name="connsiteX8" fmla="*/ 1916555 w 1959614"/>
                <a:gd name="connsiteY8" fmla="*/ 82996 h 756484"/>
                <a:gd name="connsiteX9" fmla="*/ 1573655 w 1959614"/>
                <a:gd name="connsiteY9" fmla="*/ 540196 h 756484"/>
                <a:gd name="connsiteX10" fmla="*/ 1072005 w 1959614"/>
                <a:gd name="connsiteY10" fmla="*/ 737046 h 756484"/>
                <a:gd name="connsiteX11" fmla="*/ 671955 w 1959614"/>
                <a:gd name="connsiteY11" fmla="*/ 717996 h 756484"/>
                <a:gd name="connsiteX12" fmla="*/ 170305 w 1959614"/>
                <a:gd name="connsiteY12" fmla="*/ 460821 h 756484"/>
                <a:gd name="connsiteX13" fmla="*/ 11555 w 1959614"/>
                <a:gd name="connsiteY13" fmla="*/ 314771 h 756484"/>
                <a:gd name="connsiteX14" fmla="*/ 56005 w 1959614"/>
                <a:gd name="connsiteY14" fmla="*/ 247302 h 756484"/>
                <a:gd name="connsiteX0" fmla="*/ 65834 w 1955155"/>
                <a:gd name="connsiteY0" fmla="*/ 254446 h 756484"/>
                <a:gd name="connsiteX1" fmla="*/ 299196 w 1955155"/>
                <a:gd name="connsiteY1" fmla="*/ 330646 h 756484"/>
                <a:gd name="connsiteX2" fmla="*/ 638921 w 1955155"/>
                <a:gd name="connsiteY2" fmla="*/ 229046 h 756484"/>
                <a:gd name="connsiteX3" fmla="*/ 1045321 w 1955155"/>
                <a:gd name="connsiteY3" fmla="*/ 365571 h 756484"/>
                <a:gd name="connsiteX4" fmla="*/ 1340596 w 1955155"/>
                <a:gd name="connsiteY4" fmla="*/ 111571 h 756484"/>
                <a:gd name="connsiteX5" fmla="*/ 1677146 w 1955155"/>
                <a:gd name="connsiteY5" fmla="*/ 146496 h 756484"/>
                <a:gd name="connsiteX6" fmla="*/ 1883521 w 1955155"/>
                <a:gd name="connsiteY6" fmla="*/ 54421 h 756484"/>
                <a:gd name="connsiteX7" fmla="*/ 1947021 w 1955155"/>
                <a:gd name="connsiteY7" fmla="*/ 446 h 756484"/>
                <a:gd name="connsiteX8" fmla="*/ 1912096 w 1955155"/>
                <a:gd name="connsiteY8" fmla="*/ 82996 h 756484"/>
                <a:gd name="connsiteX9" fmla="*/ 1569196 w 1955155"/>
                <a:gd name="connsiteY9" fmla="*/ 540196 h 756484"/>
                <a:gd name="connsiteX10" fmla="*/ 1067546 w 1955155"/>
                <a:gd name="connsiteY10" fmla="*/ 737046 h 756484"/>
                <a:gd name="connsiteX11" fmla="*/ 667496 w 1955155"/>
                <a:gd name="connsiteY11" fmla="*/ 717996 h 756484"/>
                <a:gd name="connsiteX12" fmla="*/ 165846 w 1955155"/>
                <a:gd name="connsiteY12" fmla="*/ 460821 h 756484"/>
                <a:gd name="connsiteX13" fmla="*/ 7096 w 1955155"/>
                <a:gd name="connsiteY13" fmla="*/ 314771 h 756484"/>
                <a:gd name="connsiteX14" fmla="*/ 65834 w 1955155"/>
                <a:gd name="connsiteY14" fmla="*/ 254446 h 756484"/>
                <a:gd name="connsiteX0" fmla="*/ 65834 w 1955155"/>
                <a:gd name="connsiteY0" fmla="*/ 259253 h 761291"/>
                <a:gd name="connsiteX1" fmla="*/ 299196 w 1955155"/>
                <a:gd name="connsiteY1" fmla="*/ 335453 h 761291"/>
                <a:gd name="connsiteX2" fmla="*/ 638921 w 1955155"/>
                <a:gd name="connsiteY2" fmla="*/ 233853 h 761291"/>
                <a:gd name="connsiteX3" fmla="*/ 1045321 w 1955155"/>
                <a:gd name="connsiteY3" fmla="*/ 370378 h 761291"/>
                <a:gd name="connsiteX4" fmla="*/ 1340596 w 1955155"/>
                <a:gd name="connsiteY4" fmla="*/ 116378 h 761291"/>
                <a:gd name="connsiteX5" fmla="*/ 1677146 w 1955155"/>
                <a:gd name="connsiteY5" fmla="*/ 151303 h 761291"/>
                <a:gd name="connsiteX6" fmla="*/ 1883521 w 1955155"/>
                <a:gd name="connsiteY6" fmla="*/ 59228 h 761291"/>
                <a:gd name="connsiteX7" fmla="*/ 1947021 w 1955155"/>
                <a:gd name="connsiteY7" fmla="*/ 5253 h 761291"/>
                <a:gd name="connsiteX8" fmla="*/ 1912096 w 1955155"/>
                <a:gd name="connsiteY8" fmla="*/ 87803 h 761291"/>
                <a:gd name="connsiteX9" fmla="*/ 1569196 w 1955155"/>
                <a:gd name="connsiteY9" fmla="*/ 545003 h 761291"/>
                <a:gd name="connsiteX10" fmla="*/ 1067546 w 1955155"/>
                <a:gd name="connsiteY10" fmla="*/ 741853 h 761291"/>
                <a:gd name="connsiteX11" fmla="*/ 667496 w 1955155"/>
                <a:gd name="connsiteY11" fmla="*/ 722803 h 761291"/>
                <a:gd name="connsiteX12" fmla="*/ 165846 w 1955155"/>
                <a:gd name="connsiteY12" fmla="*/ 465628 h 761291"/>
                <a:gd name="connsiteX13" fmla="*/ 7096 w 1955155"/>
                <a:gd name="connsiteY13" fmla="*/ 319578 h 761291"/>
                <a:gd name="connsiteX14" fmla="*/ 65834 w 1955155"/>
                <a:gd name="connsiteY14" fmla="*/ 259253 h 76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5155" h="761291">
                  <a:moveTo>
                    <a:pt x="65834" y="259253"/>
                  </a:moveTo>
                  <a:cubicBezTo>
                    <a:pt x="131186" y="316668"/>
                    <a:pt x="203682" y="339686"/>
                    <a:pt x="299196" y="335453"/>
                  </a:cubicBezTo>
                  <a:cubicBezTo>
                    <a:pt x="394711" y="331220"/>
                    <a:pt x="514567" y="228032"/>
                    <a:pt x="638921" y="233853"/>
                  </a:cubicBezTo>
                  <a:cubicBezTo>
                    <a:pt x="763275" y="239674"/>
                    <a:pt x="928375" y="389957"/>
                    <a:pt x="1045321" y="370378"/>
                  </a:cubicBezTo>
                  <a:cubicBezTo>
                    <a:pt x="1162267" y="350799"/>
                    <a:pt x="1235292" y="152890"/>
                    <a:pt x="1340596" y="116378"/>
                  </a:cubicBezTo>
                  <a:cubicBezTo>
                    <a:pt x="1445900" y="79865"/>
                    <a:pt x="1586659" y="160828"/>
                    <a:pt x="1677146" y="151303"/>
                  </a:cubicBezTo>
                  <a:cubicBezTo>
                    <a:pt x="1767634" y="141778"/>
                    <a:pt x="1833779" y="135958"/>
                    <a:pt x="1883521" y="59228"/>
                  </a:cubicBezTo>
                  <a:cubicBezTo>
                    <a:pt x="1933263" y="-17502"/>
                    <a:pt x="1942259" y="491"/>
                    <a:pt x="1947021" y="5253"/>
                  </a:cubicBezTo>
                  <a:cubicBezTo>
                    <a:pt x="1951783" y="10015"/>
                    <a:pt x="1975067" y="-2155"/>
                    <a:pt x="1912096" y="87803"/>
                  </a:cubicBezTo>
                  <a:cubicBezTo>
                    <a:pt x="1849125" y="177761"/>
                    <a:pt x="1709954" y="435995"/>
                    <a:pt x="1569196" y="545003"/>
                  </a:cubicBezTo>
                  <a:cubicBezTo>
                    <a:pt x="1428438" y="654011"/>
                    <a:pt x="1217829" y="712220"/>
                    <a:pt x="1067546" y="741853"/>
                  </a:cubicBezTo>
                  <a:cubicBezTo>
                    <a:pt x="917263" y="771486"/>
                    <a:pt x="817779" y="768840"/>
                    <a:pt x="667496" y="722803"/>
                  </a:cubicBezTo>
                  <a:cubicBezTo>
                    <a:pt x="517213" y="676766"/>
                    <a:pt x="275913" y="532832"/>
                    <a:pt x="165846" y="465628"/>
                  </a:cubicBezTo>
                  <a:cubicBezTo>
                    <a:pt x="55779" y="398424"/>
                    <a:pt x="23765" y="353974"/>
                    <a:pt x="7096" y="319578"/>
                  </a:cubicBezTo>
                  <a:cubicBezTo>
                    <a:pt x="-9573" y="285182"/>
                    <a:pt x="482" y="201838"/>
                    <a:pt x="65834" y="259253"/>
                  </a:cubicBezTo>
                  <a:close/>
                </a:path>
              </a:pathLst>
            </a:cu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182424F-18C3-4520-9670-245A02D9AB33}"/>
                </a:ext>
              </a:extLst>
            </p:cNvPr>
            <p:cNvSpPr/>
            <p:nvPr/>
          </p:nvSpPr>
          <p:spPr>
            <a:xfrm>
              <a:off x="732610" y="80106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5F38956-D908-4625-BAFA-4F5E3F61A4A6}"/>
                </a:ext>
              </a:extLst>
            </p:cNvPr>
            <p:cNvSpPr/>
            <p:nvPr/>
          </p:nvSpPr>
          <p:spPr>
            <a:xfrm>
              <a:off x="827151" y="751467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B50248DA-7726-4E14-A4BE-FF31B8FE18DE}"/>
                </a:ext>
              </a:extLst>
            </p:cNvPr>
            <p:cNvSpPr/>
            <p:nvPr/>
          </p:nvSpPr>
          <p:spPr>
            <a:xfrm>
              <a:off x="797522" y="80557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D6E506-749E-44AE-8810-7CFD9517BBE9}"/>
                </a:ext>
              </a:extLst>
            </p:cNvPr>
            <p:cNvSpPr/>
            <p:nvPr/>
          </p:nvSpPr>
          <p:spPr>
            <a:xfrm>
              <a:off x="631080" y="772190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F5F1B8D6-1A78-4AE4-B05E-FBF6D73F9CDB}"/>
                </a:ext>
              </a:extLst>
            </p:cNvPr>
            <p:cNvSpPr/>
            <p:nvPr/>
          </p:nvSpPr>
          <p:spPr>
            <a:xfrm flipH="1">
              <a:off x="653718" y="817073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14CEAA5-DB61-437A-84F5-E84AB1A0094A}"/>
                </a:ext>
              </a:extLst>
            </p:cNvPr>
            <p:cNvSpPr/>
            <p:nvPr/>
          </p:nvSpPr>
          <p:spPr>
            <a:xfrm flipH="1">
              <a:off x="679264" y="793427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CBCCB25-CBF0-40FB-8A0F-049D1245A10B}"/>
                </a:ext>
              </a:extLst>
            </p:cNvPr>
            <p:cNvSpPr/>
            <p:nvPr/>
          </p:nvSpPr>
          <p:spPr>
            <a:xfrm flipH="1">
              <a:off x="700205" y="812879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CD5737E-56CE-4A45-8BA0-51F6452C9200}"/>
                </a:ext>
              </a:extLst>
            </p:cNvPr>
            <p:cNvSpPr/>
            <p:nvPr/>
          </p:nvSpPr>
          <p:spPr>
            <a:xfrm flipH="1">
              <a:off x="732545" y="84521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1A58114-ED75-4D4E-9EF6-A46E1B4F43BA}"/>
                </a:ext>
              </a:extLst>
            </p:cNvPr>
            <p:cNvSpPr/>
            <p:nvPr/>
          </p:nvSpPr>
          <p:spPr>
            <a:xfrm flipH="1">
              <a:off x="764885" y="783570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4890D5F-52E8-4479-B98D-1EB0F6068137}"/>
                </a:ext>
              </a:extLst>
            </p:cNvPr>
            <p:cNvSpPr/>
            <p:nvPr/>
          </p:nvSpPr>
          <p:spPr>
            <a:xfrm flipH="1">
              <a:off x="786107" y="785591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13773BD-5D61-4F1F-8035-A35736A06EDF}"/>
                </a:ext>
              </a:extLst>
            </p:cNvPr>
            <p:cNvSpPr/>
            <p:nvPr/>
          </p:nvSpPr>
          <p:spPr>
            <a:xfrm flipH="1">
              <a:off x="829564" y="822983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EE9CDBF-53E3-46AB-AEEA-2B3AA1E58A9F}"/>
                </a:ext>
              </a:extLst>
            </p:cNvPr>
            <p:cNvSpPr/>
            <p:nvPr/>
          </p:nvSpPr>
          <p:spPr>
            <a:xfrm rot="19019220" flipH="1">
              <a:off x="778022" y="81489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5830A961-1CA5-4D7C-B672-DB0E061D6FC0}"/>
                </a:ext>
              </a:extLst>
            </p:cNvPr>
            <p:cNvGrpSpPr/>
            <p:nvPr/>
          </p:nvGrpSpPr>
          <p:grpSpPr>
            <a:xfrm>
              <a:off x="765520" y="773985"/>
              <a:ext cx="75068" cy="36159"/>
              <a:chOff x="3366554" y="4511271"/>
              <a:chExt cx="353757" cy="1704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C6B922F7-D607-440A-9C54-0025207B70D2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094F89A3-F147-416B-A497-D8D4955E530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2F1459-6AAE-4648-B0D9-8F09886925C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961CF84D-34FA-40CB-B923-AABD40963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4503F04-5E7B-4F3B-BF7E-F1C6F268AA0F}"/>
                </a:ext>
              </a:extLst>
            </p:cNvPr>
            <p:cNvSpPr/>
            <p:nvPr/>
          </p:nvSpPr>
          <p:spPr>
            <a:xfrm flipH="1">
              <a:off x="764885" y="830564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1DB5CD-7077-4ECA-A9FC-47F5F1A88700}"/>
                </a:ext>
              </a:extLst>
            </p:cNvPr>
            <p:cNvSpPr/>
            <p:nvPr/>
          </p:nvSpPr>
          <p:spPr>
            <a:xfrm flipH="1">
              <a:off x="797224" y="78744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A2CC99C-70FC-4083-A9AE-C581C426D601}"/>
                </a:ext>
              </a:extLst>
            </p:cNvPr>
            <p:cNvSpPr/>
            <p:nvPr/>
          </p:nvSpPr>
          <p:spPr>
            <a:xfrm flipH="1">
              <a:off x="829564" y="81978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145DF2F-9908-4979-9EF0-CD6564C8E411}"/>
                </a:ext>
              </a:extLst>
            </p:cNvPr>
            <p:cNvSpPr/>
            <p:nvPr/>
          </p:nvSpPr>
          <p:spPr>
            <a:xfrm flipH="1">
              <a:off x="702225" y="752745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36B1612-D4C7-4DBF-820D-CD34B729B7F6}"/>
                </a:ext>
              </a:extLst>
            </p:cNvPr>
            <p:cNvSpPr/>
            <p:nvPr/>
          </p:nvSpPr>
          <p:spPr>
            <a:xfrm flipH="1">
              <a:off x="745682" y="790137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57FA1A7B-65BB-4929-A5FE-251A0E604A9F}"/>
                </a:ext>
              </a:extLst>
            </p:cNvPr>
            <p:cNvSpPr/>
            <p:nvPr/>
          </p:nvSpPr>
          <p:spPr>
            <a:xfrm flipH="1">
              <a:off x="713342" y="75459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8788FA3-5E28-425E-ABB6-CEE76B74AC1C}"/>
                </a:ext>
              </a:extLst>
            </p:cNvPr>
            <p:cNvSpPr/>
            <p:nvPr/>
          </p:nvSpPr>
          <p:spPr>
            <a:xfrm flipH="1">
              <a:off x="721427" y="78693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80051F3-5C0D-4754-952F-F8CE39425DDE}"/>
                </a:ext>
              </a:extLst>
            </p:cNvPr>
            <p:cNvGrpSpPr/>
            <p:nvPr/>
          </p:nvGrpSpPr>
          <p:grpSpPr>
            <a:xfrm rot="18900000">
              <a:off x="796380" y="749131"/>
              <a:ext cx="61334" cy="29544"/>
              <a:chOff x="3366554" y="4511271"/>
              <a:chExt cx="353757" cy="1704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A3C456CA-7A27-4049-AB36-400BF2ECFC2D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52C607BC-D26F-469E-A2E0-72259374F6A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B81323D-2579-457B-ABC0-7A9E52FD9955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476A08D-A318-47C7-88EA-361BF9C6878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BA9E44E-872E-4DE3-A5AC-322A5EA8E8A2}"/>
                </a:ext>
              </a:extLst>
            </p:cNvPr>
            <p:cNvGrpSpPr/>
            <p:nvPr/>
          </p:nvGrpSpPr>
          <p:grpSpPr>
            <a:xfrm rot="2062965">
              <a:off x="607648" y="757208"/>
              <a:ext cx="61334" cy="29544"/>
              <a:chOff x="3366554" y="4511271"/>
              <a:chExt cx="353757" cy="1704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3F81F9E5-4877-40A5-BD04-093D878DC21F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FAA39B08-ED6A-447B-8F8C-E5BE1C8ADD4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5AD9AA04-66A7-44B2-AEB1-EEC0513D67CC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225C1E53-9A27-4D4E-8125-F7C8A381D5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C37D198F-3F26-44C6-9949-5A1BDB540EA6}"/>
                </a:ext>
              </a:extLst>
            </p:cNvPr>
            <p:cNvGrpSpPr/>
            <p:nvPr/>
          </p:nvGrpSpPr>
          <p:grpSpPr>
            <a:xfrm rot="18900000">
              <a:off x="757859" y="774998"/>
              <a:ext cx="25145" cy="16424"/>
              <a:chOff x="3459420" y="4511271"/>
              <a:chExt cx="260891" cy="170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D4656A5F-5575-490B-9475-06096D74B33F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55A9D3A9-46A8-42B5-BAFD-9C8C575C67B9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F3405310-D6A9-4EB3-8377-8A2250C56FE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C58D9B29-119C-4BE5-9721-EBA90EC7D52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691567D-F5E4-464E-8A92-51387076CA99}"/>
                </a:ext>
              </a:extLst>
            </p:cNvPr>
            <p:cNvGrpSpPr/>
            <p:nvPr/>
          </p:nvGrpSpPr>
          <p:grpSpPr>
            <a:xfrm rot="21200461">
              <a:off x="776269" y="790112"/>
              <a:ext cx="25145" cy="16424"/>
              <a:chOff x="3459420" y="4511271"/>
              <a:chExt cx="260891" cy="170400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0841343F-82CB-41C0-A648-70BBB9B9530D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74993A9F-3E2A-42EF-A625-6BA30AB19E2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D100CD-F04B-4F24-B83A-384579A546F6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7FB80590-D263-4B9E-ABE1-ED698DB6DF44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6F510BC-A366-4D72-B5F5-46DF6429EBCD}"/>
                </a:ext>
              </a:extLst>
            </p:cNvPr>
            <p:cNvGrpSpPr/>
            <p:nvPr/>
          </p:nvGrpSpPr>
          <p:grpSpPr>
            <a:xfrm rot="21200461">
              <a:off x="735369" y="783240"/>
              <a:ext cx="25145" cy="16424"/>
              <a:chOff x="3459420" y="4511271"/>
              <a:chExt cx="260891" cy="1704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BFC37A8B-251C-4E33-A6DD-957BCDA85680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8D71E79A-651C-4406-B0CB-ED1DE07BF29C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1AFADBB2-8C51-4A98-A25F-98E4226C0F3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83FA205-9FAF-49D7-A73E-B040CA3E8157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DD8876A0-87DF-4B5A-B03C-9045840C7EEE}"/>
                </a:ext>
              </a:extLst>
            </p:cNvPr>
            <p:cNvGrpSpPr/>
            <p:nvPr/>
          </p:nvGrpSpPr>
          <p:grpSpPr>
            <a:xfrm rot="21200461">
              <a:off x="762638" y="799536"/>
              <a:ext cx="25145" cy="16424"/>
              <a:chOff x="3459420" y="4511271"/>
              <a:chExt cx="260891" cy="1704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6C636DCF-B8D0-4337-AB82-65E597F86731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49F2CED5-5DF0-4738-B3D6-85AF7451CD9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72A9BA16-47DA-4D37-A47A-47EFD7E24101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DDC75F4D-35F0-4266-838E-D1F188703242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4244EA9-9668-4918-88CC-C9B995DF28AC}"/>
                </a:ext>
              </a:extLst>
            </p:cNvPr>
            <p:cNvGrpSpPr/>
            <p:nvPr/>
          </p:nvGrpSpPr>
          <p:grpSpPr>
            <a:xfrm rot="2187466">
              <a:off x="838885" y="743255"/>
              <a:ext cx="25145" cy="16424"/>
              <a:chOff x="3459420" y="4511271"/>
              <a:chExt cx="260891" cy="170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F0170217-72F6-4D2C-9F25-9B06BC20C5A2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9EE28B29-DDC0-4C13-BA30-FE736398A64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B4C8D619-4179-4C7C-8E3A-FFAAE78FBA1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575F6143-7E8C-41E5-BA1E-364898AB6BA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5601455-530C-469A-B819-3FE613AB636D}"/>
                </a:ext>
              </a:extLst>
            </p:cNvPr>
            <p:cNvGrpSpPr/>
            <p:nvPr/>
          </p:nvGrpSpPr>
          <p:grpSpPr>
            <a:xfrm rot="2187466">
              <a:off x="679363" y="738292"/>
              <a:ext cx="25145" cy="16424"/>
              <a:chOff x="3459420" y="4511271"/>
              <a:chExt cx="260891" cy="170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5391E7EF-A37A-45C7-8FEE-6D9C7E00EE83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7AC2459E-7A82-4AFA-A456-9A3A039C584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22B788FE-C754-415F-A30C-ADF69598F3B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E804E355-843C-47B5-B9FB-6F63D94E63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CB6570E8-043E-44CC-A632-71259F302C6C}"/>
                </a:ext>
              </a:extLst>
            </p:cNvPr>
            <p:cNvGrpSpPr/>
            <p:nvPr/>
          </p:nvGrpSpPr>
          <p:grpSpPr>
            <a:xfrm rot="682092">
              <a:off x="685787" y="744662"/>
              <a:ext cx="25145" cy="16424"/>
              <a:chOff x="3459420" y="4511271"/>
              <a:chExt cx="260891" cy="17040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3C27D5E8-C1C6-4AAB-84EC-5120BDA0CFF9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6734CDC5-C094-4F1C-93B9-54BF6B7EE79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B6CBF181-64EC-4DCB-9875-2A788E14BAFE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36C97887-B6CD-45BC-A722-6FA89EB9FBDA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09D6FDDB-4F42-4630-9DEC-FEAEAF89A44F}"/>
                </a:ext>
              </a:extLst>
            </p:cNvPr>
            <p:cNvGrpSpPr/>
            <p:nvPr/>
          </p:nvGrpSpPr>
          <p:grpSpPr>
            <a:xfrm rot="20942186">
              <a:off x="819982" y="708734"/>
              <a:ext cx="61334" cy="29544"/>
              <a:chOff x="3366554" y="4511271"/>
              <a:chExt cx="353757" cy="17040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39BF6DF8-82C3-4784-BDFE-A20148FEB989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8B8B5D9-2EE5-4358-9C1B-2501DD2E179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A6087C46-2EDE-4BB3-BD90-0AF7152F9C5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xmlns="" id="{2578F4E1-69AD-4190-BF19-38249D814F9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D7128052-5AB4-40CC-943B-B9C58F1A6078}"/>
                </a:ext>
              </a:extLst>
            </p:cNvPr>
            <p:cNvGrpSpPr/>
            <p:nvPr/>
          </p:nvGrpSpPr>
          <p:grpSpPr>
            <a:xfrm rot="21200461">
              <a:off x="854975" y="709599"/>
              <a:ext cx="25145" cy="16424"/>
              <a:chOff x="3459420" y="4511271"/>
              <a:chExt cx="260891" cy="170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xmlns="" id="{86A1C652-1DD0-4BEF-8CB8-6526A5FDF35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A23E2423-0D5B-48E6-BF95-8CE8EA3682AA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xmlns="" id="{85D6CDB8-1385-42FB-8FD5-8FF39385B67B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E437E4A1-B80D-4091-9C7A-E12D7E52C26C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51A3A7C-77B5-43A6-9193-12CF83133B2F}"/>
                </a:ext>
              </a:extLst>
            </p:cNvPr>
            <p:cNvGrpSpPr/>
            <p:nvPr/>
          </p:nvGrpSpPr>
          <p:grpSpPr>
            <a:xfrm rot="9867487">
              <a:off x="839575" y="704540"/>
              <a:ext cx="25145" cy="16424"/>
              <a:chOff x="3459420" y="4511271"/>
              <a:chExt cx="260891" cy="170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DBA4E378-28CE-4C08-9F4F-F5757B05DB1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F9E043E1-DB34-406A-BE10-F837D47E9EC4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xmlns="" id="{97754425-4CE9-4A8C-9821-C41F814EF89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xmlns="" id="{9836A677-5EBE-4150-A010-469379FF6BF9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DFC3840-7E5B-4B89-984D-BCD375BD13A7}"/>
                </a:ext>
              </a:extLst>
            </p:cNvPr>
            <p:cNvGrpSpPr/>
            <p:nvPr/>
          </p:nvGrpSpPr>
          <p:grpSpPr>
            <a:xfrm rot="20680032">
              <a:off x="676631" y="778390"/>
              <a:ext cx="61334" cy="29544"/>
              <a:chOff x="3366554" y="4511271"/>
              <a:chExt cx="353757" cy="1704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279507A8-9DBC-4319-A650-3DEAAE2EFAA6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25DD2C8D-5486-4036-AAB9-5C9AC326B03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xmlns="" id="{13529036-3D32-4817-9BB5-5F26FA04AFA9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2B4C2B66-765B-46FD-BC37-934585698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52026BEE-B8EA-4FBF-9EBC-DFFDDBF65CFE}"/>
                </a:ext>
              </a:extLst>
            </p:cNvPr>
            <p:cNvGrpSpPr/>
            <p:nvPr/>
          </p:nvGrpSpPr>
          <p:grpSpPr>
            <a:xfrm rot="20680032">
              <a:off x="701101" y="775055"/>
              <a:ext cx="83584" cy="40261"/>
              <a:chOff x="3366554" y="4511271"/>
              <a:chExt cx="353757" cy="17040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CC7654B1-2A51-4A45-8D10-39A90B55002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8587EBB1-9809-45D3-A947-F2DDAB66ACB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xmlns="" id="{0B472463-D740-4851-A7AE-D2C522E6B282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35D4ED0A-A51D-48B7-B3BE-E698B7B25F2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7253212-4774-4820-86F1-A1074F916BDC}"/>
                </a:ext>
              </a:extLst>
            </p:cNvPr>
            <p:cNvGrpSpPr/>
            <p:nvPr/>
          </p:nvGrpSpPr>
          <p:grpSpPr>
            <a:xfrm rot="20680032">
              <a:off x="755212" y="756151"/>
              <a:ext cx="121117" cy="53399"/>
              <a:chOff x="3366554" y="4511271"/>
              <a:chExt cx="348699" cy="15373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xmlns="" id="{FB889A0C-7ABA-4C5D-B070-91604CAB22E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A7FFAEA1-D330-43BA-9414-758EB280B6B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4B7FAEF8-3BCB-46D7-B0F6-6223DF8251DF}"/>
                  </a:ext>
                </a:extLst>
              </p:cNvPr>
              <p:cNvSpPr/>
              <p:nvPr/>
            </p:nvSpPr>
            <p:spPr>
              <a:xfrm flipH="1">
                <a:off x="3697253" y="4632580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F3B7E857-FB0D-4DC8-B474-3A75E6F5307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1D5912D0-C7E2-4CB5-A676-0190A6D95FCF}"/>
              </a:ext>
            </a:extLst>
          </p:cNvPr>
          <p:cNvSpPr txBox="1"/>
          <p:nvPr/>
        </p:nvSpPr>
        <p:spPr>
          <a:xfrm>
            <a:off x="1519143" y="179254"/>
            <a:ext cx="541020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1074453B-6261-41B2-9A7A-6BC27E0ACD03}"/>
              </a:ext>
            </a:extLst>
          </p:cNvPr>
          <p:cNvSpPr txBox="1"/>
          <p:nvPr/>
        </p:nvSpPr>
        <p:spPr>
          <a:xfrm>
            <a:off x="586653" y="354048"/>
            <a:ext cx="44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 w="1905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23950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258485" y="423683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563731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35" name="타원 134"/>
          <p:cNvSpPr/>
          <p:nvPr/>
        </p:nvSpPr>
        <p:spPr>
          <a:xfrm>
            <a:off x="2258485" y="46368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563731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37" name="타원 136"/>
          <p:cNvSpPr/>
          <p:nvPr/>
        </p:nvSpPr>
        <p:spPr>
          <a:xfrm>
            <a:off x="2258485" y="503693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563731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179920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E1E3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740551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180332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45" name="타원 144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180332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47" name="타원 146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180332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5796521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357152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796933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55" name="타원 154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796933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57" name="타원 156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796933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9413122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108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6D1ED-5813-4E2C-83E5-6108208F1DEA}"/>
              </a:ext>
            </a:extLst>
          </p:cNvPr>
          <p:cNvGrpSpPr/>
          <p:nvPr/>
        </p:nvGrpSpPr>
        <p:grpSpPr>
          <a:xfrm>
            <a:off x="381577" y="217034"/>
            <a:ext cx="854982" cy="854982"/>
            <a:chOff x="306161" y="217034"/>
            <a:chExt cx="854982" cy="8549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366C822-A42E-415C-934D-EFE0BCCDB68C}"/>
                </a:ext>
              </a:extLst>
            </p:cNvPr>
            <p:cNvSpPr/>
            <p:nvPr/>
          </p:nvSpPr>
          <p:spPr>
            <a:xfrm>
              <a:off x="306161" y="217034"/>
              <a:ext cx="854982" cy="854982"/>
            </a:xfrm>
            <a:prstGeom prst="ellipse">
              <a:avLst/>
            </a:prstGeom>
            <a:solidFill>
              <a:srgbClr val="F6F4F5"/>
            </a:solidFill>
            <a:ln w="28575">
              <a:solidFill>
                <a:schemeClr val="bg1"/>
              </a:solidFill>
            </a:ln>
            <a:effectLst>
              <a:outerShdw dist="1270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65EF54EA-FD2B-44A8-91F0-6C44C730714F}"/>
                </a:ext>
              </a:extLst>
            </p:cNvPr>
            <p:cNvSpPr/>
            <p:nvPr/>
          </p:nvSpPr>
          <p:spPr>
            <a:xfrm rot="1800000">
              <a:off x="428461" y="338525"/>
              <a:ext cx="686868" cy="612000"/>
            </a:xfrm>
            <a:custGeom>
              <a:avLst/>
              <a:gdLst>
                <a:gd name="connsiteX0" fmla="*/ 306000 w 686868"/>
                <a:gd name="connsiteY0" fmla="*/ 0 h 612000"/>
                <a:gd name="connsiteX1" fmla="*/ 605783 w 686868"/>
                <a:gd name="connsiteY1" fmla="*/ 244330 h 612000"/>
                <a:gd name="connsiteX2" fmla="*/ 608672 w 686868"/>
                <a:gd name="connsiteY2" fmla="*/ 272987 h 612000"/>
                <a:gd name="connsiteX3" fmla="*/ 653854 w 686868"/>
                <a:gd name="connsiteY3" fmla="*/ 272987 h 612000"/>
                <a:gd name="connsiteX4" fmla="*/ 686868 w 686868"/>
                <a:gd name="connsiteY4" fmla="*/ 306001 h 612000"/>
                <a:gd name="connsiteX5" fmla="*/ 653854 w 686868"/>
                <a:gd name="connsiteY5" fmla="*/ 339015 h 612000"/>
                <a:gd name="connsiteX6" fmla="*/ 608672 w 686868"/>
                <a:gd name="connsiteY6" fmla="*/ 339015 h 612000"/>
                <a:gd name="connsiteX7" fmla="*/ 605783 w 686868"/>
                <a:gd name="connsiteY7" fmla="*/ 367670 h 612000"/>
                <a:gd name="connsiteX8" fmla="*/ 306000 w 686868"/>
                <a:gd name="connsiteY8" fmla="*/ 612000 h 612000"/>
                <a:gd name="connsiteX9" fmla="*/ 0 w 686868"/>
                <a:gd name="connsiteY9" fmla="*/ 306000 h 612000"/>
                <a:gd name="connsiteX10" fmla="*/ 306000 w 686868"/>
                <a:gd name="connsiteY10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868" h="612000">
                  <a:moveTo>
                    <a:pt x="306000" y="0"/>
                  </a:moveTo>
                  <a:cubicBezTo>
                    <a:pt x="453874" y="0"/>
                    <a:pt x="577250" y="104891"/>
                    <a:pt x="605783" y="244330"/>
                  </a:cubicBezTo>
                  <a:lnTo>
                    <a:pt x="608672" y="272987"/>
                  </a:lnTo>
                  <a:lnTo>
                    <a:pt x="653854" y="272987"/>
                  </a:lnTo>
                  <a:cubicBezTo>
                    <a:pt x="672087" y="272987"/>
                    <a:pt x="686868" y="287768"/>
                    <a:pt x="686868" y="306001"/>
                  </a:cubicBezTo>
                  <a:cubicBezTo>
                    <a:pt x="686868" y="324234"/>
                    <a:pt x="672087" y="339015"/>
                    <a:pt x="653854" y="339015"/>
                  </a:cubicBezTo>
                  <a:lnTo>
                    <a:pt x="608672" y="339015"/>
                  </a:lnTo>
                  <a:lnTo>
                    <a:pt x="605783" y="367670"/>
                  </a:lnTo>
                  <a:cubicBezTo>
                    <a:pt x="577250" y="507109"/>
                    <a:pt x="453874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lose/>
                </a:path>
              </a:pathLst>
            </a:custGeom>
            <a:solidFill>
              <a:schemeClr val="bg1"/>
            </a:solidFill>
            <a:ln w="111125">
              <a:noFill/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528A3D2A-21C8-4453-A55D-46DEC2551943}"/>
                </a:ext>
              </a:extLst>
            </p:cNvPr>
            <p:cNvSpPr/>
            <p:nvPr/>
          </p:nvSpPr>
          <p:spPr>
            <a:xfrm>
              <a:off x="507038" y="388420"/>
              <a:ext cx="474485" cy="474485"/>
            </a:xfrm>
            <a:prstGeom prst="donut">
              <a:avLst>
                <a:gd name="adj" fmla="val 5638"/>
              </a:avLst>
            </a:prstGeom>
            <a:solidFill>
              <a:srgbClr val="603814"/>
            </a:solidFill>
            <a:ln w="6350">
              <a:solidFill>
                <a:srgbClr val="3A22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B2BD2F-8E55-4BEF-9145-CF2952C9CEA6}"/>
                </a:ext>
              </a:extLst>
            </p:cNvPr>
            <p:cNvSpPr/>
            <p:nvPr/>
          </p:nvSpPr>
          <p:spPr>
            <a:xfrm>
              <a:off x="532976" y="413011"/>
              <a:ext cx="421512" cy="421512"/>
            </a:xfrm>
            <a:prstGeom prst="ellipse">
              <a:avLst/>
            </a:prstGeom>
            <a:solidFill>
              <a:srgbClr val="603814"/>
            </a:solidFill>
            <a:ln w="111125">
              <a:noFill/>
            </a:ln>
            <a:effectLst>
              <a:innerShdw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xmlns="" id="{6DAE874B-9A64-4582-B5D2-16220A27F2AB}"/>
                </a:ext>
              </a:extLst>
            </p:cNvPr>
            <p:cNvSpPr/>
            <p:nvPr/>
          </p:nvSpPr>
          <p:spPr>
            <a:xfrm rot="16200000">
              <a:off x="626416" y="507082"/>
              <a:ext cx="234632" cy="469264"/>
            </a:xfrm>
            <a:prstGeom prst="moon">
              <a:avLst>
                <a:gd name="adj" fmla="val 18414"/>
              </a:avLst>
            </a:pr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7E2764A-471E-48D7-8D44-C2FCBC04B690}"/>
                </a:ext>
              </a:extLst>
            </p:cNvPr>
            <p:cNvSpPr/>
            <p:nvPr/>
          </p:nvSpPr>
          <p:spPr>
            <a:xfrm>
              <a:off x="551768" y="681815"/>
              <a:ext cx="414890" cy="161548"/>
            </a:xfrm>
            <a:custGeom>
              <a:avLst/>
              <a:gdLst>
                <a:gd name="connsiteX0" fmla="*/ 78165 w 1953199"/>
                <a:gd name="connsiteY0" fmla="*/ 273496 h 756484"/>
                <a:gd name="connsiteX1" fmla="*/ 297240 w 1953199"/>
                <a:gd name="connsiteY1" fmla="*/ 330646 h 756484"/>
                <a:gd name="connsiteX2" fmla="*/ 636965 w 1953199"/>
                <a:gd name="connsiteY2" fmla="*/ 229046 h 756484"/>
                <a:gd name="connsiteX3" fmla="*/ 1043365 w 1953199"/>
                <a:gd name="connsiteY3" fmla="*/ 365571 h 756484"/>
                <a:gd name="connsiteX4" fmla="*/ 1338640 w 1953199"/>
                <a:gd name="connsiteY4" fmla="*/ 111571 h 756484"/>
                <a:gd name="connsiteX5" fmla="*/ 1675190 w 1953199"/>
                <a:gd name="connsiteY5" fmla="*/ 146496 h 756484"/>
                <a:gd name="connsiteX6" fmla="*/ 1881565 w 1953199"/>
                <a:gd name="connsiteY6" fmla="*/ 54421 h 756484"/>
                <a:gd name="connsiteX7" fmla="*/ 1945065 w 1953199"/>
                <a:gd name="connsiteY7" fmla="*/ 446 h 756484"/>
                <a:gd name="connsiteX8" fmla="*/ 1910140 w 1953199"/>
                <a:gd name="connsiteY8" fmla="*/ 82996 h 756484"/>
                <a:gd name="connsiteX9" fmla="*/ 1567240 w 1953199"/>
                <a:gd name="connsiteY9" fmla="*/ 540196 h 756484"/>
                <a:gd name="connsiteX10" fmla="*/ 1065590 w 1953199"/>
                <a:gd name="connsiteY10" fmla="*/ 737046 h 756484"/>
                <a:gd name="connsiteX11" fmla="*/ 665540 w 1953199"/>
                <a:gd name="connsiteY11" fmla="*/ 717996 h 756484"/>
                <a:gd name="connsiteX12" fmla="*/ 163890 w 1953199"/>
                <a:gd name="connsiteY12" fmla="*/ 460821 h 756484"/>
                <a:gd name="connsiteX13" fmla="*/ 5140 w 1953199"/>
                <a:gd name="connsiteY13" fmla="*/ 314771 h 756484"/>
                <a:gd name="connsiteX14" fmla="*/ 78165 w 1953199"/>
                <a:gd name="connsiteY14" fmla="*/ 273496 h 756484"/>
                <a:gd name="connsiteX0" fmla="*/ 52486 w 1956095"/>
                <a:gd name="connsiteY0" fmla="*/ 247302 h 756484"/>
                <a:gd name="connsiteX1" fmla="*/ 300136 w 1956095"/>
                <a:gd name="connsiteY1" fmla="*/ 330646 h 756484"/>
                <a:gd name="connsiteX2" fmla="*/ 639861 w 1956095"/>
                <a:gd name="connsiteY2" fmla="*/ 229046 h 756484"/>
                <a:gd name="connsiteX3" fmla="*/ 1046261 w 1956095"/>
                <a:gd name="connsiteY3" fmla="*/ 365571 h 756484"/>
                <a:gd name="connsiteX4" fmla="*/ 1341536 w 1956095"/>
                <a:gd name="connsiteY4" fmla="*/ 111571 h 756484"/>
                <a:gd name="connsiteX5" fmla="*/ 1678086 w 1956095"/>
                <a:gd name="connsiteY5" fmla="*/ 146496 h 756484"/>
                <a:gd name="connsiteX6" fmla="*/ 1884461 w 1956095"/>
                <a:gd name="connsiteY6" fmla="*/ 54421 h 756484"/>
                <a:gd name="connsiteX7" fmla="*/ 1947961 w 1956095"/>
                <a:gd name="connsiteY7" fmla="*/ 446 h 756484"/>
                <a:gd name="connsiteX8" fmla="*/ 1913036 w 1956095"/>
                <a:gd name="connsiteY8" fmla="*/ 82996 h 756484"/>
                <a:gd name="connsiteX9" fmla="*/ 1570136 w 1956095"/>
                <a:gd name="connsiteY9" fmla="*/ 540196 h 756484"/>
                <a:gd name="connsiteX10" fmla="*/ 1068486 w 1956095"/>
                <a:gd name="connsiteY10" fmla="*/ 737046 h 756484"/>
                <a:gd name="connsiteX11" fmla="*/ 668436 w 1956095"/>
                <a:gd name="connsiteY11" fmla="*/ 717996 h 756484"/>
                <a:gd name="connsiteX12" fmla="*/ 166786 w 1956095"/>
                <a:gd name="connsiteY12" fmla="*/ 460821 h 756484"/>
                <a:gd name="connsiteX13" fmla="*/ 8036 w 1956095"/>
                <a:gd name="connsiteY13" fmla="*/ 314771 h 756484"/>
                <a:gd name="connsiteX14" fmla="*/ 52486 w 1956095"/>
                <a:gd name="connsiteY14" fmla="*/ 247302 h 756484"/>
                <a:gd name="connsiteX0" fmla="*/ 56005 w 1959614"/>
                <a:gd name="connsiteY0" fmla="*/ 247302 h 756484"/>
                <a:gd name="connsiteX1" fmla="*/ 303655 w 1959614"/>
                <a:gd name="connsiteY1" fmla="*/ 330646 h 756484"/>
                <a:gd name="connsiteX2" fmla="*/ 643380 w 1959614"/>
                <a:gd name="connsiteY2" fmla="*/ 229046 h 756484"/>
                <a:gd name="connsiteX3" fmla="*/ 1049780 w 1959614"/>
                <a:gd name="connsiteY3" fmla="*/ 365571 h 756484"/>
                <a:gd name="connsiteX4" fmla="*/ 1345055 w 1959614"/>
                <a:gd name="connsiteY4" fmla="*/ 111571 h 756484"/>
                <a:gd name="connsiteX5" fmla="*/ 1681605 w 1959614"/>
                <a:gd name="connsiteY5" fmla="*/ 146496 h 756484"/>
                <a:gd name="connsiteX6" fmla="*/ 1887980 w 1959614"/>
                <a:gd name="connsiteY6" fmla="*/ 54421 h 756484"/>
                <a:gd name="connsiteX7" fmla="*/ 1951480 w 1959614"/>
                <a:gd name="connsiteY7" fmla="*/ 446 h 756484"/>
                <a:gd name="connsiteX8" fmla="*/ 1916555 w 1959614"/>
                <a:gd name="connsiteY8" fmla="*/ 82996 h 756484"/>
                <a:gd name="connsiteX9" fmla="*/ 1573655 w 1959614"/>
                <a:gd name="connsiteY9" fmla="*/ 540196 h 756484"/>
                <a:gd name="connsiteX10" fmla="*/ 1072005 w 1959614"/>
                <a:gd name="connsiteY10" fmla="*/ 737046 h 756484"/>
                <a:gd name="connsiteX11" fmla="*/ 671955 w 1959614"/>
                <a:gd name="connsiteY11" fmla="*/ 717996 h 756484"/>
                <a:gd name="connsiteX12" fmla="*/ 170305 w 1959614"/>
                <a:gd name="connsiteY12" fmla="*/ 460821 h 756484"/>
                <a:gd name="connsiteX13" fmla="*/ 11555 w 1959614"/>
                <a:gd name="connsiteY13" fmla="*/ 314771 h 756484"/>
                <a:gd name="connsiteX14" fmla="*/ 56005 w 1959614"/>
                <a:gd name="connsiteY14" fmla="*/ 247302 h 756484"/>
                <a:gd name="connsiteX0" fmla="*/ 65834 w 1955155"/>
                <a:gd name="connsiteY0" fmla="*/ 254446 h 756484"/>
                <a:gd name="connsiteX1" fmla="*/ 299196 w 1955155"/>
                <a:gd name="connsiteY1" fmla="*/ 330646 h 756484"/>
                <a:gd name="connsiteX2" fmla="*/ 638921 w 1955155"/>
                <a:gd name="connsiteY2" fmla="*/ 229046 h 756484"/>
                <a:gd name="connsiteX3" fmla="*/ 1045321 w 1955155"/>
                <a:gd name="connsiteY3" fmla="*/ 365571 h 756484"/>
                <a:gd name="connsiteX4" fmla="*/ 1340596 w 1955155"/>
                <a:gd name="connsiteY4" fmla="*/ 111571 h 756484"/>
                <a:gd name="connsiteX5" fmla="*/ 1677146 w 1955155"/>
                <a:gd name="connsiteY5" fmla="*/ 146496 h 756484"/>
                <a:gd name="connsiteX6" fmla="*/ 1883521 w 1955155"/>
                <a:gd name="connsiteY6" fmla="*/ 54421 h 756484"/>
                <a:gd name="connsiteX7" fmla="*/ 1947021 w 1955155"/>
                <a:gd name="connsiteY7" fmla="*/ 446 h 756484"/>
                <a:gd name="connsiteX8" fmla="*/ 1912096 w 1955155"/>
                <a:gd name="connsiteY8" fmla="*/ 82996 h 756484"/>
                <a:gd name="connsiteX9" fmla="*/ 1569196 w 1955155"/>
                <a:gd name="connsiteY9" fmla="*/ 540196 h 756484"/>
                <a:gd name="connsiteX10" fmla="*/ 1067546 w 1955155"/>
                <a:gd name="connsiteY10" fmla="*/ 737046 h 756484"/>
                <a:gd name="connsiteX11" fmla="*/ 667496 w 1955155"/>
                <a:gd name="connsiteY11" fmla="*/ 717996 h 756484"/>
                <a:gd name="connsiteX12" fmla="*/ 165846 w 1955155"/>
                <a:gd name="connsiteY12" fmla="*/ 460821 h 756484"/>
                <a:gd name="connsiteX13" fmla="*/ 7096 w 1955155"/>
                <a:gd name="connsiteY13" fmla="*/ 314771 h 756484"/>
                <a:gd name="connsiteX14" fmla="*/ 65834 w 1955155"/>
                <a:gd name="connsiteY14" fmla="*/ 254446 h 756484"/>
                <a:gd name="connsiteX0" fmla="*/ 65834 w 1955155"/>
                <a:gd name="connsiteY0" fmla="*/ 259253 h 761291"/>
                <a:gd name="connsiteX1" fmla="*/ 299196 w 1955155"/>
                <a:gd name="connsiteY1" fmla="*/ 335453 h 761291"/>
                <a:gd name="connsiteX2" fmla="*/ 638921 w 1955155"/>
                <a:gd name="connsiteY2" fmla="*/ 233853 h 761291"/>
                <a:gd name="connsiteX3" fmla="*/ 1045321 w 1955155"/>
                <a:gd name="connsiteY3" fmla="*/ 370378 h 761291"/>
                <a:gd name="connsiteX4" fmla="*/ 1340596 w 1955155"/>
                <a:gd name="connsiteY4" fmla="*/ 116378 h 761291"/>
                <a:gd name="connsiteX5" fmla="*/ 1677146 w 1955155"/>
                <a:gd name="connsiteY5" fmla="*/ 151303 h 761291"/>
                <a:gd name="connsiteX6" fmla="*/ 1883521 w 1955155"/>
                <a:gd name="connsiteY6" fmla="*/ 59228 h 761291"/>
                <a:gd name="connsiteX7" fmla="*/ 1947021 w 1955155"/>
                <a:gd name="connsiteY7" fmla="*/ 5253 h 761291"/>
                <a:gd name="connsiteX8" fmla="*/ 1912096 w 1955155"/>
                <a:gd name="connsiteY8" fmla="*/ 87803 h 761291"/>
                <a:gd name="connsiteX9" fmla="*/ 1569196 w 1955155"/>
                <a:gd name="connsiteY9" fmla="*/ 545003 h 761291"/>
                <a:gd name="connsiteX10" fmla="*/ 1067546 w 1955155"/>
                <a:gd name="connsiteY10" fmla="*/ 741853 h 761291"/>
                <a:gd name="connsiteX11" fmla="*/ 667496 w 1955155"/>
                <a:gd name="connsiteY11" fmla="*/ 722803 h 761291"/>
                <a:gd name="connsiteX12" fmla="*/ 165846 w 1955155"/>
                <a:gd name="connsiteY12" fmla="*/ 465628 h 761291"/>
                <a:gd name="connsiteX13" fmla="*/ 7096 w 1955155"/>
                <a:gd name="connsiteY13" fmla="*/ 319578 h 761291"/>
                <a:gd name="connsiteX14" fmla="*/ 65834 w 1955155"/>
                <a:gd name="connsiteY14" fmla="*/ 259253 h 76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5155" h="761291">
                  <a:moveTo>
                    <a:pt x="65834" y="259253"/>
                  </a:moveTo>
                  <a:cubicBezTo>
                    <a:pt x="131186" y="316668"/>
                    <a:pt x="203682" y="339686"/>
                    <a:pt x="299196" y="335453"/>
                  </a:cubicBezTo>
                  <a:cubicBezTo>
                    <a:pt x="394711" y="331220"/>
                    <a:pt x="514567" y="228032"/>
                    <a:pt x="638921" y="233853"/>
                  </a:cubicBezTo>
                  <a:cubicBezTo>
                    <a:pt x="763275" y="239674"/>
                    <a:pt x="928375" y="389957"/>
                    <a:pt x="1045321" y="370378"/>
                  </a:cubicBezTo>
                  <a:cubicBezTo>
                    <a:pt x="1162267" y="350799"/>
                    <a:pt x="1235292" y="152890"/>
                    <a:pt x="1340596" y="116378"/>
                  </a:cubicBezTo>
                  <a:cubicBezTo>
                    <a:pt x="1445900" y="79865"/>
                    <a:pt x="1586659" y="160828"/>
                    <a:pt x="1677146" y="151303"/>
                  </a:cubicBezTo>
                  <a:cubicBezTo>
                    <a:pt x="1767634" y="141778"/>
                    <a:pt x="1833779" y="135958"/>
                    <a:pt x="1883521" y="59228"/>
                  </a:cubicBezTo>
                  <a:cubicBezTo>
                    <a:pt x="1933263" y="-17502"/>
                    <a:pt x="1942259" y="491"/>
                    <a:pt x="1947021" y="5253"/>
                  </a:cubicBezTo>
                  <a:cubicBezTo>
                    <a:pt x="1951783" y="10015"/>
                    <a:pt x="1975067" y="-2155"/>
                    <a:pt x="1912096" y="87803"/>
                  </a:cubicBezTo>
                  <a:cubicBezTo>
                    <a:pt x="1849125" y="177761"/>
                    <a:pt x="1709954" y="435995"/>
                    <a:pt x="1569196" y="545003"/>
                  </a:cubicBezTo>
                  <a:cubicBezTo>
                    <a:pt x="1428438" y="654011"/>
                    <a:pt x="1217829" y="712220"/>
                    <a:pt x="1067546" y="741853"/>
                  </a:cubicBezTo>
                  <a:cubicBezTo>
                    <a:pt x="917263" y="771486"/>
                    <a:pt x="817779" y="768840"/>
                    <a:pt x="667496" y="722803"/>
                  </a:cubicBezTo>
                  <a:cubicBezTo>
                    <a:pt x="517213" y="676766"/>
                    <a:pt x="275913" y="532832"/>
                    <a:pt x="165846" y="465628"/>
                  </a:cubicBezTo>
                  <a:cubicBezTo>
                    <a:pt x="55779" y="398424"/>
                    <a:pt x="23765" y="353974"/>
                    <a:pt x="7096" y="319578"/>
                  </a:cubicBezTo>
                  <a:cubicBezTo>
                    <a:pt x="-9573" y="285182"/>
                    <a:pt x="482" y="201838"/>
                    <a:pt x="65834" y="259253"/>
                  </a:cubicBezTo>
                  <a:close/>
                </a:path>
              </a:pathLst>
            </a:cu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182424F-18C3-4520-9670-245A02D9AB33}"/>
                </a:ext>
              </a:extLst>
            </p:cNvPr>
            <p:cNvSpPr/>
            <p:nvPr/>
          </p:nvSpPr>
          <p:spPr>
            <a:xfrm>
              <a:off x="732610" y="80106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5F38956-D908-4625-BAFA-4F5E3F61A4A6}"/>
                </a:ext>
              </a:extLst>
            </p:cNvPr>
            <p:cNvSpPr/>
            <p:nvPr/>
          </p:nvSpPr>
          <p:spPr>
            <a:xfrm>
              <a:off x="827151" y="751467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B50248DA-7726-4E14-A4BE-FF31B8FE18DE}"/>
                </a:ext>
              </a:extLst>
            </p:cNvPr>
            <p:cNvSpPr/>
            <p:nvPr/>
          </p:nvSpPr>
          <p:spPr>
            <a:xfrm>
              <a:off x="797522" y="80557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D6E506-749E-44AE-8810-7CFD9517BBE9}"/>
                </a:ext>
              </a:extLst>
            </p:cNvPr>
            <p:cNvSpPr/>
            <p:nvPr/>
          </p:nvSpPr>
          <p:spPr>
            <a:xfrm>
              <a:off x="631080" y="772190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F5F1B8D6-1A78-4AE4-B05E-FBF6D73F9CDB}"/>
                </a:ext>
              </a:extLst>
            </p:cNvPr>
            <p:cNvSpPr/>
            <p:nvPr/>
          </p:nvSpPr>
          <p:spPr>
            <a:xfrm flipH="1">
              <a:off x="653718" y="817073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14CEAA5-DB61-437A-84F5-E84AB1A0094A}"/>
                </a:ext>
              </a:extLst>
            </p:cNvPr>
            <p:cNvSpPr/>
            <p:nvPr/>
          </p:nvSpPr>
          <p:spPr>
            <a:xfrm flipH="1">
              <a:off x="679264" y="793427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CBCCB25-CBF0-40FB-8A0F-049D1245A10B}"/>
                </a:ext>
              </a:extLst>
            </p:cNvPr>
            <p:cNvSpPr/>
            <p:nvPr/>
          </p:nvSpPr>
          <p:spPr>
            <a:xfrm flipH="1">
              <a:off x="700205" y="812879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CD5737E-56CE-4A45-8BA0-51F6452C9200}"/>
                </a:ext>
              </a:extLst>
            </p:cNvPr>
            <p:cNvSpPr/>
            <p:nvPr/>
          </p:nvSpPr>
          <p:spPr>
            <a:xfrm flipH="1">
              <a:off x="732545" y="84521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1A58114-ED75-4D4E-9EF6-A46E1B4F43BA}"/>
                </a:ext>
              </a:extLst>
            </p:cNvPr>
            <p:cNvSpPr/>
            <p:nvPr/>
          </p:nvSpPr>
          <p:spPr>
            <a:xfrm flipH="1">
              <a:off x="764885" y="783570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4890D5F-52E8-4479-B98D-1EB0F6068137}"/>
                </a:ext>
              </a:extLst>
            </p:cNvPr>
            <p:cNvSpPr/>
            <p:nvPr/>
          </p:nvSpPr>
          <p:spPr>
            <a:xfrm flipH="1">
              <a:off x="786107" y="785591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13773BD-5D61-4F1F-8035-A35736A06EDF}"/>
                </a:ext>
              </a:extLst>
            </p:cNvPr>
            <p:cNvSpPr/>
            <p:nvPr/>
          </p:nvSpPr>
          <p:spPr>
            <a:xfrm flipH="1">
              <a:off x="829564" y="822983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EE9CDBF-53E3-46AB-AEEA-2B3AA1E58A9F}"/>
                </a:ext>
              </a:extLst>
            </p:cNvPr>
            <p:cNvSpPr/>
            <p:nvPr/>
          </p:nvSpPr>
          <p:spPr>
            <a:xfrm rot="19019220" flipH="1">
              <a:off x="778022" y="81489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5830A961-1CA5-4D7C-B672-DB0E061D6FC0}"/>
                </a:ext>
              </a:extLst>
            </p:cNvPr>
            <p:cNvGrpSpPr/>
            <p:nvPr/>
          </p:nvGrpSpPr>
          <p:grpSpPr>
            <a:xfrm>
              <a:off x="765520" y="773985"/>
              <a:ext cx="75068" cy="36159"/>
              <a:chOff x="3366554" y="4511271"/>
              <a:chExt cx="353757" cy="1704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C6B922F7-D607-440A-9C54-0025207B70D2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094F89A3-F147-416B-A497-D8D4955E530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2F1459-6AAE-4648-B0D9-8F09886925C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961CF84D-34FA-40CB-B923-AABD40963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4503F04-5E7B-4F3B-BF7E-F1C6F268AA0F}"/>
                </a:ext>
              </a:extLst>
            </p:cNvPr>
            <p:cNvSpPr/>
            <p:nvPr/>
          </p:nvSpPr>
          <p:spPr>
            <a:xfrm flipH="1">
              <a:off x="764885" y="830564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1DB5CD-7077-4ECA-A9FC-47F5F1A88700}"/>
                </a:ext>
              </a:extLst>
            </p:cNvPr>
            <p:cNvSpPr/>
            <p:nvPr/>
          </p:nvSpPr>
          <p:spPr>
            <a:xfrm flipH="1">
              <a:off x="797224" y="78744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A2CC99C-70FC-4083-A9AE-C581C426D601}"/>
                </a:ext>
              </a:extLst>
            </p:cNvPr>
            <p:cNvSpPr/>
            <p:nvPr/>
          </p:nvSpPr>
          <p:spPr>
            <a:xfrm flipH="1">
              <a:off x="829564" y="81978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145DF2F-9908-4979-9EF0-CD6564C8E411}"/>
                </a:ext>
              </a:extLst>
            </p:cNvPr>
            <p:cNvSpPr/>
            <p:nvPr/>
          </p:nvSpPr>
          <p:spPr>
            <a:xfrm flipH="1">
              <a:off x="702225" y="752745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36B1612-D4C7-4DBF-820D-CD34B729B7F6}"/>
                </a:ext>
              </a:extLst>
            </p:cNvPr>
            <p:cNvSpPr/>
            <p:nvPr/>
          </p:nvSpPr>
          <p:spPr>
            <a:xfrm flipH="1">
              <a:off x="745682" y="790137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57FA1A7B-65BB-4929-A5FE-251A0E604A9F}"/>
                </a:ext>
              </a:extLst>
            </p:cNvPr>
            <p:cNvSpPr/>
            <p:nvPr/>
          </p:nvSpPr>
          <p:spPr>
            <a:xfrm flipH="1">
              <a:off x="713342" y="75459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8788FA3-5E28-425E-ABB6-CEE76B74AC1C}"/>
                </a:ext>
              </a:extLst>
            </p:cNvPr>
            <p:cNvSpPr/>
            <p:nvPr/>
          </p:nvSpPr>
          <p:spPr>
            <a:xfrm flipH="1">
              <a:off x="721427" y="78693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80051F3-5C0D-4754-952F-F8CE39425DDE}"/>
                </a:ext>
              </a:extLst>
            </p:cNvPr>
            <p:cNvGrpSpPr/>
            <p:nvPr/>
          </p:nvGrpSpPr>
          <p:grpSpPr>
            <a:xfrm rot="18900000">
              <a:off x="796380" y="749131"/>
              <a:ext cx="61334" cy="29544"/>
              <a:chOff x="3366554" y="4511271"/>
              <a:chExt cx="353757" cy="1704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A3C456CA-7A27-4049-AB36-400BF2ECFC2D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52C607BC-D26F-469E-A2E0-72259374F6A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B81323D-2579-457B-ABC0-7A9E52FD9955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476A08D-A318-47C7-88EA-361BF9C6878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BA9E44E-872E-4DE3-A5AC-322A5EA8E8A2}"/>
                </a:ext>
              </a:extLst>
            </p:cNvPr>
            <p:cNvGrpSpPr/>
            <p:nvPr/>
          </p:nvGrpSpPr>
          <p:grpSpPr>
            <a:xfrm rot="2062965">
              <a:off x="607648" y="757208"/>
              <a:ext cx="61334" cy="29544"/>
              <a:chOff x="3366554" y="4511271"/>
              <a:chExt cx="353757" cy="1704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3F81F9E5-4877-40A5-BD04-093D878DC21F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FAA39B08-ED6A-447B-8F8C-E5BE1C8ADD4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5AD9AA04-66A7-44B2-AEB1-EEC0513D67CC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225C1E53-9A27-4D4E-8125-F7C8A381D5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C37D198F-3F26-44C6-9949-5A1BDB540EA6}"/>
                </a:ext>
              </a:extLst>
            </p:cNvPr>
            <p:cNvGrpSpPr/>
            <p:nvPr/>
          </p:nvGrpSpPr>
          <p:grpSpPr>
            <a:xfrm rot="18900000">
              <a:off x="757859" y="774998"/>
              <a:ext cx="25145" cy="16424"/>
              <a:chOff x="3459420" y="4511271"/>
              <a:chExt cx="260891" cy="170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D4656A5F-5575-490B-9475-06096D74B33F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55A9D3A9-46A8-42B5-BAFD-9C8C575C67B9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F3405310-D6A9-4EB3-8377-8A2250C56FE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C58D9B29-119C-4BE5-9721-EBA90EC7D52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691567D-F5E4-464E-8A92-51387076CA99}"/>
                </a:ext>
              </a:extLst>
            </p:cNvPr>
            <p:cNvGrpSpPr/>
            <p:nvPr/>
          </p:nvGrpSpPr>
          <p:grpSpPr>
            <a:xfrm rot="21200461">
              <a:off x="776269" y="790112"/>
              <a:ext cx="25145" cy="16424"/>
              <a:chOff x="3459420" y="4511271"/>
              <a:chExt cx="260891" cy="170400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0841343F-82CB-41C0-A648-70BBB9B9530D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74993A9F-3E2A-42EF-A625-6BA30AB19E2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D100CD-F04B-4F24-B83A-384579A546F6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7FB80590-D263-4B9E-ABE1-ED698DB6DF44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6F510BC-A366-4D72-B5F5-46DF6429EBCD}"/>
                </a:ext>
              </a:extLst>
            </p:cNvPr>
            <p:cNvGrpSpPr/>
            <p:nvPr/>
          </p:nvGrpSpPr>
          <p:grpSpPr>
            <a:xfrm rot="21200461">
              <a:off x="735369" y="783240"/>
              <a:ext cx="25145" cy="16424"/>
              <a:chOff x="3459420" y="4511271"/>
              <a:chExt cx="260891" cy="1704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BFC37A8B-251C-4E33-A6DD-957BCDA85680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8D71E79A-651C-4406-B0CB-ED1DE07BF29C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1AFADBB2-8C51-4A98-A25F-98E4226C0F3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83FA205-9FAF-49D7-A73E-B040CA3E8157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DD8876A0-87DF-4B5A-B03C-9045840C7EEE}"/>
                </a:ext>
              </a:extLst>
            </p:cNvPr>
            <p:cNvGrpSpPr/>
            <p:nvPr/>
          </p:nvGrpSpPr>
          <p:grpSpPr>
            <a:xfrm rot="21200461">
              <a:off x="762638" y="799536"/>
              <a:ext cx="25145" cy="16424"/>
              <a:chOff x="3459420" y="4511271"/>
              <a:chExt cx="260891" cy="1704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6C636DCF-B8D0-4337-AB82-65E597F86731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49F2CED5-5DF0-4738-B3D6-85AF7451CD9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72A9BA16-47DA-4D37-A47A-47EFD7E24101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DDC75F4D-35F0-4266-838E-D1F188703242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4244EA9-9668-4918-88CC-C9B995DF28AC}"/>
                </a:ext>
              </a:extLst>
            </p:cNvPr>
            <p:cNvGrpSpPr/>
            <p:nvPr/>
          </p:nvGrpSpPr>
          <p:grpSpPr>
            <a:xfrm rot="2187466">
              <a:off x="838885" y="743255"/>
              <a:ext cx="25145" cy="16424"/>
              <a:chOff x="3459420" y="4511271"/>
              <a:chExt cx="260891" cy="170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F0170217-72F6-4D2C-9F25-9B06BC20C5A2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9EE28B29-DDC0-4C13-BA30-FE736398A64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B4C8D619-4179-4C7C-8E3A-FFAAE78FBA1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575F6143-7E8C-41E5-BA1E-364898AB6BA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5601455-530C-469A-B819-3FE613AB636D}"/>
                </a:ext>
              </a:extLst>
            </p:cNvPr>
            <p:cNvGrpSpPr/>
            <p:nvPr/>
          </p:nvGrpSpPr>
          <p:grpSpPr>
            <a:xfrm rot="2187466">
              <a:off x="679363" y="738292"/>
              <a:ext cx="25145" cy="16424"/>
              <a:chOff x="3459420" y="4511271"/>
              <a:chExt cx="260891" cy="170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5391E7EF-A37A-45C7-8FEE-6D9C7E00EE83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7AC2459E-7A82-4AFA-A456-9A3A039C584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22B788FE-C754-415F-A30C-ADF69598F3B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E804E355-843C-47B5-B9FB-6F63D94E63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CB6570E8-043E-44CC-A632-71259F302C6C}"/>
                </a:ext>
              </a:extLst>
            </p:cNvPr>
            <p:cNvGrpSpPr/>
            <p:nvPr/>
          </p:nvGrpSpPr>
          <p:grpSpPr>
            <a:xfrm rot="682092">
              <a:off x="685787" y="744662"/>
              <a:ext cx="25145" cy="16424"/>
              <a:chOff x="3459420" y="4511271"/>
              <a:chExt cx="260891" cy="17040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3C27D5E8-C1C6-4AAB-84EC-5120BDA0CFF9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6734CDC5-C094-4F1C-93B9-54BF6B7EE79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B6CBF181-64EC-4DCB-9875-2A788E14BAFE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36C97887-B6CD-45BC-A722-6FA89EB9FBDA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09D6FDDB-4F42-4630-9DEC-FEAEAF89A44F}"/>
                </a:ext>
              </a:extLst>
            </p:cNvPr>
            <p:cNvGrpSpPr/>
            <p:nvPr/>
          </p:nvGrpSpPr>
          <p:grpSpPr>
            <a:xfrm rot="20942186">
              <a:off x="819982" y="708734"/>
              <a:ext cx="61334" cy="29544"/>
              <a:chOff x="3366554" y="4511271"/>
              <a:chExt cx="353757" cy="17040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39BF6DF8-82C3-4784-BDFE-A20148FEB989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8B8B5D9-2EE5-4358-9C1B-2501DD2E179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A6087C46-2EDE-4BB3-BD90-0AF7152F9C5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xmlns="" id="{2578F4E1-69AD-4190-BF19-38249D814F9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D7128052-5AB4-40CC-943B-B9C58F1A6078}"/>
                </a:ext>
              </a:extLst>
            </p:cNvPr>
            <p:cNvGrpSpPr/>
            <p:nvPr/>
          </p:nvGrpSpPr>
          <p:grpSpPr>
            <a:xfrm rot="21200461">
              <a:off x="854975" y="709599"/>
              <a:ext cx="25145" cy="16424"/>
              <a:chOff x="3459420" y="4511271"/>
              <a:chExt cx="260891" cy="170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xmlns="" id="{86A1C652-1DD0-4BEF-8CB8-6526A5FDF35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A23E2423-0D5B-48E6-BF95-8CE8EA3682AA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xmlns="" id="{85D6CDB8-1385-42FB-8FD5-8FF39385B67B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E437E4A1-B80D-4091-9C7A-E12D7E52C26C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51A3A7C-77B5-43A6-9193-12CF83133B2F}"/>
                </a:ext>
              </a:extLst>
            </p:cNvPr>
            <p:cNvGrpSpPr/>
            <p:nvPr/>
          </p:nvGrpSpPr>
          <p:grpSpPr>
            <a:xfrm rot="9867487">
              <a:off x="839575" y="704540"/>
              <a:ext cx="25145" cy="16424"/>
              <a:chOff x="3459420" y="4511271"/>
              <a:chExt cx="260891" cy="170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DBA4E378-28CE-4C08-9F4F-F5757B05DB1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F9E043E1-DB34-406A-BE10-F837D47E9EC4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xmlns="" id="{97754425-4CE9-4A8C-9821-C41F814EF89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xmlns="" id="{9836A677-5EBE-4150-A010-469379FF6BF9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DFC3840-7E5B-4B89-984D-BCD375BD13A7}"/>
                </a:ext>
              </a:extLst>
            </p:cNvPr>
            <p:cNvGrpSpPr/>
            <p:nvPr/>
          </p:nvGrpSpPr>
          <p:grpSpPr>
            <a:xfrm rot="20680032">
              <a:off x="676631" y="778390"/>
              <a:ext cx="61334" cy="29544"/>
              <a:chOff x="3366554" y="4511271"/>
              <a:chExt cx="353757" cy="1704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279507A8-9DBC-4319-A650-3DEAAE2EFAA6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25DD2C8D-5486-4036-AAB9-5C9AC326B03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xmlns="" id="{13529036-3D32-4817-9BB5-5F26FA04AFA9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2B4C2B66-765B-46FD-BC37-934585698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52026BEE-B8EA-4FBF-9EBC-DFFDDBF65CFE}"/>
                </a:ext>
              </a:extLst>
            </p:cNvPr>
            <p:cNvGrpSpPr/>
            <p:nvPr/>
          </p:nvGrpSpPr>
          <p:grpSpPr>
            <a:xfrm rot="20680032">
              <a:off x="701101" y="775055"/>
              <a:ext cx="83584" cy="40261"/>
              <a:chOff x="3366554" y="4511271"/>
              <a:chExt cx="353757" cy="17040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CC7654B1-2A51-4A45-8D10-39A90B55002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8587EBB1-9809-45D3-A947-F2DDAB66ACB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xmlns="" id="{0B472463-D740-4851-A7AE-D2C522E6B282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35D4ED0A-A51D-48B7-B3BE-E698B7B25F2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7253212-4774-4820-86F1-A1074F916BDC}"/>
                </a:ext>
              </a:extLst>
            </p:cNvPr>
            <p:cNvGrpSpPr/>
            <p:nvPr/>
          </p:nvGrpSpPr>
          <p:grpSpPr>
            <a:xfrm rot="20680032">
              <a:off x="755212" y="756151"/>
              <a:ext cx="121117" cy="53399"/>
              <a:chOff x="3366554" y="4511271"/>
              <a:chExt cx="348699" cy="15373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xmlns="" id="{FB889A0C-7ABA-4C5D-B070-91604CAB22E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A7FFAEA1-D330-43BA-9414-758EB280B6B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4B7FAEF8-3BCB-46D7-B0F6-6223DF8251DF}"/>
                  </a:ext>
                </a:extLst>
              </p:cNvPr>
              <p:cNvSpPr/>
              <p:nvPr/>
            </p:nvSpPr>
            <p:spPr>
              <a:xfrm flipH="1">
                <a:off x="3697253" y="4632580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F3B7E857-FB0D-4DC8-B474-3A75E6F5307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1D5912D0-C7E2-4CB5-A676-0190A6D95FCF}"/>
              </a:ext>
            </a:extLst>
          </p:cNvPr>
          <p:cNvSpPr txBox="1"/>
          <p:nvPr/>
        </p:nvSpPr>
        <p:spPr>
          <a:xfrm>
            <a:off x="1519143" y="179254"/>
            <a:ext cx="541020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1074453B-6261-41B2-9A7A-6BC27E0ACD03}"/>
              </a:ext>
            </a:extLst>
          </p:cNvPr>
          <p:cNvSpPr txBox="1"/>
          <p:nvPr/>
        </p:nvSpPr>
        <p:spPr>
          <a:xfrm>
            <a:off x="586653" y="354048"/>
            <a:ext cx="44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 w="1905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60" name="차트 159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519143" y="1825729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1" name="타원 160"/>
          <p:cNvSpPr/>
          <p:nvPr/>
        </p:nvSpPr>
        <p:spPr>
          <a:xfrm>
            <a:off x="6820455" y="6272544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006893" y="62100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CONTENTS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5242701" y="6272544"/>
            <a:ext cx="157437" cy="157437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9139" y="62100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CONTENTS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574070" y="2605872"/>
            <a:ext cx="1001487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687384" y="4224215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560266" y="2998706"/>
            <a:ext cx="348003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456847" y="1430303"/>
            <a:ext cx="348003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3196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6D1ED-5813-4E2C-83E5-6108208F1DEA}"/>
              </a:ext>
            </a:extLst>
          </p:cNvPr>
          <p:cNvGrpSpPr/>
          <p:nvPr/>
        </p:nvGrpSpPr>
        <p:grpSpPr>
          <a:xfrm>
            <a:off x="381577" y="217034"/>
            <a:ext cx="854982" cy="854982"/>
            <a:chOff x="306161" y="217034"/>
            <a:chExt cx="854982" cy="8549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366C822-A42E-415C-934D-EFE0BCCDB68C}"/>
                </a:ext>
              </a:extLst>
            </p:cNvPr>
            <p:cNvSpPr/>
            <p:nvPr/>
          </p:nvSpPr>
          <p:spPr>
            <a:xfrm>
              <a:off x="306161" y="217034"/>
              <a:ext cx="854982" cy="854982"/>
            </a:xfrm>
            <a:prstGeom prst="ellipse">
              <a:avLst/>
            </a:prstGeom>
            <a:solidFill>
              <a:srgbClr val="F6F4F5"/>
            </a:solidFill>
            <a:ln w="28575">
              <a:solidFill>
                <a:schemeClr val="bg1"/>
              </a:solidFill>
            </a:ln>
            <a:effectLst>
              <a:outerShdw dist="1270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65EF54EA-FD2B-44A8-91F0-6C44C730714F}"/>
                </a:ext>
              </a:extLst>
            </p:cNvPr>
            <p:cNvSpPr/>
            <p:nvPr/>
          </p:nvSpPr>
          <p:spPr>
            <a:xfrm rot="1800000">
              <a:off x="428461" y="338525"/>
              <a:ext cx="686868" cy="612000"/>
            </a:xfrm>
            <a:custGeom>
              <a:avLst/>
              <a:gdLst>
                <a:gd name="connsiteX0" fmla="*/ 306000 w 686868"/>
                <a:gd name="connsiteY0" fmla="*/ 0 h 612000"/>
                <a:gd name="connsiteX1" fmla="*/ 605783 w 686868"/>
                <a:gd name="connsiteY1" fmla="*/ 244330 h 612000"/>
                <a:gd name="connsiteX2" fmla="*/ 608672 w 686868"/>
                <a:gd name="connsiteY2" fmla="*/ 272987 h 612000"/>
                <a:gd name="connsiteX3" fmla="*/ 653854 w 686868"/>
                <a:gd name="connsiteY3" fmla="*/ 272987 h 612000"/>
                <a:gd name="connsiteX4" fmla="*/ 686868 w 686868"/>
                <a:gd name="connsiteY4" fmla="*/ 306001 h 612000"/>
                <a:gd name="connsiteX5" fmla="*/ 653854 w 686868"/>
                <a:gd name="connsiteY5" fmla="*/ 339015 h 612000"/>
                <a:gd name="connsiteX6" fmla="*/ 608672 w 686868"/>
                <a:gd name="connsiteY6" fmla="*/ 339015 h 612000"/>
                <a:gd name="connsiteX7" fmla="*/ 605783 w 686868"/>
                <a:gd name="connsiteY7" fmla="*/ 367670 h 612000"/>
                <a:gd name="connsiteX8" fmla="*/ 306000 w 686868"/>
                <a:gd name="connsiteY8" fmla="*/ 612000 h 612000"/>
                <a:gd name="connsiteX9" fmla="*/ 0 w 686868"/>
                <a:gd name="connsiteY9" fmla="*/ 306000 h 612000"/>
                <a:gd name="connsiteX10" fmla="*/ 306000 w 686868"/>
                <a:gd name="connsiteY10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868" h="612000">
                  <a:moveTo>
                    <a:pt x="306000" y="0"/>
                  </a:moveTo>
                  <a:cubicBezTo>
                    <a:pt x="453874" y="0"/>
                    <a:pt x="577250" y="104891"/>
                    <a:pt x="605783" y="244330"/>
                  </a:cubicBezTo>
                  <a:lnTo>
                    <a:pt x="608672" y="272987"/>
                  </a:lnTo>
                  <a:lnTo>
                    <a:pt x="653854" y="272987"/>
                  </a:lnTo>
                  <a:cubicBezTo>
                    <a:pt x="672087" y="272987"/>
                    <a:pt x="686868" y="287768"/>
                    <a:pt x="686868" y="306001"/>
                  </a:cubicBezTo>
                  <a:cubicBezTo>
                    <a:pt x="686868" y="324234"/>
                    <a:pt x="672087" y="339015"/>
                    <a:pt x="653854" y="339015"/>
                  </a:cubicBezTo>
                  <a:lnTo>
                    <a:pt x="608672" y="339015"/>
                  </a:lnTo>
                  <a:lnTo>
                    <a:pt x="605783" y="367670"/>
                  </a:lnTo>
                  <a:cubicBezTo>
                    <a:pt x="577250" y="507109"/>
                    <a:pt x="453874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lose/>
                </a:path>
              </a:pathLst>
            </a:custGeom>
            <a:solidFill>
              <a:schemeClr val="bg1"/>
            </a:solidFill>
            <a:ln w="111125">
              <a:noFill/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528A3D2A-21C8-4453-A55D-46DEC2551943}"/>
                </a:ext>
              </a:extLst>
            </p:cNvPr>
            <p:cNvSpPr/>
            <p:nvPr/>
          </p:nvSpPr>
          <p:spPr>
            <a:xfrm>
              <a:off x="507038" y="388420"/>
              <a:ext cx="474485" cy="474485"/>
            </a:xfrm>
            <a:prstGeom prst="donut">
              <a:avLst>
                <a:gd name="adj" fmla="val 5638"/>
              </a:avLst>
            </a:prstGeom>
            <a:solidFill>
              <a:srgbClr val="603814"/>
            </a:solidFill>
            <a:ln w="6350">
              <a:solidFill>
                <a:srgbClr val="3A22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B2BD2F-8E55-4BEF-9145-CF2952C9CEA6}"/>
                </a:ext>
              </a:extLst>
            </p:cNvPr>
            <p:cNvSpPr/>
            <p:nvPr/>
          </p:nvSpPr>
          <p:spPr>
            <a:xfrm>
              <a:off x="532976" y="413011"/>
              <a:ext cx="421512" cy="421512"/>
            </a:xfrm>
            <a:prstGeom prst="ellipse">
              <a:avLst/>
            </a:prstGeom>
            <a:solidFill>
              <a:srgbClr val="603814"/>
            </a:solidFill>
            <a:ln w="111125">
              <a:noFill/>
            </a:ln>
            <a:effectLst>
              <a:innerShdw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xmlns="" id="{6DAE874B-9A64-4582-B5D2-16220A27F2AB}"/>
                </a:ext>
              </a:extLst>
            </p:cNvPr>
            <p:cNvSpPr/>
            <p:nvPr/>
          </p:nvSpPr>
          <p:spPr>
            <a:xfrm rot="16200000">
              <a:off x="626416" y="507082"/>
              <a:ext cx="234632" cy="469264"/>
            </a:xfrm>
            <a:prstGeom prst="moon">
              <a:avLst>
                <a:gd name="adj" fmla="val 18414"/>
              </a:avLst>
            </a:pr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7E2764A-471E-48D7-8D44-C2FCBC04B690}"/>
                </a:ext>
              </a:extLst>
            </p:cNvPr>
            <p:cNvSpPr/>
            <p:nvPr/>
          </p:nvSpPr>
          <p:spPr>
            <a:xfrm>
              <a:off x="551768" y="681815"/>
              <a:ext cx="414890" cy="161548"/>
            </a:xfrm>
            <a:custGeom>
              <a:avLst/>
              <a:gdLst>
                <a:gd name="connsiteX0" fmla="*/ 78165 w 1953199"/>
                <a:gd name="connsiteY0" fmla="*/ 273496 h 756484"/>
                <a:gd name="connsiteX1" fmla="*/ 297240 w 1953199"/>
                <a:gd name="connsiteY1" fmla="*/ 330646 h 756484"/>
                <a:gd name="connsiteX2" fmla="*/ 636965 w 1953199"/>
                <a:gd name="connsiteY2" fmla="*/ 229046 h 756484"/>
                <a:gd name="connsiteX3" fmla="*/ 1043365 w 1953199"/>
                <a:gd name="connsiteY3" fmla="*/ 365571 h 756484"/>
                <a:gd name="connsiteX4" fmla="*/ 1338640 w 1953199"/>
                <a:gd name="connsiteY4" fmla="*/ 111571 h 756484"/>
                <a:gd name="connsiteX5" fmla="*/ 1675190 w 1953199"/>
                <a:gd name="connsiteY5" fmla="*/ 146496 h 756484"/>
                <a:gd name="connsiteX6" fmla="*/ 1881565 w 1953199"/>
                <a:gd name="connsiteY6" fmla="*/ 54421 h 756484"/>
                <a:gd name="connsiteX7" fmla="*/ 1945065 w 1953199"/>
                <a:gd name="connsiteY7" fmla="*/ 446 h 756484"/>
                <a:gd name="connsiteX8" fmla="*/ 1910140 w 1953199"/>
                <a:gd name="connsiteY8" fmla="*/ 82996 h 756484"/>
                <a:gd name="connsiteX9" fmla="*/ 1567240 w 1953199"/>
                <a:gd name="connsiteY9" fmla="*/ 540196 h 756484"/>
                <a:gd name="connsiteX10" fmla="*/ 1065590 w 1953199"/>
                <a:gd name="connsiteY10" fmla="*/ 737046 h 756484"/>
                <a:gd name="connsiteX11" fmla="*/ 665540 w 1953199"/>
                <a:gd name="connsiteY11" fmla="*/ 717996 h 756484"/>
                <a:gd name="connsiteX12" fmla="*/ 163890 w 1953199"/>
                <a:gd name="connsiteY12" fmla="*/ 460821 h 756484"/>
                <a:gd name="connsiteX13" fmla="*/ 5140 w 1953199"/>
                <a:gd name="connsiteY13" fmla="*/ 314771 h 756484"/>
                <a:gd name="connsiteX14" fmla="*/ 78165 w 1953199"/>
                <a:gd name="connsiteY14" fmla="*/ 273496 h 756484"/>
                <a:gd name="connsiteX0" fmla="*/ 52486 w 1956095"/>
                <a:gd name="connsiteY0" fmla="*/ 247302 h 756484"/>
                <a:gd name="connsiteX1" fmla="*/ 300136 w 1956095"/>
                <a:gd name="connsiteY1" fmla="*/ 330646 h 756484"/>
                <a:gd name="connsiteX2" fmla="*/ 639861 w 1956095"/>
                <a:gd name="connsiteY2" fmla="*/ 229046 h 756484"/>
                <a:gd name="connsiteX3" fmla="*/ 1046261 w 1956095"/>
                <a:gd name="connsiteY3" fmla="*/ 365571 h 756484"/>
                <a:gd name="connsiteX4" fmla="*/ 1341536 w 1956095"/>
                <a:gd name="connsiteY4" fmla="*/ 111571 h 756484"/>
                <a:gd name="connsiteX5" fmla="*/ 1678086 w 1956095"/>
                <a:gd name="connsiteY5" fmla="*/ 146496 h 756484"/>
                <a:gd name="connsiteX6" fmla="*/ 1884461 w 1956095"/>
                <a:gd name="connsiteY6" fmla="*/ 54421 h 756484"/>
                <a:gd name="connsiteX7" fmla="*/ 1947961 w 1956095"/>
                <a:gd name="connsiteY7" fmla="*/ 446 h 756484"/>
                <a:gd name="connsiteX8" fmla="*/ 1913036 w 1956095"/>
                <a:gd name="connsiteY8" fmla="*/ 82996 h 756484"/>
                <a:gd name="connsiteX9" fmla="*/ 1570136 w 1956095"/>
                <a:gd name="connsiteY9" fmla="*/ 540196 h 756484"/>
                <a:gd name="connsiteX10" fmla="*/ 1068486 w 1956095"/>
                <a:gd name="connsiteY10" fmla="*/ 737046 h 756484"/>
                <a:gd name="connsiteX11" fmla="*/ 668436 w 1956095"/>
                <a:gd name="connsiteY11" fmla="*/ 717996 h 756484"/>
                <a:gd name="connsiteX12" fmla="*/ 166786 w 1956095"/>
                <a:gd name="connsiteY12" fmla="*/ 460821 h 756484"/>
                <a:gd name="connsiteX13" fmla="*/ 8036 w 1956095"/>
                <a:gd name="connsiteY13" fmla="*/ 314771 h 756484"/>
                <a:gd name="connsiteX14" fmla="*/ 52486 w 1956095"/>
                <a:gd name="connsiteY14" fmla="*/ 247302 h 756484"/>
                <a:gd name="connsiteX0" fmla="*/ 56005 w 1959614"/>
                <a:gd name="connsiteY0" fmla="*/ 247302 h 756484"/>
                <a:gd name="connsiteX1" fmla="*/ 303655 w 1959614"/>
                <a:gd name="connsiteY1" fmla="*/ 330646 h 756484"/>
                <a:gd name="connsiteX2" fmla="*/ 643380 w 1959614"/>
                <a:gd name="connsiteY2" fmla="*/ 229046 h 756484"/>
                <a:gd name="connsiteX3" fmla="*/ 1049780 w 1959614"/>
                <a:gd name="connsiteY3" fmla="*/ 365571 h 756484"/>
                <a:gd name="connsiteX4" fmla="*/ 1345055 w 1959614"/>
                <a:gd name="connsiteY4" fmla="*/ 111571 h 756484"/>
                <a:gd name="connsiteX5" fmla="*/ 1681605 w 1959614"/>
                <a:gd name="connsiteY5" fmla="*/ 146496 h 756484"/>
                <a:gd name="connsiteX6" fmla="*/ 1887980 w 1959614"/>
                <a:gd name="connsiteY6" fmla="*/ 54421 h 756484"/>
                <a:gd name="connsiteX7" fmla="*/ 1951480 w 1959614"/>
                <a:gd name="connsiteY7" fmla="*/ 446 h 756484"/>
                <a:gd name="connsiteX8" fmla="*/ 1916555 w 1959614"/>
                <a:gd name="connsiteY8" fmla="*/ 82996 h 756484"/>
                <a:gd name="connsiteX9" fmla="*/ 1573655 w 1959614"/>
                <a:gd name="connsiteY9" fmla="*/ 540196 h 756484"/>
                <a:gd name="connsiteX10" fmla="*/ 1072005 w 1959614"/>
                <a:gd name="connsiteY10" fmla="*/ 737046 h 756484"/>
                <a:gd name="connsiteX11" fmla="*/ 671955 w 1959614"/>
                <a:gd name="connsiteY11" fmla="*/ 717996 h 756484"/>
                <a:gd name="connsiteX12" fmla="*/ 170305 w 1959614"/>
                <a:gd name="connsiteY12" fmla="*/ 460821 h 756484"/>
                <a:gd name="connsiteX13" fmla="*/ 11555 w 1959614"/>
                <a:gd name="connsiteY13" fmla="*/ 314771 h 756484"/>
                <a:gd name="connsiteX14" fmla="*/ 56005 w 1959614"/>
                <a:gd name="connsiteY14" fmla="*/ 247302 h 756484"/>
                <a:gd name="connsiteX0" fmla="*/ 65834 w 1955155"/>
                <a:gd name="connsiteY0" fmla="*/ 254446 h 756484"/>
                <a:gd name="connsiteX1" fmla="*/ 299196 w 1955155"/>
                <a:gd name="connsiteY1" fmla="*/ 330646 h 756484"/>
                <a:gd name="connsiteX2" fmla="*/ 638921 w 1955155"/>
                <a:gd name="connsiteY2" fmla="*/ 229046 h 756484"/>
                <a:gd name="connsiteX3" fmla="*/ 1045321 w 1955155"/>
                <a:gd name="connsiteY3" fmla="*/ 365571 h 756484"/>
                <a:gd name="connsiteX4" fmla="*/ 1340596 w 1955155"/>
                <a:gd name="connsiteY4" fmla="*/ 111571 h 756484"/>
                <a:gd name="connsiteX5" fmla="*/ 1677146 w 1955155"/>
                <a:gd name="connsiteY5" fmla="*/ 146496 h 756484"/>
                <a:gd name="connsiteX6" fmla="*/ 1883521 w 1955155"/>
                <a:gd name="connsiteY6" fmla="*/ 54421 h 756484"/>
                <a:gd name="connsiteX7" fmla="*/ 1947021 w 1955155"/>
                <a:gd name="connsiteY7" fmla="*/ 446 h 756484"/>
                <a:gd name="connsiteX8" fmla="*/ 1912096 w 1955155"/>
                <a:gd name="connsiteY8" fmla="*/ 82996 h 756484"/>
                <a:gd name="connsiteX9" fmla="*/ 1569196 w 1955155"/>
                <a:gd name="connsiteY9" fmla="*/ 540196 h 756484"/>
                <a:gd name="connsiteX10" fmla="*/ 1067546 w 1955155"/>
                <a:gd name="connsiteY10" fmla="*/ 737046 h 756484"/>
                <a:gd name="connsiteX11" fmla="*/ 667496 w 1955155"/>
                <a:gd name="connsiteY11" fmla="*/ 717996 h 756484"/>
                <a:gd name="connsiteX12" fmla="*/ 165846 w 1955155"/>
                <a:gd name="connsiteY12" fmla="*/ 460821 h 756484"/>
                <a:gd name="connsiteX13" fmla="*/ 7096 w 1955155"/>
                <a:gd name="connsiteY13" fmla="*/ 314771 h 756484"/>
                <a:gd name="connsiteX14" fmla="*/ 65834 w 1955155"/>
                <a:gd name="connsiteY14" fmla="*/ 254446 h 756484"/>
                <a:gd name="connsiteX0" fmla="*/ 65834 w 1955155"/>
                <a:gd name="connsiteY0" fmla="*/ 259253 h 761291"/>
                <a:gd name="connsiteX1" fmla="*/ 299196 w 1955155"/>
                <a:gd name="connsiteY1" fmla="*/ 335453 h 761291"/>
                <a:gd name="connsiteX2" fmla="*/ 638921 w 1955155"/>
                <a:gd name="connsiteY2" fmla="*/ 233853 h 761291"/>
                <a:gd name="connsiteX3" fmla="*/ 1045321 w 1955155"/>
                <a:gd name="connsiteY3" fmla="*/ 370378 h 761291"/>
                <a:gd name="connsiteX4" fmla="*/ 1340596 w 1955155"/>
                <a:gd name="connsiteY4" fmla="*/ 116378 h 761291"/>
                <a:gd name="connsiteX5" fmla="*/ 1677146 w 1955155"/>
                <a:gd name="connsiteY5" fmla="*/ 151303 h 761291"/>
                <a:gd name="connsiteX6" fmla="*/ 1883521 w 1955155"/>
                <a:gd name="connsiteY6" fmla="*/ 59228 h 761291"/>
                <a:gd name="connsiteX7" fmla="*/ 1947021 w 1955155"/>
                <a:gd name="connsiteY7" fmla="*/ 5253 h 761291"/>
                <a:gd name="connsiteX8" fmla="*/ 1912096 w 1955155"/>
                <a:gd name="connsiteY8" fmla="*/ 87803 h 761291"/>
                <a:gd name="connsiteX9" fmla="*/ 1569196 w 1955155"/>
                <a:gd name="connsiteY9" fmla="*/ 545003 h 761291"/>
                <a:gd name="connsiteX10" fmla="*/ 1067546 w 1955155"/>
                <a:gd name="connsiteY10" fmla="*/ 741853 h 761291"/>
                <a:gd name="connsiteX11" fmla="*/ 667496 w 1955155"/>
                <a:gd name="connsiteY11" fmla="*/ 722803 h 761291"/>
                <a:gd name="connsiteX12" fmla="*/ 165846 w 1955155"/>
                <a:gd name="connsiteY12" fmla="*/ 465628 h 761291"/>
                <a:gd name="connsiteX13" fmla="*/ 7096 w 1955155"/>
                <a:gd name="connsiteY13" fmla="*/ 319578 h 761291"/>
                <a:gd name="connsiteX14" fmla="*/ 65834 w 1955155"/>
                <a:gd name="connsiteY14" fmla="*/ 259253 h 76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5155" h="761291">
                  <a:moveTo>
                    <a:pt x="65834" y="259253"/>
                  </a:moveTo>
                  <a:cubicBezTo>
                    <a:pt x="131186" y="316668"/>
                    <a:pt x="203682" y="339686"/>
                    <a:pt x="299196" y="335453"/>
                  </a:cubicBezTo>
                  <a:cubicBezTo>
                    <a:pt x="394711" y="331220"/>
                    <a:pt x="514567" y="228032"/>
                    <a:pt x="638921" y="233853"/>
                  </a:cubicBezTo>
                  <a:cubicBezTo>
                    <a:pt x="763275" y="239674"/>
                    <a:pt x="928375" y="389957"/>
                    <a:pt x="1045321" y="370378"/>
                  </a:cubicBezTo>
                  <a:cubicBezTo>
                    <a:pt x="1162267" y="350799"/>
                    <a:pt x="1235292" y="152890"/>
                    <a:pt x="1340596" y="116378"/>
                  </a:cubicBezTo>
                  <a:cubicBezTo>
                    <a:pt x="1445900" y="79865"/>
                    <a:pt x="1586659" y="160828"/>
                    <a:pt x="1677146" y="151303"/>
                  </a:cubicBezTo>
                  <a:cubicBezTo>
                    <a:pt x="1767634" y="141778"/>
                    <a:pt x="1833779" y="135958"/>
                    <a:pt x="1883521" y="59228"/>
                  </a:cubicBezTo>
                  <a:cubicBezTo>
                    <a:pt x="1933263" y="-17502"/>
                    <a:pt x="1942259" y="491"/>
                    <a:pt x="1947021" y="5253"/>
                  </a:cubicBezTo>
                  <a:cubicBezTo>
                    <a:pt x="1951783" y="10015"/>
                    <a:pt x="1975067" y="-2155"/>
                    <a:pt x="1912096" y="87803"/>
                  </a:cubicBezTo>
                  <a:cubicBezTo>
                    <a:pt x="1849125" y="177761"/>
                    <a:pt x="1709954" y="435995"/>
                    <a:pt x="1569196" y="545003"/>
                  </a:cubicBezTo>
                  <a:cubicBezTo>
                    <a:pt x="1428438" y="654011"/>
                    <a:pt x="1217829" y="712220"/>
                    <a:pt x="1067546" y="741853"/>
                  </a:cubicBezTo>
                  <a:cubicBezTo>
                    <a:pt x="917263" y="771486"/>
                    <a:pt x="817779" y="768840"/>
                    <a:pt x="667496" y="722803"/>
                  </a:cubicBezTo>
                  <a:cubicBezTo>
                    <a:pt x="517213" y="676766"/>
                    <a:pt x="275913" y="532832"/>
                    <a:pt x="165846" y="465628"/>
                  </a:cubicBezTo>
                  <a:cubicBezTo>
                    <a:pt x="55779" y="398424"/>
                    <a:pt x="23765" y="353974"/>
                    <a:pt x="7096" y="319578"/>
                  </a:cubicBezTo>
                  <a:cubicBezTo>
                    <a:pt x="-9573" y="285182"/>
                    <a:pt x="482" y="201838"/>
                    <a:pt x="65834" y="259253"/>
                  </a:cubicBezTo>
                  <a:close/>
                </a:path>
              </a:pathLst>
            </a:cu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182424F-18C3-4520-9670-245A02D9AB33}"/>
                </a:ext>
              </a:extLst>
            </p:cNvPr>
            <p:cNvSpPr/>
            <p:nvPr/>
          </p:nvSpPr>
          <p:spPr>
            <a:xfrm>
              <a:off x="732610" y="80106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5F38956-D908-4625-BAFA-4F5E3F61A4A6}"/>
                </a:ext>
              </a:extLst>
            </p:cNvPr>
            <p:cNvSpPr/>
            <p:nvPr/>
          </p:nvSpPr>
          <p:spPr>
            <a:xfrm>
              <a:off x="827151" y="751467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B50248DA-7726-4E14-A4BE-FF31B8FE18DE}"/>
                </a:ext>
              </a:extLst>
            </p:cNvPr>
            <p:cNvSpPr/>
            <p:nvPr/>
          </p:nvSpPr>
          <p:spPr>
            <a:xfrm>
              <a:off x="797522" y="80557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D6E506-749E-44AE-8810-7CFD9517BBE9}"/>
                </a:ext>
              </a:extLst>
            </p:cNvPr>
            <p:cNvSpPr/>
            <p:nvPr/>
          </p:nvSpPr>
          <p:spPr>
            <a:xfrm>
              <a:off x="631080" y="772190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F5F1B8D6-1A78-4AE4-B05E-FBF6D73F9CDB}"/>
                </a:ext>
              </a:extLst>
            </p:cNvPr>
            <p:cNvSpPr/>
            <p:nvPr/>
          </p:nvSpPr>
          <p:spPr>
            <a:xfrm flipH="1">
              <a:off x="653718" y="817073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14CEAA5-DB61-437A-84F5-E84AB1A0094A}"/>
                </a:ext>
              </a:extLst>
            </p:cNvPr>
            <p:cNvSpPr/>
            <p:nvPr/>
          </p:nvSpPr>
          <p:spPr>
            <a:xfrm flipH="1">
              <a:off x="679264" y="793427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CBCCB25-CBF0-40FB-8A0F-049D1245A10B}"/>
                </a:ext>
              </a:extLst>
            </p:cNvPr>
            <p:cNvSpPr/>
            <p:nvPr/>
          </p:nvSpPr>
          <p:spPr>
            <a:xfrm flipH="1">
              <a:off x="700205" y="812879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CD5737E-56CE-4A45-8BA0-51F6452C9200}"/>
                </a:ext>
              </a:extLst>
            </p:cNvPr>
            <p:cNvSpPr/>
            <p:nvPr/>
          </p:nvSpPr>
          <p:spPr>
            <a:xfrm flipH="1">
              <a:off x="732545" y="84521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1A58114-ED75-4D4E-9EF6-A46E1B4F43BA}"/>
                </a:ext>
              </a:extLst>
            </p:cNvPr>
            <p:cNvSpPr/>
            <p:nvPr/>
          </p:nvSpPr>
          <p:spPr>
            <a:xfrm flipH="1">
              <a:off x="764885" y="783570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4890D5F-52E8-4479-B98D-1EB0F6068137}"/>
                </a:ext>
              </a:extLst>
            </p:cNvPr>
            <p:cNvSpPr/>
            <p:nvPr/>
          </p:nvSpPr>
          <p:spPr>
            <a:xfrm flipH="1">
              <a:off x="786107" y="785591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13773BD-5D61-4F1F-8035-A35736A06EDF}"/>
                </a:ext>
              </a:extLst>
            </p:cNvPr>
            <p:cNvSpPr/>
            <p:nvPr/>
          </p:nvSpPr>
          <p:spPr>
            <a:xfrm flipH="1">
              <a:off x="829564" y="822983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EE9CDBF-53E3-46AB-AEEA-2B3AA1E58A9F}"/>
                </a:ext>
              </a:extLst>
            </p:cNvPr>
            <p:cNvSpPr/>
            <p:nvPr/>
          </p:nvSpPr>
          <p:spPr>
            <a:xfrm rot="19019220" flipH="1">
              <a:off x="778022" y="81489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5830A961-1CA5-4D7C-B672-DB0E061D6FC0}"/>
                </a:ext>
              </a:extLst>
            </p:cNvPr>
            <p:cNvGrpSpPr/>
            <p:nvPr/>
          </p:nvGrpSpPr>
          <p:grpSpPr>
            <a:xfrm>
              <a:off x="765520" y="773985"/>
              <a:ext cx="75068" cy="36159"/>
              <a:chOff x="3366554" y="4511271"/>
              <a:chExt cx="353757" cy="1704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C6B922F7-D607-440A-9C54-0025207B70D2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094F89A3-F147-416B-A497-D8D4955E530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2F1459-6AAE-4648-B0D9-8F09886925C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961CF84D-34FA-40CB-B923-AABD40963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4503F04-5E7B-4F3B-BF7E-F1C6F268AA0F}"/>
                </a:ext>
              </a:extLst>
            </p:cNvPr>
            <p:cNvSpPr/>
            <p:nvPr/>
          </p:nvSpPr>
          <p:spPr>
            <a:xfrm flipH="1">
              <a:off x="764885" y="830564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1DB5CD-7077-4ECA-A9FC-47F5F1A88700}"/>
                </a:ext>
              </a:extLst>
            </p:cNvPr>
            <p:cNvSpPr/>
            <p:nvPr/>
          </p:nvSpPr>
          <p:spPr>
            <a:xfrm flipH="1">
              <a:off x="797224" y="78744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A2CC99C-70FC-4083-A9AE-C581C426D601}"/>
                </a:ext>
              </a:extLst>
            </p:cNvPr>
            <p:cNvSpPr/>
            <p:nvPr/>
          </p:nvSpPr>
          <p:spPr>
            <a:xfrm flipH="1">
              <a:off x="829564" y="81978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145DF2F-9908-4979-9EF0-CD6564C8E411}"/>
                </a:ext>
              </a:extLst>
            </p:cNvPr>
            <p:cNvSpPr/>
            <p:nvPr/>
          </p:nvSpPr>
          <p:spPr>
            <a:xfrm flipH="1">
              <a:off x="702225" y="752745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36B1612-D4C7-4DBF-820D-CD34B729B7F6}"/>
                </a:ext>
              </a:extLst>
            </p:cNvPr>
            <p:cNvSpPr/>
            <p:nvPr/>
          </p:nvSpPr>
          <p:spPr>
            <a:xfrm flipH="1">
              <a:off x="745682" y="790137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57FA1A7B-65BB-4929-A5FE-251A0E604A9F}"/>
                </a:ext>
              </a:extLst>
            </p:cNvPr>
            <p:cNvSpPr/>
            <p:nvPr/>
          </p:nvSpPr>
          <p:spPr>
            <a:xfrm flipH="1">
              <a:off x="713342" y="75459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8788FA3-5E28-425E-ABB6-CEE76B74AC1C}"/>
                </a:ext>
              </a:extLst>
            </p:cNvPr>
            <p:cNvSpPr/>
            <p:nvPr/>
          </p:nvSpPr>
          <p:spPr>
            <a:xfrm flipH="1">
              <a:off x="721427" y="78693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80051F3-5C0D-4754-952F-F8CE39425DDE}"/>
                </a:ext>
              </a:extLst>
            </p:cNvPr>
            <p:cNvGrpSpPr/>
            <p:nvPr/>
          </p:nvGrpSpPr>
          <p:grpSpPr>
            <a:xfrm rot="18900000">
              <a:off x="796380" y="749131"/>
              <a:ext cx="61334" cy="29544"/>
              <a:chOff x="3366554" y="4511271"/>
              <a:chExt cx="353757" cy="1704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A3C456CA-7A27-4049-AB36-400BF2ECFC2D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52C607BC-D26F-469E-A2E0-72259374F6A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B81323D-2579-457B-ABC0-7A9E52FD9955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476A08D-A318-47C7-88EA-361BF9C6878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BA9E44E-872E-4DE3-A5AC-322A5EA8E8A2}"/>
                </a:ext>
              </a:extLst>
            </p:cNvPr>
            <p:cNvGrpSpPr/>
            <p:nvPr/>
          </p:nvGrpSpPr>
          <p:grpSpPr>
            <a:xfrm rot="2062965">
              <a:off x="607648" y="757208"/>
              <a:ext cx="61334" cy="29544"/>
              <a:chOff x="3366554" y="4511271"/>
              <a:chExt cx="353757" cy="1704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3F81F9E5-4877-40A5-BD04-093D878DC21F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FAA39B08-ED6A-447B-8F8C-E5BE1C8ADD4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5AD9AA04-66A7-44B2-AEB1-EEC0513D67CC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225C1E53-9A27-4D4E-8125-F7C8A381D5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C37D198F-3F26-44C6-9949-5A1BDB540EA6}"/>
                </a:ext>
              </a:extLst>
            </p:cNvPr>
            <p:cNvGrpSpPr/>
            <p:nvPr/>
          </p:nvGrpSpPr>
          <p:grpSpPr>
            <a:xfrm rot="18900000">
              <a:off x="757859" y="774998"/>
              <a:ext cx="25145" cy="16424"/>
              <a:chOff x="3459420" y="4511271"/>
              <a:chExt cx="260891" cy="170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D4656A5F-5575-490B-9475-06096D74B33F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55A9D3A9-46A8-42B5-BAFD-9C8C575C67B9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F3405310-D6A9-4EB3-8377-8A2250C56FE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C58D9B29-119C-4BE5-9721-EBA90EC7D52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691567D-F5E4-464E-8A92-51387076CA99}"/>
                </a:ext>
              </a:extLst>
            </p:cNvPr>
            <p:cNvGrpSpPr/>
            <p:nvPr/>
          </p:nvGrpSpPr>
          <p:grpSpPr>
            <a:xfrm rot="21200461">
              <a:off x="776269" y="790112"/>
              <a:ext cx="25145" cy="16424"/>
              <a:chOff x="3459420" y="4511271"/>
              <a:chExt cx="260891" cy="170400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0841343F-82CB-41C0-A648-70BBB9B9530D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74993A9F-3E2A-42EF-A625-6BA30AB19E2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D100CD-F04B-4F24-B83A-384579A546F6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7FB80590-D263-4B9E-ABE1-ED698DB6DF44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6F510BC-A366-4D72-B5F5-46DF6429EBCD}"/>
                </a:ext>
              </a:extLst>
            </p:cNvPr>
            <p:cNvGrpSpPr/>
            <p:nvPr/>
          </p:nvGrpSpPr>
          <p:grpSpPr>
            <a:xfrm rot="21200461">
              <a:off x="735369" y="783240"/>
              <a:ext cx="25145" cy="16424"/>
              <a:chOff x="3459420" y="4511271"/>
              <a:chExt cx="260891" cy="1704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BFC37A8B-251C-4E33-A6DD-957BCDA85680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8D71E79A-651C-4406-B0CB-ED1DE07BF29C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1AFADBB2-8C51-4A98-A25F-98E4226C0F3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83FA205-9FAF-49D7-A73E-B040CA3E8157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DD8876A0-87DF-4B5A-B03C-9045840C7EEE}"/>
                </a:ext>
              </a:extLst>
            </p:cNvPr>
            <p:cNvGrpSpPr/>
            <p:nvPr/>
          </p:nvGrpSpPr>
          <p:grpSpPr>
            <a:xfrm rot="21200461">
              <a:off x="762638" y="799536"/>
              <a:ext cx="25145" cy="16424"/>
              <a:chOff x="3459420" y="4511271"/>
              <a:chExt cx="260891" cy="1704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6C636DCF-B8D0-4337-AB82-65E597F86731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49F2CED5-5DF0-4738-B3D6-85AF7451CD9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72A9BA16-47DA-4D37-A47A-47EFD7E24101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DDC75F4D-35F0-4266-838E-D1F188703242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4244EA9-9668-4918-88CC-C9B995DF28AC}"/>
                </a:ext>
              </a:extLst>
            </p:cNvPr>
            <p:cNvGrpSpPr/>
            <p:nvPr/>
          </p:nvGrpSpPr>
          <p:grpSpPr>
            <a:xfrm rot="2187466">
              <a:off x="838885" y="743255"/>
              <a:ext cx="25145" cy="16424"/>
              <a:chOff x="3459420" y="4511271"/>
              <a:chExt cx="260891" cy="170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F0170217-72F6-4D2C-9F25-9B06BC20C5A2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9EE28B29-DDC0-4C13-BA30-FE736398A64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B4C8D619-4179-4C7C-8E3A-FFAAE78FBA1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575F6143-7E8C-41E5-BA1E-364898AB6BA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5601455-530C-469A-B819-3FE613AB636D}"/>
                </a:ext>
              </a:extLst>
            </p:cNvPr>
            <p:cNvGrpSpPr/>
            <p:nvPr/>
          </p:nvGrpSpPr>
          <p:grpSpPr>
            <a:xfrm rot="2187466">
              <a:off x="679363" y="738292"/>
              <a:ext cx="25145" cy="16424"/>
              <a:chOff x="3459420" y="4511271"/>
              <a:chExt cx="260891" cy="170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5391E7EF-A37A-45C7-8FEE-6D9C7E00EE83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7AC2459E-7A82-4AFA-A456-9A3A039C584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22B788FE-C754-415F-A30C-ADF69598F3B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E804E355-843C-47B5-B9FB-6F63D94E63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CB6570E8-043E-44CC-A632-71259F302C6C}"/>
                </a:ext>
              </a:extLst>
            </p:cNvPr>
            <p:cNvGrpSpPr/>
            <p:nvPr/>
          </p:nvGrpSpPr>
          <p:grpSpPr>
            <a:xfrm rot="682092">
              <a:off x="685787" y="744662"/>
              <a:ext cx="25145" cy="16424"/>
              <a:chOff x="3459420" y="4511271"/>
              <a:chExt cx="260891" cy="17040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3C27D5E8-C1C6-4AAB-84EC-5120BDA0CFF9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6734CDC5-C094-4F1C-93B9-54BF6B7EE79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B6CBF181-64EC-4DCB-9875-2A788E14BAFE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36C97887-B6CD-45BC-A722-6FA89EB9FBDA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09D6FDDB-4F42-4630-9DEC-FEAEAF89A44F}"/>
                </a:ext>
              </a:extLst>
            </p:cNvPr>
            <p:cNvGrpSpPr/>
            <p:nvPr/>
          </p:nvGrpSpPr>
          <p:grpSpPr>
            <a:xfrm rot="20942186">
              <a:off x="819982" y="708734"/>
              <a:ext cx="61334" cy="29544"/>
              <a:chOff x="3366554" y="4511271"/>
              <a:chExt cx="353757" cy="17040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39BF6DF8-82C3-4784-BDFE-A20148FEB989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8B8B5D9-2EE5-4358-9C1B-2501DD2E179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A6087C46-2EDE-4BB3-BD90-0AF7152F9C5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xmlns="" id="{2578F4E1-69AD-4190-BF19-38249D814F9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D7128052-5AB4-40CC-943B-B9C58F1A6078}"/>
                </a:ext>
              </a:extLst>
            </p:cNvPr>
            <p:cNvGrpSpPr/>
            <p:nvPr/>
          </p:nvGrpSpPr>
          <p:grpSpPr>
            <a:xfrm rot="21200461">
              <a:off x="854975" y="709599"/>
              <a:ext cx="25145" cy="16424"/>
              <a:chOff x="3459420" y="4511271"/>
              <a:chExt cx="260891" cy="170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xmlns="" id="{86A1C652-1DD0-4BEF-8CB8-6526A5FDF35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A23E2423-0D5B-48E6-BF95-8CE8EA3682AA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xmlns="" id="{85D6CDB8-1385-42FB-8FD5-8FF39385B67B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E437E4A1-B80D-4091-9C7A-E12D7E52C26C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51A3A7C-77B5-43A6-9193-12CF83133B2F}"/>
                </a:ext>
              </a:extLst>
            </p:cNvPr>
            <p:cNvGrpSpPr/>
            <p:nvPr/>
          </p:nvGrpSpPr>
          <p:grpSpPr>
            <a:xfrm rot="9867487">
              <a:off x="839575" y="704540"/>
              <a:ext cx="25145" cy="16424"/>
              <a:chOff x="3459420" y="4511271"/>
              <a:chExt cx="260891" cy="170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DBA4E378-28CE-4C08-9F4F-F5757B05DB1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F9E043E1-DB34-406A-BE10-F837D47E9EC4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xmlns="" id="{97754425-4CE9-4A8C-9821-C41F814EF89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xmlns="" id="{9836A677-5EBE-4150-A010-469379FF6BF9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DFC3840-7E5B-4B89-984D-BCD375BD13A7}"/>
                </a:ext>
              </a:extLst>
            </p:cNvPr>
            <p:cNvGrpSpPr/>
            <p:nvPr/>
          </p:nvGrpSpPr>
          <p:grpSpPr>
            <a:xfrm rot="20680032">
              <a:off x="676631" y="778390"/>
              <a:ext cx="61334" cy="29544"/>
              <a:chOff x="3366554" y="4511271"/>
              <a:chExt cx="353757" cy="1704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279507A8-9DBC-4319-A650-3DEAAE2EFAA6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25DD2C8D-5486-4036-AAB9-5C9AC326B03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xmlns="" id="{13529036-3D32-4817-9BB5-5F26FA04AFA9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2B4C2B66-765B-46FD-BC37-934585698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52026BEE-B8EA-4FBF-9EBC-DFFDDBF65CFE}"/>
                </a:ext>
              </a:extLst>
            </p:cNvPr>
            <p:cNvGrpSpPr/>
            <p:nvPr/>
          </p:nvGrpSpPr>
          <p:grpSpPr>
            <a:xfrm rot="20680032">
              <a:off x="701101" y="775055"/>
              <a:ext cx="83584" cy="40261"/>
              <a:chOff x="3366554" y="4511271"/>
              <a:chExt cx="353757" cy="17040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CC7654B1-2A51-4A45-8D10-39A90B55002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8587EBB1-9809-45D3-A947-F2DDAB66ACB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xmlns="" id="{0B472463-D740-4851-A7AE-D2C522E6B282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35D4ED0A-A51D-48B7-B3BE-E698B7B25F2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7253212-4774-4820-86F1-A1074F916BDC}"/>
                </a:ext>
              </a:extLst>
            </p:cNvPr>
            <p:cNvGrpSpPr/>
            <p:nvPr/>
          </p:nvGrpSpPr>
          <p:grpSpPr>
            <a:xfrm rot="20680032">
              <a:off x="755212" y="756151"/>
              <a:ext cx="121117" cy="53399"/>
              <a:chOff x="3366554" y="4511271"/>
              <a:chExt cx="348699" cy="15373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xmlns="" id="{FB889A0C-7ABA-4C5D-B070-91604CAB22E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A7FFAEA1-D330-43BA-9414-758EB280B6B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4B7FAEF8-3BCB-46D7-B0F6-6223DF8251DF}"/>
                  </a:ext>
                </a:extLst>
              </p:cNvPr>
              <p:cNvSpPr/>
              <p:nvPr/>
            </p:nvSpPr>
            <p:spPr>
              <a:xfrm flipH="1">
                <a:off x="3697253" y="4632580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F3B7E857-FB0D-4DC8-B474-3A75E6F5307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1D5912D0-C7E2-4CB5-A676-0190A6D95FCF}"/>
              </a:ext>
            </a:extLst>
          </p:cNvPr>
          <p:cNvSpPr txBox="1"/>
          <p:nvPr/>
        </p:nvSpPr>
        <p:spPr>
          <a:xfrm>
            <a:off x="1519143" y="179254"/>
            <a:ext cx="541020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1074453B-6261-41B2-9A7A-6BC27E0ACD03}"/>
              </a:ext>
            </a:extLst>
          </p:cNvPr>
          <p:cNvSpPr txBox="1"/>
          <p:nvPr/>
        </p:nvSpPr>
        <p:spPr>
          <a:xfrm>
            <a:off x="586653" y="354048"/>
            <a:ext cx="44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 w="1905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2342659" y="185772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2657739" y="185772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2047045" y="190472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904254" y="190472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1792213" y="203197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3132151" y="203197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1594825" y="222936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3326445" y="222936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1467577" y="248419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3474281" y="248419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1420575" y="277980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3563479" y="277980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1420575" y="309488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3563479" y="309488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1467577" y="334140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3474281" y="334140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1594825" y="356929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3326445" y="356929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3132151" y="376359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1792213" y="376359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904252" y="391142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4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2047045" y="391143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4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2657739" y="400062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4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2342659" y="400062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917180" y="2688460"/>
            <a:ext cx="1505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75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090290" y="5195267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2016944" y="4767780"/>
            <a:ext cx="1236560" cy="248488"/>
            <a:chOff x="9764887" y="2269703"/>
            <a:chExt cx="2109424" cy="423891"/>
          </a:xfrm>
          <a:effectLst/>
        </p:grpSpPr>
        <p:sp>
          <p:nvSpPr>
            <p:cNvPr id="146" name="모서리가 둥근 직사각형 14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D9A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 CONTENTS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4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5943089" y="185772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4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6258169" y="185772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5647475" y="190472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6504684" y="190472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5392643" y="203197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6732581" y="203197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5195255" y="222936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6926875" y="222936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068007" y="248419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7074711" y="248419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021005" y="277980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7163909" y="277980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6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021005" y="309488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7163909" y="309488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068007" y="334140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7074711" y="334140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5195255" y="356929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6926875" y="356929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6732581" y="376359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5392643" y="376359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6504682" y="391142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5647475" y="391143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6258169" y="400062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8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5943089" y="400062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5517610" y="2688460"/>
            <a:ext cx="1505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25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690720" y="5195267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5617374" y="4767780"/>
            <a:ext cx="1236560" cy="248488"/>
            <a:chOff x="9764887" y="2269703"/>
            <a:chExt cx="2109424" cy="423891"/>
          </a:xfrm>
          <a:effectLst/>
        </p:grpSpPr>
        <p:sp>
          <p:nvSpPr>
            <p:cNvPr id="184" name="모서리가 둥근 직사각형 18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D9A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 CONTENTS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6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9543519" y="185772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87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9858599" y="185772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88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247905" y="190472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89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105114" y="190472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0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8993073" y="203197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1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333011" y="203197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2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8795685" y="222936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3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0527305" y="222936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4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8668437" y="248419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5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0675141" y="248419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6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8621435" y="277980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7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0764339" y="277980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8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8621435" y="309488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9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0764339" y="309488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0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8668437" y="334140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1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0675141" y="334140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2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8795685" y="356929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3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0527305" y="356929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4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333011" y="376359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5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8993073" y="376359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6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105112" y="391142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7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247905" y="391143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8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9858599" y="400062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9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9543519" y="400062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118040" y="2688460"/>
            <a:ext cx="1505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50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91150" y="5195267"/>
            <a:ext cx="30898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212" name="그룹 211"/>
          <p:cNvGrpSpPr/>
          <p:nvPr/>
        </p:nvGrpSpPr>
        <p:grpSpPr>
          <a:xfrm>
            <a:off x="9217804" y="4767780"/>
            <a:ext cx="1236560" cy="248488"/>
            <a:chOff x="9764887" y="2269703"/>
            <a:chExt cx="2109424" cy="423891"/>
          </a:xfrm>
          <a:effectLst/>
        </p:grpSpPr>
        <p:sp>
          <p:nvSpPr>
            <p:cNvPr id="213" name="모서리가 둥근 직사각형 212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D9A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 CONTENTS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14" name="타원 213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3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2C6D1ED-5813-4E2C-83E5-6108208F1DEA}"/>
              </a:ext>
            </a:extLst>
          </p:cNvPr>
          <p:cNvGrpSpPr/>
          <p:nvPr/>
        </p:nvGrpSpPr>
        <p:grpSpPr>
          <a:xfrm>
            <a:off x="381577" y="217034"/>
            <a:ext cx="854982" cy="854982"/>
            <a:chOff x="306161" y="217034"/>
            <a:chExt cx="854982" cy="8549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366C822-A42E-415C-934D-EFE0BCCDB68C}"/>
                </a:ext>
              </a:extLst>
            </p:cNvPr>
            <p:cNvSpPr/>
            <p:nvPr/>
          </p:nvSpPr>
          <p:spPr>
            <a:xfrm>
              <a:off x="306161" y="217034"/>
              <a:ext cx="854982" cy="854982"/>
            </a:xfrm>
            <a:prstGeom prst="ellipse">
              <a:avLst/>
            </a:prstGeom>
            <a:solidFill>
              <a:srgbClr val="F6F4F5"/>
            </a:solidFill>
            <a:ln w="28575">
              <a:solidFill>
                <a:schemeClr val="bg1"/>
              </a:solidFill>
            </a:ln>
            <a:effectLst>
              <a:outerShdw dist="1270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65EF54EA-FD2B-44A8-91F0-6C44C730714F}"/>
                </a:ext>
              </a:extLst>
            </p:cNvPr>
            <p:cNvSpPr/>
            <p:nvPr/>
          </p:nvSpPr>
          <p:spPr>
            <a:xfrm rot="1800000">
              <a:off x="428461" y="338525"/>
              <a:ext cx="686868" cy="612000"/>
            </a:xfrm>
            <a:custGeom>
              <a:avLst/>
              <a:gdLst>
                <a:gd name="connsiteX0" fmla="*/ 306000 w 686868"/>
                <a:gd name="connsiteY0" fmla="*/ 0 h 612000"/>
                <a:gd name="connsiteX1" fmla="*/ 605783 w 686868"/>
                <a:gd name="connsiteY1" fmla="*/ 244330 h 612000"/>
                <a:gd name="connsiteX2" fmla="*/ 608672 w 686868"/>
                <a:gd name="connsiteY2" fmla="*/ 272987 h 612000"/>
                <a:gd name="connsiteX3" fmla="*/ 653854 w 686868"/>
                <a:gd name="connsiteY3" fmla="*/ 272987 h 612000"/>
                <a:gd name="connsiteX4" fmla="*/ 686868 w 686868"/>
                <a:gd name="connsiteY4" fmla="*/ 306001 h 612000"/>
                <a:gd name="connsiteX5" fmla="*/ 653854 w 686868"/>
                <a:gd name="connsiteY5" fmla="*/ 339015 h 612000"/>
                <a:gd name="connsiteX6" fmla="*/ 608672 w 686868"/>
                <a:gd name="connsiteY6" fmla="*/ 339015 h 612000"/>
                <a:gd name="connsiteX7" fmla="*/ 605783 w 686868"/>
                <a:gd name="connsiteY7" fmla="*/ 367670 h 612000"/>
                <a:gd name="connsiteX8" fmla="*/ 306000 w 686868"/>
                <a:gd name="connsiteY8" fmla="*/ 612000 h 612000"/>
                <a:gd name="connsiteX9" fmla="*/ 0 w 686868"/>
                <a:gd name="connsiteY9" fmla="*/ 306000 h 612000"/>
                <a:gd name="connsiteX10" fmla="*/ 306000 w 686868"/>
                <a:gd name="connsiteY10" fmla="*/ 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868" h="612000">
                  <a:moveTo>
                    <a:pt x="306000" y="0"/>
                  </a:moveTo>
                  <a:cubicBezTo>
                    <a:pt x="453874" y="0"/>
                    <a:pt x="577250" y="104891"/>
                    <a:pt x="605783" y="244330"/>
                  </a:cubicBezTo>
                  <a:lnTo>
                    <a:pt x="608672" y="272987"/>
                  </a:lnTo>
                  <a:lnTo>
                    <a:pt x="653854" y="272987"/>
                  </a:lnTo>
                  <a:cubicBezTo>
                    <a:pt x="672087" y="272987"/>
                    <a:pt x="686868" y="287768"/>
                    <a:pt x="686868" y="306001"/>
                  </a:cubicBezTo>
                  <a:cubicBezTo>
                    <a:pt x="686868" y="324234"/>
                    <a:pt x="672087" y="339015"/>
                    <a:pt x="653854" y="339015"/>
                  </a:cubicBezTo>
                  <a:lnTo>
                    <a:pt x="608672" y="339015"/>
                  </a:lnTo>
                  <a:lnTo>
                    <a:pt x="605783" y="367670"/>
                  </a:lnTo>
                  <a:cubicBezTo>
                    <a:pt x="577250" y="507109"/>
                    <a:pt x="453874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lose/>
                </a:path>
              </a:pathLst>
            </a:custGeom>
            <a:solidFill>
              <a:schemeClr val="bg1"/>
            </a:solidFill>
            <a:ln w="111125">
              <a:noFill/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528A3D2A-21C8-4453-A55D-46DEC2551943}"/>
                </a:ext>
              </a:extLst>
            </p:cNvPr>
            <p:cNvSpPr/>
            <p:nvPr/>
          </p:nvSpPr>
          <p:spPr>
            <a:xfrm>
              <a:off x="507038" y="388420"/>
              <a:ext cx="474485" cy="474485"/>
            </a:xfrm>
            <a:prstGeom prst="donut">
              <a:avLst>
                <a:gd name="adj" fmla="val 5638"/>
              </a:avLst>
            </a:prstGeom>
            <a:solidFill>
              <a:srgbClr val="603814"/>
            </a:solidFill>
            <a:ln w="6350">
              <a:solidFill>
                <a:srgbClr val="3A22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B2BD2F-8E55-4BEF-9145-CF2952C9CEA6}"/>
                </a:ext>
              </a:extLst>
            </p:cNvPr>
            <p:cNvSpPr/>
            <p:nvPr/>
          </p:nvSpPr>
          <p:spPr>
            <a:xfrm>
              <a:off x="532976" y="413011"/>
              <a:ext cx="421512" cy="421512"/>
            </a:xfrm>
            <a:prstGeom prst="ellipse">
              <a:avLst/>
            </a:prstGeom>
            <a:solidFill>
              <a:srgbClr val="603814"/>
            </a:solidFill>
            <a:ln w="111125">
              <a:noFill/>
            </a:ln>
            <a:effectLst>
              <a:innerShdw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xmlns="" id="{6DAE874B-9A64-4582-B5D2-16220A27F2AB}"/>
                </a:ext>
              </a:extLst>
            </p:cNvPr>
            <p:cNvSpPr/>
            <p:nvPr/>
          </p:nvSpPr>
          <p:spPr>
            <a:xfrm rot="16200000">
              <a:off x="626416" y="507082"/>
              <a:ext cx="234632" cy="469264"/>
            </a:xfrm>
            <a:prstGeom prst="moon">
              <a:avLst>
                <a:gd name="adj" fmla="val 18414"/>
              </a:avLst>
            </a:pr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7E2764A-471E-48D7-8D44-C2FCBC04B690}"/>
                </a:ext>
              </a:extLst>
            </p:cNvPr>
            <p:cNvSpPr/>
            <p:nvPr/>
          </p:nvSpPr>
          <p:spPr>
            <a:xfrm>
              <a:off x="551768" y="681815"/>
              <a:ext cx="414890" cy="161548"/>
            </a:xfrm>
            <a:custGeom>
              <a:avLst/>
              <a:gdLst>
                <a:gd name="connsiteX0" fmla="*/ 78165 w 1953199"/>
                <a:gd name="connsiteY0" fmla="*/ 273496 h 756484"/>
                <a:gd name="connsiteX1" fmla="*/ 297240 w 1953199"/>
                <a:gd name="connsiteY1" fmla="*/ 330646 h 756484"/>
                <a:gd name="connsiteX2" fmla="*/ 636965 w 1953199"/>
                <a:gd name="connsiteY2" fmla="*/ 229046 h 756484"/>
                <a:gd name="connsiteX3" fmla="*/ 1043365 w 1953199"/>
                <a:gd name="connsiteY3" fmla="*/ 365571 h 756484"/>
                <a:gd name="connsiteX4" fmla="*/ 1338640 w 1953199"/>
                <a:gd name="connsiteY4" fmla="*/ 111571 h 756484"/>
                <a:gd name="connsiteX5" fmla="*/ 1675190 w 1953199"/>
                <a:gd name="connsiteY5" fmla="*/ 146496 h 756484"/>
                <a:gd name="connsiteX6" fmla="*/ 1881565 w 1953199"/>
                <a:gd name="connsiteY6" fmla="*/ 54421 h 756484"/>
                <a:gd name="connsiteX7" fmla="*/ 1945065 w 1953199"/>
                <a:gd name="connsiteY7" fmla="*/ 446 h 756484"/>
                <a:gd name="connsiteX8" fmla="*/ 1910140 w 1953199"/>
                <a:gd name="connsiteY8" fmla="*/ 82996 h 756484"/>
                <a:gd name="connsiteX9" fmla="*/ 1567240 w 1953199"/>
                <a:gd name="connsiteY9" fmla="*/ 540196 h 756484"/>
                <a:gd name="connsiteX10" fmla="*/ 1065590 w 1953199"/>
                <a:gd name="connsiteY10" fmla="*/ 737046 h 756484"/>
                <a:gd name="connsiteX11" fmla="*/ 665540 w 1953199"/>
                <a:gd name="connsiteY11" fmla="*/ 717996 h 756484"/>
                <a:gd name="connsiteX12" fmla="*/ 163890 w 1953199"/>
                <a:gd name="connsiteY12" fmla="*/ 460821 h 756484"/>
                <a:gd name="connsiteX13" fmla="*/ 5140 w 1953199"/>
                <a:gd name="connsiteY13" fmla="*/ 314771 h 756484"/>
                <a:gd name="connsiteX14" fmla="*/ 78165 w 1953199"/>
                <a:gd name="connsiteY14" fmla="*/ 273496 h 756484"/>
                <a:gd name="connsiteX0" fmla="*/ 52486 w 1956095"/>
                <a:gd name="connsiteY0" fmla="*/ 247302 h 756484"/>
                <a:gd name="connsiteX1" fmla="*/ 300136 w 1956095"/>
                <a:gd name="connsiteY1" fmla="*/ 330646 h 756484"/>
                <a:gd name="connsiteX2" fmla="*/ 639861 w 1956095"/>
                <a:gd name="connsiteY2" fmla="*/ 229046 h 756484"/>
                <a:gd name="connsiteX3" fmla="*/ 1046261 w 1956095"/>
                <a:gd name="connsiteY3" fmla="*/ 365571 h 756484"/>
                <a:gd name="connsiteX4" fmla="*/ 1341536 w 1956095"/>
                <a:gd name="connsiteY4" fmla="*/ 111571 h 756484"/>
                <a:gd name="connsiteX5" fmla="*/ 1678086 w 1956095"/>
                <a:gd name="connsiteY5" fmla="*/ 146496 h 756484"/>
                <a:gd name="connsiteX6" fmla="*/ 1884461 w 1956095"/>
                <a:gd name="connsiteY6" fmla="*/ 54421 h 756484"/>
                <a:gd name="connsiteX7" fmla="*/ 1947961 w 1956095"/>
                <a:gd name="connsiteY7" fmla="*/ 446 h 756484"/>
                <a:gd name="connsiteX8" fmla="*/ 1913036 w 1956095"/>
                <a:gd name="connsiteY8" fmla="*/ 82996 h 756484"/>
                <a:gd name="connsiteX9" fmla="*/ 1570136 w 1956095"/>
                <a:gd name="connsiteY9" fmla="*/ 540196 h 756484"/>
                <a:gd name="connsiteX10" fmla="*/ 1068486 w 1956095"/>
                <a:gd name="connsiteY10" fmla="*/ 737046 h 756484"/>
                <a:gd name="connsiteX11" fmla="*/ 668436 w 1956095"/>
                <a:gd name="connsiteY11" fmla="*/ 717996 h 756484"/>
                <a:gd name="connsiteX12" fmla="*/ 166786 w 1956095"/>
                <a:gd name="connsiteY12" fmla="*/ 460821 h 756484"/>
                <a:gd name="connsiteX13" fmla="*/ 8036 w 1956095"/>
                <a:gd name="connsiteY13" fmla="*/ 314771 h 756484"/>
                <a:gd name="connsiteX14" fmla="*/ 52486 w 1956095"/>
                <a:gd name="connsiteY14" fmla="*/ 247302 h 756484"/>
                <a:gd name="connsiteX0" fmla="*/ 56005 w 1959614"/>
                <a:gd name="connsiteY0" fmla="*/ 247302 h 756484"/>
                <a:gd name="connsiteX1" fmla="*/ 303655 w 1959614"/>
                <a:gd name="connsiteY1" fmla="*/ 330646 h 756484"/>
                <a:gd name="connsiteX2" fmla="*/ 643380 w 1959614"/>
                <a:gd name="connsiteY2" fmla="*/ 229046 h 756484"/>
                <a:gd name="connsiteX3" fmla="*/ 1049780 w 1959614"/>
                <a:gd name="connsiteY3" fmla="*/ 365571 h 756484"/>
                <a:gd name="connsiteX4" fmla="*/ 1345055 w 1959614"/>
                <a:gd name="connsiteY4" fmla="*/ 111571 h 756484"/>
                <a:gd name="connsiteX5" fmla="*/ 1681605 w 1959614"/>
                <a:gd name="connsiteY5" fmla="*/ 146496 h 756484"/>
                <a:gd name="connsiteX6" fmla="*/ 1887980 w 1959614"/>
                <a:gd name="connsiteY6" fmla="*/ 54421 h 756484"/>
                <a:gd name="connsiteX7" fmla="*/ 1951480 w 1959614"/>
                <a:gd name="connsiteY7" fmla="*/ 446 h 756484"/>
                <a:gd name="connsiteX8" fmla="*/ 1916555 w 1959614"/>
                <a:gd name="connsiteY8" fmla="*/ 82996 h 756484"/>
                <a:gd name="connsiteX9" fmla="*/ 1573655 w 1959614"/>
                <a:gd name="connsiteY9" fmla="*/ 540196 h 756484"/>
                <a:gd name="connsiteX10" fmla="*/ 1072005 w 1959614"/>
                <a:gd name="connsiteY10" fmla="*/ 737046 h 756484"/>
                <a:gd name="connsiteX11" fmla="*/ 671955 w 1959614"/>
                <a:gd name="connsiteY11" fmla="*/ 717996 h 756484"/>
                <a:gd name="connsiteX12" fmla="*/ 170305 w 1959614"/>
                <a:gd name="connsiteY12" fmla="*/ 460821 h 756484"/>
                <a:gd name="connsiteX13" fmla="*/ 11555 w 1959614"/>
                <a:gd name="connsiteY13" fmla="*/ 314771 h 756484"/>
                <a:gd name="connsiteX14" fmla="*/ 56005 w 1959614"/>
                <a:gd name="connsiteY14" fmla="*/ 247302 h 756484"/>
                <a:gd name="connsiteX0" fmla="*/ 65834 w 1955155"/>
                <a:gd name="connsiteY0" fmla="*/ 254446 h 756484"/>
                <a:gd name="connsiteX1" fmla="*/ 299196 w 1955155"/>
                <a:gd name="connsiteY1" fmla="*/ 330646 h 756484"/>
                <a:gd name="connsiteX2" fmla="*/ 638921 w 1955155"/>
                <a:gd name="connsiteY2" fmla="*/ 229046 h 756484"/>
                <a:gd name="connsiteX3" fmla="*/ 1045321 w 1955155"/>
                <a:gd name="connsiteY3" fmla="*/ 365571 h 756484"/>
                <a:gd name="connsiteX4" fmla="*/ 1340596 w 1955155"/>
                <a:gd name="connsiteY4" fmla="*/ 111571 h 756484"/>
                <a:gd name="connsiteX5" fmla="*/ 1677146 w 1955155"/>
                <a:gd name="connsiteY5" fmla="*/ 146496 h 756484"/>
                <a:gd name="connsiteX6" fmla="*/ 1883521 w 1955155"/>
                <a:gd name="connsiteY6" fmla="*/ 54421 h 756484"/>
                <a:gd name="connsiteX7" fmla="*/ 1947021 w 1955155"/>
                <a:gd name="connsiteY7" fmla="*/ 446 h 756484"/>
                <a:gd name="connsiteX8" fmla="*/ 1912096 w 1955155"/>
                <a:gd name="connsiteY8" fmla="*/ 82996 h 756484"/>
                <a:gd name="connsiteX9" fmla="*/ 1569196 w 1955155"/>
                <a:gd name="connsiteY9" fmla="*/ 540196 h 756484"/>
                <a:gd name="connsiteX10" fmla="*/ 1067546 w 1955155"/>
                <a:gd name="connsiteY10" fmla="*/ 737046 h 756484"/>
                <a:gd name="connsiteX11" fmla="*/ 667496 w 1955155"/>
                <a:gd name="connsiteY11" fmla="*/ 717996 h 756484"/>
                <a:gd name="connsiteX12" fmla="*/ 165846 w 1955155"/>
                <a:gd name="connsiteY12" fmla="*/ 460821 h 756484"/>
                <a:gd name="connsiteX13" fmla="*/ 7096 w 1955155"/>
                <a:gd name="connsiteY13" fmla="*/ 314771 h 756484"/>
                <a:gd name="connsiteX14" fmla="*/ 65834 w 1955155"/>
                <a:gd name="connsiteY14" fmla="*/ 254446 h 756484"/>
                <a:gd name="connsiteX0" fmla="*/ 65834 w 1955155"/>
                <a:gd name="connsiteY0" fmla="*/ 259253 h 761291"/>
                <a:gd name="connsiteX1" fmla="*/ 299196 w 1955155"/>
                <a:gd name="connsiteY1" fmla="*/ 335453 h 761291"/>
                <a:gd name="connsiteX2" fmla="*/ 638921 w 1955155"/>
                <a:gd name="connsiteY2" fmla="*/ 233853 h 761291"/>
                <a:gd name="connsiteX3" fmla="*/ 1045321 w 1955155"/>
                <a:gd name="connsiteY3" fmla="*/ 370378 h 761291"/>
                <a:gd name="connsiteX4" fmla="*/ 1340596 w 1955155"/>
                <a:gd name="connsiteY4" fmla="*/ 116378 h 761291"/>
                <a:gd name="connsiteX5" fmla="*/ 1677146 w 1955155"/>
                <a:gd name="connsiteY5" fmla="*/ 151303 h 761291"/>
                <a:gd name="connsiteX6" fmla="*/ 1883521 w 1955155"/>
                <a:gd name="connsiteY6" fmla="*/ 59228 h 761291"/>
                <a:gd name="connsiteX7" fmla="*/ 1947021 w 1955155"/>
                <a:gd name="connsiteY7" fmla="*/ 5253 h 761291"/>
                <a:gd name="connsiteX8" fmla="*/ 1912096 w 1955155"/>
                <a:gd name="connsiteY8" fmla="*/ 87803 h 761291"/>
                <a:gd name="connsiteX9" fmla="*/ 1569196 w 1955155"/>
                <a:gd name="connsiteY9" fmla="*/ 545003 h 761291"/>
                <a:gd name="connsiteX10" fmla="*/ 1067546 w 1955155"/>
                <a:gd name="connsiteY10" fmla="*/ 741853 h 761291"/>
                <a:gd name="connsiteX11" fmla="*/ 667496 w 1955155"/>
                <a:gd name="connsiteY11" fmla="*/ 722803 h 761291"/>
                <a:gd name="connsiteX12" fmla="*/ 165846 w 1955155"/>
                <a:gd name="connsiteY12" fmla="*/ 465628 h 761291"/>
                <a:gd name="connsiteX13" fmla="*/ 7096 w 1955155"/>
                <a:gd name="connsiteY13" fmla="*/ 319578 h 761291"/>
                <a:gd name="connsiteX14" fmla="*/ 65834 w 1955155"/>
                <a:gd name="connsiteY14" fmla="*/ 259253 h 76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55155" h="761291">
                  <a:moveTo>
                    <a:pt x="65834" y="259253"/>
                  </a:moveTo>
                  <a:cubicBezTo>
                    <a:pt x="131186" y="316668"/>
                    <a:pt x="203682" y="339686"/>
                    <a:pt x="299196" y="335453"/>
                  </a:cubicBezTo>
                  <a:cubicBezTo>
                    <a:pt x="394711" y="331220"/>
                    <a:pt x="514567" y="228032"/>
                    <a:pt x="638921" y="233853"/>
                  </a:cubicBezTo>
                  <a:cubicBezTo>
                    <a:pt x="763275" y="239674"/>
                    <a:pt x="928375" y="389957"/>
                    <a:pt x="1045321" y="370378"/>
                  </a:cubicBezTo>
                  <a:cubicBezTo>
                    <a:pt x="1162267" y="350799"/>
                    <a:pt x="1235292" y="152890"/>
                    <a:pt x="1340596" y="116378"/>
                  </a:cubicBezTo>
                  <a:cubicBezTo>
                    <a:pt x="1445900" y="79865"/>
                    <a:pt x="1586659" y="160828"/>
                    <a:pt x="1677146" y="151303"/>
                  </a:cubicBezTo>
                  <a:cubicBezTo>
                    <a:pt x="1767634" y="141778"/>
                    <a:pt x="1833779" y="135958"/>
                    <a:pt x="1883521" y="59228"/>
                  </a:cubicBezTo>
                  <a:cubicBezTo>
                    <a:pt x="1933263" y="-17502"/>
                    <a:pt x="1942259" y="491"/>
                    <a:pt x="1947021" y="5253"/>
                  </a:cubicBezTo>
                  <a:cubicBezTo>
                    <a:pt x="1951783" y="10015"/>
                    <a:pt x="1975067" y="-2155"/>
                    <a:pt x="1912096" y="87803"/>
                  </a:cubicBezTo>
                  <a:cubicBezTo>
                    <a:pt x="1849125" y="177761"/>
                    <a:pt x="1709954" y="435995"/>
                    <a:pt x="1569196" y="545003"/>
                  </a:cubicBezTo>
                  <a:cubicBezTo>
                    <a:pt x="1428438" y="654011"/>
                    <a:pt x="1217829" y="712220"/>
                    <a:pt x="1067546" y="741853"/>
                  </a:cubicBezTo>
                  <a:cubicBezTo>
                    <a:pt x="917263" y="771486"/>
                    <a:pt x="817779" y="768840"/>
                    <a:pt x="667496" y="722803"/>
                  </a:cubicBezTo>
                  <a:cubicBezTo>
                    <a:pt x="517213" y="676766"/>
                    <a:pt x="275913" y="532832"/>
                    <a:pt x="165846" y="465628"/>
                  </a:cubicBezTo>
                  <a:cubicBezTo>
                    <a:pt x="55779" y="398424"/>
                    <a:pt x="23765" y="353974"/>
                    <a:pt x="7096" y="319578"/>
                  </a:cubicBezTo>
                  <a:cubicBezTo>
                    <a:pt x="-9573" y="285182"/>
                    <a:pt x="482" y="201838"/>
                    <a:pt x="65834" y="259253"/>
                  </a:cubicBezTo>
                  <a:close/>
                </a:path>
              </a:pathLst>
            </a:custGeom>
            <a:solidFill>
              <a:srgbClr val="CDA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182424F-18C3-4520-9670-245A02D9AB33}"/>
                </a:ext>
              </a:extLst>
            </p:cNvPr>
            <p:cNvSpPr/>
            <p:nvPr/>
          </p:nvSpPr>
          <p:spPr>
            <a:xfrm>
              <a:off x="732610" y="80106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5F38956-D908-4625-BAFA-4F5E3F61A4A6}"/>
                </a:ext>
              </a:extLst>
            </p:cNvPr>
            <p:cNvSpPr/>
            <p:nvPr/>
          </p:nvSpPr>
          <p:spPr>
            <a:xfrm>
              <a:off x="827151" y="751467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B50248DA-7726-4E14-A4BE-FF31B8FE18DE}"/>
                </a:ext>
              </a:extLst>
            </p:cNvPr>
            <p:cNvSpPr/>
            <p:nvPr/>
          </p:nvSpPr>
          <p:spPr>
            <a:xfrm>
              <a:off x="797522" y="805576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0CD6E506-749E-44AE-8810-7CFD9517BBE9}"/>
                </a:ext>
              </a:extLst>
            </p:cNvPr>
            <p:cNvSpPr/>
            <p:nvPr/>
          </p:nvSpPr>
          <p:spPr>
            <a:xfrm>
              <a:off x="631080" y="772190"/>
              <a:ext cx="22245" cy="22245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F5F1B8D6-1A78-4AE4-B05E-FBF6D73F9CDB}"/>
                </a:ext>
              </a:extLst>
            </p:cNvPr>
            <p:cNvSpPr/>
            <p:nvPr/>
          </p:nvSpPr>
          <p:spPr>
            <a:xfrm flipH="1">
              <a:off x="653718" y="817073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14CEAA5-DB61-437A-84F5-E84AB1A0094A}"/>
                </a:ext>
              </a:extLst>
            </p:cNvPr>
            <p:cNvSpPr/>
            <p:nvPr/>
          </p:nvSpPr>
          <p:spPr>
            <a:xfrm flipH="1">
              <a:off x="679264" y="793427"/>
              <a:ext cx="7639" cy="7639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CBCCB25-CBF0-40FB-8A0F-049D1245A10B}"/>
                </a:ext>
              </a:extLst>
            </p:cNvPr>
            <p:cNvSpPr/>
            <p:nvPr/>
          </p:nvSpPr>
          <p:spPr>
            <a:xfrm flipH="1">
              <a:off x="700205" y="812879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CD5737E-56CE-4A45-8BA0-51F6452C9200}"/>
                </a:ext>
              </a:extLst>
            </p:cNvPr>
            <p:cNvSpPr/>
            <p:nvPr/>
          </p:nvSpPr>
          <p:spPr>
            <a:xfrm flipH="1">
              <a:off x="732545" y="84521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1A58114-ED75-4D4E-9EF6-A46E1B4F43BA}"/>
                </a:ext>
              </a:extLst>
            </p:cNvPr>
            <p:cNvSpPr/>
            <p:nvPr/>
          </p:nvSpPr>
          <p:spPr>
            <a:xfrm flipH="1">
              <a:off x="764885" y="783570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4890D5F-52E8-4479-B98D-1EB0F6068137}"/>
                </a:ext>
              </a:extLst>
            </p:cNvPr>
            <p:cNvSpPr/>
            <p:nvPr/>
          </p:nvSpPr>
          <p:spPr>
            <a:xfrm flipH="1">
              <a:off x="786107" y="785591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13773BD-5D61-4F1F-8035-A35736A06EDF}"/>
                </a:ext>
              </a:extLst>
            </p:cNvPr>
            <p:cNvSpPr/>
            <p:nvPr/>
          </p:nvSpPr>
          <p:spPr>
            <a:xfrm flipH="1">
              <a:off x="829564" y="822983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EE9CDBF-53E3-46AB-AEEA-2B3AA1E58A9F}"/>
                </a:ext>
              </a:extLst>
            </p:cNvPr>
            <p:cNvSpPr/>
            <p:nvPr/>
          </p:nvSpPr>
          <p:spPr>
            <a:xfrm rot="19019220" flipH="1">
              <a:off x="778022" y="814898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5830A961-1CA5-4D7C-B672-DB0E061D6FC0}"/>
                </a:ext>
              </a:extLst>
            </p:cNvPr>
            <p:cNvGrpSpPr/>
            <p:nvPr/>
          </p:nvGrpSpPr>
          <p:grpSpPr>
            <a:xfrm>
              <a:off x="765520" y="773985"/>
              <a:ext cx="75068" cy="36159"/>
              <a:chOff x="3366554" y="4511271"/>
              <a:chExt cx="353757" cy="1704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xmlns="" id="{C6B922F7-D607-440A-9C54-0025207B70D2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094F89A3-F147-416B-A497-D8D4955E530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2F1459-6AAE-4648-B0D9-8F09886925C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961CF84D-34FA-40CB-B923-AABD40963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4503F04-5E7B-4F3B-BF7E-F1C6F268AA0F}"/>
                </a:ext>
              </a:extLst>
            </p:cNvPr>
            <p:cNvSpPr/>
            <p:nvPr/>
          </p:nvSpPr>
          <p:spPr>
            <a:xfrm flipH="1">
              <a:off x="764885" y="830564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1DB5CD-7077-4ECA-A9FC-47F5F1A88700}"/>
                </a:ext>
              </a:extLst>
            </p:cNvPr>
            <p:cNvSpPr/>
            <p:nvPr/>
          </p:nvSpPr>
          <p:spPr>
            <a:xfrm flipH="1">
              <a:off x="797224" y="78744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A2CC99C-70FC-4083-A9AE-C581C426D601}"/>
                </a:ext>
              </a:extLst>
            </p:cNvPr>
            <p:cNvSpPr/>
            <p:nvPr/>
          </p:nvSpPr>
          <p:spPr>
            <a:xfrm flipH="1">
              <a:off x="829564" y="819784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145DF2F-9908-4979-9EF0-CD6564C8E411}"/>
                </a:ext>
              </a:extLst>
            </p:cNvPr>
            <p:cNvSpPr/>
            <p:nvPr/>
          </p:nvSpPr>
          <p:spPr>
            <a:xfrm flipH="1">
              <a:off x="702225" y="752745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A36B1612-D4C7-4DBF-820D-CD34B729B7F6}"/>
                </a:ext>
              </a:extLst>
            </p:cNvPr>
            <p:cNvSpPr/>
            <p:nvPr/>
          </p:nvSpPr>
          <p:spPr>
            <a:xfrm flipH="1">
              <a:off x="745682" y="790137"/>
              <a:ext cx="3820" cy="3820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57FA1A7B-65BB-4929-A5FE-251A0E604A9F}"/>
                </a:ext>
              </a:extLst>
            </p:cNvPr>
            <p:cNvSpPr/>
            <p:nvPr/>
          </p:nvSpPr>
          <p:spPr>
            <a:xfrm flipH="1">
              <a:off x="713342" y="75459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8788FA3-5E28-425E-ABB6-CEE76B74AC1C}"/>
                </a:ext>
              </a:extLst>
            </p:cNvPr>
            <p:cNvSpPr/>
            <p:nvPr/>
          </p:nvSpPr>
          <p:spPr>
            <a:xfrm flipH="1">
              <a:off x="721427" y="786938"/>
              <a:ext cx="5348" cy="5348"/>
            </a:xfrm>
            <a:prstGeom prst="ellipse">
              <a:avLst/>
            </a:prstGeom>
            <a:solidFill>
              <a:srgbClr val="603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680051F3-5C0D-4754-952F-F8CE39425DDE}"/>
                </a:ext>
              </a:extLst>
            </p:cNvPr>
            <p:cNvGrpSpPr/>
            <p:nvPr/>
          </p:nvGrpSpPr>
          <p:grpSpPr>
            <a:xfrm rot="18900000">
              <a:off x="796380" y="749131"/>
              <a:ext cx="61334" cy="29544"/>
              <a:chOff x="3366554" y="4511271"/>
              <a:chExt cx="353757" cy="1704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A3C456CA-7A27-4049-AB36-400BF2ECFC2D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52C607BC-D26F-469E-A2E0-72259374F6A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EB81323D-2579-457B-ABC0-7A9E52FD9955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476A08D-A318-47C7-88EA-361BF9C6878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BA9E44E-872E-4DE3-A5AC-322A5EA8E8A2}"/>
                </a:ext>
              </a:extLst>
            </p:cNvPr>
            <p:cNvGrpSpPr/>
            <p:nvPr/>
          </p:nvGrpSpPr>
          <p:grpSpPr>
            <a:xfrm rot="2062965">
              <a:off x="607648" y="757208"/>
              <a:ext cx="61334" cy="29544"/>
              <a:chOff x="3366554" y="4511271"/>
              <a:chExt cx="353757" cy="1704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3F81F9E5-4877-40A5-BD04-093D878DC21F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FAA39B08-ED6A-447B-8F8C-E5BE1C8ADD4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5AD9AA04-66A7-44B2-AEB1-EEC0513D67CC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225C1E53-9A27-4D4E-8125-F7C8A381D5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C37D198F-3F26-44C6-9949-5A1BDB540EA6}"/>
                </a:ext>
              </a:extLst>
            </p:cNvPr>
            <p:cNvGrpSpPr/>
            <p:nvPr/>
          </p:nvGrpSpPr>
          <p:grpSpPr>
            <a:xfrm rot="18900000">
              <a:off x="757859" y="774998"/>
              <a:ext cx="25145" cy="16424"/>
              <a:chOff x="3459420" y="4511271"/>
              <a:chExt cx="260891" cy="1704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D4656A5F-5575-490B-9475-06096D74B33F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55A9D3A9-46A8-42B5-BAFD-9C8C575C67B9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F3405310-D6A9-4EB3-8377-8A2250C56FE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C58D9B29-119C-4BE5-9721-EBA90EC7D52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C691567D-F5E4-464E-8A92-51387076CA99}"/>
                </a:ext>
              </a:extLst>
            </p:cNvPr>
            <p:cNvGrpSpPr/>
            <p:nvPr/>
          </p:nvGrpSpPr>
          <p:grpSpPr>
            <a:xfrm rot="21200461">
              <a:off x="776269" y="790112"/>
              <a:ext cx="25145" cy="16424"/>
              <a:chOff x="3459420" y="4511271"/>
              <a:chExt cx="260891" cy="170400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0841343F-82CB-41C0-A648-70BBB9B9530D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74993A9F-3E2A-42EF-A625-6BA30AB19E20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33D100CD-F04B-4F24-B83A-384579A546F6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7FB80590-D263-4B9E-ABE1-ED698DB6DF44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6F510BC-A366-4D72-B5F5-46DF6429EBCD}"/>
                </a:ext>
              </a:extLst>
            </p:cNvPr>
            <p:cNvGrpSpPr/>
            <p:nvPr/>
          </p:nvGrpSpPr>
          <p:grpSpPr>
            <a:xfrm rot="21200461">
              <a:off x="735369" y="783240"/>
              <a:ext cx="25145" cy="16424"/>
              <a:chOff x="3459420" y="4511271"/>
              <a:chExt cx="260891" cy="1704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BFC37A8B-251C-4E33-A6DD-957BCDA85680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8D71E79A-651C-4406-B0CB-ED1DE07BF29C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1AFADBB2-8C51-4A98-A25F-98E4226C0F34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383FA205-9FAF-49D7-A73E-B040CA3E8157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DD8876A0-87DF-4B5A-B03C-9045840C7EEE}"/>
                </a:ext>
              </a:extLst>
            </p:cNvPr>
            <p:cNvGrpSpPr/>
            <p:nvPr/>
          </p:nvGrpSpPr>
          <p:grpSpPr>
            <a:xfrm rot="21200461">
              <a:off x="762638" y="799536"/>
              <a:ext cx="25145" cy="16424"/>
              <a:chOff x="3459420" y="4511271"/>
              <a:chExt cx="260891" cy="17040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6C636DCF-B8D0-4337-AB82-65E597F86731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49F2CED5-5DF0-4738-B3D6-85AF7451CD9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72A9BA16-47DA-4D37-A47A-47EFD7E24101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DDC75F4D-35F0-4266-838E-D1F188703242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4244EA9-9668-4918-88CC-C9B995DF28AC}"/>
                </a:ext>
              </a:extLst>
            </p:cNvPr>
            <p:cNvGrpSpPr/>
            <p:nvPr/>
          </p:nvGrpSpPr>
          <p:grpSpPr>
            <a:xfrm rot="2187466">
              <a:off x="838885" y="743255"/>
              <a:ext cx="25145" cy="16424"/>
              <a:chOff x="3459420" y="4511271"/>
              <a:chExt cx="260891" cy="1704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F0170217-72F6-4D2C-9F25-9B06BC20C5A2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9EE28B29-DDC0-4C13-BA30-FE736398A64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xmlns="" id="{B4C8D619-4179-4C7C-8E3A-FFAAE78FBA1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xmlns="" id="{575F6143-7E8C-41E5-BA1E-364898AB6BAE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5601455-530C-469A-B819-3FE613AB636D}"/>
                </a:ext>
              </a:extLst>
            </p:cNvPr>
            <p:cNvGrpSpPr/>
            <p:nvPr/>
          </p:nvGrpSpPr>
          <p:grpSpPr>
            <a:xfrm rot="2187466">
              <a:off x="679363" y="738292"/>
              <a:ext cx="25145" cy="16424"/>
              <a:chOff x="3459420" y="4511271"/>
              <a:chExt cx="260891" cy="17040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5391E7EF-A37A-45C7-8FEE-6D9C7E00EE83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7AC2459E-7A82-4AFA-A456-9A3A039C5843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xmlns="" id="{22B788FE-C754-415F-A30C-ADF69598F3B8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E804E355-843C-47B5-B9FB-6F63D94E63B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CB6570E8-043E-44CC-A632-71259F302C6C}"/>
                </a:ext>
              </a:extLst>
            </p:cNvPr>
            <p:cNvGrpSpPr/>
            <p:nvPr/>
          </p:nvGrpSpPr>
          <p:grpSpPr>
            <a:xfrm rot="682092">
              <a:off x="685787" y="744662"/>
              <a:ext cx="25145" cy="16424"/>
              <a:chOff x="3459420" y="4511271"/>
              <a:chExt cx="260891" cy="170400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3C27D5E8-C1C6-4AAB-84EC-5120BDA0CFF9}"/>
                  </a:ext>
                </a:extLst>
              </p:cNvPr>
              <p:cNvSpPr/>
              <p:nvPr/>
            </p:nvSpPr>
            <p:spPr>
              <a:xfrm flipH="1">
                <a:off x="3564790" y="4594532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6734CDC5-C094-4F1C-93B9-54BF6B7EE79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B6CBF181-64EC-4DCB-9875-2A788E14BAFE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36C97887-B6CD-45BC-A722-6FA89EB9FBDA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09D6FDDB-4F42-4630-9DEC-FEAEAF89A44F}"/>
                </a:ext>
              </a:extLst>
            </p:cNvPr>
            <p:cNvGrpSpPr/>
            <p:nvPr/>
          </p:nvGrpSpPr>
          <p:grpSpPr>
            <a:xfrm rot="20942186">
              <a:off x="819982" y="708734"/>
              <a:ext cx="61334" cy="29544"/>
              <a:chOff x="3366554" y="4511271"/>
              <a:chExt cx="353757" cy="17040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39BF6DF8-82C3-4784-BDFE-A20148FEB989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8B8B5D9-2EE5-4358-9C1B-2501DD2E179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A6087C46-2EDE-4BB3-BD90-0AF7152F9C5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xmlns="" id="{2578F4E1-69AD-4190-BF19-38249D814F9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D7128052-5AB4-40CC-943B-B9C58F1A6078}"/>
                </a:ext>
              </a:extLst>
            </p:cNvPr>
            <p:cNvGrpSpPr/>
            <p:nvPr/>
          </p:nvGrpSpPr>
          <p:grpSpPr>
            <a:xfrm rot="21200461">
              <a:off x="854975" y="709599"/>
              <a:ext cx="25145" cy="16424"/>
              <a:chOff x="3459420" y="4511271"/>
              <a:chExt cx="260891" cy="1704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xmlns="" id="{86A1C652-1DD0-4BEF-8CB8-6526A5FDF35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A23E2423-0D5B-48E6-BF95-8CE8EA3682AA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xmlns="" id="{85D6CDB8-1385-42FB-8FD5-8FF39385B67B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E437E4A1-B80D-4091-9C7A-E12D7E52C26C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51A3A7C-77B5-43A6-9193-12CF83133B2F}"/>
                </a:ext>
              </a:extLst>
            </p:cNvPr>
            <p:cNvGrpSpPr/>
            <p:nvPr/>
          </p:nvGrpSpPr>
          <p:grpSpPr>
            <a:xfrm rot="9867487">
              <a:off x="839575" y="704540"/>
              <a:ext cx="25145" cy="16424"/>
              <a:chOff x="3459420" y="4511271"/>
              <a:chExt cx="260891" cy="170400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DBA4E378-28CE-4C08-9F4F-F5757B05DB17}"/>
                  </a:ext>
                </a:extLst>
              </p:cNvPr>
              <p:cNvSpPr/>
              <p:nvPr/>
            </p:nvSpPr>
            <p:spPr>
              <a:xfrm flipH="1">
                <a:off x="3474065" y="4524670"/>
                <a:ext cx="18001" cy="18001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F9E043E1-DB34-406A-BE10-F837D47E9EC4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xmlns="" id="{97754425-4CE9-4A8C-9821-C41F814EF89A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xmlns="" id="{9836A677-5EBE-4150-A010-469379FF6BF9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2DFC3840-7E5B-4B89-984D-BCD375BD13A7}"/>
                </a:ext>
              </a:extLst>
            </p:cNvPr>
            <p:cNvGrpSpPr/>
            <p:nvPr/>
          </p:nvGrpSpPr>
          <p:grpSpPr>
            <a:xfrm rot="20680032">
              <a:off x="676631" y="778390"/>
              <a:ext cx="61334" cy="29544"/>
              <a:chOff x="3366554" y="4511271"/>
              <a:chExt cx="353757" cy="1704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279507A8-9DBC-4319-A650-3DEAAE2EFAA6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25DD2C8D-5486-4036-AAB9-5C9AC326B03B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xmlns="" id="{13529036-3D32-4817-9BB5-5F26FA04AFA9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2B4C2B66-765B-46FD-BC37-93458569856F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52026BEE-B8EA-4FBF-9EBC-DFFDDBF65CFE}"/>
                </a:ext>
              </a:extLst>
            </p:cNvPr>
            <p:cNvGrpSpPr/>
            <p:nvPr/>
          </p:nvGrpSpPr>
          <p:grpSpPr>
            <a:xfrm rot="20680032">
              <a:off x="701101" y="775055"/>
              <a:ext cx="83584" cy="40261"/>
              <a:chOff x="3366554" y="4511271"/>
              <a:chExt cx="353757" cy="17040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CC7654B1-2A51-4A45-8D10-39A90B55002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8587EBB1-9809-45D3-A947-F2DDAB66ACBF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xmlns="" id="{0B472463-D740-4851-A7AE-D2C522E6B282}"/>
                  </a:ext>
                </a:extLst>
              </p:cNvPr>
              <p:cNvSpPr/>
              <p:nvPr/>
            </p:nvSpPr>
            <p:spPr>
              <a:xfrm flipH="1">
                <a:off x="3702311" y="46636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35D4ED0A-A51D-48B7-B3BE-E698B7B25F2B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7253212-4774-4820-86F1-A1074F916BDC}"/>
                </a:ext>
              </a:extLst>
            </p:cNvPr>
            <p:cNvGrpSpPr/>
            <p:nvPr/>
          </p:nvGrpSpPr>
          <p:grpSpPr>
            <a:xfrm rot="20680032">
              <a:off x="755212" y="756151"/>
              <a:ext cx="121117" cy="53399"/>
              <a:chOff x="3366554" y="4511271"/>
              <a:chExt cx="348699" cy="15373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xmlns="" id="{FB889A0C-7ABA-4C5D-B070-91604CAB22E4}"/>
                  </a:ext>
                </a:extLst>
              </p:cNvPr>
              <p:cNvSpPr/>
              <p:nvPr/>
            </p:nvSpPr>
            <p:spPr>
              <a:xfrm flipH="1">
                <a:off x="3366554" y="464700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A7FFAEA1-D330-43BA-9414-758EB280B6B2}"/>
                  </a:ext>
                </a:extLst>
              </p:cNvPr>
              <p:cNvSpPr/>
              <p:nvPr/>
            </p:nvSpPr>
            <p:spPr>
              <a:xfrm flipH="1">
                <a:off x="3549911" y="4511271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4B7FAEF8-3BCB-46D7-B0F6-6223DF8251DF}"/>
                  </a:ext>
                </a:extLst>
              </p:cNvPr>
              <p:cNvSpPr/>
              <p:nvPr/>
            </p:nvSpPr>
            <p:spPr>
              <a:xfrm flipH="1">
                <a:off x="3697253" y="4632580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F3B7E857-FB0D-4DC8-B474-3A75E6F53078}"/>
                  </a:ext>
                </a:extLst>
              </p:cNvPr>
              <p:cNvSpPr/>
              <p:nvPr/>
            </p:nvSpPr>
            <p:spPr>
              <a:xfrm rot="19019220" flipH="1">
                <a:off x="3459420" y="4625568"/>
                <a:ext cx="18000" cy="1800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1D5912D0-C7E2-4CB5-A676-0190A6D95FCF}"/>
              </a:ext>
            </a:extLst>
          </p:cNvPr>
          <p:cNvSpPr txBox="1"/>
          <p:nvPr/>
        </p:nvSpPr>
        <p:spPr>
          <a:xfrm>
            <a:off x="1519143" y="179254"/>
            <a:ext cx="541020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1074453B-6261-41B2-9A7A-6BC27E0ACD03}"/>
              </a:ext>
            </a:extLst>
          </p:cNvPr>
          <p:cNvSpPr txBox="1"/>
          <p:nvPr/>
        </p:nvSpPr>
        <p:spPr>
          <a:xfrm>
            <a:off x="586653" y="354048"/>
            <a:ext cx="441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 w="1905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457288" y="21369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6" name="양쪽 모서리가 둥근 사각형 215"/>
          <p:cNvSpPr/>
          <p:nvPr/>
        </p:nvSpPr>
        <p:spPr>
          <a:xfrm rot="16200000" flipH="1">
            <a:off x="1232819" y="2378488"/>
            <a:ext cx="1058538" cy="590550"/>
          </a:xfrm>
          <a:prstGeom prst="round2SameRect">
            <a:avLst>
              <a:gd name="adj1" fmla="val 23119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291675" y="2177311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1536892" y="24944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01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1457288" y="37815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0" name="양쪽 모서리가 둥근 사각형 219"/>
          <p:cNvSpPr/>
          <p:nvPr/>
        </p:nvSpPr>
        <p:spPr>
          <a:xfrm rot="16200000" flipH="1">
            <a:off x="1232819" y="4023084"/>
            <a:ext cx="1058538" cy="590550"/>
          </a:xfrm>
          <a:prstGeom prst="round2SameRect">
            <a:avLst>
              <a:gd name="adj1" fmla="val 27957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2291675" y="3821907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2" name="직사각형 221"/>
          <p:cNvSpPr/>
          <p:nvPr/>
        </p:nvSpPr>
        <p:spPr>
          <a:xfrm>
            <a:off x="1536892" y="41580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01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528928" y="21369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4" name="양쪽 모서리가 둥근 사각형 223"/>
          <p:cNvSpPr/>
          <p:nvPr/>
        </p:nvSpPr>
        <p:spPr>
          <a:xfrm rot="16200000" flipH="1">
            <a:off x="6299697" y="2378488"/>
            <a:ext cx="1058538" cy="590550"/>
          </a:xfrm>
          <a:prstGeom prst="round2SameRect">
            <a:avLst>
              <a:gd name="adj1" fmla="val 28495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363315" y="2177311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608532" y="24944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01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6528928" y="37815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8" name="양쪽 모서리가 둥근 사각형 227"/>
          <p:cNvSpPr/>
          <p:nvPr/>
        </p:nvSpPr>
        <p:spPr>
          <a:xfrm rot="16200000" flipH="1">
            <a:off x="6299697" y="4023084"/>
            <a:ext cx="1058538" cy="590550"/>
          </a:xfrm>
          <a:prstGeom prst="round2SameRect">
            <a:avLst>
              <a:gd name="adj1" fmla="val 26344"/>
              <a:gd name="adj2" fmla="val 0"/>
            </a:avLst>
          </a:prstGeom>
          <a:solidFill>
            <a:srgbClr val="E1E3DE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7363315" y="3821907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6608532" y="41580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01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886616" y="5233620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경제적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사업적 이익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348866" y="5254688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33" name="그룹 232"/>
          <p:cNvGrpSpPr/>
          <p:nvPr/>
        </p:nvGrpSpPr>
        <p:grpSpPr>
          <a:xfrm>
            <a:off x="5482673" y="1835526"/>
            <a:ext cx="645470" cy="645470"/>
            <a:chOff x="1651388" y="2172798"/>
            <a:chExt cx="1083168" cy="1083168"/>
          </a:xfrm>
        </p:grpSpPr>
        <p:sp>
          <p:nvSpPr>
            <p:cNvPr id="234" name="타원 233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>
            <a:off x="10560725" y="3476070"/>
            <a:ext cx="645470" cy="645470"/>
            <a:chOff x="8846116" y="4168827"/>
            <a:chExt cx="1083168" cy="1083168"/>
          </a:xfrm>
        </p:grpSpPr>
        <p:sp>
          <p:nvSpPr>
            <p:cNvPr id="237" name="타원 23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39" name="그룹 238"/>
          <p:cNvGrpSpPr/>
          <p:nvPr/>
        </p:nvGrpSpPr>
        <p:grpSpPr>
          <a:xfrm>
            <a:off x="10591866" y="1835720"/>
            <a:ext cx="645470" cy="645470"/>
            <a:chOff x="8723358" y="1778931"/>
            <a:chExt cx="1083168" cy="1083168"/>
          </a:xfrm>
        </p:grpSpPr>
        <p:sp>
          <p:nvSpPr>
            <p:cNvPr id="240" name="타원 239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242" name="그룹 241"/>
          <p:cNvGrpSpPr/>
          <p:nvPr/>
        </p:nvGrpSpPr>
        <p:grpSpPr>
          <a:xfrm>
            <a:off x="5489744" y="3468668"/>
            <a:ext cx="645470" cy="645470"/>
            <a:chOff x="2899657" y="4303429"/>
            <a:chExt cx="1083168" cy="1083168"/>
          </a:xfrm>
        </p:grpSpPr>
        <p:sp>
          <p:nvSpPr>
            <p:cNvPr id="243" name="타원 24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5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603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</a:t>
            </a:r>
          </a:p>
        </p:txBody>
      </p:sp>
      <p:sp>
        <p:nvSpPr>
          <p:cNvPr id="7" name="타원 6"/>
          <p:cNvSpPr/>
          <p:nvPr/>
        </p:nvSpPr>
        <p:spPr>
          <a:xfrm>
            <a:off x="1697676" y="1996669"/>
            <a:ext cx="2647184" cy="2647184"/>
          </a:xfrm>
          <a:prstGeom prst="ellipse">
            <a:avLst/>
          </a:prstGeom>
          <a:solidFill>
            <a:srgbClr val="47C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195</a:t>
            </a:r>
          </a:p>
        </p:txBody>
      </p:sp>
      <p:sp>
        <p:nvSpPr>
          <p:cNvPr id="8" name="타원 7"/>
          <p:cNvSpPr/>
          <p:nvPr/>
        </p:nvSpPr>
        <p:spPr>
          <a:xfrm>
            <a:off x="7869876" y="1996669"/>
            <a:ext cx="2647184" cy="2647184"/>
          </a:xfrm>
          <a:prstGeom prst="ellipse">
            <a:avLst/>
          </a:prstGeom>
          <a:solidFill>
            <a:srgbClr val="CDA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205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113</a:t>
            </a:r>
          </a:p>
        </p:txBody>
      </p:sp>
    </p:spTree>
    <p:extLst>
      <p:ext uri="{BB962C8B-B14F-4D97-AF65-F5344CB8AC3E}">
        <p14:creationId xmlns:p14="http://schemas.microsoft.com/office/powerpoint/2010/main" val="1491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2021-08-29T07:09:48Z</dcterms:created>
  <dcterms:modified xsi:type="dcterms:W3CDTF">2024-09-18T06:06:55Z</dcterms:modified>
</cp:coreProperties>
</file>