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3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3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78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50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581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325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58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933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36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67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687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2024-09-18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77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=""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defRPr/>
            </a:pPr>
            <a:r>
              <a:rPr lang="en-US" altLang="ko-KR" sz="5400" b="1" kern="0" dirty="0">
                <a:ln w="19050">
                  <a:noFill/>
                </a:ln>
                <a:solidFill>
                  <a:srgbClr val="18CACA"/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54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PRESENTATION</a:t>
            </a:r>
          </a:p>
          <a:p>
            <a:pPr algn="ctr" latinLnBrk="0">
              <a:defRPr/>
            </a:pPr>
            <a:r>
              <a:rPr lang="en-US" altLang="ko-KR" sz="105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66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7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=""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D401EB-E237-4A28-9A21-E130C57D3976}"/>
              </a:ext>
            </a:extLst>
          </p:cNvPr>
          <p:cNvSpPr txBox="1"/>
          <p:nvPr/>
        </p:nvSpPr>
        <p:spPr>
          <a:xfrm>
            <a:off x="2990399" y="34481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2AEE23A-9718-4AA7-ACE2-BF94B9D80945}"/>
              </a:ext>
            </a:extLst>
          </p:cNvPr>
          <p:cNvSpPr/>
          <p:nvPr/>
        </p:nvSpPr>
        <p:spPr>
          <a:xfrm>
            <a:off x="2154786" y="4260257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="" xmlns:a16="http://schemas.microsoft.com/office/drawing/2014/main" id="{115E4006-432F-4AB3-9724-14065CF3EFAF}"/>
              </a:ext>
            </a:extLst>
          </p:cNvPr>
          <p:cNvGrpSpPr/>
          <p:nvPr/>
        </p:nvGrpSpPr>
        <p:grpSpPr>
          <a:xfrm>
            <a:off x="1942195" y="2238945"/>
            <a:ext cx="3341009" cy="1742506"/>
            <a:chOff x="1483181" y="2679815"/>
            <a:chExt cx="3341009" cy="1742506"/>
          </a:xfrm>
        </p:grpSpPr>
        <p:grpSp>
          <p:nvGrpSpPr>
            <p:cNvPr id="9" name="그룹 8">
              <a:extLst>
                <a:ext uri="{FF2B5EF4-FFF2-40B4-BE49-F238E27FC236}">
                  <a16:creationId xmlns="" xmlns:a16="http://schemas.microsoft.com/office/drawing/2014/main" id="{E6C2B773-A8F5-4710-96EE-FB57AF154FF7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6" name="오른쪽 대괄호 5">
                <a:extLst>
                  <a:ext uri="{FF2B5EF4-FFF2-40B4-BE49-F238E27FC236}">
                    <a16:creationId xmlns="" xmlns:a16="http://schemas.microsoft.com/office/drawing/2014/main" id="{B8DDCAA4-39FF-405F-8BF4-9D088F5A2532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오른쪽 대괄호 7">
                <a:extLst>
                  <a:ext uri="{FF2B5EF4-FFF2-40B4-BE49-F238E27FC236}">
                    <a16:creationId xmlns="" xmlns:a16="http://schemas.microsoft.com/office/drawing/2014/main" id="{16B884D6-9C7C-4891-9E55-A1FE7FF7E04C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16" name="직선 연결선 15">
              <a:extLst>
                <a:ext uri="{FF2B5EF4-FFF2-40B4-BE49-F238E27FC236}">
                  <a16:creationId xmlns="" xmlns:a16="http://schemas.microsoft.com/office/drawing/2014/main" id="{25609FFA-D2A8-474A-9318-F70490194E66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>
              <a:extLst>
                <a:ext uri="{FF2B5EF4-FFF2-40B4-BE49-F238E27FC236}">
                  <a16:creationId xmlns="" xmlns:a16="http://schemas.microsoft.com/office/drawing/2014/main" id="{71C5C087-0549-478B-AFB7-1652F47B9868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="" xmlns:a16="http://schemas.microsoft.com/office/drawing/2014/main" id="{69E36184-0617-4F74-A9D0-5C2F2D4CCB13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원호 6">
            <a:extLst>
              <a:ext uri="{FF2B5EF4-FFF2-40B4-BE49-F238E27FC236}">
                <a16:creationId xmlns="" xmlns:a16="http://schemas.microsoft.com/office/drawing/2014/main" id="{E2D9949E-F79C-4420-8297-CEAA98A23615}"/>
              </a:ext>
            </a:extLst>
          </p:cNvPr>
          <p:cNvSpPr/>
          <p:nvPr/>
        </p:nvSpPr>
        <p:spPr>
          <a:xfrm>
            <a:off x="2248054" y="2610697"/>
            <a:ext cx="2741507" cy="2741507"/>
          </a:xfrm>
          <a:prstGeom prst="arc">
            <a:avLst>
              <a:gd name="adj1" fmla="val 10808693"/>
              <a:gd name="adj2" fmla="val 14264503"/>
            </a:avLst>
          </a:prstGeom>
          <a:noFill/>
          <a:ln w="425450">
            <a:solidFill>
              <a:srgbClr val="18C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59DAFBF8-46A8-4774-A09D-CAC9630B4F32}"/>
              </a:ext>
            </a:extLst>
          </p:cNvPr>
          <p:cNvSpPr txBox="1"/>
          <p:nvPr/>
        </p:nvSpPr>
        <p:spPr>
          <a:xfrm>
            <a:off x="7964868" y="3448177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05AD0301-C514-4501-91C7-840228F366B8}"/>
              </a:ext>
            </a:extLst>
          </p:cNvPr>
          <p:cNvSpPr/>
          <p:nvPr/>
        </p:nvSpPr>
        <p:spPr>
          <a:xfrm>
            <a:off x="7129255" y="4260257"/>
            <a:ext cx="2915825" cy="13306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="" xmlns:a16="http://schemas.microsoft.com/office/drawing/2014/main" id="{CCC80C58-A2CE-4231-A10B-F75AA53CCF61}"/>
              </a:ext>
            </a:extLst>
          </p:cNvPr>
          <p:cNvGrpSpPr/>
          <p:nvPr/>
        </p:nvGrpSpPr>
        <p:grpSpPr>
          <a:xfrm>
            <a:off x="6916664" y="2238945"/>
            <a:ext cx="3341009" cy="1742506"/>
            <a:chOff x="1483181" y="2679815"/>
            <a:chExt cx="3341009" cy="1742506"/>
          </a:xfrm>
        </p:grpSpPr>
        <p:grpSp>
          <p:nvGrpSpPr>
            <p:cNvPr id="24" name="그룹 23">
              <a:extLst>
                <a:ext uri="{FF2B5EF4-FFF2-40B4-BE49-F238E27FC236}">
                  <a16:creationId xmlns="" xmlns:a16="http://schemas.microsoft.com/office/drawing/2014/main" id="{741F2F05-758A-48AE-B592-A1A9FED3D0D4}"/>
                </a:ext>
              </a:extLst>
            </p:cNvPr>
            <p:cNvGrpSpPr/>
            <p:nvPr/>
          </p:nvGrpSpPr>
          <p:grpSpPr>
            <a:xfrm>
              <a:off x="1483181" y="2751816"/>
              <a:ext cx="3341009" cy="1670505"/>
              <a:chOff x="3650341" y="2960911"/>
              <a:chExt cx="4557486" cy="2278743"/>
            </a:xfrm>
          </p:grpSpPr>
          <p:sp>
            <p:nvSpPr>
              <p:cNvPr id="28" name="오른쪽 대괄호 27">
                <a:extLst>
                  <a:ext uri="{FF2B5EF4-FFF2-40B4-BE49-F238E27FC236}">
                    <a16:creationId xmlns="" xmlns:a16="http://schemas.microsoft.com/office/drawing/2014/main" id="{23F2D431-0C99-410A-8DAE-143D3E01DDEB}"/>
                  </a:ext>
                </a:extLst>
              </p:cNvPr>
              <p:cNvSpPr/>
              <p:nvPr/>
            </p:nvSpPr>
            <p:spPr>
              <a:xfrm rot="16200000">
                <a:off x="4789712" y="1821540"/>
                <a:ext cx="2278743" cy="4557486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오른쪽 대괄호 28">
                <a:extLst>
                  <a:ext uri="{FF2B5EF4-FFF2-40B4-BE49-F238E27FC236}">
                    <a16:creationId xmlns="" xmlns:a16="http://schemas.microsoft.com/office/drawing/2014/main" id="{81477176-AF4C-440E-A78B-BEDB348391BE}"/>
                  </a:ext>
                </a:extLst>
              </p:cNvPr>
              <p:cNvSpPr/>
              <p:nvPr/>
            </p:nvSpPr>
            <p:spPr>
              <a:xfrm rot="16200000">
                <a:off x="5184318" y="3005358"/>
                <a:ext cx="1489531" cy="2979062"/>
              </a:xfrm>
              <a:prstGeom prst="rightBracket">
                <a:avLst>
                  <a:gd name="adj" fmla="val 104667"/>
                </a:avLst>
              </a:prstGeom>
              <a:ln w="31750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25" name="직선 연결선 24">
              <a:extLst>
                <a:ext uri="{FF2B5EF4-FFF2-40B4-BE49-F238E27FC236}">
                  <a16:creationId xmlns="" xmlns:a16="http://schemas.microsoft.com/office/drawing/2014/main" id="{4D6F0EEB-EBE7-4F53-895F-A2991E1D0CEE}"/>
                </a:ext>
              </a:extLst>
            </p:cNvPr>
            <p:cNvCxnSpPr>
              <a:cxnSpLocks/>
            </p:cNvCxnSpPr>
            <p:nvPr/>
          </p:nvCxnSpPr>
          <p:spPr>
            <a:xfrm>
              <a:off x="3153685" y="2679815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="" xmlns:a16="http://schemas.microsoft.com/office/drawing/2014/main" id="{32A06F88-C773-4231-89AA-15515C855DF1}"/>
                </a:ext>
              </a:extLst>
            </p:cNvPr>
            <p:cNvCxnSpPr>
              <a:cxnSpLocks/>
            </p:cNvCxnSpPr>
            <p:nvPr/>
          </p:nvCxnSpPr>
          <p:spPr>
            <a:xfrm rot="18900000">
              <a:off x="1964648" y="3174890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E54AEB53-D78F-4A3F-A11A-6F0A783C1926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4312504" y="3151418"/>
              <a:ext cx="0" cy="14400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원호 29">
            <a:extLst>
              <a:ext uri="{FF2B5EF4-FFF2-40B4-BE49-F238E27FC236}">
                <a16:creationId xmlns="" xmlns:a16="http://schemas.microsoft.com/office/drawing/2014/main" id="{8DAA9424-D91C-48C2-B118-3AE3F3E41C05}"/>
              </a:ext>
            </a:extLst>
          </p:cNvPr>
          <p:cNvSpPr/>
          <p:nvPr/>
        </p:nvSpPr>
        <p:spPr>
          <a:xfrm>
            <a:off x="7222523" y="2610697"/>
            <a:ext cx="2741507" cy="2741507"/>
          </a:xfrm>
          <a:prstGeom prst="arc">
            <a:avLst>
              <a:gd name="adj1" fmla="val 10808693"/>
              <a:gd name="adj2" fmla="val 14264503"/>
            </a:avLst>
          </a:prstGeom>
          <a:noFill/>
          <a:ln w="42545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=""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469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=""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=""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2072821" y="2130424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연결선 78"/>
          <p:cNvCxnSpPr/>
          <p:nvPr/>
        </p:nvCxnSpPr>
        <p:spPr>
          <a:xfrm>
            <a:off x="2072821" y="2651124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/>
          <p:cNvCxnSpPr/>
          <p:nvPr/>
        </p:nvCxnSpPr>
        <p:spPr>
          <a:xfrm>
            <a:off x="2072821" y="2397124"/>
            <a:ext cx="2520000" cy="0"/>
          </a:xfrm>
          <a:prstGeom prst="line">
            <a:avLst/>
          </a:prstGeom>
          <a:ln w="381000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="" xmlns:a16="http://schemas.microsoft.com/office/drawing/2014/main" id="{61D401EB-E237-4A28-9A21-E130C57D3976}"/>
              </a:ext>
            </a:extLst>
          </p:cNvPr>
          <p:cNvSpPr txBox="1"/>
          <p:nvPr/>
        </p:nvSpPr>
        <p:spPr>
          <a:xfrm>
            <a:off x="5585692" y="2104736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="" xmlns:a16="http://schemas.microsoft.com/office/drawing/2014/main" id="{D2AEE23A-9718-4AA7-ACE2-BF94B9D80945}"/>
              </a:ext>
            </a:extLst>
          </p:cNvPr>
          <p:cNvSpPr/>
          <p:nvPr/>
        </p:nvSpPr>
        <p:spPr>
          <a:xfrm>
            <a:off x="7165556" y="1985472"/>
            <a:ext cx="381067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081224" y="1732977"/>
            <a:ext cx="107593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grpSp>
        <p:nvGrpSpPr>
          <p:cNvPr id="11" name="그룹 10"/>
          <p:cNvGrpSpPr/>
          <p:nvPr/>
        </p:nvGrpSpPr>
        <p:grpSpPr>
          <a:xfrm>
            <a:off x="1212558" y="2130424"/>
            <a:ext cx="530517" cy="530517"/>
            <a:chOff x="1384008" y="5140928"/>
            <a:chExt cx="863042" cy="863042"/>
          </a:xfrm>
        </p:grpSpPr>
        <p:sp>
          <p:nvSpPr>
            <p:cNvPr id="83" name="타원 82">
              <a:extLst>
                <a:ext uri="{FF2B5EF4-FFF2-40B4-BE49-F238E27FC236}">
                  <a16:creationId xmlns="" xmlns:a16="http://schemas.microsoft.com/office/drawing/2014/main" id="{CB860F58-FD04-4F20-AAC7-A298E6B7D482}"/>
                </a:ext>
              </a:extLst>
            </p:cNvPr>
            <p:cNvSpPr/>
            <p:nvPr/>
          </p:nvSpPr>
          <p:spPr>
            <a:xfrm>
              <a:off x="1384008" y="5140928"/>
              <a:ext cx="863042" cy="863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Freeform 6">
              <a:extLst>
                <a:ext uri="{FF2B5EF4-FFF2-40B4-BE49-F238E27FC236}">
                  <a16:creationId xmlns="" xmlns:a16="http://schemas.microsoft.com/office/drawing/2014/main" id="{D2D467E5-ED17-4A86-B78F-793274087C0A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1597651" y="5375298"/>
              <a:ext cx="425626" cy="37735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1196339" y="5347833"/>
            <a:ext cx="530517" cy="530517"/>
            <a:chOff x="7763534" y="5140928"/>
            <a:chExt cx="863042" cy="863042"/>
          </a:xfrm>
        </p:grpSpPr>
        <p:sp>
          <p:nvSpPr>
            <p:cNvPr id="92" name="타원 91">
              <a:extLst>
                <a:ext uri="{FF2B5EF4-FFF2-40B4-BE49-F238E27FC236}">
                  <a16:creationId xmlns="" xmlns:a16="http://schemas.microsoft.com/office/drawing/2014/main" id="{0C17488B-2557-4F52-9CDD-4DBBB0159946}"/>
                </a:ext>
              </a:extLst>
            </p:cNvPr>
            <p:cNvSpPr/>
            <p:nvPr/>
          </p:nvSpPr>
          <p:spPr>
            <a:xfrm>
              <a:off x="7763534" y="5140928"/>
              <a:ext cx="863042" cy="863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3" name="Freeform 9">
              <a:extLst>
                <a:ext uri="{FF2B5EF4-FFF2-40B4-BE49-F238E27FC236}">
                  <a16:creationId xmlns="" xmlns:a16="http://schemas.microsoft.com/office/drawing/2014/main" id="{19971FA5-6D75-40D4-BCA1-D1C6DF26E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2636" y="5365854"/>
              <a:ext cx="314460" cy="41498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1212558" y="3749674"/>
            <a:ext cx="530517" cy="530517"/>
            <a:chOff x="4573771" y="5140928"/>
            <a:chExt cx="863042" cy="863042"/>
          </a:xfrm>
        </p:grpSpPr>
        <p:sp>
          <p:nvSpPr>
            <p:cNvPr id="88" name="타원 87">
              <a:extLst>
                <a:ext uri="{FF2B5EF4-FFF2-40B4-BE49-F238E27FC236}">
                  <a16:creationId xmlns="" xmlns:a16="http://schemas.microsoft.com/office/drawing/2014/main" id="{2E7FF203-5527-4D20-9537-CBB1F10375C1}"/>
                </a:ext>
              </a:extLst>
            </p:cNvPr>
            <p:cNvSpPr/>
            <p:nvPr/>
          </p:nvSpPr>
          <p:spPr>
            <a:xfrm>
              <a:off x="4573771" y="5140928"/>
              <a:ext cx="863042" cy="863042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4" name="자유형 23">
              <a:extLst>
                <a:ext uri="{FF2B5EF4-FFF2-40B4-BE49-F238E27FC236}">
                  <a16:creationId xmlns="" xmlns:a16="http://schemas.microsoft.com/office/drawing/2014/main" id="{25213486-405A-44CF-9BDF-2929F9B7E3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8296" y="5395647"/>
              <a:ext cx="421224" cy="368654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cxnSp>
        <p:nvCxnSpPr>
          <p:cNvPr id="95" name="직선 연결선 94"/>
          <p:cNvCxnSpPr/>
          <p:nvPr/>
        </p:nvCxnSpPr>
        <p:spPr>
          <a:xfrm>
            <a:off x="2063215" y="3724820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2063215" y="4245520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/>
          <p:cNvCxnSpPr/>
          <p:nvPr/>
        </p:nvCxnSpPr>
        <p:spPr>
          <a:xfrm>
            <a:off x="2063215" y="3991520"/>
            <a:ext cx="2520000" cy="0"/>
          </a:xfrm>
          <a:prstGeom prst="line">
            <a:avLst/>
          </a:prstGeom>
          <a:ln w="381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="" xmlns:a16="http://schemas.microsoft.com/office/drawing/2014/main" id="{61D401EB-E237-4A28-9A21-E130C57D3976}"/>
              </a:ext>
            </a:extLst>
          </p:cNvPr>
          <p:cNvSpPr txBox="1"/>
          <p:nvPr/>
        </p:nvSpPr>
        <p:spPr>
          <a:xfrm>
            <a:off x="5576086" y="3699132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99" name="직사각형 98">
            <a:extLst>
              <a:ext uri="{FF2B5EF4-FFF2-40B4-BE49-F238E27FC236}">
                <a16:creationId xmlns="" xmlns:a16="http://schemas.microsoft.com/office/drawing/2014/main" id="{D2AEE23A-9718-4AA7-ACE2-BF94B9D80945}"/>
              </a:ext>
            </a:extLst>
          </p:cNvPr>
          <p:cNvSpPr/>
          <p:nvPr/>
        </p:nvSpPr>
        <p:spPr>
          <a:xfrm>
            <a:off x="7155950" y="3579868"/>
            <a:ext cx="381067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0" name="직사각형 99"/>
          <p:cNvSpPr/>
          <p:nvPr/>
        </p:nvSpPr>
        <p:spPr>
          <a:xfrm>
            <a:off x="2071618" y="3327373"/>
            <a:ext cx="107593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cxnSp>
        <p:nvCxnSpPr>
          <p:cNvPr id="101" name="직선 연결선 100"/>
          <p:cNvCxnSpPr/>
          <p:nvPr/>
        </p:nvCxnSpPr>
        <p:spPr>
          <a:xfrm>
            <a:off x="2053609" y="5338266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연결선 101"/>
          <p:cNvCxnSpPr/>
          <p:nvPr/>
        </p:nvCxnSpPr>
        <p:spPr>
          <a:xfrm>
            <a:off x="2053609" y="5858966"/>
            <a:ext cx="3600000" cy="0"/>
          </a:xfrm>
          <a:prstGeom prst="line">
            <a:avLst/>
          </a:prstGeom>
          <a:ln w="317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연결선 102"/>
          <p:cNvCxnSpPr/>
          <p:nvPr/>
        </p:nvCxnSpPr>
        <p:spPr>
          <a:xfrm>
            <a:off x="2053609" y="5604966"/>
            <a:ext cx="2520000" cy="0"/>
          </a:xfrm>
          <a:prstGeom prst="line">
            <a:avLst/>
          </a:prstGeom>
          <a:ln w="3810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="" xmlns:a16="http://schemas.microsoft.com/office/drawing/2014/main" id="{61D401EB-E237-4A28-9A21-E130C57D3976}"/>
              </a:ext>
            </a:extLst>
          </p:cNvPr>
          <p:cNvSpPr txBox="1"/>
          <p:nvPr/>
        </p:nvSpPr>
        <p:spPr>
          <a:xfrm>
            <a:off x="5566480" y="5312578"/>
            <a:ext cx="1244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27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5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105" name="직사각형 104">
            <a:extLst>
              <a:ext uri="{FF2B5EF4-FFF2-40B4-BE49-F238E27FC236}">
                <a16:creationId xmlns="" xmlns:a16="http://schemas.microsoft.com/office/drawing/2014/main" id="{D2AEE23A-9718-4AA7-ACE2-BF94B9D80945}"/>
              </a:ext>
            </a:extLst>
          </p:cNvPr>
          <p:cNvSpPr/>
          <p:nvPr/>
        </p:nvSpPr>
        <p:spPr>
          <a:xfrm>
            <a:off x="7146344" y="5193314"/>
            <a:ext cx="3810671" cy="704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6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6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2062012" y="4940819"/>
            <a:ext cx="1075936" cy="3462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535305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=""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=""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원호 32"/>
          <p:cNvSpPr/>
          <p:nvPr/>
        </p:nvSpPr>
        <p:spPr>
          <a:xfrm>
            <a:off x="2212769" y="1972954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4" name="원호 33"/>
          <p:cNvSpPr/>
          <p:nvPr/>
        </p:nvSpPr>
        <p:spPr>
          <a:xfrm>
            <a:off x="2266573" y="2026759"/>
            <a:ext cx="1861319" cy="1861319"/>
          </a:xfrm>
          <a:prstGeom prst="arc">
            <a:avLst>
              <a:gd name="adj1" fmla="val 16200000"/>
              <a:gd name="adj2" fmla="val 8777927"/>
            </a:avLst>
          </a:prstGeom>
          <a:solidFill>
            <a:srgbClr val="18CACA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562196" y="2031859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65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38" name="원호 37"/>
          <p:cNvSpPr/>
          <p:nvPr/>
        </p:nvSpPr>
        <p:spPr>
          <a:xfrm>
            <a:off x="5440918" y="1982450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9" name="원호 38"/>
          <p:cNvSpPr/>
          <p:nvPr/>
        </p:nvSpPr>
        <p:spPr>
          <a:xfrm>
            <a:off x="5494722" y="2036255"/>
            <a:ext cx="1861319" cy="1861319"/>
          </a:xfrm>
          <a:prstGeom prst="arc">
            <a:avLst>
              <a:gd name="adj1" fmla="val 16200000"/>
              <a:gd name="adj2" fmla="val 5422716"/>
            </a:avLst>
          </a:prstGeom>
          <a:solidFill>
            <a:schemeClr val="accent4">
              <a:lumMod val="40000"/>
              <a:lumOff val="60000"/>
              <a:alpha val="63000"/>
            </a:scheme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90345" y="2041357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50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41" name="원호 40"/>
          <p:cNvSpPr/>
          <p:nvPr/>
        </p:nvSpPr>
        <p:spPr>
          <a:xfrm>
            <a:off x="8669066" y="1991949"/>
            <a:ext cx="1968929" cy="1968928"/>
          </a:xfrm>
          <a:prstGeom prst="arc">
            <a:avLst>
              <a:gd name="adj1" fmla="val 15062241"/>
              <a:gd name="adj2" fmla="val 10686441"/>
            </a:avLst>
          </a:prstGeom>
          <a:noFill/>
          <a:ln w="25400" cap="rnd">
            <a:solidFill>
              <a:schemeClr val="tx2"/>
            </a:solidFill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2" name="원호 41"/>
          <p:cNvSpPr/>
          <p:nvPr/>
        </p:nvSpPr>
        <p:spPr>
          <a:xfrm>
            <a:off x="8722871" y="2045753"/>
            <a:ext cx="1861319" cy="1861319"/>
          </a:xfrm>
          <a:prstGeom prst="arc">
            <a:avLst>
              <a:gd name="adj1" fmla="val 16200000"/>
              <a:gd name="adj2" fmla="val 742434"/>
            </a:avLst>
          </a:prstGeom>
          <a:solidFill>
            <a:srgbClr val="18CACA">
              <a:alpha val="63000"/>
            </a:srgbClr>
          </a:solidFill>
          <a:ln w="53975" cap="rnd">
            <a:noFill/>
            <a:miter lim="800000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018494" y="2050854"/>
            <a:ext cx="1429623" cy="70790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27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</a:pPr>
            <a:r>
              <a:rPr lang="en-US" altLang="ko-KR" sz="7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44" name="직사각형 43"/>
          <p:cNvSpPr/>
          <p:nvPr/>
        </p:nvSpPr>
        <p:spPr>
          <a:xfrm>
            <a:off x="1963687" y="4802144"/>
            <a:ext cx="2467090" cy="110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18CAC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5" name="직사각형 44"/>
          <p:cNvSpPr/>
          <p:nvPr/>
        </p:nvSpPr>
        <p:spPr>
          <a:xfrm>
            <a:off x="5191836" y="4802143"/>
            <a:ext cx="24670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C000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6" name="직사각형 45"/>
          <p:cNvSpPr/>
          <p:nvPr/>
        </p:nvSpPr>
        <p:spPr>
          <a:xfrm>
            <a:off x="8419985" y="4802142"/>
            <a:ext cx="24670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18CACA"/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50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50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070614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342205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9578742" y="4408194"/>
            <a:ext cx="209420" cy="209419"/>
          </a:xfrm>
          <a:prstGeom prst="roundRect">
            <a:avLst>
              <a:gd name="adj" fmla="val 17138"/>
            </a:avLst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  <p:sp>
        <p:nvSpPr>
          <p:cNvPr id="50" name="자유형 49"/>
          <p:cNvSpPr/>
          <p:nvPr/>
        </p:nvSpPr>
        <p:spPr>
          <a:xfrm>
            <a:off x="3083981" y="4252732"/>
            <a:ext cx="210317" cy="233685"/>
          </a:xfrm>
          <a:custGeom>
            <a:avLst/>
            <a:gdLst>
              <a:gd name="connsiteX0" fmla="*/ 0 w 228600"/>
              <a:gd name="connsiteY0" fmla="*/ 76200 h 254000"/>
              <a:gd name="connsiteX1" fmla="*/ 76200 w 228600"/>
              <a:gd name="connsiteY1" fmla="*/ 254000 h 254000"/>
              <a:gd name="connsiteX2" fmla="*/ 228600 w 228600"/>
              <a:gd name="connsiteY2" fmla="*/ 0 h 25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00" h="254000">
                <a:moveTo>
                  <a:pt x="0" y="76200"/>
                </a:moveTo>
                <a:lnTo>
                  <a:pt x="76200" y="254000"/>
                </a:lnTo>
                <a:lnTo>
                  <a:pt x="228600" y="0"/>
                </a:lnTo>
              </a:path>
            </a:pathLst>
          </a:custGeom>
          <a:noFill/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98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4EA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사각형: 둥근 모서리 1">
            <a:extLst>
              <a:ext uri="{FF2B5EF4-FFF2-40B4-BE49-F238E27FC236}">
                <a16:creationId xmlns=""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1" y="235856"/>
            <a:ext cx="11742057" cy="6386286"/>
          </a:xfrm>
          <a:prstGeom prst="roundRect">
            <a:avLst>
              <a:gd name="adj" fmla="val 2299"/>
            </a:avLst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6" name="사각형: 둥근 모서리 1">
            <a:extLst>
              <a:ext uri="{FF2B5EF4-FFF2-40B4-BE49-F238E27FC236}">
                <a16:creationId xmlns="" xmlns:a16="http://schemas.microsoft.com/office/drawing/2014/main" id="{7939F178-C6C5-4BDD-B1BB-3C9B8A224430}"/>
              </a:ext>
            </a:extLst>
          </p:cNvPr>
          <p:cNvSpPr/>
          <p:nvPr/>
        </p:nvSpPr>
        <p:spPr>
          <a:xfrm>
            <a:off x="224970" y="243043"/>
            <a:ext cx="11742057" cy="878570"/>
          </a:xfrm>
          <a:prstGeom prst="round2SameRect">
            <a:avLst/>
          </a:prstGeom>
          <a:solidFill>
            <a:schemeClr val="bg1"/>
          </a:solidFill>
          <a:ln>
            <a:noFill/>
          </a:ln>
          <a:effectLst>
            <a:outerShdw blurRad="292100" dist="38100" dir="5400000" algn="t" rotWithShape="0">
              <a:srgbClr val="18CACA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 latinLnBrk="0">
              <a:defRPr/>
            </a:pPr>
            <a:r>
              <a:rPr lang="en-US" altLang="ko-KR" sz="3200" b="1" kern="0" dirty="0">
                <a:ln w="19050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 PRESENTATION</a:t>
            </a:r>
          </a:p>
          <a:p>
            <a:pPr algn="ctr" latinLnBrk="0">
              <a:defRPr/>
            </a:pPr>
            <a:r>
              <a:rPr lang="en-US" altLang="ko-KR" sz="700" kern="0" dirty="0">
                <a:ln w="1270">
                  <a:noFill/>
                </a:ln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4400" kern="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3" name="원호 2"/>
          <p:cNvSpPr/>
          <p:nvPr/>
        </p:nvSpPr>
        <p:spPr>
          <a:xfrm>
            <a:off x="224971" y="235856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원호 36"/>
          <p:cNvSpPr/>
          <p:nvPr/>
        </p:nvSpPr>
        <p:spPr>
          <a:xfrm flipH="1">
            <a:off x="11659958" y="235855"/>
            <a:ext cx="307069" cy="307069"/>
          </a:xfrm>
          <a:prstGeom prst="arc">
            <a:avLst>
              <a:gd name="adj1" fmla="val 10809757"/>
              <a:gd name="adj2" fmla="val 16163261"/>
            </a:avLst>
          </a:prstGeom>
          <a:ln w="19050" cap="rnd">
            <a:solidFill>
              <a:srgbClr val="18CA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2393859" y="1823413"/>
            <a:ext cx="616838" cy="683709"/>
            <a:chOff x="-2844800" y="1568450"/>
            <a:chExt cx="2284412" cy="2532063"/>
          </a:xfrm>
        </p:grpSpPr>
        <p:grpSp>
          <p:nvGrpSpPr>
            <p:cNvPr id="23" name="그룹 22"/>
            <p:cNvGrpSpPr/>
            <p:nvPr/>
          </p:nvGrpSpPr>
          <p:grpSpPr>
            <a:xfrm>
              <a:off x="-2640013" y="2590800"/>
              <a:ext cx="1671637" cy="693738"/>
              <a:chOff x="-2640013" y="2590800"/>
              <a:chExt cx="1671637" cy="693738"/>
            </a:xfrm>
            <a:solidFill>
              <a:srgbClr val="FF8A2D"/>
            </a:solidFill>
          </p:grpSpPr>
          <p:sp>
            <p:nvSpPr>
              <p:cNvPr id="51" name="Rectangle 5"/>
              <p:cNvSpPr>
                <a:spLocks noChangeArrowheads="1"/>
              </p:cNvSpPr>
              <p:nvPr/>
            </p:nvSpPr>
            <p:spPr bwMode="auto">
              <a:xfrm>
                <a:off x="-2640013" y="2590800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Rectangle 6"/>
              <p:cNvSpPr>
                <a:spLocks noChangeArrowheads="1"/>
              </p:cNvSpPr>
              <p:nvPr/>
            </p:nvSpPr>
            <p:spPr bwMode="auto">
              <a:xfrm>
                <a:off x="-2640013" y="2795588"/>
                <a:ext cx="1671637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Rectangle 7"/>
              <p:cNvSpPr>
                <a:spLocks noChangeArrowheads="1"/>
              </p:cNvSpPr>
              <p:nvPr/>
            </p:nvSpPr>
            <p:spPr bwMode="auto">
              <a:xfrm>
                <a:off x="-2640013" y="2998788"/>
                <a:ext cx="1671637" cy="82550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Rectangle 8"/>
              <p:cNvSpPr>
                <a:spLocks noChangeArrowheads="1"/>
              </p:cNvSpPr>
              <p:nvPr/>
            </p:nvSpPr>
            <p:spPr bwMode="auto">
              <a:xfrm>
                <a:off x="-1049338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Rectangle 9"/>
              <p:cNvSpPr>
                <a:spLocks noChangeArrowheads="1"/>
              </p:cNvSpPr>
              <p:nvPr/>
            </p:nvSpPr>
            <p:spPr bwMode="auto">
              <a:xfrm>
                <a:off x="-1254125" y="3203575"/>
                <a:ext cx="82550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Rectangle 10"/>
              <p:cNvSpPr>
                <a:spLocks noChangeArrowheads="1"/>
              </p:cNvSpPr>
              <p:nvPr/>
            </p:nvSpPr>
            <p:spPr bwMode="auto">
              <a:xfrm>
                <a:off x="-1457325" y="3203575"/>
                <a:ext cx="80962" cy="80963"/>
              </a:xfrm>
              <a:prstGeom prst="rect">
                <a:avLst/>
              </a:prstGeom>
              <a:solidFill>
                <a:srgbClr val="18CAC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-2844800" y="1568450"/>
              <a:ext cx="2284412" cy="2532063"/>
              <a:chOff x="-2844800" y="1568450"/>
              <a:chExt cx="2284412" cy="2532063"/>
            </a:xfrm>
            <a:solidFill>
              <a:srgbClr val="4C4741"/>
            </a:solidFill>
          </p:grpSpPr>
          <p:sp>
            <p:nvSpPr>
              <p:cNvPr id="25" name="Freeform 11"/>
              <p:cNvSpPr>
                <a:spLocks noEditPoints="1"/>
              </p:cNvSpPr>
              <p:nvPr/>
            </p:nvSpPr>
            <p:spPr bwMode="auto">
              <a:xfrm>
                <a:off x="-2844800" y="1568450"/>
                <a:ext cx="2284412" cy="2532063"/>
              </a:xfrm>
              <a:custGeom>
                <a:avLst/>
                <a:gdLst>
                  <a:gd name="T0" fmla="*/ 1079 w 8635"/>
                  <a:gd name="T1" fmla="*/ 8800 h 9571"/>
                  <a:gd name="T2" fmla="*/ 8326 w 8635"/>
                  <a:gd name="T3" fmla="*/ 2016 h 9571"/>
                  <a:gd name="T4" fmla="*/ 3159 w 8635"/>
                  <a:gd name="T5" fmla="*/ 1244 h 9571"/>
                  <a:gd name="T6" fmla="*/ 3084 w 8635"/>
                  <a:gd name="T7" fmla="*/ 1870 h 9571"/>
                  <a:gd name="T8" fmla="*/ 3120 w 8635"/>
                  <a:gd name="T9" fmla="*/ 2094 h 9571"/>
                  <a:gd name="T10" fmla="*/ 3222 w 8635"/>
                  <a:gd name="T11" fmla="*/ 2299 h 9571"/>
                  <a:gd name="T12" fmla="*/ 3322 w 8635"/>
                  <a:gd name="T13" fmla="*/ 2417 h 9571"/>
                  <a:gd name="T14" fmla="*/ 3507 w 8635"/>
                  <a:gd name="T15" fmla="*/ 2549 h 9571"/>
                  <a:gd name="T16" fmla="*/ 3725 w 8635"/>
                  <a:gd name="T17" fmla="*/ 2621 h 9571"/>
                  <a:gd name="T18" fmla="*/ 3860 w 8635"/>
                  <a:gd name="T19" fmla="*/ 2632 h 9571"/>
                  <a:gd name="T20" fmla="*/ 4035 w 8635"/>
                  <a:gd name="T21" fmla="*/ 2613 h 9571"/>
                  <a:gd name="T22" fmla="*/ 4228 w 8635"/>
                  <a:gd name="T23" fmla="*/ 2539 h 9571"/>
                  <a:gd name="T24" fmla="*/ 4394 w 8635"/>
                  <a:gd name="T25" fmla="*/ 2418 h 9571"/>
                  <a:gd name="T26" fmla="*/ 4524 w 8635"/>
                  <a:gd name="T27" fmla="*/ 2259 h 9571"/>
                  <a:gd name="T28" fmla="*/ 4607 w 8635"/>
                  <a:gd name="T29" fmla="*/ 2066 h 9571"/>
                  <a:gd name="T30" fmla="*/ 4630 w 8635"/>
                  <a:gd name="T31" fmla="*/ 1943 h 9571"/>
                  <a:gd name="T32" fmla="*/ 4607 w 8635"/>
                  <a:gd name="T33" fmla="*/ 1857 h 9571"/>
                  <a:gd name="T34" fmla="*/ 4541 w 8635"/>
                  <a:gd name="T35" fmla="*/ 1798 h 9571"/>
                  <a:gd name="T36" fmla="*/ 4480 w 8635"/>
                  <a:gd name="T37" fmla="*/ 1784 h 9571"/>
                  <a:gd name="T38" fmla="*/ 4394 w 8635"/>
                  <a:gd name="T39" fmla="*/ 1808 h 9571"/>
                  <a:gd name="T40" fmla="*/ 4336 w 8635"/>
                  <a:gd name="T41" fmla="*/ 1874 h 9571"/>
                  <a:gd name="T42" fmla="*/ 4316 w 8635"/>
                  <a:gd name="T43" fmla="*/ 1965 h 9571"/>
                  <a:gd name="T44" fmla="*/ 4179 w 8635"/>
                  <a:gd name="T45" fmla="*/ 2197 h 9571"/>
                  <a:gd name="T46" fmla="*/ 3941 w 8635"/>
                  <a:gd name="T47" fmla="*/ 2318 h 9571"/>
                  <a:gd name="T48" fmla="*/ 3756 w 8635"/>
                  <a:gd name="T49" fmla="*/ 2313 h 9571"/>
                  <a:gd name="T50" fmla="*/ 3520 w 8635"/>
                  <a:gd name="T51" fmla="*/ 2178 h 9571"/>
                  <a:gd name="T52" fmla="*/ 3422 w 8635"/>
                  <a:gd name="T53" fmla="*/ 2022 h 9571"/>
                  <a:gd name="T54" fmla="*/ 3396 w 8635"/>
                  <a:gd name="T55" fmla="*/ 1795 h 9571"/>
                  <a:gd name="T56" fmla="*/ 7555 w 8635"/>
                  <a:gd name="T57" fmla="*/ 8492 h 9571"/>
                  <a:gd name="T58" fmla="*/ 3541 w 8635"/>
                  <a:gd name="T59" fmla="*/ 715 h 9571"/>
                  <a:gd name="T60" fmla="*/ 3625 w 8635"/>
                  <a:gd name="T61" fmla="*/ 502 h 9571"/>
                  <a:gd name="T62" fmla="*/ 3835 w 8635"/>
                  <a:gd name="T63" fmla="*/ 340 h 9571"/>
                  <a:gd name="T64" fmla="*/ 4063 w 8635"/>
                  <a:gd name="T65" fmla="*/ 312 h 9571"/>
                  <a:gd name="T66" fmla="*/ 4275 w 8635"/>
                  <a:gd name="T67" fmla="*/ 394 h 9571"/>
                  <a:gd name="T68" fmla="*/ 4401 w 8635"/>
                  <a:gd name="T69" fmla="*/ 529 h 9571"/>
                  <a:gd name="T70" fmla="*/ 4472 w 8635"/>
                  <a:gd name="T71" fmla="*/ 791 h 9571"/>
                  <a:gd name="T72" fmla="*/ 3987 w 8635"/>
                  <a:gd name="T73" fmla="*/ 937 h 9571"/>
                  <a:gd name="T74" fmla="*/ 4007 w 8635"/>
                  <a:gd name="T75" fmla="*/ 759 h 9571"/>
                  <a:gd name="T76" fmla="*/ 3970 w 8635"/>
                  <a:gd name="T77" fmla="*/ 679 h 9571"/>
                  <a:gd name="T78" fmla="*/ 3894 w 8635"/>
                  <a:gd name="T79" fmla="*/ 633 h 9571"/>
                  <a:gd name="T80" fmla="*/ 3831 w 8635"/>
                  <a:gd name="T81" fmla="*/ 629 h 9571"/>
                  <a:gd name="T82" fmla="*/ 3751 w 8635"/>
                  <a:gd name="T83" fmla="*/ 667 h 9571"/>
                  <a:gd name="T84" fmla="*/ 3705 w 8635"/>
                  <a:gd name="T85" fmla="*/ 744 h 9571"/>
                  <a:gd name="T86" fmla="*/ 3511 w 8635"/>
                  <a:gd name="T87" fmla="*/ 937 h 9571"/>
                  <a:gd name="T88" fmla="*/ 7864 w 8635"/>
                  <a:gd name="T89" fmla="*/ 937 h 9571"/>
                  <a:gd name="T90" fmla="*/ 4777 w 8635"/>
                  <a:gd name="T91" fmla="*/ 840 h 9571"/>
                  <a:gd name="T92" fmla="*/ 4763 w 8635"/>
                  <a:gd name="T93" fmla="*/ 612 h 9571"/>
                  <a:gd name="T94" fmla="*/ 4682 w 8635"/>
                  <a:gd name="T95" fmla="*/ 399 h 9571"/>
                  <a:gd name="T96" fmla="*/ 4595 w 8635"/>
                  <a:gd name="T97" fmla="*/ 272 h 9571"/>
                  <a:gd name="T98" fmla="*/ 4422 w 8635"/>
                  <a:gd name="T99" fmla="*/ 121 h 9571"/>
                  <a:gd name="T100" fmla="*/ 4214 w 8635"/>
                  <a:gd name="T101" fmla="*/ 29 h 9571"/>
                  <a:gd name="T102" fmla="*/ 4061 w 8635"/>
                  <a:gd name="T103" fmla="*/ 2 h 9571"/>
                  <a:gd name="T104" fmla="*/ 3832 w 8635"/>
                  <a:gd name="T105" fmla="*/ 20 h 9571"/>
                  <a:gd name="T106" fmla="*/ 3623 w 8635"/>
                  <a:gd name="T107" fmla="*/ 101 h 9571"/>
                  <a:gd name="T108" fmla="*/ 3447 w 8635"/>
                  <a:gd name="T109" fmla="*/ 236 h 9571"/>
                  <a:gd name="T110" fmla="*/ 3317 w 8635"/>
                  <a:gd name="T111" fmla="*/ 417 h 9571"/>
                  <a:gd name="T112" fmla="*/ 3242 w 8635"/>
                  <a:gd name="T113" fmla="*/ 634 h 9571"/>
                  <a:gd name="T114" fmla="*/ 0 w 8635"/>
                  <a:gd name="T115" fmla="*/ 937 h 9571"/>
                  <a:gd name="T116" fmla="*/ 771 w 8635"/>
                  <a:gd name="T117" fmla="*/ 9571 h 9571"/>
                  <a:gd name="T118" fmla="*/ 7864 w 8635"/>
                  <a:gd name="T119" fmla="*/ 1707 h 95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635" h="9571">
                    <a:moveTo>
                      <a:pt x="8326" y="9262"/>
                    </a:moveTo>
                    <a:lnTo>
                      <a:pt x="1079" y="9262"/>
                    </a:lnTo>
                    <a:lnTo>
                      <a:pt x="1079" y="8800"/>
                    </a:lnTo>
                    <a:lnTo>
                      <a:pt x="7864" y="8800"/>
                    </a:lnTo>
                    <a:lnTo>
                      <a:pt x="7864" y="2016"/>
                    </a:lnTo>
                    <a:lnTo>
                      <a:pt x="8326" y="2016"/>
                    </a:lnTo>
                    <a:lnTo>
                      <a:pt x="8326" y="9262"/>
                    </a:lnTo>
                    <a:close/>
                    <a:moveTo>
                      <a:pt x="309" y="1244"/>
                    </a:moveTo>
                    <a:lnTo>
                      <a:pt x="3159" y="1244"/>
                    </a:lnTo>
                    <a:lnTo>
                      <a:pt x="3091" y="1754"/>
                    </a:lnTo>
                    <a:lnTo>
                      <a:pt x="3087" y="1793"/>
                    </a:lnTo>
                    <a:lnTo>
                      <a:pt x="3084" y="1870"/>
                    </a:lnTo>
                    <a:lnTo>
                      <a:pt x="3089" y="1946"/>
                    </a:lnTo>
                    <a:lnTo>
                      <a:pt x="3100" y="2020"/>
                    </a:lnTo>
                    <a:lnTo>
                      <a:pt x="3120" y="2094"/>
                    </a:lnTo>
                    <a:lnTo>
                      <a:pt x="3148" y="2165"/>
                    </a:lnTo>
                    <a:lnTo>
                      <a:pt x="3181" y="2233"/>
                    </a:lnTo>
                    <a:lnTo>
                      <a:pt x="3222" y="2299"/>
                    </a:lnTo>
                    <a:lnTo>
                      <a:pt x="3246" y="2330"/>
                    </a:lnTo>
                    <a:lnTo>
                      <a:pt x="3270" y="2360"/>
                    </a:lnTo>
                    <a:lnTo>
                      <a:pt x="3322" y="2417"/>
                    </a:lnTo>
                    <a:lnTo>
                      <a:pt x="3380" y="2467"/>
                    </a:lnTo>
                    <a:lnTo>
                      <a:pt x="3443" y="2511"/>
                    </a:lnTo>
                    <a:lnTo>
                      <a:pt x="3507" y="2549"/>
                    </a:lnTo>
                    <a:lnTo>
                      <a:pt x="3577" y="2580"/>
                    </a:lnTo>
                    <a:lnTo>
                      <a:pt x="3650" y="2603"/>
                    </a:lnTo>
                    <a:lnTo>
                      <a:pt x="3725" y="2621"/>
                    </a:lnTo>
                    <a:lnTo>
                      <a:pt x="3764" y="2626"/>
                    </a:lnTo>
                    <a:lnTo>
                      <a:pt x="3812" y="2631"/>
                    </a:lnTo>
                    <a:lnTo>
                      <a:pt x="3860" y="2632"/>
                    </a:lnTo>
                    <a:lnTo>
                      <a:pt x="3896" y="2632"/>
                    </a:lnTo>
                    <a:lnTo>
                      <a:pt x="3967" y="2625"/>
                    </a:lnTo>
                    <a:lnTo>
                      <a:pt x="4035" y="2613"/>
                    </a:lnTo>
                    <a:lnTo>
                      <a:pt x="4102" y="2594"/>
                    </a:lnTo>
                    <a:lnTo>
                      <a:pt x="4167" y="2569"/>
                    </a:lnTo>
                    <a:lnTo>
                      <a:pt x="4228" y="2539"/>
                    </a:lnTo>
                    <a:lnTo>
                      <a:pt x="4287" y="2504"/>
                    </a:lnTo>
                    <a:lnTo>
                      <a:pt x="4342" y="2463"/>
                    </a:lnTo>
                    <a:lnTo>
                      <a:pt x="4394" y="2418"/>
                    </a:lnTo>
                    <a:lnTo>
                      <a:pt x="4442" y="2370"/>
                    </a:lnTo>
                    <a:lnTo>
                      <a:pt x="4485" y="2315"/>
                    </a:lnTo>
                    <a:lnTo>
                      <a:pt x="4524" y="2259"/>
                    </a:lnTo>
                    <a:lnTo>
                      <a:pt x="4558" y="2197"/>
                    </a:lnTo>
                    <a:lnTo>
                      <a:pt x="4585" y="2133"/>
                    </a:lnTo>
                    <a:lnTo>
                      <a:pt x="4607" y="2066"/>
                    </a:lnTo>
                    <a:lnTo>
                      <a:pt x="4623" y="1995"/>
                    </a:lnTo>
                    <a:lnTo>
                      <a:pt x="4629" y="1959"/>
                    </a:lnTo>
                    <a:lnTo>
                      <a:pt x="4630" y="1943"/>
                    </a:lnTo>
                    <a:lnTo>
                      <a:pt x="4628" y="1913"/>
                    </a:lnTo>
                    <a:lnTo>
                      <a:pt x="4620" y="1884"/>
                    </a:lnTo>
                    <a:lnTo>
                      <a:pt x="4607" y="1857"/>
                    </a:lnTo>
                    <a:lnTo>
                      <a:pt x="4589" y="1833"/>
                    </a:lnTo>
                    <a:lnTo>
                      <a:pt x="4567" y="1813"/>
                    </a:lnTo>
                    <a:lnTo>
                      <a:pt x="4541" y="1798"/>
                    </a:lnTo>
                    <a:lnTo>
                      <a:pt x="4512" y="1788"/>
                    </a:lnTo>
                    <a:lnTo>
                      <a:pt x="4496" y="1786"/>
                    </a:lnTo>
                    <a:lnTo>
                      <a:pt x="4480" y="1784"/>
                    </a:lnTo>
                    <a:lnTo>
                      <a:pt x="4450" y="1787"/>
                    </a:lnTo>
                    <a:lnTo>
                      <a:pt x="4421" y="1795"/>
                    </a:lnTo>
                    <a:lnTo>
                      <a:pt x="4394" y="1808"/>
                    </a:lnTo>
                    <a:lnTo>
                      <a:pt x="4370" y="1826"/>
                    </a:lnTo>
                    <a:lnTo>
                      <a:pt x="4351" y="1848"/>
                    </a:lnTo>
                    <a:lnTo>
                      <a:pt x="4336" y="1874"/>
                    </a:lnTo>
                    <a:lnTo>
                      <a:pt x="4326" y="1902"/>
                    </a:lnTo>
                    <a:lnTo>
                      <a:pt x="4323" y="1919"/>
                    </a:lnTo>
                    <a:lnTo>
                      <a:pt x="4316" y="1965"/>
                    </a:lnTo>
                    <a:lnTo>
                      <a:pt x="4285" y="2053"/>
                    </a:lnTo>
                    <a:lnTo>
                      <a:pt x="4238" y="2130"/>
                    </a:lnTo>
                    <a:lnTo>
                      <a:pt x="4179" y="2197"/>
                    </a:lnTo>
                    <a:lnTo>
                      <a:pt x="4109" y="2253"/>
                    </a:lnTo>
                    <a:lnTo>
                      <a:pt x="4029" y="2293"/>
                    </a:lnTo>
                    <a:lnTo>
                      <a:pt x="3941" y="2318"/>
                    </a:lnTo>
                    <a:lnTo>
                      <a:pt x="3850" y="2325"/>
                    </a:lnTo>
                    <a:lnTo>
                      <a:pt x="3802" y="2320"/>
                    </a:lnTo>
                    <a:lnTo>
                      <a:pt x="3756" y="2313"/>
                    </a:lnTo>
                    <a:lnTo>
                      <a:pt x="3668" y="2284"/>
                    </a:lnTo>
                    <a:lnTo>
                      <a:pt x="3590" y="2239"/>
                    </a:lnTo>
                    <a:lnTo>
                      <a:pt x="3520" y="2178"/>
                    </a:lnTo>
                    <a:lnTo>
                      <a:pt x="3490" y="2142"/>
                    </a:lnTo>
                    <a:lnTo>
                      <a:pt x="3462" y="2104"/>
                    </a:lnTo>
                    <a:lnTo>
                      <a:pt x="3422" y="2022"/>
                    </a:lnTo>
                    <a:lnTo>
                      <a:pt x="3398" y="1934"/>
                    </a:lnTo>
                    <a:lnTo>
                      <a:pt x="3392" y="1841"/>
                    </a:lnTo>
                    <a:lnTo>
                      <a:pt x="3396" y="1795"/>
                    </a:lnTo>
                    <a:lnTo>
                      <a:pt x="3470" y="1244"/>
                    </a:lnTo>
                    <a:lnTo>
                      <a:pt x="7555" y="1244"/>
                    </a:lnTo>
                    <a:lnTo>
                      <a:pt x="7555" y="8492"/>
                    </a:lnTo>
                    <a:lnTo>
                      <a:pt x="309" y="8492"/>
                    </a:lnTo>
                    <a:lnTo>
                      <a:pt x="309" y="1244"/>
                    </a:lnTo>
                    <a:close/>
                    <a:moveTo>
                      <a:pt x="3541" y="715"/>
                    </a:moveTo>
                    <a:lnTo>
                      <a:pt x="3549" y="667"/>
                    </a:lnTo>
                    <a:lnTo>
                      <a:pt x="3579" y="579"/>
                    </a:lnTo>
                    <a:lnTo>
                      <a:pt x="3625" y="502"/>
                    </a:lnTo>
                    <a:lnTo>
                      <a:pt x="3684" y="435"/>
                    </a:lnTo>
                    <a:lnTo>
                      <a:pt x="3755" y="380"/>
                    </a:lnTo>
                    <a:lnTo>
                      <a:pt x="3835" y="340"/>
                    </a:lnTo>
                    <a:lnTo>
                      <a:pt x="3923" y="315"/>
                    </a:lnTo>
                    <a:lnTo>
                      <a:pt x="4015" y="308"/>
                    </a:lnTo>
                    <a:lnTo>
                      <a:pt x="4063" y="312"/>
                    </a:lnTo>
                    <a:lnTo>
                      <a:pt x="4109" y="319"/>
                    </a:lnTo>
                    <a:lnTo>
                      <a:pt x="4196" y="348"/>
                    </a:lnTo>
                    <a:lnTo>
                      <a:pt x="4275" y="394"/>
                    </a:lnTo>
                    <a:lnTo>
                      <a:pt x="4345" y="455"/>
                    </a:lnTo>
                    <a:lnTo>
                      <a:pt x="4374" y="490"/>
                    </a:lnTo>
                    <a:lnTo>
                      <a:pt x="4401" y="529"/>
                    </a:lnTo>
                    <a:lnTo>
                      <a:pt x="4442" y="611"/>
                    </a:lnTo>
                    <a:lnTo>
                      <a:pt x="4466" y="700"/>
                    </a:lnTo>
                    <a:lnTo>
                      <a:pt x="4472" y="791"/>
                    </a:lnTo>
                    <a:lnTo>
                      <a:pt x="4467" y="837"/>
                    </a:lnTo>
                    <a:lnTo>
                      <a:pt x="4455" y="937"/>
                    </a:lnTo>
                    <a:lnTo>
                      <a:pt x="3987" y="937"/>
                    </a:lnTo>
                    <a:lnTo>
                      <a:pt x="4007" y="805"/>
                    </a:lnTo>
                    <a:lnTo>
                      <a:pt x="4009" y="789"/>
                    </a:lnTo>
                    <a:lnTo>
                      <a:pt x="4007" y="759"/>
                    </a:lnTo>
                    <a:lnTo>
                      <a:pt x="4000" y="730"/>
                    </a:lnTo>
                    <a:lnTo>
                      <a:pt x="3987" y="702"/>
                    </a:lnTo>
                    <a:lnTo>
                      <a:pt x="3970" y="679"/>
                    </a:lnTo>
                    <a:lnTo>
                      <a:pt x="3948" y="658"/>
                    </a:lnTo>
                    <a:lnTo>
                      <a:pt x="3923" y="643"/>
                    </a:lnTo>
                    <a:lnTo>
                      <a:pt x="3894" y="633"/>
                    </a:lnTo>
                    <a:lnTo>
                      <a:pt x="3878" y="629"/>
                    </a:lnTo>
                    <a:lnTo>
                      <a:pt x="3863" y="628"/>
                    </a:lnTo>
                    <a:lnTo>
                      <a:pt x="3831" y="629"/>
                    </a:lnTo>
                    <a:lnTo>
                      <a:pt x="3802" y="637"/>
                    </a:lnTo>
                    <a:lnTo>
                      <a:pt x="3776" y="650"/>
                    </a:lnTo>
                    <a:lnTo>
                      <a:pt x="3751" y="667"/>
                    </a:lnTo>
                    <a:lnTo>
                      <a:pt x="3732" y="689"/>
                    </a:lnTo>
                    <a:lnTo>
                      <a:pt x="3716" y="715"/>
                    </a:lnTo>
                    <a:lnTo>
                      <a:pt x="3705" y="744"/>
                    </a:lnTo>
                    <a:lnTo>
                      <a:pt x="3702" y="759"/>
                    </a:lnTo>
                    <a:lnTo>
                      <a:pt x="3675" y="937"/>
                    </a:lnTo>
                    <a:lnTo>
                      <a:pt x="3511" y="937"/>
                    </a:lnTo>
                    <a:lnTo>
                      <a:pt x="3541" y="715"/>
                    </a:lnTo>
                    <a:close/>
                    <a:moveTo>
                      <a:pt x="7864" y="1707"/>
                    </a:moveTo>
                    <a:lnTo>
                      <a:pt x="7864" y="937"/>
                    </a:lnTo>
                    <a:lnTo>
                      <a:pt x="4766" y="937"/>
                    </a:lnTo>
                    <a:lnTo>
                      <a:pt x="4773" y="879"/>
                    </a:lnTo>
                    <a:lnTo>
                      <a:pt x="4777" y="840"/>
                    </a:lnTo>
                    <a:lnTo>
                      <a:pt x="4781" y="762"/>
                    </a:lnTo>
                    <a:lnTo>
                      <a:pt x="4775" y="686"/>
                    </a:lnTo>
                    <a:lnTo>
                      <a:pt x="4763" y="612"/>
                    </a:lnTo>
                    <a:lnTo>
                      <a:pt x="4744" y="538"/>
                    </a:lnTo>
                    <a:lnTo>
                      <a:pt x="4716" y="467"/>
                    </a:lnTo>
                    <a:lnTo>
                      <a:pt x="4682" y="399"/>
                    </a:lnTo>
                    <a:lnTo>
                      <a:pt x="4642" y="333"/>
                    </a:lnTo>
                    <a:lnTo>
                      <a:pt x="4619" y="302"/>
                    </a:lnTo>
                    <a:lnTo>
                      <a:pt x="4595" y="272"/>
                    </a:lnTo>
                    <a:lnTo>
                      <a:pt x="4541" y="215"/>
                    </a:lnTo>
                    <a:lnTo>
                      <a:pt x="4484" y="165"/>
                    </a:lnTo>
                    <a:lnTo>
                      <a:pt x="4422" y="121"/>
                    </a:lnTo>
                    <a:lnTo>
                      <a:pt x="4356" y="83"/>
                    </a:lnTo>
                    <a:lnTo>
                      <a:pt x="4287" y="53"/>
                    </a:lnTo>
                    <a:lnTo>
                      <a:pt x="4214" y="29"/>
                    </a:lnTo>
                    <a:lnTo>
                      <a:pt x="4139" y="12"/>
                    </a:lnTo>
                    <a:lnTo>
                      <a:pt x="4101" y="6"/>
                    </a:lnTo>
                    <a:lnTo>
                      <a:pt x="4061" y="2"/>
                    </a:lnTo>
                    <a:lnTo>
                      <a:pt x="3983" y="0"/>
                    </a:lnTo>
                    <a:lnTo>
                      <a:pt x="3906" y="6"/>
                    </a:lnTo>
                    <a:lnTo>
                      <a:pt x="3832" y="20"/>
                    </a:lnTo>
                    <a:lnTo>
                      <a:pt x="3760" y="39"/>
                    </a:lnTo>
                    <a:lnTo>
                      <a:pt x="3690" y="67"/>
                    </a:lnTo>
                    <a:lnTo>
                      <a:pt x="3623" y="101"/>
                    </a:lnTo>
                    <a:lnTo>
                      <a:pt x="3561" y="140"/>
                    </a:lnTo>
                    <a:lnTo>
                      <a:pt x="3502" y="185"/>
                    </a:lnTo>
                    <a:lnTo>
                      <a:pt x="3447" y="236"/>
                    </a:lnTo>
                    <a:lnTo>
                      <a:pt x="3399" y="291"/>
                    </a:lnTo>
                    <a:lnTo>
                      <a:pt x="3355" y="353"/>
                    </a:lnTo>
                    <a:lnTo>
                      <a:pt x="3317" y="417"/>
                    </a:lnTo>
                    <a:lnTo>
                      <a:pt x="3284" y="486"/>
                    </a:lnTo>
                    <a:lnTo>
                      <a:pt x="3259" y="559"/>
                    </a:lnTo>
                    <a:lnTo>
                      <a:pt x="3242" y="634"/>
                    </a:lnTo>
                    <a:lnTo>
                      <a:pt x="3236" y="673"/>
                    </a:lnTo>
                    <a:lnTo>
                      <a:pt x="3200" y="937"/>
                    </a:lnTo>
                    <a:lnTo>
                      <a:pt x="0" y="937"/>
                    </a:lnTo>
                    <a:lnTo>
                      <a:pt x="0" y="8800"/>
                    </a:lnTo>
                    <a:lnTo>
                      <a:pt x="771" y="8800"/>
                    </a:lnTo>
                    <a:lnTo>
                      <a:pt x="771" y="9571"/>
                    </a:lnTo>
                    <a:lnTo>
                      <a:pt x="8635" y="9571"/>
                    </a:lnTo>
                    <a:lnTo>
                      <a:pt x="8635" y="1707"/>
                    </a:lnTo>
                    <a:lnTo>
                      <a:pt x="7864" y="170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6" name="Rectangle 12"/>
              <p:cNvSpPr>
                <a:spLocks noChangeArrowheads="1"/>
              </p:cNvSpPr>
              <p:nvPr/>
            </p:nvSpPr>
            <p:spPr bwMode="auto">
              <a:xfrm>
                <a:off x="-2640013" y="2509838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Rectangle 13"/>
              <p:cNvSpPr>
                <a:spLocks noChangeArrowheads="1"/>
              </p:cNvSpPr>
              <p:nvPr/>
            </p:nvSpPr>
            <p:spPr bwMode="auto">
              <a:xfrm>
                <a:off x="-2640013" y="2713038"/>
                <a:ext cx="1671637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8" name="Rectangle 14"/>
              <p:cNvSpPr>
                <a:spLocks noChangeArrowheads="1"/>
              </p:cNvSpPr>
              <p:nvPr/>
            </p:nvSpPr>
            <p:spPr bwMode="auto">
              <a:xfrm>
                <a:off x="-2640013" y="2917825"/>
                <a:ext cx="1671637" cy="8096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9" name="Rectangle 15"/>
              <p:cNvSpPr>
                <a:spLocks noChangeArrowheads="1"/>
              </p:cNvSpPr>
              <p:nvPr/>
            </p:nvSpPr>
            <p:spPr bwMode="auto">
              <a:xfrm>
                <a:off x="-1049338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0" name="Rectangle 16"/>
              <p:cNvSpPr>
                <a:spLocks noChangeArrowheads="1"/>
              </p:cNvSpPr>
              <p:nvPr/>
            </p:nvSpPr>
            <p:spPr bwMode="auto">
              <a:xfrm>
                <a:off x="-1254125" y="3121025"/>
                <a:ext cx="82550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32" name="Rectangle 17"/>
              <p:cNvSpPr>
                <a:spLocks noChangeArrowheads="1"/>
              </p:cNvSpPr>
              <p:nvPr/>
            </p:nvSpPr>
            <p:spPr bwMode="auto">
              <a:xfrm>
                <a:off x="-1457325" y="3121025"/>
                <a:ext cx="80962" cy="8255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57" name="그룹 56"/>
          <p:cNvGrpSpPr/>
          <p:nvPr/>
        </p:nvGrpSpPr>
        <p:grpSpPr>
          <a:xfrm>
            <a:off x="2368587" y="3403916"/>
            <a:ext cx="612514" cy="612514"/>
            <a:chOff x="-2139950" y="4700588"/>
            <a:chExt cx="3159125" cy="3159125"/>
          </a:xfrm>
        </p:grpSpPr>
        <p:sp>
          <p:nvSpPr>
            <p:cNvPr id="58" name="Rectangle 21"/>
            <p:cNvSpPr>
              <a:spLocks noChangeArrowheads="1"/>
            </p:cNvSpPr>
            <p:nvPr/>
          </p:nvSpPr>
          <p:spPr bwMode="auto">
            <a:xfrm>
              <a:off x="-1273175" y="5668963"/>
              <a:ext cx="2038350" cy="8159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-2139950" y="4700588"/>
              <a:ext cx="3159125" cy="3159125"/>
              <a:chOff x="-2139950" y="4700588"/>
              <a:chExt cx="3159125" cy="3159125"/>
            </a:xfrm>
            <a:solidFill>
              <a:srgbClr val="4C4741"/>
            </a:solidFill>
          </p:grpSpPr>
          <p:sp>
            <p:nvSpPr>
              <p:cNvPr id="60" name="Freeform 22"/>
              <p:cNvSpPr>
                <a:spLocks noEditPoints="1"/>
              </p:cNvSpPr>
              <p:nvPr/>
            </p:nvSpPr>
            <p:spPr bwMode="auto">
              <a:xfrm>
                <a:off x="-2139950" y="4700588"/>
                <a:ext cx="3159125" cy="3159125"/>
              </a:xfrm>
              <a:custGeom>
                <a:avLst/>
                <a:gdLst>
                  <a:gd name="T0" fmla="*/ 9621 w 9951"/>
                  <a:gd name="T1" fmla="*/ 8950 h 9951"/>
                  <a:gd name="T2" fmla="*/ 9550 w 9951"/>
                  <a:gd name="T3" fmla="*/ 9175 h 9951"/>
                  <a:gd name="T4" fmla="*/ 9422 w 9951"/>
                  <a:gd name="T5" fmla="*/ 9367 h 9951"/>
                  <a:gd name="T6" fmla="*/ 9243 w 9951"/>
                  <a:gd name="T7" fmla="*/ 9514 h 9951"/>
                  <a:gd name="T8" fmla="*/ 9028 w 9951"/>
                  <a:gd name="T9" fmla="*/ 9605 h 9951"/>
                  <a:gd name="T10" fmla="*/ 8827 w 9951"/>
                  <a:gd name="T11" fmla="*/ 9630 h 9951"/>
                  <a:gd name="T12" fmla="*/ 2017 w 9951"/>
                  <a:gd name="T13" fmla="*/ 9507 h 9951"/>
                  <a:gd name="T14" fmla="*/ 2178 w 9951"/>
                  <a:gd name="T15" fmla="*/ 9218 h 9951"/>
                  <a:gd name="T16" fmla="*/ 2246 w 9951"/>
                  <a:gd name="T17" fmla="*/ 8886 h 9951"/>
                  <a:gd name="T18" fmla="*/ 9630 w 9951"/>
                  <a:gd name="T19" fmla="*/ 321 h 9951"/>
                  <a:gd name="T20" fmla="*/ 1082 w 9951"/>
                  <a:gd name="T21" fmla="*/ 9629 h 9951"/>
                  <a:gd name="T22" fmla="*/ 847 w 9951"/>
                  <a:gd name="T23" fmla="*/ 9582 h 9951"/>
                  <a:gd name="T24" fmla="*/ 644 w 9951"/>
                  <a:gd name="T25" fmla="*/ 9471 h 9951"/>
                  <a:gd name="T26" fmla="*/ 480 w 9951"/>
                  <a:gd name="T27" fmla="*/ 9307 h 9951"/>
                  <a:gd name="T28" fmla="*/ 370 w 9951"/>
                  <a:gd name="T29" fmla="*/ 9103 h 9951"/>
                  <a:gd name="T30" fmla="*/ 321 w 9951"/>
                  <a:gd name="T31" fmla="*/ 8869 h 9951"/>
                  <a:gd name="T32" fmla="*/ 323 w 9951"/>
                  <a:gd name="T33" fmla="*/ 1412 h 9951"/>
                  <a:gd name="T34" fmla="*/ 394 w 9951"/>
                  <a:gd name="T35" fmla="*/ 1240 h 9951"/>
                  <a:gd name="T36" fmla="*/ 546 w 9951"/>
                  <a:gd name="T37" fmla="*/ 1138 h 9951"/>
                  <a:gd name="T38" fmla="*/ 675 w 9951"/>
                  <a:gd name="T39" fmla="*/ 1124 h 9951"/>
                  <a:gd name="T40" fmla="*/ 846 w 9951"/>
                  <a:gd name="T41" fmla="*/ 1197 h 9951"/>
                  <a:gd name="T42" fmla="*/ 949 w 9951"/>
                  <a:gd name="T43" fmla="*/ 1349 h 9951"/>
                  <a:gd name="T44" fmla="*/ 963 w 9951"/>
                  <a:gd name="T45" fmla="*/ 8988 h 9951"/>
                  <a:gd name="T46" fmla="*/ 1283 w 9951"/>
                  <a:gd name="T47" fmla="*/ 1401 h 9951"/>
                  <a:gd name="T48" fmla="*/ 1215 w 9951"/>
                  <a:gd name="T49" fmla="*/ 1159 h 9951"/>
                  <a:gd name="T50" fmla="*/ 1926 w 9951"/>
                  <a:gd name="T51" fmla="*/ 8827 h 9951"/>
                  <a:gd name="T52" fmla="*/ 1901 w 9951"/>
                  <a:gd name="T53" fmla="*/ 9028 h 9951"/>
                  <a:gd name="T54" fmla="*/ 1810 w 9951"/>
                  <a:gd name="T55" fmla="*/ 9243 h 9951"/>
                  <a:gd name="T56" fmla="*/ 1664 w 9951"/>
                  <a:gd name="T57" fmla="*/ 9422 h 9951"/>
                  <a:gd name="T58" fmla="*/ 1471 w 9951"/>
                  <a:gd name="T59" fmla="*/ 9550 h 9951"/>
                  <a:gd name="T60" fmla="*/ 1246 w 9951"/>
                  <a:gd name="T61" fmla="*/ 9621 h 9951"/>
                  <a:gd name="T62" fmla="*/ 1926 w 9951"/>
                  <a:gd name="T63" fmla="*/ 0 h 9951"/>
                  <a:gd name="T64" fmla="*/ 609 w 9951"/>
                  <a:gd name="T65" fmla="*/ 803 h 9951"/>
                  <a:gd name="T66" fmla="*/ 421 w 9951"/>
                  <a:gd name="T67" fmla="*/ 841 h 9951"/>
                  <a:gd name="T68" fmla="*/ 258 w 9951"/>
                  <a:gd name="T69" fmla="*/ 930 h 9951"/>
                  <a:gd name="T70" fmla="*/ 128 w 9951"/>
                  <a:gd name="T71" fmla="*/ 1060 h 9951"/>
                  <a:gd name="T72" fmla="*/ 39 w 9951"/>
                  <a:gd name="T73" fmla="*/ 1224 h 9951"/>
                  <a:gd name="T74" fmla="*/ 0 w 9951"/>
                  <a:gd name="T75" fmla="*/ 1412 h 9951"/>
                  <a:gd name="T76" fmla="*/ 1 w 9951"/>
                  <a:gd name="T77" fmla="*/ 8885 h 9951"/>
                  <a:gd name="T78" fmla="*/ 67 w 9951"/>
                  <a:gd name="T79" fmla="*/ 9213 h 9951"/>
                  <a:gd name="T80" fmla="*/ 223 w 9951"/>
                  <a:gd name="T81" fmla="*/ 9500 h 9951"/>
                  <a:gd name="T82" fmla="*/ 451 w 9951"/>
                  <a:gd name="T83" fmla="*/ 9727 h 9951"/>
                  <a:gd name="T84" fmla="*/ 738 w 9951"/>
                  <a:gd name="T85" fmla="*/ 9883 h 9951"/>
                  <a:gd name="T86" fmla="*/ 1065 w 9951"/>
                  <a:gd name="T87" fmla="*/ 9950 h 9951"/>
                  <a:gd name="T88" fmla="*/ 8885 w 9951"/>
                  <a:gd name="T89" fmla="*/ 9950 h 9951"/>
                  <a:gd name="T90" fmla="*/ 9213 w 9951"/>
                  <a:gd name="T91" fmla="*/ 9883 h 9951"/>
                  <a:gd name="T92" fmla="*/ 9500 w 9951"/>
                  <a:gd name="T93" fmla="*/ 9727 h 9951"/>
                  <a:gd name="T94" fmla="*/ 9727 w 9951"/>
                  <a:gd name="T95" fmla="*/ 9500 h 9951"/>
                  <a:gd name="T96" fmla="*/ 9883 w 9951"/>
                  <a:gd name="T97" fmla="*/ 9213 h 9951"/>
                  <a:gd name="T98" fmla="*/ 9950 w 9951"/>
                  <a:gd name="T99" fmla="*/ 8885 h 9951"/>
                  <a:gd name="T100" fmla="*/ 1926 w 9951"/>
                  <a:gd name="T101" fmla="*/ 0 h 99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9951" h="9951">
                    <a:moveTo>
                      <a:pt x="9630" y="8827"/>
                    </a:moveTo>
                    <a:lnTo>
                      <a:pt x="9629" y="8869"/>
                    </a:lnTo>
                    <a:lnTo>
                      <a:pt x="9621" y="8950"/>
                    </a:lnTo>
                    <a:lnTo>
                      <a:pt x="9605" y="9028"/>
                    </a:lnTo>
                    <a:lnTo>
                      <a:pt x="9582" y="9103"/>
                    </a:lnTo>
                    <a:lnTo>
                      <a:pt x="9550" y="9175"/>
                    </a:lnTo>
                    <a:lnTo>
                      <a:pt x="9514" y="9243"/>
                    </a:lnTo>
                    <a:lnTo>
                      <a:pt x="9471" y="9307"/>
                    </a:lnTo>
                    <a:lnTo>
                      <a:pt x="9422" y="9367"/>
                    </a:lnTo>
                    <a:lnTo>
                      <a:pt x="9367" y="9422"/>
                    </a:lnTo>
                    <a:lnTo>
                      <a:pt x="9307" y="9471"/>
                    </a:lnTo>
                    <a:lnTo>
                      <a:pt x="9243" y="9514"/>
                    </a:lnTo>
                    <a:lnTo>
                      <a:pt x="9175" y="9550"/>
                    </a:lnTo>
                    <a:lnTo>
                      <a:pt x="9103" y="9582"/>
                    </a:lnTo>
                    <a:lnTo>
                      <a:pt x="9028" y="9605"/>
                    </a:lnTo>
                    <a:lnTo>
                      <a:pt x="8950" y="9621"/>
                    </a:lnTo>
                    <a:lnTo>
                      <a:pt x="8869" y="9629"/>
                    </a:lnTo>
                    <a:lnTo>
                      <a:pt x="8827" y="9630"/>
                    </a:lnTo>
                    <a:lnTo>
                      <a:pt x="1909" y="9630"/>
                    </a:lnTo>
                    <a:lnTo>
                      <a:pt x="1948" y="9591"/>
                    </a:lnTo>
                    <a:lnTo>
                      <a:pt x="2017" y="9507"/>
                    </a:lnTo>
                    <a:lnTo>
                      <a:pt x="2080" y="9417"/>
                    </a:lnTo>
                    <a:lnTo>
                      <a:pt x="2133" y="9320"/>
                    </a:lnTo>
                    <a:lnTo>
                      <a:pt x="2178" y="9218"/>
                    </a:lnTo>
                    <a:lnTo>
                      <a:pt x="2211" y="9112"/>
                    </a:lnTo>
                    <a:lnTo>
                      <a:pt x="2234" y="9000"/>
                    </a:lnTo>
                    <a:lnTo>
                      <a:pt x="2246" y="8886"/>
                    </a:lnTo>
                    <a:lnTo>
                      <a:pt x="2247" y="8827"/>
                    </a:lnTo>
                    <a:lnTo>
                      <a:pt x="2247" y="321"/>
                    </a:lnTo>
                    <a:lnTo>
                      <a:pt x="9630" y="321"/>
                    </a:lnTo>
                    <a:lnTo>
                      <a:pt x="9630" y="8827"/>
                    </a:lnTo>
                    <a:close/>
                    <a:moveTo>
                      <a:pt x="1123" y="9630"/>
                    </a:moveTo>
                    <a:lnTo>
                      <a:pt x="1082" y="9629"/>
                    </a:lnTo>
                    <a:lnTo>
                      <a:pt x="1002" y="9621"/>
                    </a:lnTo>
                    <a:lnTo>
                      <a:pt x="923" y="9605"/>
                    </a:lnTo>
                    <a:lnTo>
                      <a:pt x="847" y="9582"/>
                    </a:lnTo>
                    <a:lnTo>
                      <a:pt x="775" y="9550"/>
                    </a:lnTo>
                    <a:lnTo>
                      <a:pt x="708" y="9514"/>
                    </a:lnTo>
                    <a:lnTo>
                      <a:pt x="644" y="9471"/>
                    </a:lnTo>
                    <a:lnTo>
                      <a:pt x="584" y="9422"/>
                    </a:lnTo>
                    <a:lnTo>
                      <a:pt x="530" y="9367"/>
                    </a:lnTo>
                    <a:lnTo>
                      <a:pt x="480" y="9307"/>
                    </a:lnTo>
                    <a:lnTo>
                      <a:pt x="437" y="9243"/>
                    </a:lnTo>
                    <a:lnTo>
                      <a:pt x="400" y="9175"/>
                    </a:lnTo>
                    <a:lnTo>
                      <a:pt x="370" y="9103"/>
                    </a:lnTo>
                    <a:lnTo>
                      <a:pt x="345" y="9028"/>
                    </a:lnTo>
                    <a:lnTo>
                      <a:pt x="330" y="8950"/>
                    </a:lnTo>
                    <a:lnTo>
                      <a:pt x="321" y="8869"/>
                    </a:lnTo>
                    <a:lnTo>
                      <a:pt x="321" y="8827"/>
                    </a:lnTo>
                    <a:lnTo>
                      <a:pt x="321" y="1444"/>
                    </a:lnTo>
                    <a:lnTo>
                      <a:pt x="323" y="1412"/>
                    </a:lnTo>
                    <a:lnTo>
                      <a:pt x="335" y="1349"/>
                    </a:lnTo>
                    <a:lnTo>
                      <a:pt x="360" y="1292"/>
                    </a:lnTo>
                    <a:lnTo>
                      <a:pt x="394" y="1240"/>
                    </a:lnTo>
                    <a:lnTo>
                      <a:pt x="438" y="1197"/>
                    </a:lnTo>
                    <a:lnTo>
                      <a:pt x="489" y="1162"/>
                    </a:lnTo>
                    <a:lnTo>
                      <a:pt x="546" y="1138"/>
                    </a:lnTo>
                    <a:lnTo>
                      <a:pt x="609" y="1124"/>
                    </a:lnTo>
                    <a:lnTo>
                      <a:pt x="642" y="1123"/>
                    </a:lnTo>
                    <a:lnTo>
                      <a:pt x="675" y="1124"/>
                    </a:lnTo>
                    <a:lnTo>
                      <a:pt x="738" y="1138"/>
                    </a:lnTo>
                    <a:lnTo>
                      <a:pt x="796" y="1162"/>
                    </a:lnTo>
                    <a:lnTo>
                      <a:pt x="846" y="1197"/>
                    </a:lnTo>
                    <a:lnTo>
                      <a:pt x="890" y="1240"/>
                    </a:lnTo>
                    <a:lnTo>
                      <a:pt x="924" y="1292"/>
                    </a:lnTo>
                    <a:lnTo>
                      <a:pt x="949" y="1349"/>
                    </a:lnTo>
                    <a:lnTo>
                      <a:pt x="962" y="1412"/>
                    </a:lnTo>
                    <a:lnTo>
                      <a:pt x="963" y="1444"/>
                    </a:lnTo>
                    <a:lnTo>
                      <a:pt x="963" y="8988"/>
                    </a:lnTo>
                    <a:lnTo>
                      <a:pt x="1284" y="8988"/>
                    </a:lnTo>
                    <a:lnTo>
                      <a:pt x="1284" y="1444"/>
                    </a:lnTo>
                    <a:lnTo>
                      <a:pt x="1283" y="1401"/>
                    </a:lnTo>
                    <a:lnTo>
                      <a:pt x="1271" y="1316"/>
                    </a:lnTo>
                    <a:lnTo>
                      <a:pt x="1247" y="1235"/>
                    </a:lnTo>
                    <a:lnTo>
                      <a:pt x="1215" y="1159"/>
                    </a:lnTo>
                    <a:lnTo>
                      <a:pt x="1195" y="1123"/>
                    </a:lnTo>
                    <a:lnTo>
                      <a:pt x="1926" y="1123"/>
                    </a:lnTo>
                    <a:lnTo>
                      <a:pt x="1926" y="8827"/>
                    </a:lnTo>
                    <a:lnTo>
                      <a:pt x="1925" y="8869"/>
                    </a:lnTo>
                    <a:lnTo>
                      <a:pt x="1918" y="8950"/>
                    </a:lnTo>
                    <a:lnTo>
                      <a:pt x="1901" y="9028"/>
                    </a:lnTo>
                    <a:lnTo>
                      <a:pt x="1878" y="9103"/>
                    </a:lnTo>
                    <a:lnTo>
                      <a:pt x="1847" y="9175"/>
                    </a:lnTo>
                    <a:lnTo>
                      <a:pt x="1810" y="9243"/>
                    </a:lnTo>
                    <a:lnTo>
                      <a:pt x="1767" y="9307"/>
                    </a:lnTo>
                    <a:lnTo>
                      <a:pt x="1718" y="9367"/>
                    </a:lnTo>
                    <a:lnTo>
                      <a:pt x="1664" y="9422"/>
                    </a:lnTo>
                    <a:lnTo>
                      <a:pt x="1603" y="9471"/>
                    </a:lnTo>
                    <a:lnTo>
                      <a:pt x="1540" y="9514"/>
                    </a:lnTo>
                    <a:lnTo>
                      <a:pt x="1471" y="9550"/>
                    </a:lnTo>
                    <a:lnTo>
                      <a:pt x="1399" y="9582"/>
                    </a:lnTo>
                    <a:lnTo>
                      <a:pt x="1324" y="9605"/>
                    </a:lnTo>
                    <a:lnTo>
                      <a:pt x="1246" y="9621"/>
                    </a:lnTo>
                    <a:lnTo>
                      <a:pt x="1165" y="9629"/>
                    </a:lnTo>
                    <a:lnTo>
                      <a:pt x="1123" y="9630"/>
                    </a:lnTo>
                    <a:close/>
                    <a:moveTo>
                      <a:pt x="1926" y="0"/>
                    </a:moveTo>
                    <a:lnTo>
                      <a:pt x="1926" y="803"/>
                    </a:lnTo>
                    <a:lnTo>
                      <a:pt x="642" y="803"/>
                    </a:lnTo>
                    <a:lnTo>
                      <a:pt x="609" y="803"/>
                    </a:lnTo>
                    <a:lnTo>
                      <a:pt x="544" y="810"/>
                    </a:lnTo>
                    <a:lnTo>
                      <a:pt x="481" y="822"/>
                    </a:lnTo>
                    <a:lnTo>
                      <a:pt x="421" y="841"/>
                    </a:lnTo>
                    <a:lnTo>
                      <a:pt x="364" y="865"/>
                    </a:lnTo>
                    <a:lnTo>
                      <a:pt x="309" y="896"/>
                    </a:lnTo>
                    <a:lnTo>
                      <a:pt x="258" y="930"/>
                    </a:lnTo>
                    <a:lnTo>
                      <a:pt x="211" y="969"/>
                    </a:lnTo>
                    <a:lnTo>
                      <a:pt x="167" y="1012"/>
                    </a:lnTo>
                    <a:lnTo>
                      <a:pt x="128" y="1060"/>
                    </a:lnTo>
                    <a:lnTo>
                      <a:pt x="93" y="1112"/>
                    </a:lnTo>
                    <a:lnTo>
                      <a:pt x="63" y="1166"/>
                    </a:lnTo>
                    <a:lnTo>
                      <a:pt x="39" y="1224"/>
                    </a:lnTo>
                    <a:lnTo>
                      <a:pt x="20" y="1284"/>
                    </a:lnTo>
                    <a:lnTo>
                      <a:pt x="7" y="1347"/>
                    </a:lnTo>
                    <a:lnTo>
                      <a:pt x="0" y="1412"/>
                    </a:lnTo>
                    <a:lnTo>
                      <a:pt x="0" y="1444"/>
                    </a:lnTo>
                    <a:lnTo>
                      <a:pt x="0" y="8827"/>
                    </a:lnTo>
                    <a:lnTo>
                      <a:pt x="1" y="8885"/>
                    </a:lnTo>
                    <a:lnTo>
                      <a:pt x="12" y="8998"/>
                    </a:lnTo>
                    <a:lnTo>
                      <a:pt x="35" y="9107"/>
                    </a:lnTo>
                    <a:lnTo>
                      <a:pt x="67" y="9213"/>
                    </a:lnTo>
                    <a:lnTo>
                      <a:pt x="111" y="9314"/>
                    </a:lnTo>
                    <a:lnTo>
                      <a:pt x="163" y="9410"/>
                    </a:lnTo>
                    <a:lnTo>
                      <a:pt x="223" y="9500"/>
                    </a:lnTo>
                    <a:lnTo>
                      <a:pt x="293" y="9583"/>
                    </a:lnTo>
                    <a:lnTo>
                      <a:pt x="368" y="9659"/>
                    </a:lnTo>
                    <a:lnTo>
                      <a:pt x="451" y="9727"/>
                    </a:lnTo>
                    <a:lnTo>
                      <a:pt x="542" y="9789"/>
                    </a:lnTo>
                    <a:lnTo>
                      <a:pt x="637" y="9840"/>
                    </a:lnTo>
                    <a:lnTo>
                      <a:pt x="738" y="9883"/>
                    </a:lnTo>
                    <a:lnTo>
                      <a:pt x="843" y="9916"/>
                    </a:lnTo>
                    <a:lnTo>
                      <a:pt x="952" y="9938"/>
                    </a:lnTo>
                    <a:lnTo>
                      <a:pt x="1065" y="9950"/>
                    </a:lnTo>
                    <a:lnTo>
                      <a:pt x="1123" y="9951"/>
                    </a:lnTo>
                    <a:lnTo>
                      <a:pt x="8827" y="9951"/>
                    </a:lnTo>
                    <a:lnTo>
                      <a:pt x="8885" y="9950"/>
                    </a:lnTo>
                    <a:lnTo>
                      <a:pt x="8998" y="9938"/>
                    </a:lnTo>
                    <a:lnTo>
                      <a:pt x="9107" y="9916"/>
                    </a:lnTo>
                    <a:lnTo>
                      <a:pt x="9213" y="9883"/>
                    </a:lnTo>
                    <a:lnTo>
                      <a:pt x="9314" y="9840"/>
                    </a:lnTo>
                    <a:lnTo>
                      <a:pt x="9410" y="9789"/>
                    </a:lnTo>
                    <a:lnTo>
                      <a:pt x="9500" y="9727"/>
                    </a:lnTo>
                    <a:lnTo>
                      <a:pt x="9583" y="9659"/>
                    </a:lnTo>
                    <a:lnTo>
                      <a:pt x="9659" y="9583"/>
                    </a:lnTo>
                    <a:lnTo>
                      <a:pt x="9727" y="9500"/>
                    </a:lnTo>
                    <a:lnTo>
                      <a:pt x="9789" y="9410"/>
                    </a:lnTo>
                    <a:lnTo>
                      <a:pt x="9840" y="9314"/>
                    </a:lnTo>
                    <a:lnTo>
                      <a:pt x="9883" y="9213"/>
                    </a:lnTo>
                    <a:lnTo>
                      <a:pt x="9916" y="9107"/>
                    </a:lnTo>
                    <a:lnTo>
                      <a:pt x="9938" y="8998"/>
                    </a:lnTo>
                    <a:lnTo>
                      <a:pt x="9950" y="8885"/>
                    </a:lnTo>
                    <a:lnTo>
                      <a:pt x="9951" y="8827"/>
                    </a:lnTo>
                    <a:lnTo>
                      <a:pt x="9951" y="0"/>
                    </a:lnTo>
                    <a:lnTo>
                      <a:pt x="1926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Freeform 23"/>
              <p:cNvSpPr>
                <a:spLocks/>
              </p:cNvSpPr>
              <p:nvPr/>
            </p:nvSpPr>
            <p:spPr bwMode="auto">
              <a:xfrm>
                <a:off x="-1273175" y="4903788"/>
                <a:ext cx="406400" cy="612775"/>
              </a:xfrm>
              <a:custGeom>
                <a:avLst/>
                <a:gdLst>
                  <a:gd name="T0" fmla="*/ 320 w 1283"/>
                  <a:gd name="T1" fmla="*/ 593 h 1926"/>
                  <a:gd name="T2" fmla="*/ 853 w 1283"/>
                  <a:gd name="T3" fmla="*/ 1926 h 1926"/>
                  <a:gd name="T4" fmla="*/ 1283 w 1283"/>
                  <a:gd name="T5" fmla="*/ 1926 h 1926"/>
                  <a:gd name="T6" fmla="*/ 1283 w 1283"/>
                  <a:gd name="T7" fmla="*/ 0 h 1926"/>
                  <a:gd name="T8" fmla="*/ 963 w 1283"/>
                  <a:gd name="T9" fmla="*/ 0 h 1926"/>
                  <a:gd name="T10" fmla="*/ 963 w 1283"/>
                  <a:gd name="T11" fmla="*/ 1333 h 1926"/>
                  <a:gd name="T12" fmla="*/ 430 w 1283"/>
                  <a:gd name="T13" fmla="*/ 0 h 1926"/>
                  <a:gd name="T14" fmla="*/ 0 w 1283"/>
                  <a:gd name="T15" fmla="*/ 0 h 1926"/>
                  <a:gd name="T16" fmla="*/ 0 w 1283"/>
                  <a:gd name="T17" fmla="*/ 1926 h 1926"/>
                  <a:gd name="T18" fmla="*/ 320 w 1283"/>
                  <a:gd name="T19" fmla="*/ 1926 h 1926"/>
                  <a:gd name="T20" fmla="*/ 320 w 1283"/>
                  <a:gd name="T21" fmla="*/ 593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283" h="1926">
                    <a:moveTo>
                      <a:pt x="320" y="593"/>
                    </a:moveTo>
                    <a:lnTo>
                      <a:pt x="853" y="1926"/>
                    </a:lnTo>
                    <a:lnTo>
                      <a:pt x="1283" y="1926"/>
                    </a:lnTo>
                    <a:lnTo>
                      <a:pt x="1283" y="0"/>
                    </a:lnTo>
                    <a:lnTo>
                      <a:pt x="963" y="0"/>
                    </a:lnTo>
                    <a:lnTo>
                      <a:pt x="963" y="1333"/>
                    </a:lnTo>
                    <a:lnTo>
                      <a:pt x="430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320" y="1926"/>
                    </a:lnTo>
                    <a:lnTo>
                      <a:pt x="320" y="59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Freeform 24"/>
              <p:cNvSpPr>
                <a:spLocks/>
              </p:cNvSpPr>
              <p:nvPr/>
            </p:nvSpPr>
            <p:spPr bwMode="auto">
              <a:xfrm>
                <a:off x="-763588" y="4903788"/>
                <a:ext cx="355600" cy="612775"/>
              </a:xfrm>
              <a:custGeom>
                <a:avLst/>
                <a:gdLst>
                  <a:gd name="T0" fmla="*/ 1123 w 1123"/>
                  <a:gd name="T1" fmla="*/ 1605 h 1926"/>
                  <a:gd name="T2" fmla="*/ 322 w 1123"/>
                  <a:gd name="T3" fmla="*/ 1605 h 1926"/>
                  <a:gd name="T4" fmla="*/ 322 w 1123"/>
                  <a:gd name="T5" fmla="*/ 1124 h 1926"/>
                  <a:gd name="T6" fmla="*/ 1123 w 1123"/>
                  <a:gd name="T7" fmla="*/ 1124 h 1926"/>
                  <a:gd name="T8" fmla="*/ 1123 w 1123"/>
                  <a:gd name="T9" fmla="*/ 802 h 1926"/>
                  <a:gd name="T10" fmla="*/ 322 w 1123"/>
                  <a:gd name="T11" fmla="*/ 802 h 1926"/>
                  <a:gd name="T12" fmla="*/ 322 w 1123"/>
                  <a:gd name="T13" fmla="*/ 321 h 1926"/>
                  <a:gd name="T14" fmla="*/ 1123 w 1123"/>
                  <a:gd name="T15" fmla="*/ 321 h 1926"/>
                  <a:gd name="T16" fmla="*/ 1123 w 1123"/>
                  <a:gd name="T17" fmla="*/ 0 h 1926"/>
                  <a:gd name="T18" fmla="*/ 0 w 1123"/>
                  <a:gd name="T19" fmla="*/ 0 h 1926"/>
                  <a:gd name="T20" fmla="*/ 0 w 1123"/>
                  <a:gd name="T21" fmla="*/ 1926 h 1926"/>
                  <a:gd name="T22" fmla="*/ 1123 w 1123"/>
                  <a:gd name="T23" fmla="*/ 1926 h 1926"/>
                  <a:gd name="T24" fmla="*/ 1123 w 1123"/>
                  <a:gd name="T25" fmla="*/ 1605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123" h="1926">
                    <a:moveTo>
                      <a:pt x="1123" y="1605"/>
                    </a:moveTo>
                    <a:lnTo>
                      <a:pt x="322" y="1605"/>
                    </a:lnTo>
                    <a:lnTo>
                      <a:pt x="322" y="1124"/>
                    </a:lnTo>
                    <a:lnTo>
                      <a:pt x="1123" y="1124"/>
                    </a:lnTo>
                    <a:lnTo>
                      <a:pt x="1123" y="802"/>
                    </a:lnTo>
                    <a:lnTo>
                      <a:pt x="322" y="802"/>
                    </a:lnTo>
                    <a:lnTo>
                      <a:pt x="322" y="321"/>
                    </a:lnTo>
                    <a:lnTo>
                      <a:pt x="1123" y="321"/>
                    </a:lnTo>
                    <a:lnTo>
                      <a:pt x="1123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1123" y="1926"/>
                    </a:lnTo>
                    <a:lnTo>
                      <a:pt x="1123" y="160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Freeform 25"/>
              <p:cNvSpPr>
                <a:spLocks/>
              </p:cNvSpPr>
              <p:nvPr/>
            </p:nvSpPr>
            <p:spPr bwMode="auto">
              <a:xfrm>
                <a:off x="-304800" y="4903788"/>
                <a:ext cx="508000" cy="612775"/>
              </a:xfrm>
              <a:custGeom>
                <a:avLst/>
                <a:gdLst>
                  <a:gd name="T0" fmla="*/ 803 w 1604"/>
                  <a:gd name="T1" fmla="*/ 1049 h 1926"/>
                  <a:gd name="T2" fmla="*/ 1178 w 1604"/>
                  <a:gd name="T3" fmla="*/ 1926 h 1926"/>
                  <a:gd name="T4" fmla="*/ 1604 w 1604"/>
                  <a:gd name="T5" fmla="*/ 1926 h 1926"/>
                  <a:gd name="T6" fmla="*/ 1604 w 1604"/>
                  <a:gd name="T7" fmla="*/ 0 h 1926"/>
                  <a:gd name="T8" fmla="*/ 1284 w 1604"/>
                  <a:gd name="T9" fmla="*/ 0 h 1926"/>
                  <a:gd name="T10" fmla="*/ 1284 w 1604"/>
                  <a:gd name="T11" fmla="*/ 1357 h 1926"/>
                  <a:gd name="T12" fmla="*/ 803 w 1604"/>
                  <a:gd name="T13" fmla="*/ 234 h 1926"/>
                  <a:gd name="T14" fmla="*/ 321 w 1604"/>
                  <a:gd name="T15" fmla="*/ 1357 h 1926"/>
                  <a:gd name="T16" fmla="*/ 321 w 1604"/>
                  <a:gd name="T17" fmla="*/ 0 h 1926"/>
                  <a:gd name="T18" fmla="*/ 0 w 1604"/>
                  <a:gd name="T19" fmla="*/ 0 h 1926"/>
                  <a:gd name="T20" fmla="*/ 0 w 1604"/>
                  <a:gd name="T21" fmla="*/ 1926 h 1926"/>
                  <a:gd name="T22" fmla="*/ 427 w 1604"/>
                  <a:gd name="T23" fmla="*/ 1926 h 1926"/>
                  <a:gd name="T24" fmla="*/ 803 w 1604"/>
                  <a:gd name="T25" fmla="*/ 1049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604" h="1926">
                    <a:moveTo>
                      <a:pt x="803" y="1049"/>
                    </a:moveTo>
                    <a:lnTo>
                      <a:pt x="1178" y="1926"/>
                    </a:lnTo>
                    <a:lnTo>
                      <a:pt x="1604" y="1926"/>
                    </a:lnTo>
                    <a:lnTo>
                      <a:pt x="1604" y="0"/>
                    </a:lnTo>
                    <a:lnTo>
                      <a:pt x="1284" y="0"/>
                    </a:lnTo>
                    <a:lnTo>
                      <a:pt x="1284" y="1357"/>
                    </a:lnTo>
                    <a:lnTo>
                      <a:pt x="803" y="234"/>
                    </a:lnTo>
                    <a:lnTo>
                      <a:pt x="321" y="1357"/>
                    </a:lnTo>
                    <a:lnTo>
                      <a:pt x="321" y="0"/>
                    </a:lnTo>
                    <a:lnTo>
                      <a:pt x="0" y="0"/>
                    </a:lnTo>
                    <a:lnTo>
                      <a:pt x="0" y="1926"/>
                    </a:lnTo>
                    <a:lnTo>
                      <a:pt x="427" y="1926"/>
                    </a:lnTo>
                    <a:lnTo>
                      <a:pt x="803" y="104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Freeform 26"/>
              <p:cNvSpPr>
                <a:spLocks/>
              </p:cNvSpPr>
              <p:nvPr/>
            </p:nvSpPr>
            <p:spPr bwMode="auto">
              <a:xfrm>
                <a:off x="306388" y="4903788"/>
                <a:ext cx="458788" cy="612775"/>
              </a:xfrm>
              <a:custGeom>
                <a:avLst/>
                <a:gdLst>
                  <a:gd name="T0" fmla="*/ 911 w 1444"/>
                  <a:gd name="T1" fmla="*/ 1926 h 1926"/>
                  <a:gd name="T2" fmla="*/ 1151 w 1444"/>
                  <a:gd name="T3" fmla="*/ 1859 h 1926"/>
                  <a:gd name="T4" fmla="*/ 1377 w 1444"/>
                  <a:gd name="T5" fmla="*/ 1632 h 1926"/>
                  <a:gd name="T6" fmla="*/ 1444 w 1444"/>
                  <a:gd name="T7" fmla="*/ 1394 h 1926"/>
                  <a:gd name="T8" fmla="*/ 1438 w 1444"/>
                  <a:gd name="T9" fmla="*/ 1279 h 1926"/>
                  <a:gd name="T10" fmla="*/ 1317 w 1444"/>
                  <a:gd name="T11" fmla="*/ 1007 h 1926"/>
                  <a:gd name="T12" fmla="*/ 1049 w 1444"/>
                  <a:gd name="T13" fmla="*/ 827 h 1926"/>
                  <a:gd name="T14" fmla="*/ 882 w 1444"/>
                  <a:gd name="T15" fmla="*/ 802 h 1926"/>
                  <a:gd name="T16" fmla="*/ 490 w 1444"/>
                  <a:gd name="T17" fmla="*/ 792 h 1926"/>
                  <a:gd name="T18" fmla="*/ 375 w 1444"/>
                  <a:gd name="T19" fmla="*/ 715 h 1926"/>
                  <a:gd name="T20" fmla="*/ 321 w 1444"/>
                  <a:gd name="T21" fmla="*/ 587 h 1926"/>
                  <a:gd name="T22" fmla="*/ 331 w 1444"/>
                  <a:gd name="T23" fmla="*/ 490 h 1926"/>
                  <a:gd name="T24" fmla="*/ 408 w 1444"/>
                  <a:gd name="T25" fmla="*/ 375 h 1926"/>
                  <a:gd name="T26" fmla="*/ 537 w 1444"/>
                  <a:gd name="T27" fmla="*/ 322 h 1926"/>
                  <a:gd name="T28" fmla="*/ 907 w 1444"/>
                  <a:gd name="T29" fmla="*/ 322 h 1926"/>
                  <a:gd name="T30" fmla="*/ 1036 w 1444"/>
                  <a:gd name="T31" fmla="*/ 375 h 1926"/>
                  <a:gd name="T32" fmla="*/ 1113 w 1444"/>
                  <a:gd name="T33" fmla="*/ 490 h 1926"/>
                  <a:gd name="T34" fmla="*/ 1123 w 1444"/>
                  <a:gd name="T35" fmla="*/ 642 h 1926"/>
                  <a:gd name="T36" fmla="*/ 1444 w 1444"/>
                  <a:gd name="T37" fmla="*/ 533 h 1926"/>
                  <a:gd name="T38" fmla="*/ 1377 w 1444"/>
                  <a:gd name="T39" fmla="*/ 293 h 1926"/>
                  <a:gd name="T40" fmla="*/ 1151 w 1444"/>
                  <a:gd name="T41" fmla="*/ 67 h 1926"/>
                  <a:gd name="T42" fmla="*/ 911 w 1444"/>
                  <a:gd name="T43" fmla="*/ 1 h 1926"/>
                  <a:gd name="T44" fmla="*/ 533 w 1444"/>
                  <a:gd name="T45" fmla="*/ 1 h 1926"/>
                  <a:gd name="T46" fmla="*/ 294 w 1444"/>
                  <a:gd name="T47" fmla="*/ 67 h 1926"/>
                  <a:gd name="T48" fmla="*/ 67 w 1444"/>
                  <a:gd name="T49" fmla="*/ 293 h 1926"/>
                  <a:gd name="T50" fmla="*/ 0 w 1444"/>
                  <a:gd name="T51" fmla="*/ 533 h 1926"/>
                  <a:gd name="T52" fmla="*/ 6 w 1444"/>
                  <a:gd name="T53" fmla="*/ 647 h 1926"/>
                  <a:gd name="T54" fmla="*/ 127 w 1444"/>
                  <a:gd name="T55" fmla="*/ 919 h 1926"/>
                  <a:gd name="T56" fmla="*/ 395 w 1444"/>
                  <a:gd name="T57" fmla="*/ 1099 h 1926"/>
                  <a:gd name="T58" fmla="*/ 562 w 1444"/>
                  <a:gd name="T59" fmla="*/ 1124 h 1926"/>
                  <a:gd name="T60" fmla="*/ 954 w 1444"/>
                  <a:gd name="T61" fmla="*/ 1133 h 1926"/>
                  <a:gd name="T62" fmla="*/ 1069 w 1444"/>
                  <a:gd name="T63" fmla="*/ 1211 h 1926"/>
                  <a:gd name="T64" fmla="*/ 1123 w 1444"/>
                  <a:gd name="T65" fmla="*/ 1339 h 1926"/>
                  <a:gd name="T66" fmla="*/ 1113 w 1444"/>
                  <a:gd name="T67" fmla="*/ 1436 h 1926"/>
                  <a:gd name="T68" fmla="*/ 1036 w 1444"/>
                  <a:gd name="T69" fmla="*/ 1550 h 1926"/>
                  <a:gd name="T70" fmla="*/ 907 w 1444"/>
                  <a:gd name="T71" fmla="*/ 1604 h 1926"/>
                  <a:gd name="T72" fmla="*/ 537 w 1444"/>
                  <a:gd name="T73" fmla="*/ 1604 h 1926"/>
                  <a:gd name="T74" fmla="*/ 408 w 1444"/>
                  <a:gd name="T75" fmla="*/ 1550 h 1926"/>
                  <a:gd name="T76" fmla="*/ 331 w 1444"/>
                  <a:gd name="T77" fmla="*/ 1436 h 1926"/>
                  <a:gd name="T78" fmla="*/ 321 w 1444"/>
                  <a:gd name="T79" fmla="*/ 1284 h 1926"/>
                  <a:gd name="T80" fmla="*/ 0 w 1444"/>
                  <a:gd name="T81" fmla="*/ 1394 h 1926"/>
                  <a:gd name="T82" fmla="*/ 67 w 1444"/>
                  <a:gd name="T83" fmla="*/ 1632 h 1926"/>
                  <a:gd name="T84" fmla="*/ 294 w 1444"/>
                  <a:gd name="T85" fmla="*/ 1859 h 1926"/>
                  <a:gd name="T86" fmla="*/ 533 w 1444"/>
                  <a:gd name="T87" fmla="*/ 1926 h 19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44" h="1926">
                    <a:moveTo>
                      <a:pt x="562" y="1926"/>
                    </a:moveTo>
                    <a:lnTo>
                      <a:pt x="882" y="1926"/>
                    </a:lnTo>
                    <a:lnTo>
                      <a:pt x="911" y="1926"/>
                    </a:lnTo>
                    <a:lnTo>
                      <a:pt x="968" y="1920"/>
                    </a:lnTo>
                    <a:lnTo>
                      <a:pt x="1049" y="1901"/>
                    </a:lnTo>
                    <a:lnTo>
                      <a:pt x="1151" y="1859"/>
                    </a:lnTo>
                    <a:lnTo>
                      <a:pt x="1240" y="1798"/>
                    </a:lnTo>
                    <a:lnTo>
                      <a:pt x="1317" y="1722"/>
                    </a:lnTo>
                    <a:lnTo>
                      <a:pt x="1377" y="1632"/>
                    </a:lnTo>
                    <a:lnTo>
                      <a:pt x="1420" y="1532"/>
                    </a:lnTo>
                    <a:lnTo>
                      <a:pt x="1438" y="1450"/>
                    </a:lnTo>
                    <a:lnTo>
                      <a:pt x="1444" y="1394"/>
                    </a:lnTo>
                    <a:lnTo>
                      <a:pt x="1444" y="1365"/>
                    </a:lnTo>
                    <a:lnTo>
                      <a:pt x="1444" y="1336"/>
                    </a:lnTo>
                    <a:lnTo>
                      <a:pt x="1438" y="1279"/>
                    </a:lnTo>
                    <a:lnTo>
                      <a:pt x="1420" y="1197"/>
                    </a:lnTo>
                    <a:lnTo>
                      <a:pt x="1377" y="1096"/>
                    </a:lnTo>
                    <a:lnTo>
                      <a:pt x="1317" y="1007"/>
                    </a:lnTo>
                    <a:lnTo>
                      <a:pt x="1240" y="930"/>
                    </a:lnTo>
                    <a:lnTo>
                      <a:pt x="1151" y="870"/>
                    </a:lnTo>
                    <a:lnTo>
                      <a:pt x="1049" y="827"/>
                    </a:lnTo>
                    <a:lnTo>
                      <a:pt x="968" y="808"/>
                    </a:lnTo>
                    <a:lnTo>
                      <a:pt x="911" y="802"/>
                    </a:lnTo>
                    <a:lnTo>
                      <a:pt x="882" y="802"/>
                    </a:lnTo>
                    <a:lnTo>
                      <a:pt x="562" y="802"/>
                    </a:lnTo>
                    <a:lnTo>
                      <a:pt x="537" y="801"/>
                    </a:lnTo>
                    <a:lnTo>
                      <a:pt x="490" y="792"/>
                    </a:lnTo>
                    <a:lnTo>
                      <a:pt x="446" y="774"/>
                    </a:lnTo>
                    <a:lnTo>
                      <a:pt x="408" y="748"/>
                    </a:lnTo>
                    <a:lnTo>
                      <a:pt x="375" y="715"/>
                    </a:lnTo>
                    <a:lnTo>
                      <a:pt x="350" y="676"/>
                    </a:lnTo>
                    <a:lnTo>
                      <a:pt x="331" y="634"/>
                    </a:lnTo>
                    <a:lnTo>
                      <a:pt x="321" y="587"/>
                    </a:lnTo>
                    <a:lnTo>
                      <a:pt x="321" y="562"/>
                    </a:lnTo>
                    <a:lnTo>
                      <a:pt x="321" y="536"/>
                    </a:lnTo>
                    <a:lnTo>
                      <a:pt x="331" y="490"/>
                    </a:lnTo>
                    <a:lnTo>
                      <a:pt x="350" y="447"/>
                    </a:lnTo>
                    <a:lnTo>
                      <a:pt x="375" y="409"/>
                    </a:lnTo>
                    <a:lnTo>
                      <a:pt x="408" y="375"/>
                    </a:lnTo>
                    <a:lnTo>
                      <a:pt x="446" y="350"/>
                    </a:lnTo>
                    <a:lnTo>
                      <a:pt x="490" y="332"/>
                    </a:lnTo>
                    <a:lnTo>
                      <a:pt x="537" y="322"/>
                    </a:lnTo>
                    <a:lnTo>
                      <a:pt x="562" y="321"/>
                    </a:lnTo>
                    <a:lnTo>
                      <a:pt x="882" y="321"/>
                    </a:lnTo>
                    <a:lnTo>
                      <a:pt x="907" y="322"/>
                    </a:lnTo>
                    <a:lnTo>
                      <a:pt x="954" y="332"/>
                    </a:lnTo>
                    <a:lnTo>
                      <a:pt x="998" y="350"/>
                    </a:lnTo>
                    <a:lnTo>
                      <a:pt x="1036" y="375"/>
                    </a:lnTo>
                    <a:lnTo>
                      <a:pt x="1069" y="409"/>
                    </a:lnTo>
                    <a:lnTo>
                      <a:pt x="1094" y="447"/>
                    </a:lnTo>
                    <a:lnTo>
                      <a:pt x="1113" y="490"/>
                    </a:lnTo>
                    <a:lnTo>
                      <a:pt x="1123" y="536"/>
                    </a:lnTo>
                    <a:lnTo>
                      <a:pt x="1123" y="562"/>
                    </a:lnTo>
                    <a:lnTo>
                      <a:pt x="1123" y="642"/>
                    </a:lnTo>
                    <a:lnTo>
                      <a:pt x="1444" y="642"/>
                    </a:lnTo>
                    <a:lnTo>
                      <a:pt x="1444" y="562"/>
                    </a:lnTo>
                    <a:lnTo>
                      <a:pt x="1444" y="533"/>
                    </a:lnTo>
                    <a:lnTo>
                      <a:pt x="1438" y="476"/>
                    </a:lnTo>
                    <a:lnTo>
                      <a:pt x="1420" y="394"/>
                    </a:lnTo>
                    <a:lnTo>
                      <a:pt x="1377" y="293"/>
                    </a:lnTo>
                    <a:lnTo>
                      <a:pt x="1317" y="204"/>
                    </a:lnTo>
                    <a:lnTo>
                      <a:pt x="1240" y="127"/>
                    </a:lnTo>
                    <a:lnTo>
                      <a:pt x="1151" y="67"/>
                    </a:lnTo>
                    <a:lnTo>
                      <a:pt x="1049" y="25"/>
                    </a:lnTo>
                    <a:lnTo>
                      <a:pt x="968" y="7"/>
                    </a:lnTo>
                    <a:lnTo>
                      <a:pt x="911" y="1"/>
                    </a:lnTo>
                    <a:lnTo>
                      <a:pt x="882" y="0"/>
                    </a:lnTo>
                    <a:lnTo>
                      <a:pt x="562" y="0"/>
                    </a:lnTo>
                    <a:lnTo>
                      <a:pt x="533" y="1"/>
                    </a:lnTo>
                    <a:lnTo>
                      <a:pt x="477" y="7"/>
                    </a:lnTo>
                    <a:lnTo>
                      <a:pt x="395" y="25"/>
                    </a:lnTo>
                    <a:lnTo>
                      <a:pt x="294" y="67"/>
                    </a:lnTo>
                    <a:lnTo>
                      <a:pt x="204" y="127"/>
                    </a:lnTo>
                    <a:lnTo>
                      <a:pt x="127" y="204"/>
                    </a:lnTo>
                    <a:lnTo>
                      <a:pt x="67" y="293"/>
                    </a:lnTo>
                    <a:lnTo>
                      <a:pt x="24" y="394"/>
                    </a:lnTo>
                    <a:lnTo>
                      <a:pt x="6" y="476"/>
                    </a:lnTo>
                    <a:lnTo>
                      <a:pt x="0" y="533"/>
                    </a:lnTo>
                    <a:lnTo>
                      <a:pt x="0" y="562"/>
                    </a:lnTo>
                    <a:lnTo>
                      <a:pt x="0" y="591"/>
                    </a:lnTo>
                    <a:lnTo>
                      <a:pt x="6" y="647"/>
                    </a:lnTo>
                    <a:lnTo>
                      <a:pt x="24" y="729"/>
                    </a:lnTo>
                    <a:lnTo>
                      <a:pt x="67" y="830"/>
                    </a:lnTo>
                    <a:lnTo>
                      <a:pt x="127" y="919"/>
                    </a:lnTo>
                    <a:lnTo>
                      <a:pt x="204" y="996"/>
                    </a:lnTo>
                    <a:lnTo>
                      <a:pt x="294" y="1056"/>
                    </a:lnTo>
                    <a:lnTo>
                      <a:pt x="395" y="1099"/>
                    </a:lnTo>
                    <a:lnTo>
                      <a:pt x="477" y="1117"/>
                    </a:lnTo>
                    <a:lnTo>
                      <a:pt x="533" y="1123"/>
                    </a:lnTo>
                    <a:lnTo>
                      <a:pt x="562" y="1124"/>
                    </a:lnTo>
                    <a:lnTo>
                      <a:pt x="882" y="1124"/>
                    </a:lnTo>
                    <a:lnTo>
                      <a:pt x="907" y="1124"/>
                    </a:lnTo>
                    <a:lnTo>
                      <a:pt x="954" y="1133"/>
                    </a:lnTo>
                    <a:lnTo>
                      <a:pt x="998" y="1153"/>
                    </a:lnTo>
                    <a:lnTo>
                      <a:pt x="1036" y="1178"/>
                    </a:lnTo>
                    <a:lnTo>
                      <a:pt x="1069" y="1211"/>
                    </a:lnTo>
                    <a:lnTo>
                      <a:pt x="1094" y="1249"/>
                    </a:lnTo>
                    <a:lnTo>
                      <a:pt x="1113" y="1292"/>
                    </a:lnTo>
                    <a:lnTo>
                      <a:pt x="1123" y="1339"/>
                    </a:lnTo>
                    <a:lnTo>
                      <a:pt x="1123" y="1365"/>
                    </a:lnTo>
                    <a:lnTo>
                      <a:pt x="1123" y="1389"/>
                    </a:lnTo>
                    <a:lnTo>
                      <a:pt x="1113" y="1436"/>
                    </a:lnTo>
                    <a:lnTo>
                      <a:pt x="1094" y="1479"/>
                    </a:lnTo>
                    <a:lnTo>
                      <a:pt x="1069" y="1517"/>
                    </a:lnTo>
                    <a:lnTo>
                      <a:pt x="1036" y="1550"/>
                    </a:lnTo>
                    <a:lnTo>
                      <a:pt x="998" y="1576"/>
                    </a:lnTo>
                    <a:lnTo>
                      <a:pt x="954" y="1595"/>
                    </a:lnTo>
                    <a:lnTo>
                      <a:pt x="907" y="1604"/>
                    </a:lnTo>
                    <a:lnTo>
                      <a:pt x="882" y="1605"/>
                    </a:lnTo>
                    <a:lnTo>
                      <a:pt x="562" y="1605"/>
                    </a:lnTo>
                    <a:lnTo>
                      <a:pt x="537" y="1604"/>
                    </a:lnTo>
                    <a:lnTo>
                      <a:pt x="490" y="1595"/>
                    </a:lnTo>
                    <a:lnTo>
                      <a:pt x="446" y="1576"/>
                    </a:lnTo>
                    <a:lnTo>
                      <a:pt x="408" y="1550"/>
                    </a:lnTo>
                    <a:lnTo>
                      <a:pt x="375" y="1517"/>
                    </a:lnTo>
                    <a:lnTo>
                      <a:pt x="350" y="1479"/>
                    </a:lnTo>
                    <a:lnTo>
                      <a:pt x="331" y="1436"/>
                    </a:lnTo>
                    <a:lnTo>
                      <a:pt x="321" y="1389"/>
                    </a:lnTo>
                    <a:lnTo>
                      <a:pt x="321" y="1365"/>
                    </a:lnTo>
                    <a:lnTo>
                      <a:pt x="321" y="1284"/>
                    </a:lnTo>
                    <a:lnTo>
                      <a:pt x="0" y="1284"/>
                    </a:lnTo>
                    <a:lnTo>
                      <a:pt x="0" y="1365"/>
                    </a:lnTo>
                    <a:lnTo>
                      <a:pt x="0" y="1394"/>
                    </a:lnTo>
                    <a:lnTo>
                      <a:pt x="6" y="1450"/>
                    </a:lnTo>
                    <a:lnTo>
                      <a:pt x="24" y="1532"/>
                    </a:lnTo>
                    <a:lnTo>
                      <a:pt x="67" y="1632"/>
                    </a:lnTo>
                    <a:lnTo>
                      <a:pt x="127" y="1722"/>
                    </a:lnTo>
                    <a:lnTo>
                      <a:pt x="204" y="1798"/>
                    </a:lnTo>
                    <a:lnTo>
                      <a:pt x="294" y="1859"/>
                    </a:lnTo>
                    <a:lnTo>
                      <a:pt x="395" y="1901"/>
                    </a:lnTo>
                    <a:lnTo>
                      <a:pt x="477" y="1920"/>
                    </a:lnTo>
                    <a:lnTo>
                      <a:pt x="533" y="1926"/>
                    </a:lnTo>
                    <a:lnTo>
                      <a:pt x="562" y="19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ectangle 27"/>
              <p:cNvSpPr>
                <a:spLocks noChangeArrowheads="1"/>
              </p:cNvSpPr>
              <p:nvPr/>
            </p:nvSpPr>
            <p:spPr bwMode="auto">
              <a:xfrm>
                <a:off x="-1273175" y="6688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Rectangle 28"/>
              <p:cNvSpPr>
                <a:spLocks noChangeArrowheads="1"/>
              </p:cNvSpPr>
              <p:nvPr/>
            </p:nvSpPr>
            <p:spPr bwMode="auto">
              <a:xfrm>
                <a:off x="-1273175" y="6942138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7" name="Rectangle 29"/>
              <p:cNvSpPr>
                <a:spLocks noChangeArrowheads="1"/>
              </p:cNvSpPr>
              <p:nvPr/>
            </p:nvSpPr>
            <p:spPr bwMode="auto">
              <a:xfrm>
                <a:off x="-1273175" y="7197726"/>
                <a:ext cx="2038350" cy="101600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68" name="Rectangle 30"/>
              <p:cNvSpPr>
                <a:spLocks noChangeArrowheads="1"/>
              </p:cNvSpPr>
              <p:nvPr/>
            </p:nvSpPr>
            <p:spPr bwMode="auto">
              <a:xfrm>
                <a:off x="-254000" y="7451726"/>
                <a:ext cx="1019175" cy="1031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69" name="그룹 68"/>
          <p:cNvGrpSpPr/>
          <p:nvPr/>
        </p:nvGrpSpPr>
        <p:grpSpPr>
          <a:xfrm>
            <a:off x="2363662" y="4966805"/>
            <a:ext cx="612514" cy="513722"/>
            <a:chOff x="8023225" y="4741863"/>
            <a:chExt cx="6299200" cy="5283200"/>
          </a:xfrm>
        </p:grpSpPr>
        <p:sp>
          <p:nvSpPr>
            <p:cNvPr id="70" name="Freeform 47"/>
            <p:cNvSpPr>
              <a:spLocks noEditPoints="1"/>
            </p:cNvSpPr>
            <p:nvPr/>
          </p:nvSpPr>
          <p:spPr bwMode="auto">
            <a:xfrm>
              <a:off x="8531225" y="6672263"/>
              <a:ext cx="2032000" cy="2438400"/>
            </a:xfrm>
            <a:custGeom>
              <a:avLst/>
              <a:gdLst>
                <a:gd name="T0" fmla="*/ 576 w 3839"/>
                <a:gd name="T1" fmla="*/ 4033 h 4609"/>
                <a:gd name="T2" fmla="*/ 576 w 3839"/>
                <a:gd name="T3" fmla="*/ 3772 h 4609"/>
                <a:gd name="T4" fmla="*/ 617 w 3839"/>
                <a:gd name="T5" fmla="*/ 3506 h 4609"/>
                <a:gd name="T6" fmla="*/ 707 w 3839"/>
                <a:gd name="T7" fmla="*/ 3258 h 4609"/>
                <a:gd name="T8" fmla="*/ 842 w 3839"/>
                <a:gd name="T9" fmla="*/ 3036 h 4609"/>
                <a:gd name="T10" fmla="*/ 1015 w 3839"/>
                <a:gd name="T11" fmla="*/ 2846 h 4609"/>
                <a:gd name="T12" fmla="*/ 1222 w 3839"/>
                <a:gd name="T13" fmla="*/ 2691 h 4609"/>
                <a:gd name="T14" fmla="*/ 1457 w 3839"/>
                <a:gd name="T15" fmla="*/ 2578 h 4609"/>
                <a:gd name="T16" fmla="*/ 1715 w 3839"/>
                <a:gd name="T17" fmla="*/ 2512 h 4609"/>
                <a:gd name="T18" fmla="*/ 1919 w 3839"/>
                <a:gd name="T19" fmla="*/ 2498 h 4609"/>
                <a:gd name="T20" fmla="*/ 1772 w 3839"/>
                <a:gd name="T21" fmla="*/ 2486 h 4609"/>
                <a:gd name="T22" fmla="*/ 1589 w 3839"/>
                <a:gd name="T23" fmla="*/ 2439 h 4609"/>
                <a:gd name="T24" fmla="*/ 1421 w 3839"/>
                <a:gd name="T25" fmla="*/ 2358 h 4609"/>
                <a:gd name="T26" fmla="*/ 1274 w 3839"/>
                <a:gd name="T27" fmla="*/ 2248 h 4609"/>
                <a:gd name="T28" fmla="*/ 1150 w 3839"/>
                <a:gd name="T29" fmla="*/ 2112 h 4609"/>
                <a:gd name="T30" fmla="*/ 1054 w 3839"/>
                <a:gd name="T31" fmla="*/ 1953 h 4609"/>
                <a:gd name="T32" fmla="*/ 989 w 3839"/>
                <a:gd name="T33" fmla="*/ 1778 h 4609"/>
                <a:gd name="T34" fmla="*/ 960 w 3839"/>
                <a:gd name="T35" fmla="*/ 1586 h 4609"/>
                <a:gd name="T36" fmla="*/ 960 w 3839"/>
                <a:gd name="T37" fmla="*/ 1488 h 4609"/>
                <a:gd name="T38" fmla="*/ 989 w 3839"/>
                <a:gd name="T39" fmla="*/ 1296 h 4609"/>
                <a:gd name="T40" fmla="*/ 1054 w 3839"/>
                <a:gd name="T41" fmla="*/ 1121 h 4609"/>
                <a:gd name="T42" fmla="*/ 1150 w 3839"/>
                <a:gd name="T43" fmla="*/ 962 h 4609"/>
                <a:gd name="T44" fmla="*/ 1274 w 3839"/>
                <a:gd name="T45" fmla="*/ 826 h 4609"/>
                <a:gd name="T46" fmla="*/ 1421 w 3839"/>
                <a:gd name="T47" fmla="*/ 716 h 4609"/>
                <a:gd name="T48" fmla="*/ 1589 w 3839"/>
                <a:gd name="T49" fmla="*/ 635 h 4609"/>
                <a:gd name="T50" fmla="*/ 1772 w 3839"/>
                <a:gd name="T51" fmla="*/ 588 h 4609"/>
                <a:gd name="T52" fmla="*/ 1919 w 3839"/>
                <a:gd name="T53" fmla="*/ 576 h 4609"/>
                <a:gd name="T54" fmla="*/ 2066 w 3839"/>
                <a:gd name="T55" fmla="*/ 588 h 4609"/>
                <a:gd name="T56" fmla="*/ 2249 w 3839"/>
                <a:gd name="T57" fmla="*/ 635 h 4609"/>
                <a:gd name="T58" fmla="*/ 2418 w 3839"/>
                <a:gd name="T59" fmla="*/ 716 h 4609"/>
                <a:gd name="T60" fmla="*/ 2564 w 3839"/>
                <a:gd name="T61" fmla="*/ 826 h 4609"/>
                <a:gd name="T62" fmla="*/ 2688 w 3839"/>
                <a:gd name="T63" fmla="*/ 962 h 4609"/>
                <a:gd name="T64" fmla="*/ 2785 w 3839"/>
                <a:gd name="T65" fmla="*/ 1121 h 4609"/>
                <a:gd name="T66" fmla="*/ 2850 w 3839"/>
                <a:gd name="T67" fmla="*/ 1296 h 4609"/>
                <a:gd name="T68" fmla="*/ 2878 w 3839"/>
                <a:gd name="T69" fmla="*/ 1488 h 4609"/>
                <a:gd name="T70" fmla="*/ 2878 w 3839"/>
                <a:gd name="T71" fmla="*/ 1586 h 4609"/>
                <a:gd name="T72" fmla="*/ 2850 w 3839"/>
                <a:gd name="T73" fmla="*/ 1778 h 4609"/>
                <a:gd name="T74" fmla="*/ 2785 w 3839"/>
                <a:gd name="T75" fmla="*/ 1953 h 4609"/>
                <a:gd name="T76" fmla="*/ 2688 w 3839"/>
                <a:gd name="T77" fmla="*/ 2112 h 4609"/>
                <a:gd name="T78" fmla="*/ 2564 w 3839"/>
                <a:gd name="T79" fmla="*/ 2248 h 4609"/>
                <a:gd name="T80" fmla="*/ 2418 w 3839"/>
                <a:gd name="T81" fmla="*/ 2358 h 4609"/>
                <a:gd name="T82" fmla="*/ 2249 w 3839"/>
                <a:gd name="T83" fmla="*/ 2439 h 4609"/>
                <a:gd name="T84" fmla="*/ 2066 w 3839"/>
                <a:gd name="T85" fmla="*/ 2486 h 4609"/>
                <a:gd name="T86" fmla="*/ 1919 w 3839"/>
                <a:gd name="T87" fmla="*/ 2498 h 4609"/>
                <a:gd name="T88" fmla="*/ 2124 w 3839"/>
                <a:gd name="T89" fmla="*/ 2512 h 4609"/>
                <a:gd name="T90" fmla="*/ 2382 w 3839"/>
                <a:gd name="T91" fmla="*/ 2578 h 4609"/>
                <a:gd name="T92" fmla="*/ 2616 w 3839"/>
                <a:gd name="T93" fmla="*/ 2691 h 4609"/>
                <a:gd name="T94" fmla="*/ 2824 w 3839"/>
                <a:gd name="T95" fmla="*/ 2846 h 4609"/>
                <a:gd name="T96" fmla="*/ 2996 w 3839"/>
                <a:gd name="T97" fmla="*/ 3036 h 4609"/>
                <a:gd name="T98" fmla="*/ 3132 w 3839"/>
                <a:gd name="T99" fmla="*/ 3258 h 4609"/>
                <a:gd name="T100" fmla="*/ 3221 w 3839"/>
                <a:gd name="T101" fmla="*/ 3506 h 4609"/>
                <a:gd name="T102" fmla="*/ 3263 w 3839"/>
                <a:gd name="T103" fmla="*/ 3772 h 4609"/>
                <a:gd name="T104" fmla="*/ 3263 w 3839"/>
                <a:gd name="T105" fmla="*/ 4033 h 4609"/>
                <a:gd name="T106" fmla="*/ 0 w 3839"/>
                <a:gd name="T107" fmla="*/ 4609 h 4609"/>
                <a:gd name="T108" fmla="*/ 3839 w 3839"/>
                <a:gd name="T109" fmla="*/ 0 h 4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839" h="4609">
                  <a:moveTo>
                    <a:pt x="3263" y="4033"/>
                  </a:moveTo>
                  <a:lnTo>
                    <a:pt x="576" y="4033"/>
                  </a:lnTo>
                  <a:lnTo>
                    <a:pt x="576" y="3841"/>
                  </a:lnTo>
                  <a:lnTo>
                    <a:pt x="576" y="3772"/>
                  </a:lnTo>
                  <a:lnTo>
                    <a:pt x="590" y="3637"/>
                  </a:lnTo>
                  <a:lnTo>
                    <a:pt x="617" y="3506"/>
                  </a:lnTo>
                  <a:lnTo>
                    <a:pt x="656" y="3379"/>
                  </a:lnTo>
                  <a:lnTo>
                    <a:pt x="707" y="3258"/>
                  </a:lnTo>
                  <a:lnTo>
                    <a:pt x="769" y="3144"/>
                  </a:lnTo>
                  <a:lnTo>
                    <a:pt x="842" y="3036"/>
                  </a:lnTo>
                  <a:lnTo>
                    <a:pt x="924" y="2937"/>
                  </a:lnTo>
                  <a:lnTo>
                    <a:pt x="1015" y="2846"/>
                  </a:lnTo>
                  <a:lnTo>
                    <a:pt x="1114" y="2764"/>
                  </a:lnTo>
                  <a:lnTo>
                    <a:pt x="1222" y="2691"/>
                  </a:lnTo>
                  <a:lnTo>
                    <a:pt x="1336" y="2629"/>
                  </a:lnTo>
                  <a:lnTo>
                    <a:pt x="1457" y="2578"/>
                  </a:lnTo>
                  <a:lnTo>
                    <a:pt x="1584" y="2539"/>
                  </a:lnTo>
                  <a:lnTo>
                    <a:pt x="1715" y="2512"/>
                  </a:lnTo>
                  <a:lnTo>
                    <a:pt x="1850" y="2498"/>
                  </a:lnTo>
                  <a:lnTo>
                    <a:pt x="1919" y="2498"/>
                  </a:lnTo>
                  <a:lnTo>
                    <a:pt x="1870" y="2496"/>
                  </a:lnTo>
                  <a:lnTo>
                    <a:pt x="1772" y="2486"/>
                  </a:lnTo>
                  <a:lnTo>
                    <a:pt x="1679" y="2467"/>
                  </a:lnTo>
                  <a:lnTo>
                    <a:pt x="1589" y="2439"/>
                  </a:lnTo>
                  <a:lnTo>
                    <a:pt x="1503" y="2403"/>
                  </a:lnTo>
                  <a:lnTo>
                    <a:pt x="1421" y="2358"/>
                  </a:lnTo>
                  <a:lnTo>
                    <a:pt x="1345" y="2306"/>
                  </a:lnTo>
                  <a:lnTo>
                    <a:pt x="1274" y="2248"/>
                  </a:lnTo>
                  <a:lnTo>
                    <a:pt x="1208" y="2182"/>
                  </a:lnTo>
                  <a:lnTo>
                    <a:pt x="1150" y="2112"/>
                  </a:lnTo>
                  <a:lnTo>
                    <a:pt x="1098" y="2035"/>
                  </a:lnTo>
                  <a:lnTo>
                    <a:pt x="1054" y="1953"/>
                  </a:lnTo>
                  <a:lnTo>
                    <a:pt x="1018" y="1867"/>
                  </a:lnTo>
                  <a:lnTo>
                    <a:pt x="989" y="1778"/>
                  </a:lnTo>
                  <a:lnTo>
                    <a:pt x="970" y="1684"/>
                  </a:lnTo>
                  <a:lnTo>
                    <a:pt x="960" y="1586"/>
                  </a:lnTo>
                  <a:lnTo>
                    <a:pt x="959" y="1537"/>
                  </a:lnTo>
                  <a:lnTo>
                    <a:pt x="960" y="1488"/>
                  </a:lnTo>
                  <a:lnTo>
                    <a:pt x="970" y="1390"/>
                  </a:lnTo>
                  <a:lnTo>
                    <a:pt x="989" y="1296"/>
                  </a:lnTo>
                  <a:lnTo>
                    <a:pt x="1018" y="1207"/>
                  </a:lnTo>
                  <a:lnTo>
                    <a:pt x="1054" y="1121"/>
                  </a:lnTo>
                  <a:lnTo>
                    <a:pt x="1098" y="1039"/>
                  </a:lnTo>
                  <a:lnTo>
                    <a:pt x="1150" y="962"/>
                  </a:lnTo>
                  <a:lnTo>
                    <a:pt x="1208" y="892"/>
                  </a:lnTo>
                  <a:lnTo>
                    <a:pt x="1274" y="826"/>
                  </a:lnTo>
                  <a:lnTo>
                    <a:pt x="1345" y="768"/>
                  </a:lnTo>
                  <a:lnTo>
                    <a:pt x="1421" y="716"/>
                  </a:lnTo>
                  <a:lnTo>
                    <a:pt x="1503" y="671"/>
                  </a:lnTo>
                  <a:lnTo>
                    <a:pt x="1589" y="635"/>
                  </a:lnTo>
                  <a:lnTo>
                    <a:pt x="1679" y="607"/>
                  </a:lnTo>
                  <a:lnTo>
                    <a:pt x="1772" y="588"/>
                  </a:lnTo>
                  <a:lnTo>
                    <a:pt x="1870" y="578"/>
                  </a:lnTo>
                  <a:lnTo>
                    <a:pt x="1919" y="576"/>
                  </a:lnTo>
                  <a:lnTo>
                    <a:pt x="1968" y="578"/>
                  </a:lnTo>
                  <a:lnTo>
                    <a:pt x="2066" y="588"/>
                  </a:lnTo>
                  <a:lnTo>
                    <a:pt x="2160" y="607"/>
                  </a:lnTo>
                  <a:lnTo>
                    <a:pt x="2249" y="635"/>
                  </a:lnTo>
                  <a:lnTo>
                    <a:pt x="2335" y="671"/>
                  </a:lnTo>
                  <a:lnTo>
                    <a:pt x="2418" y="716"/>
                  </a:lnTo>
                  <a:lnTo>
                    <a:pt x="2494" y="768"/>
                  </a:lnTo>
                  <a:lnTo>
                    <a:pt x="2564" y="826"/>
                  </a:lnTo>
                  <a:lnTo>
                    <a:pt x="2631" y="892"/>
                  </a:lnTo>
                  <a:lnTo>
                    <a:pt x="2688" y="962"/>
                  </a:lnTo>
                  <a:lnTo>
                    <a:pt x="2740" y="1039"/>
                  </a:lnTo>
                  <a:lnTo>
                    <a:pt x="2785" y="1121"/>
                  </a:lnTo>
                  <a:lnTo>
                    <a:pt x="2821" y="1207"/>
                  </a:lnTo>
                  <a:lnTo>
                    <a:pt x="2850" y="1296"/>
                  </a:lnTo>
                  <a:lnTo>
                    <a:pt x="2868" y="1390"/>
                  </a:lnTo>
                  <a:lnTo>
                    <a:pt x="2878" y="1488"/>
                  </a:lnTo>
                  <a:lnTo>
                    <a:pt x="2880" y="1537"/>
                  </a:lnTo>
                  <a:lnTo>
                    <a:pt x="2878" y="1586"/>
                  </a:lnTo>
                  <a:lnTo>
                    <a:pt x="2868" y="1684"/>
                  </a:lnTo>
                  <a:lnTo>
                    <a:pt x="2850" y="1778"/>
                  </a:lnTo>
                  <a:lnTo>
                    <a:pt x="2821" y="1867"/>
                  </a:lnTo>
                  <a:lnTo>
                    <a:pt x="2785" y="1953"/>
                  </a:lnTo>
                  <a:lnTo>
                    <a:pt x="2740" y="2035"/>
                  </a:lnTo>
                  <a:lnTo>
                    <a:pt x="2688" y="2112"/>
                  </a:lnTo>
                  <a:lnTo>
                    <a:pt x="2631" y="2182"/>
                  </a:lnTo>
                  <a:lnTo>
                    <a:pt x="2564" y="2248"/>
                  </a:lnTo>
                  <a:lnTo>
                    <a:pt x="2494" y="2306"/>
                  </a:lnTo>
                  <a:lnTo>
                    <a:pt x="2418" y="2358"/>
                  </a:lnTo>
                  <a:lnTo>
                    <a:pt x="2335" y="2403"/>
                  </a:lnTo>
                  <a:lnTo>
                    <a:pt x="2249" y="2439"/>
                  </a:lnTo>
                  <a:lnTo>
                    <a:pt x="2160" y="2467"/>
                  </a:lnTo>
                  <a:lnTo>
                    <a:pt x="2066" y="2486"/>
                  </a:lnTo>
                  <a:lnTo>
                    <a:pt x="1968" y="2496"/>
                  </a:lnTo>
                  <a:lnTo>
                    <a:pt x="1919" y="2498"/>
                  </a:lnTo>
                  <a:lnTo>
                    <a:pt x="1988" y="2498"/>
                  </a:lnTo>
                  <a:lnTo>
                    <a:pt x="2124" y="2512"/>
                  </a:lnTo>
                  <a:lnTo>
                    <a:pt x="2255" y="2539"/>
                  </a:lnTo>
                  <a:lnTo>
                    <a:pt x="2382" y="2578"/>
                  </a:lnTo>
                  <a:lnTo>
                    <a:pt x="2502" y="2629"/>
                  </a:lnTo>
                  <a:lnTo>
                    <a:pt x="2616" y="2691"/>
                  </a:lnTo>
                  <a:lnTo>
                    <a:pt x="2724" y="2764"/>
                  </a:lnTo>
                  <a:lnTo>
                    <a:pt x="2824" y="2846"/>
                  </a:lnTo>
                  <a:lnTo>
                    <a:pt x="2914" y="2937"/>
                  </a:lnTo>
                  <a:lnTo>
                    <a:pt x="2996" y="3036"/>
                  </a:lnTo>
                  <a:lnTo>
                    <a:pt x="3070" y="3144"/>
                  </a:lnTo>
                  <a:lnTo>
                    <a:pt x="3132" y="3258"/>
                  </a:lnTo>
                  <a:lnTo>
                    <a:pt x="3182" y="3379"/>
                  </a:lnTo>
                  <a:lnTo>
                    <a:pt x="3221" y="3506"/>
                  </a:lnTo>
                  <a:lnTo>
                    <a:pt x="3248" y="3637"/>
                  </a:lnTo>
                  <a:lnTo>
                    <a:pt x="3263" y="3772"/>
                  </a:lnTo>
                  <a:lnTo>
                    <a:pt x="3263" y="3841"/>
                  </a:lnTo>
                  <a:lnTo>
                    <a:pt x="3263" y="4033"/>
                  </a:lnTo>
                  <a:close/>
                  <a:moveTo>
                    <a:pt x="0" y="0"/>
                  </a:moveTo>
                  <a:lnTo>
                    <a:pt x="0" y="4609"/>
                  </a:lnTo>
                  <a:lnTo>
                    <a:pt x="3839" y="4609"/>
                  </a:lnTo>
                  <a:lnTo>
                    <a:pt x="383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8CAC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71" name="그룹 70"/>
            <p:cNvGrpSpPr/>
            <p:nvPr/>
          </p:nvGrpSpPr>
          <p:grpSpPr>
            <a:xfrm>
              <a:off x="8023225" y="4741863"/>
              <a:ext cx="6299200" cy="5283200"/>
              <a:chOff x="8023225" y="4741863"/>
              <a:chExt cx="6299200" cy="5283200"/>
            </a:xfrm>
          </p:grpSpPr>
          <p:sp>
            <p:nvSpPr>
              <p:cNvPr id="72" name="Freeform 48"/>
              <p:cNvSpPr>
                <a:spLocks/>
              </p:cNvSpPr>
              <p:nvPr/>
            </p:nvSpPr>
            <p:spPr bwMode="auto">
              <a:xfrm>
                <a:off x="8023225" y="5757863"/>
                <a:ext cx="6299200" cy="4267200"/>
              </a:xfrm>
              <a:custGeom>
                <a:avLst/>
                <a:gdLst>
                  <a:gd name="T0" fmla="*/ 7489 w 11905"/>
                  <a:gd name="T1" fmla="*/ 0 h 8065"/>
                  <a:gd name="T2" fmla="*/ 11329 w 11905"/>
                  <a:gd name="T3" fmla="*/ 384 h 8065"/>
                  <a:gd name="T4" fmla="*/ 11386 w 11905"/>
                  <a:gd name="T5" fmla="*/ 393 h 8065"/>
                  <a:gd name="T6" fmla="*/ 11452 w 11905"/>
                  <a:gd name="T7" fmla="*/ 428 h 8065"/>
                  <a:gd name="T8" fmla="*/ 11498 w 11905"/>
                  <a:gd name="T9" fmla="*/ 485 h 8065"/>
                  <a:gd name="T10" fmla="*/ 11521 w 11905"/>
                  <a:gd name="T11" fmla="*/ 557 h 8065"/>
                  <a:gd name="T12" fmla="*/ 11521 w 11905"/>
                  <a:gd name="T13" fmla="*/ 7489 h 8065"/>
                  <a:gd name="T14" fmla="*/ 11512 w 11905"/>
                  <a:gd name="T15" fmla="*/ 7547 h 8065"/>
                  <a:gd name="T16" fmla="*/ 11478 w 11905"/>
                  <a:gd name="T17" fmla="*/ 7612 h 8065"/>
                  <a:gd name="T18" fmla="*/ 11420 w 11905"/>
                  <a:gd name="T19" fmla="*/ 7659 h 8065"/>
                  <a:gd name="T20" fmla="*/ 11348 w 11905"/>
                  <a:gd name="T21" fmla="*/ 7681 h 8065"/>
                  <a:gd name="T22" fmla="*/ 576 w 11905"/>
                  <a:gd name="T23" fmla="*/ 7682 h 8065"/>
                  <a:gd name="T24" fmla="*/ 518 w 11905"/>
                  <a:gd name="T25" fmla="*/ 7674 h 8065"/>
                  <a:gd name="T26" fmla="*/ 454 w 11905"/>
                  <a:gd name="T27" fmla="*/ 7638 h 8065"/>
                  <a:gd name="T28" fmla="*/ 408 w 11905"/>
                  <a:gd name="T29" fmla="*/ 7582 h 8065"/>
                  <a:gd name="T30" fmla="*/ 385 w 11905"/>
                  <a:gd name="T31" fmla="*/ 7509 h 8065"/>
                  <a:gd name="T32" fmla="*/ 385 w 11905"/>
                  <a:gd name="T33" fmla="*/ 576 h 8065"/>
                  <a:gd name="T34" fmla="*/ 392 w 11905"/>
                  <a:gd name="T35" fmla="*/ 520 h 8065"/>
                  <a:gd name="T36" fmla="*/ 428 w 11905"/>
                  <a:gd name="T37" fmla="*/ 454 h 8065"/>
                  <a:gd name="T38" fmla="*/ 484 w 11905"/>
                  <a:gd name="T39" fmla="*/ 407 h 8065"/>
                  <a:gd name="T40" fmla="*/ 556 w 11905"/>
                  <a:gd name="T41" fmla="*/ 384 h 8065"/>
                  <a:gd name="T42" fmla="*/ 4417 w 11905"/>
                  <a:gd name="T43" fmla="*/ 384 h 8065"/>
                  <a:gd name="T44" fmla="*/ 576 w 11905"/>
                  <a:gd name="T45" fmla="*/ 0 h 8065"/>
                  <a:gd name="T46" fmla="*/ 405 w 11905"/>
                  <a:gd name="T47" fmla="*/ 26 h 8065"/>
                  <a:gd name="T48" fmla="*/ 209 w 11905"/>
                  <a:gd name="T49" fmla="*/ 131 h 8065"/>
                  <a:gd name="T50" fmla="*/ 69 w 11905"/>
                  <a:gd name="T51" fmla="*/ 302 h 8065"/>
                  <a:gd name="T52" fmla="*/ 1 w 11905"/>
                  <a:gd name="T53" fmla="*/ 517 h 8065"/>
                  <a:gd name="T54" fmla="*/ 0 w 11905"/>
                  <a:gd name="T55" fmla="*/ 7489 h 8065"/>
                  <a:gd name="T56" fmla="*/ 24 w 11905"/>
                  <a:gd name="T57" fmla="*/ 7661 h 8065"/>
                  <a:gd name="T58" fmla="*/ 131 w 11905"/>
                  <a:gd name="T59" fmla="*/ 7857 h 8065"/>
                  <a:gd name="T60" fmla="*/ 301 w 11905"/>
                  <a:gd name="T61" fmla="*/ 7998 h 8065"/>
                  <a:gd name="T62" fmla="*/ 517 w 11905"/>
                  <a:gd name="T63" fmla="*/ 8064 h 8065"/>
                  <a:gd name="T64" fmla="*/ 11329 w 11905"/>
                  <a:gd name="T65" fmla="*/ 8065 h 8065"/>
                  <a:gd name="T66" fmla="*/ 11501 w 11905"/>
                  <a:gd name="T67" fmla="*/ 8041 h 8065"/>
                  <a:gd name="T68" fmla="*/ 11695 w 11905"/>
                  <a:gd name="T69" fmla="*/ 7934 h 8065"/>
                  <a:gd name="T70" fmla="*/ 11836 w 11905"/>
                  <a:gd name="T71" fmla="*/ 7764 h 8065"/>
                  <a:gd name="T72" fmla="*/ 11903 w 11905"/>
                  <a:gd name="T73" fmla="*/ 7548 h 8065"/>
                  <a:gd name="T74" fmla="*/ 11905 w 11905"/>
                  <a:gd name="T75" fmla="*/ 576 h 8065"/>
                  <a:gd name="T76" fmla="*/ 11880 w 11905"/>
                  <a:gd name="T77" fmla="*/ 405 h 8065"/>
                  <a:gd name="T78" fmla="*/ 11774 w 11905"/>
                  <a:gd name="T79" fmla="*/ 210 h 8065"/>
                  <a:gd name="T80" fmla="*/ 11603 w 11905"/>
                  <a:gd name="T81" fmla="*/ 69 h 8065"/>
                  <a:gd name="T82" fmla="*/ 11388 w 11905"/>
                  <a:gd name="T83" fmla="*/ 3 h 80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1905" h="8065">
                    <a:moveTo>
                      <a:pt x="11329" y="0"/>
                    </a:moveTo>
                    <a:lnTo>
                      <a:pt x="7489" y="0"/>
                    </a:lnTo>
                    <a:lnTo>
                      <a:pt x="7489" y="384"/>
                    </a:lnTo>
                    <a:lnTo>
                      <a:pt x="11329" y="384"/>
                    </a:lnTo>
                    <a:lnTo>
                      <a:pt x="11348" y="384"/>
                    </a:lnTo>
                    <a:lnTo>
                      <a:pt x="11386" y="393"/>
                    </a:lnTo>
                    <a:lnTo>
                      <a:pt x="11420" y="407"/>
                    </a:lnTo>
                    <a:lnTo>
                      <a:pt x="11452" y="428"/>
                    </a:lnTo>
                    <a:lnTo>
                      <a:pt x="11478" y="454"/>
                    </a:lnTo>
                    <a:lnTo>
                      <a:pt x="11498" y="485"/>
                    </a:lnTo>
                    <a:lnTo>
                      <a:pt x="11512" y="520"/>
                    </a:lnTo>
                    <a:lnTo>
                      <a:pt x="11521" y="557"/>
                    </a:lnTo>
                    <a:lnTo>
                      <a:pt x="11521" y="576"/>
                    </a:lnTo>
                    <a:lnTo>
                      <a:pt x="11521" y="7489"/>
                    </a:lnTo>
                    <a:lnTo>
                      <a:pt x="11521" y="7509"/>
                    </a:lnTo>
                    <a:lnTo>
                      <a:pt x="11512" y="7547"/>
                    </a:lnTo>
                    <a:lnTo>
                      <a:pt x="11498" y="7582"/>
                    </a:lnTo>
                    <a:lnTo>
                      <a:pt x="11478" y="7612"/>
                    </a:lnTo>
                    <a:lnTo>
                      <a:pt x="11452" y="7638"/>
                    </a:lnTo>
                    <a:lnTo>
                      <a:pt x="11420" y="7659"/>
                    </a:lnTo>
                    <a:lnTo>
                      <a:pt x="11386" y="7674"/>
                    </a:lnTo>
                    <a:lnTo>
                      <a:pt x="11348" y="7681"/>
                    </a:lnTo>
                    <a:lnTo>
                      <a:pt x="11329" y="7682"/>
                    </a:lnTo>
                    <a:lnTo>
                      <a:pt x="576" y="7682"/>
                    </a:lnTo>
                    <a:lnTo>
                      <a:pt x="556" y="7681"/>
                    </a:lnTo>
                    <a:lnTo>
                      <a:pt x="518" y="7674"/>
                    </a:lnTo>
                    <a:lnTo>
                      <a:pt x="484" y="7659"/>
                    </a:lnTo>
                    <a:lnTo>
                      <a:pt x="454" y="7638"/>
                    </a:lnTo>
                    <a:lnTo>
                      <a:pt x="428" y="7612"/>
                    </a:lnTo>
                    <a:lnTo>
                      <a:pt x="408" y="7582"/>
                    </a:lnTo>
                    <a:lnTo>
                      <a:pt x="392" y="7547"/>
                    </a:lnTo>
                    <a:lnTo>
                      <a:pt x="385" y="7509"/>
                    </a:lnTo>
                    <a:lnTo>
                      <a:pt x="385" y="7489"/>
                    </a:lnTo>
                    <a:lnTo>
                      <a:pt x="385" y="576"/>
                    </a:lnTo>
                    <a:lnTo>
                      <a:pt x="385" y="557"/>
                    </a:lnTo>
                    <a:lnTo>
                      <a:pt x="392" y="520"/>
                    </a:lnTo>
                    <a:lnTo>
                      <a:pt x="408" y="485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4" y="407"/>
                    </a:lnTo>
                    <a:lnTo>
                      <a:pt x="518" y="393"/>
                    </a:lnTo>
                    <a:lnTo>
                      <a:pt x="556" y="384"/>
                    </a:lnTo>
                    <a:lnTo>
                      <a:pt x="576" y="384"/>
                    </a:lnTo>
                    <a:lnTo>
                      <a:pt x="4417" y="384"/>
                    </a:lnTo>
                    <a:lnTo>
                      <a:pt x="4417" y="0"/>
                    </a:lnTo>
                    <a:lnTo>
                      <a:pt x="576" y="0"/>
                    </a:lnTo>
                    <a:lnTo>
                      <a:pt x="517" y="3"/>
                    </a:lnTo>
                    <a:lnTo>
                      <a:pt x="405" y="26"/>
                    </a:lnTo>
                    <a:lnTo>
                      <a:pt x="301" y="69"/>
                    </a:lnTo>
                    <a:lnTo>
                      <a:pt x="209" y="131"/>
                    </a:lnTo>
                    <a:lnTo>
                      <a:pt x="131" y="210"/>
                    </a:lnTo>
                    <a:lnTo>
                      <a:pt x="69" y="302"/>
                    </a:lnTo>
                    <a:lnTo>
                      <a:pt x="24" y="405"/>
                    </a:lnTo>
                    <a:lnTo>
                      <a:pt x="1" y="517"/>
                    </a:lnTo>
                    <a:lnTo>
                      <a:pt x="0" y="576"/>
                    </a:lnTo>
                    <a:lnTo>
                      <a:pt x="0" y="7489"/>
                    </a:lnTo>
                    <a:lnTo>
                      <a:pt x="1" y="7548"/>
                    </a:lnTo>
                    <a:lnTo>
                      <a:pt x="24" y="7661"/>
                    </a:lnTo>
                    <a:lnTo>
                      <a:pt x="69" y="7764"/>
                    </a:lnTo>
                    <a:lnTo>
                      <a:pt x="131" y="7857"/>
                    </a:lnTo>
                    <a:lnTo>
                      <a:pt x="209" y="7934"/>
                    </a:lnTo>
                    <a:lnTo>
                      <a:pt x="301" y="7998"/>
                    </a:lnTo>
                    <a:lnTo>
                      <a:pt x="405" y="8041"/>
                    </a:lnTo>
                    <a:lnTo>
                      <a:pt x="517" y="8064"/>
                    </a:lnTo>
                    <a:lnTo>
                      <a:pt x="576" y="8065"/>
                    </a:lnTo>
                    <a:lnTo>
                      <a:pt x="11329" y="8065"/>
                    </a:lnTo>
                    <a:lnTo>
                      <a:pt x="11388" y="8064"/>
                    </a:lnTo>
                    <a:lnTo>
                      <a:pt x="11501" y="8041"/>
                    </a:lnTo>
                    <a:lnTo>
                      <a:pt x="11603" y="7998"/>
                    </a:lnTo>
                    <a:lnTo>
                      <a:pt x="11695" y="7934"/>
                    </a:lnTo>
                    <a:lnTo>
                      <a:pt x="11774" y="7857"/>
                    </a:lnTo>
                    <a:lnTo>
                      <a:pt x="11836" y="7764"/>
                    </a:lnTo>
                    <a:lnTo>
                      <a:pt x="11880" y="7661"/>
                    </a:lnTo>
                    <a:lnTo>
                      <a:pt x="11903" y="7548"/>
                    </a:lnTo>
                    <a:lnTo>
                      <a:pt x="11905" y="7489"/>
                    </a:lnTo>
                    <a:lnTo>
                      <a:pt x="11905" y="576"/>
                    </a:lnTo>
                    <a:lnTo>
                      <a:pt x="11903" y="517"/>
                    </a:lnTo>
                    <a:lnTo>
                      <a:pt x="11880" y="405"/>
                    </a:lnTo>
                    <a:lnTo>
                      <a:pt x="11836" y="302"/>
                    </a:lnTo>
                    <a:lnTo>
                      <a:pt x="11774" y="210"/>
                    </a:lnTo>
                    <a:lnTo>
                      <a:pt x="11695" y="131"/>
                    </a:lnTo>
                    <a:lnTo>
                      <a:pt x="11603" y="69"/>
                    </a:lnTo>
                    <a:lnTo>
                      <a:pt x="11501" y="26"/>
                    </a:lnTo>
                    <a:lnTo>
                      <a:pt x="11388" y="3"/>
                    </a:lnTo>
                    <a:lnTo>
                      <a:pt x="11329" y="0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3" name="Freeform 49"/>
              <p:cNvSpPr>
                <a:spLocks noEditPoints="1"/>
              </p:cNvSpPr>
              <p:nvPr/>
            </p:nvSpPr>
            <p:spPr bwMode="auto">
              <a:xfrm>
                <a:off x="8734425" y="6875463"/>
                <a:ext cx="1625600" cy="2033588"/>
              </a:xfrm>
              <a:custGeom>
                <a:avLst/>
                <a:gdLst>
                  <a:gd name="T0" fmla="*/ 1824 w 3073"/>
                  <a:gd name="T1" fmla="*/ 2340 h 3841"/>
                  <a:gd name="T2" fmla="*/ 2226 w 3073"/>
                  <a:gd name="T3" fmla="*/ 2533 h 3841"/>
                  <a:gd name="T4" fmla="*/ 2521 w 3073"/>
                  <a:gd name="T5" fmla="*/ 2859 h 3841"/>
                  <a:gd name="T6" fmla="*/ 2675 w 3073"/>
                  <a:gd name="T7" fmla="*/ 3281 h 3841"/>
                  <a:gd name="T8" fmla="*/ 386 w 3073"/>
                  <a:gd name="T9" fmla="*/ 3397 h 3841"/>
                  <a:gd name="T10" fmla="*/ 498 w 3073"/>
                  <a:gd name="T11" fmla="*/ 2957 h 3841"/>
                  <a:gd name="T12" fmla="*/ 761 w 3073"/>
                  <a:gd name="T13" fmla="*/ 2604 h 3841"/>
                  <a:gd name="T14" fmla="*/ 1140 w 3073"/>
                  <a:gd name="T15" fmla="*/ 2373 h 3841"/>
                  <a:gd name="T16" fmla="*/ 1536 w 3073"/>
                  <a:gd name="T17" fmla="*/ 2304 h 3841"/>
                  <a:gd name="T18" fmla="*/ 792 w 3073"/>
                  <a:gd name="T19" fmla="*/ 960 h 3841"/>
                  <a:gd name="T20" fmla="*/ 921 w 3073"/>
                  <a:gd name="T21" fmla="*/ 693 h 3841"/>
                  <a:gd name="T22" fmla="*/ 1139 w 3073"/>
                  <a:gd name="T23" fmla="*/ 495 h 3841"/>
                  <a:gd name="T24" fmla="*/ 1420 w 3073"/>
                  <a:gd name="T25" fmla="*/ 393 h 3841"/>
                  <a:gd name="T26" fmla="*/ 1653 w 3073"/>
                  <a:gd name="T27" fmla="*/ 393 h 3841"/>
                  <a:gd name="T28" fmla="*/ 1934 w 3073"/>
                  <a:gd name="T29" fmla="*/ 495 h 3841"/>
                  <a:gd name="T30" fmla="*/ 2151 w 3073"/>
                  <a:gd name="T31" fmla="*/ 693 h 3841"/>
                  <a:gd name="T32" fmla="*/ 2281 w 3073"/>
                  <a:gd name="T33" fmla="*/ 960 h 3841"/>
                  <a:gd name="T34" fmla="*/ 2304 w 3073"/>
                  <a:gd name="T35" fmla="*/ 1191 h 3841"/>
                  <a:gd name="T36" fmla="*/ 2229 w 3073"/>
                  <a:gd name="T37" fmla="*/ 1485 h 3841"/>
                  <a:gd name="T38" fmla="*/ 2053 w 3073"/>
                  <a:gd name="T39" fmla="*/ 1721 h 3841"/>
                  <a:gd name="T40" fmla="*/ 1800 w 3073"/>
                  <a:gd name="T41" fmla="*/ 1874 h 3841"/>
                  <a:gd name="T42" fmla="*/ 1536 w 3073"/>
                  <a:gd name="T43" fmla="*/ 1920 h 3841"/>
                  <a:gd name="T44" fmla="*/ 1273 w 3073"/>
                  <a:gd name="T45" fmla="*/ 1874 h 3841"/>
                  <a:gd name="T46" fmla="*/ 1019 w 3073"/>
                  <a:gd name="T47" fmla="*/ 1721 h 3841"/>
                  <a:gd name="T48" fmla="*/ 844 w 3073"/>
                  <a:gd name="T49" fmla="*/ 1485 h 3841"/>
                  <a:gd name="T50" fmla="*/ 769 w 3073"/>
                  <a:gd name="T51" fmla="*/ 1191 h 3841"/>
                  <a:gd name="T52" fmla="*/ 3073 w 3073"/>
                  <a:gd name="T53" fmla="*/ 3841 h 3841"/>
                  <a:gd name="T54" fmla="*/ 3048 w 3073"/>
                  <a:gd name="T55" fmla="*/ 3180 h 3841"/>
                  <a:gd name="T56" fmla="*/ 2912 w 3073"/>
                  <a:gd name="T57" fmla="*/ 2774 h 3841"/>
                  <a:gd name="T58" fmla="*/ 2675 w 3073"/>
                  <a:gd name="T59" fmla="*/ 2428 h 3841"/>
                  <a:gd name="T60" fmla="*/ 2354 w 3073"/>
                  <a:gd name="T61" fmla="*/ 2157 h 3841"/>
                  <a:gd name="T62" fmla="*/ 2366 w 3073"/>
                  <a:gd name="T63" fmla="*/ 1950 h 3841"/>
                  <a:gd name="T64" fmla="*/ 2636 w 3073"/>
                  <a:gd name="T65" fmla="*/ 1495 h 3841"/>
                  <a:gd name="T66" fmla="*/ 2687 w 3073"/>
                  <a:gd name="T67" fmla="*/ 1093 h 3841"/>
                  <a:gd name="T68" fmla="*/ 2575 w 3073"/>
                  <a:gd name="T69" fmla="*/ 652 h 3841"/>
                  <a:gd name="T70" fmla="*/ 2311 w 3073"/>
                  <a:gd name="T71" fmla="*/ 299 h 3841"/>
                  <a:gd name="T72" fmla="*/ 1932 w 3073"/>
                  <a:gd name="T73" fmla="*/ 69 h 3841"/>
                  <a:gd name="T74" fmla="*/ 1536 w 3073"/>
                  <a:gd name="T75" fmla="*/ 0 h 3841"/>
                  <a:gd name="T76" fmla="*/ 1140 w 3073"/>
                  <a:gd name="T77" fmla="*/ 69 h 3841"/>
                  <a:gd name="T78" fmla="*/ 761 w 3073"/>
                  <a:gd name="T79" fmla="*/ 299 h 3841"/>
                  <a:gd name="T80" fmla="*/ 498 w 3073"/>
                  <a:gd name="T81" fmla="*/ 652 h 3841"/>
                  <a:gd name="T82" fmla="*/ 386 w 3073"/>
                  <a:gd name="T83" fmla="*/ 1093 h 3841"/>
                  <a:gd name="T84" fmla="*/ 436 w 3073"/>
                  <a:gd name="T85" fmla="*/ 1495 h 3841"/>
                  <a:gd name="T86" fmla="*/ 707 w 3073"/>
                  <a:gd name="T87" fmla="*/ 1950 h 3841"/>
                  <a:gd name="T88" fmla="*/ 718 w 3073"/>
                  <a:gd name="T89" fmla="*/ 2157 h 3841"/>
                  <a:gd name="T90" fmla="*/ 397 w 3073"/>
                  <a:gd name="T91" fmla="*/ 2428 h 3841"/>
                  <a:gd name="T92" fmla="*/ 161 w 3073"/>
                  <a:gd name="T93" fmla="*/ 2774 h 3841"/>
                  <a:gd name="T94" fmla="*/ 24 w 3073"/>
                  <a:gd name="T95" fmla="*/ 3180 h 38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3073" h="3841">
                    <a:moveTo>
                      <a:pt x="1536" y="2304"/>
                    </a:moveTo>
                    <a:lnTo>
                      <a:pt x="1595" y="2306"/>
                    </a:lnTo>
                    <a:lnTo>
                      <a:pt x="1712" y="2317"/>
                    </a:lnTo>
                    <a:lnTo>
                      <a:pt x="1824" y="2340"/>
                    </a:lnTo>
                    <a:lnTo>
                      <a:pt x="1932" y="2373"/>
                    </a:lnTo>
                    <a:lnTo>
                      <a:pt x="2036" y="2418"/>
                    </a:lnTo>
                    <a:lnTo>
                      <a:pt x="2134" y="2471"/>
                    </a:lnTo>
                    <a:lnTo>
                      <a:pt x="2226" y="2533"/>
                    </a:lnTo>
                    <a:lnTo>
                      <a:pt x="2311" y="2604"/>
                    </a:lnTo>
                    <a:lnTo>
                      <a:pt x="2389" y="2682"/>
                    </a:lnTo>
                    <a:lnTo>
                      <a:pt x="2459" y="2767"/>
                    </a:lnTo>
                    <a:lnTo>
                      <a:pt x="2521" y="2859"/>
                    </a:lnTo>
                    <a:lnTo>
                      <a:pt x="2575" y="2957"/>
                    </a:lnTo>
                    <a:lnTo>
                      <a:pt x="2619" y="3060"/>
                    </a:lnTo>
                    <a:lnTo>
                      <a:pt x="2652" y="3168"/>
                    </a:lnTo>
                    <a:lnTo>
                      <a:pt x="2675" y="3281"/>
                    </a:lnTo>
                    <a:lnTo>
                      <a:pt x="2687" y="3397"/>
                    </a:lnTo>
                    <a:lnTo>
                      <a:pt x="2688" y="3456"/>
                    </a:lnTo>
                    <a:lnTo>
                      <a:pt x="384" y="3456"/>
                    </a:lnTo>
                    <a:lnTo>
                      <a:pt x="386" y="3397"/>
                    </a:lnTo>
                    <a:lnTo>
                      <a:pt x="397" y="3281"/>
                    </a:lnTo>
                    <a:lnTo>
                      <a:pt x="420" y="3168"/>
                    </a:lnTo>
                    <a:lnTo>
                      <a:pt x="453" y="3060"/>
                    </a:lnTo>
                    <a:lnTo>
                      <a:pt x="498" y="2957"/>
                    </a:lnTo>
                    <a:lnTo>
                      <a:pt x="551" y="2859"/>
                    </a:lnTo>
                    <a:lnTo>
                      <a:pt x="613" y="2767"/>
                    </a:lnTo>
                    <a:lnTo>
                      <a:pt x="684" y="2682"/>
                    </a:lnTo>
                    <a:lnTo>
                      <a:pt x="761" y="2604"/>
                    </a:lnTo>
                    <a:lnTo>
                      <a:pt x="846" y="2533"/>
                    </a:lnTo>
                    <a:lnTo>
                      <a:pt x="939" y="2471"/>
                    </a:lnTo>
                    <a:lnTo>
                      <a:pt x="1037" y="2418"/>
                    </a:lnTo>
                    <a:lnTo>
                      <a:pt x="1140" y="2373"/>
                    </a:lnTo>
                    <a:lnTo>
                      <a:pt x="1248" y="2340"/>
                    </a:lnTo>
                    <a:lnTo>
                      <a:pt x="1361" y="2317"/>
                    </a:lnTo>
                    <a:lnTo>
                      <a:pt x="1477" y="2306"/>
                    </a:lnTo>
                    <a:lnTo>
                      <a:pt x="1536" y="2304"/>
                    </a:lnTo>
                    <a:close/>
                    <a:moveTo>
                      <a:pt x="769" y="1152"/>
                    </a:moveTo>
                    <a:lnTo>
                      <a:pt x="769" y="1113"/>
                    </a:lnTo>
                    <a:lnTo>
                      <a:pt x="777" y="1035"/>
                    </a:lnTo>
                    <a:lnTo>
                      <a:pt x="792" y="960"/>
                    </a:lnTo>
                    <a:lnTo>
                      <a:pt x="815" y="888"/>
                    </a:lnTo>
                    <a:lnTo>
                      <a:pt x="844" y="819"/>
                    </a:lnTo>
                    <a:lnTo>
                      <a:pt x="880" y="754"/>
                    </a:lnTo>
                    <a:lnTo>
                      <a:pt x="921" y="693"/>
                    </a:lnTo>
                    <a:lnTo>
                      <a:pt x="967" y="635"/>
                    </a:lnTo>
                    <a:lnTo>
                      <a:pt x="1019" y="583"/>
                    </a:lnTo>
                    <a:lnTo>
                      <a:pt x="1077" y="537"/>
                    </a:lnTo>
                    <a:lnTo>
                      <a:pt x="1139" y="495"/>
                    </a:lnTo>
                    <a:lnTo>
                      <a:pt x="1204" y="459"/>
                    </a:lnTo>
                    <a:lnTo>
                      <a:pt x="1273" y="430"/>
                    </a:lnTo>
                    <a:lnTo>
                      <a:pt x="1345" y="407"/>
                    </a:lnTo>
                    <a:lnTo>
                      <a:pt x="1420" y="393"/>
                    </a:lnTo>
                    <a:lnTo>
                      <a:pt x="1497" y="384"/>
                    </a:lnTo>
                    <a:lnTo>
                      <a:pt x="1536" y="384"/>
                    </a:lnTo>
                    <a:lnTo>
                      <a:pt x="1575" y="384"/>
                    </a:lnTo>
                    <a:lnTo>
                      <a:pt x="1653" y="393"/>
                    </a:lnTo>
                    <a:lnTo>
                      <a:pt x="1728" y="407"/>
                    </a:lnTo>
                    <a:lnTo>
                      <a:pt x="1800" y="430"/>
                    </a:lnTo>
                    <a:lnTo>
                      <a:pt x="1869" y="459"/>
                    </a:lnTo>
                    <a:lnTo>
                      <a:pt x="1934" y="495"/>
                    </a:lnTo>
                    <a:lnTo>
                      <a:pt x="1996" y="537"/>
                    </a:lnTo>
                    <a:lnTo>
                      <a:pt x="2053" y="583"/>
                    </a:lnTo>
                    <a:lnTo>
                      <a:pt x="2105" y="635"/>
                    </a:lnTo>
                    <a:lnTo>
                      <a:pt x="2151" y="693"/>
                    </a:lnTo>
                    <a:lnTo>
                      <a:pt x="2193" y="754"/>
                    </a:lnTo>
                    <a:lnTo>
                      <a:pt x="2229" y="819"/>
                    </a:lnTo>
                    <a:lnTo>
                      <a:pt x="2258" y="888"/>
                    </a:lnTo>
                    <a:lnTo>
                      <a:pt x="2281" y="960"/>
                    </a:lnTo>
                    <a:lnTo>
                      <a:pt x="2295" y="1035"/>
                    </a:lnTo>
                    <a:lnTo>
                      <a:pt x="2304" y="1113"/>
                    </a:lnTo>
                    <a:lnTo>
                      <a:pt x="2304" y="1152"/>
                    </a:lnTo>
                    <a:lnTo>
                      <a:pt x="2304" y="1191"/>
                    </a:lnTo>
                    <a:lnTo>
                      <a:pt x="2295" y="1269"/>
                    </a:lnTo>
                    <a:lnTo>
                      <a:pt x="2281" y="1344"/>
                    </a:lnTo>
                    <a:lnTo>
                      <a:pt x="2258" y="1416"/>
                    </a:lnTo>
                    <a:lnTo>
                      <a:pt x="2229" y="1485"/>
                    </a:lnTo>
                    <a:lnTo>
                      <a:pt x="2193" y="1550"/>
                    </a:lnTo>
                    <a:lnTo>
                      <a:pt x="2151" y="1611"/>
                    </a:lnTo>
                    <a:lnTo>
                      <a:pt x="2105" y="1669"/>
                    </a:lnTo>
                    <a:lnTo>
                      <a:pt x="2053" y="1721"/>
                    </a:lnTo>
                    <a:lnTo>
                      <a:pt x="1996" y="1767"/>
                    </a:lnTo>
                    <a:lnTo>
                      <a:pt x="1934" y="1809"/>
                    </a:lnTo>
                    <a:lnTo>
                      <a:pt x="1869" y="1845"/>
                    </a:lnTo>
                    <a:lnTo>
                      <a:pt x="1800" y="1874"/>
                    </a:lnTo>
                    <a:lnTo>
                      <a:pt x="1728" y="1897"/>
                    </a:lnTo>
                    <a:lnTo>
                      <a:pt x="1653" y="1911"/>
                    </a:lnTo>
                    <a:lnTo>
                      <a:pt x="1575" y="1920"/>
                    </a:lnTo>
                    <a:lnTo>
                      <a:pt x="1536" y="1920"/>
                    </a:lnTo>
                    <a:lnTo>
                      <a:pt x="1497" y="1920"/>
                    </a:lnTo>
                    <a:lnTo>
                      <a:pt x="1420" y="1911"/>
                    </a:lnTo>
                    <a:lnTo>
                      <a:pt x="1345" y="1897"/>
                    </a:lnTo>
                    <a:lnTo>
                      <a:pt x="1273" y="1874"/>
                    </a:lnTo>
                    <a:lnTo>
                      <a:pt x="1204" y="1845"/>
                    </a:lnTo>
                    <a:lnTo>
                      <a:pt x="1139" y="1809"/>
                    </a:lnTo>
                    <a:lnTo>
                      <a:pt x="1077" y="1767"/>
                    </a:lnTo>
                    <a:lnTo>
                      <a:pt x="1019" y="1721"/>
                    </a:lnTo>
                    <a:lnTo>
                      <a:pt x="967" y="1669"/>
                    </a:lnTo>
                    <a:lnTo>
                      <a:pt x="921" y="1611"/>
                    </a:lnTo>
                    <a:lnTo>
                      <a:pt x="880" y="1550"/>
                    </a:lnTo>
                    <a:lnTo>
                      <a:pt x="844" y="1485"/>
                    </a:lnTo>
                    <a:lnTo>
                      <a:pt x="815" y="1416"/>
                    </a:lnTo>
                    <a:lnTo>
                      <a:pt x="792" y="1344"/>
                    </a:lnTo>
                    <a:lnTo>
                      <a:pt x="777" y="1269"/>
                    </a:lnTo>
                    <a:lnTo>
                      <a:pt x="769" y="1191"/>
                    </a:lnTo>
                    <a:lnTo>
                      <a:pt x="769" y="1152"/>
                    </a:lnTo>
                    <a:close/>
                    <a:moveTo>
                      <a:pt x="0" y="3456"/>
                    </a:moveTo>
                    <a:lnTo>
                      <a:pt x="0" y="3841"/>
                    </a:lnTo>
                    <a:lnTo>
                      <a:pt x="3073" y="3841"/>
                    </a:lnTo>
                    <a:lnTo>
                      <a:pt x="3073" y="3456"/>
                    </a:lnTo>
                    <a:lnTo>
                      <a:pt x="3071" y="3400"/>
                    </a:lnTo>
                    <a:lnTo>
                      <a:pt x="3064" y="3289"/>
                    </a:lnTo>
                    <a:lnTo>
                      <a:pt x="3048" y="3180"/>
                    </a:lnTo>
                    <a:lnTo>
                      <a:pt x="3024" y="3075"/>
                    </a:lnTo>
                    <a:lnTo>
                      <a:pt x="2994" y="2971"/>
                    </a:lnTo>
                    <a:lnTo>
                      <a:pt x="2956" y="2872"/>
                    </a:lnTo>
                    <a:lnTo>
                      <a:pt x="2912" y="2774"/>
                    </a:lnTo>
                    <a:lnTo>
                      <a:pt x="2861" y="2682"/>
                    </a:lnTo>
                    <a:lnTo>
                      <a:pt x="2805" y="2592"/>
                    </a:lnTo>
                    <a:lnTo>
                      <a:pt x="2743" y="2507"/>
                    </a:lnTo>
                    <a:lnTo>
                      <a:pt x="2675" y="2428"/>
                    </a:lnTo>
                    <a:lnTo>
                      <a:pt x="2602" y="2352"/>
                    </a:lnTo>
                    <a:lnTo>
                      <a:pt x="2524" y="2283"/>
                    </a:lnTo>
                    <a:lnTo>
                      <a:pt x="2441" y="2218"/>
                    </a:lnTo>
                    <a:lnTo>
                      <a:pt x="2354" y="2157"/>
                    </a:lnTo>
                    <a:lnTo>
                      <a:pt x="2262" y="2104"/>
                    </a:lnTo>
                    <a:lnTo>
                      <a:pt x="2216" y="2081"/>
                    </a:lnTo>
                    <a:lnTo>
                      <a:pt x="2268" y="2041"/>
                    </a:lnTo>
                    <a:lnTo>
                      <a:pt x="2366" y="1950"/>
                    </a:lnTo>
                    <a:lnTo>
                      <a:pt x="2452" y="1849"/>
                    </a:lnTo>
                    <a:lnTo>
                      <a:pt x="2527" y="1740"/>
                    </a:lnTo>
                    <a:lnTo>
                      <a:pt x="2589" y="1620"/>
                    </a:lnTo>
                    <a:lnTo>
                      <a:pt x="2636" y="1495"/>
                    </a:lnTo>
                    <a:lnTo>
                      <a:pt x="2670" y="1361"/>
                    </a:lnTo>
                    <a:lnTo>
                      <a:pt x="2687" y="1223"/>
                    </a:lnTo>
                    <a:lnTo>
                      <a:pt x="2688" y="1152"/>
                    </a:lnTo>
                    <a:lnTo>
                      <a:pt x="2687" y="1093"/>
                    </a:lnTo>
                    <a:lnTo>
                      <a:pt x="2675" y="976"/>
                    </a:lnTo>
                    <a:lnTo>
                      <a:pt x="2652" y="864"/>
                    </a:lnTo>
                    <a:lnTo>
                      <a:pt x="2619" y="756"/>
                    </a:lnTo>
                    <a:lnTo>
                      <a:pt x="2575" y="652"/>
                    </a:lnTo>
                    <a:lnTo>
                      <a:pt x="2521" y="554"/>
                    </a:lnTo>
                    <a:lnTo>
                      <a:pt x="2459" y="462"/>
                    </a:lnTo>
                    <a:lnTo>
                      <a:pt x="2389" y="377"/>
                    </a:lnTo>
                    <a:lnTo>
                      <a:pt x="2311" y="299"/>
                    </a:lnTo>
                    <a:lnTo>
                      <a:pt x="2226" y="229"/>
                    </a:lnTo>
                    <a:lnTo>
                      <a:pt x="2134" y="167"/>
                    </a:lnTo>
                    <a:lnTo>
                      <a:pt x="2036" y="114"/>
                    </a:lnTo>
                    <a:lnTo>
                      <a:pt x="1932" y="69"/>
                    </a:lnTo>
                    <a:lnTo>
                      <a:pt x="1824" y="36"/>
                    </a:lnTo>
                    <a:lnTo>
                      <a:pt x="1712" y="13"/>
                    </a:lnTo>
                    <a:lnTo>
                      <a:pt x="1595" y="1"/>
                    </a:lnTo>
                    <a:lnTo>
                      <a:pt x="1536" y="0"/>
                    </a:lnTo>
                    <a:lnTo>
                      <a:pt x="1477" y="1"/>
                    </a:lnTo>
                    <a:lnTo>
                      <a:pt x="1361" y="13"/>
                    </a:lnTo>
                    <a:lnTo>
                      <a:pt x="1248" y="36"/>
                    </a:lnTo>
                    <a:lnTo>
                      <a:pt x="1140" y="69"/>
                    </a:lnTo>
                    <a:lnTo>
                      <a:pt x="1037" y="114"/>
                    </a:lnTo>
                    <a:lnTo>
                      <a:pt x="939" y="167"/>
                    </a:lnTo>
                    <a:lnTo>
                      <a:pt x="846" y="229"/>
                    </a:lnTo>
                    <a:lnTo>
                      <a:pt x="761" y="299"/>
                    </a:lnTo>
                    <a:lnTo>
                      <a:pt x="684" y="377"/>
                    </a:lnTo>
                    <a:lnTo>
                      <a:pt x="613" y="462"/>
                    </a:lnTo>
                    <a:lnTo>
                      <a:pt x="551" y="554"/>
                    </a:lnTo>
                    <a:lnTo>
                      <a:pt x="498" y="652"/>
                    </a:lnTo>
                    <a:lnTo>
                      <a:pt x="453" y="756"/>
                    </a:lnTo>
                    <a:lnTo>
                      <a:pt x="420" y="864"/>
                    </a:lnTo>
                    <a:lnTo>
                      <a:pt x="397" y="976"/>
                    </a:lnTo>
                    <a:lnTo>
                      <a:pt x="386" y="1093"/>
                    </a:lnTo>
                    <a:lnTo>
                      <a:pt x="384" y="1152"/>
                    </a:lnTo>
                    <a:lnTo>
                      <a:pt x="386" y="1223"/>
                    </a:lnTo>
                    <a:lnTo>
                      <a:pt x="403" y="1361"/>
                    </a:lnTo>
                    <a:lnTo>
                      <a:pt x="436" y="1495"/>
                    </a:lnTo>
                    <a:lnTo>
                      <a:pt x="484" y="1620"/>
                    </a:lnTo>
                    <a:lnTo>
                      <a:pt x="545" y="1740"/>
                    </a:lnTo>
                    <a:lnTo>
                      <a:pt x="620" y="1849"/>
                    </a:lnTo>
                    <a:lnTo>
                      <a:pt x="707" y="1950"/>
                    </a:lnTo>
                    <a:lnTo>
                      <a:pt x="805" y="2041"/>
                    </a:lnTo>
                    <a:lnTo>
                      <a:pt x="856" y="2081"/>
                    </a:lnTo>
                    <a:lnTo>
                      <a:pt x="810" y="2104"/>
                    </a:lnTo>
                    <a:lnTo>
                      <a:pt x="718" y="2157"/>
                    </a:lnTo>
                    <a:lnTo>
                      <a:pt x="632" y="2218"/>
                    </a:lnTo>
                    <a:lnTo>
                      <a:pt x="548" y="2283"/>
                    </a:lnTo>
                    <a:lnTo>
                      <a:pt x="471" y="2352"/>
                    </a:lnTo>
                    <a:lnTo>
                      <a:pt x="397" y="2428"/>
                    </a:lnTo>
                    <a:lnTo>
                      <a:pt x="329" y="2507"/>
                    </a:lnTo>
                    <a:lnTo>
                      <a:pt x="267" y="2592"/>
                    </a:lnTo>
                    <a:lnTo>
                      <a:pt x="211" y="2682"/>
                    </a:lnTo>
                    <a:lnTo>
                      <a:pt x="161" y="2774"/>
                    </a:lnTo>
                    <a:lnTo>
                      <a:pt x="116" y="2872"/>
                    </a:lnTo>
                    <a:lnTo>
                      <a:pt x="79" y="2971"/>
                    </a:lnTo>
                    <a:lnTo>
                      <a:pt x="49" y="3075"/>
                    </a:lnTo>
                    <a:lnTo>
                      <a:pt x="24" y="3180"/>
                    </a:lnTo>
                    <a:lnTo>
                      <a:pt x="8" y="3289"/>
                    </a:lnTo>
                    <a:lnTo>
                      <a:pt x="1" y="3400"/>
                    </a:lnTo>
                    <a:lnTo>
                      <a:pt x="0" y="3456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4" name="Freeform 50"/>
              <p:cNvSpPr>
                <a:spLocks noEditPoints="1"/>
              </p:cNvSpPr>
              <p:nvPr/>
            </p:nvSpPr>
            <p:spPr bwMode="auto">
              <a:xfrm>
                <a:off x="10563225" y="4741863"/>
                <a:ext cx="1219200" cy="1625600"/>
              </a:xfrm>
              <a:custGeom>
                <a:avLst/>
                <a:gdLst>
                  <a:gd name="T0" fmla="*/ 384 w 2304"/>
                  <a:gd name="T1" fmla="*/ 385 h 3072"/>
                  <a:gd name="T2" fmla="*/ 1921 w 2304"/>
                  <a:gd name="T3" fmla="*/ 385 h 3072"/>
                  <a:gd name="T4" fmla="*/ 1921 w 2304"/>
                  <a:gd name="T5" fmla="*/ 2453 h 3072"/>
                  <a:gd name="T6" fmla="*/ 1920 w 2304"/>
                  <a:gd name="T7" fmla="*/ 2476 h 3072"/>
                  <a:gd name="T8" fmla="*/ 1911 w 2304"/>
                  <a:gd name="T9" fmla="*/ 2522 h 3072"/>
                  <a:gd name="T10" fmla="*/ 1892 w 2304"/>
                  <a:gd name="T11" fmla="*/ 2565 h 3072"/>
                  <a:gd name="T12" fmla="*/ 1866 w 2304"/>
                  <a:gd name="T13" fmla="*/ 2603 h 3072"/>
                  <a:gd name="T14" fmla="*/ 1835 w 2304"/>
                  <a:gd name="T15" fmla="*/ 2634 h 3072"/>
                  <a:gd name="T16" fmla="*/ 1797 w 2304"/>
                  <a:gd name="T17" fmla="*/ 2660 h 3072"/>
                  <a:gd name="T18" fmla="*/ 1754 w 2304"/>
                  <a:gd name="T19" fmla="*/ 2679 h 3072"/>
                  <a:gd name="T20" fmla="*/ 1708 w 2304"/>
                  <a:gd name="T21" fmla="*/ 2688 h 3072"/>
                  <a:gd name="T22" fmla="*/ 1685 w 2304"/>
                  <a:gd name="T23" fmla="*/ 2689 h 3072"/>
                  <a:gd name="T24" fmla="*/ 621 w 2304"/>
                  <a:gd name="T25" fmla="*/ 2689 h 3072"/>
                  <a:gd name="T26" fmla="*/ 596 w 2304"/>
                  <a:gd name="T27" fmla="*/ 2688 h 3072"/>
                  <a:gd name="T28" fmla="*/ 550 w 2304"/>
                  <a:gd name="T29" fmla="*/ 2679 h 3072"/>
                  <a:gd name="T30" fmla="*/ 508 w 2304"/>
                  <a:gd name="T31" fmla="*/ 2660 h 3072"/>
                  <a:gd name="T32" fmla="*/ 471 w 2304"/>
                  <a:gd name="T33" fmla="*/ 2634 h 3072"/>
                  <a:gd name="T34" fmla="*/ 438 w 2304"/>
                  <a:gd name="T35" fmla="*/ 2603 h 3072"/>
                  <a:gd name="T36" fmla="*/ 413 w 2304"/>
                  <a:gd name="T37" fmla="*/ 2565 h 3072"/>
                  <a:gd name="T38" fmla="*/ 394 w 2304"/>
                  <a:gd name="T39" fmla="*/ 2522 h 3072"/>
                  <a:gd name="T40" fmla="*/ 386 w 2304"/>
                  <a:gd name="T41" fmla="*/ 2476 h 3072"/>
                  <a:gd name="T42" fmla="*/ 384 w 2304"/>
                  <a:gd name="T43" fmla="*/ 2453 h 3072"/>
                  <a:gd name="T44" fmla="*/ 384 w 2304"/>
                  <a:gd name="T45" fmla="*/ 385 h 3072"/>
                  <a:gd name="T46" fmla="*/ 621 w 2304"/>
                  <a:gd name="T47" fmla="*/ 3072 h 3072"/>
                  <a:gd name="T48" fmla="*/ 1683 w 2304"/>
                  <a:gd name="T49" fmla="*/ 3072 h 3072"/>
                  <a:gd name="T50" fmla="*/ 1748 w 2304"/>
                  <a:gd name="T51" fmla="*/ 3071 h 3072"/>
                  <a:gd name="T52" fmla="*/ 1869 w 2304"/>
                  <a:gd name="T53" fmla="*/ 3046 h 3072"/>
                  <a:gd name="T54" fmla="*/ 1980 w 2304"/>
                  <a:gd name="T55" fmla="*/ 2999 h 3072"/>
                  <a:gd name="T56" fmla="*/ 2079 w 2304"/>
                  <a:gd name="T57" fmla="*/ 2931 h 3072"/>
                  <a:gd name="T58" fmla="*/ 2163 w 2304"/>
                  <a:gd name="T59" fmla="*/ 2847 h 3072"/>
                  <a:gd name="T60" fmla="*/ 2231 w 2304"/>
                  <a:gd name="T61" fmla="*/ 2748 h 3072"/>
                  <a:gd name="T62" fmla="*/ 2278 w 2304"/>
                  <a:gd name="T63" fmla="*/ 2637 h 3072"/>
                  <a:gd name="T64" fmla="*/ 2303 w 2304"/>
                  <a:gd name="T65" fmla="*/ 2516 h 3072"/>
                  <a:gd name="T66" fmla="*/ 2304 w 2304"/>
                  <a:gd name="T67" fmla="*/ 2453 h 3072"/>
                  <a:gd name="T68" fmla="*/ 2304 w 2304"/>
                  <a:gd name="T69" fmla="*/ 0 h 3072"/>
                  <a:gd name="T70" fmla="*/ 0 w 2304"/>
                  <a:gd name="T71" fmla="*/ 0 h 3072"/>
                  <a:gd name="T72" fmla="*/ 0 w 2304"/>
                  <a:gd name="T73" fmla="*/ 2453 h 3072"/>
                  <a:gd name="T74" fmla="*/ 3 w 2304"/>
                  <a:gd name="T75" fmla="*/ 2516 h 3072"/>
                  <a:gd name="T76" fmla="*/ 27 w 2304"/>
                  <a:gd name="T77" fmla="*/ 2637 h 3072"/>
                  <a:gd name="T78" fmla="*/ 75 w 2304"/>
                  <a:gd name="T79" fmla="*/ 2748 h 3072"/>
                  <a:gd name="T80" fmla="*/ 141 w 2304"/>
                  <a:gd name="T81" fmla="*/ 2847 h 3072"/>
                  <a:gd name="T82" fmla="*/ 226 w 2304"/>
                  <a:gd name="T83" fmla="*/ 2931 h 3072"/>
                  <a:gd name="T84" fmla="*/ 325 w 2304"/>
                  <a:gd name="T85" fmla="*/ 2999 h 3072"/>
                  <a:gd name="T86" fmla="*/ 436 w 2304"/>
                  <a:gd name="T87" fmla="*/ 3046 h 3072"/>
                  <a:gd name="T88" fmla="*/ 557 w 2304"/>
                  <a:gd name="T89" fmla="*/ 3071 h 3072"/>
                  <a:gd name="T90" fmla="*/ 621 w 2304"/>
                  <a:gd name="T91" fmla="*/ 3072 h 30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304" h="3072">
                    <a:moveTo>
                      <a:pt x="384" y="385"/>
                    </a:moveTo>
                    <a:lnTo>
                      <a:pt x="1921" y="385"/>
                    </a:lnTo>
                    <a:lnTo>
                      <a:pt x="1921" y="2453"/>
                    </a:lnTo>
                    <a:lnTo>
                      <a:pt x="1920" y="2476"/>
                    </a:lnTo>
                    <a:lnTo>
                      <a:pt x="1911" y="2522"/>
                    </a:lnTo>
                    <a:lnTo>
                      <a:pt x="1892" y="2565"/>
                    </a:lnTo>
                    <a:lnTo>
                      <a:pt x="1866" y="2603"/>
                    </a:lnTo>
                    <a:lnTo>
                      <a:pt x="1835" y="2634"/>
                    </a:lnTo>
                    <a:lnTo>
                      <a:pt x="1797" y="2660"/>
                    </a:lnTo>
                    <a:lnTo>
                      <a:pt x="1754" y="2679"/>
                    </a:lnTo>
                    <a:lnTo>
                      <a:pt x="1708" y="2688"/>
                    </a:lnTo>
                    <a:lnTo>
                      <a:pt x="1685" y="2689"/>
                    </a:lnTo>
                    <a:lnTo>
                      <a:pt x="621" y="2689"/>
                    </a:lnTo>
                    <a:lnTo>
                      <a:pt x="596" y="2688"/>
                    </a:lnTo>
                    <a:lnTo>
                      <a:pt x="550" y="2679"/>
                    </a:lnTo>
                    <a:lnTo>
                      <a:pt x="508" y="2660"/>
                    </a:lnTo>
                    <a:lnTo>
                      <a:pt x="471" y="2634"/>
                    </a:lnTo>
                    <a:lnTo>
                      <a:pt x="438" y="2603"/>
                    </a:lnTo>
                    <a:lnTo>
                      <a:pt x="413" y="2565"/>
                    </a:lnTo>
                    <a:lnTo>
                      <a:pt x="394" y="2522"/>
                    </a:lnTo>
                    <a:lnTo>
                      <a:pt x="386" y="2476"/>
                    </a:lnTo>
                    <a:lnTo>
                      <a:pt x="384" y="2453"/>
                    </a:lnTo>
                    <a:lnTo>
                      <a:pt x="384" y="385"/>
                    </a:lnTo>
                    <a:close/>
                    <a:moveTo>
                      <a:pt x="621" y="3072"/>
                    </a:moveTo>
                    <a:lnTo>
                      <a:pt x="1683" y="3072"/>
                    </a:lnTo>
                    <a:lnTo>
                      <a:pt x="1748" y="3071"/>
                    </a:lnTo>
                    <a:lnTo>
                      <a:pt x="1869" y="3046"/>
                    </a:lnTo>
                    <a:lnTo>
                      <a:pt x="1980" y="2999"/>
                    </a:lnTo>
                    <a:lnTo>
                      <a:pt x="2079" y="2931"/>
                    </a:lnTo>
                    <a:lnTo>
                      <a:pt x="2163" y="2847"/>
                    </a:lnTo>
                    <a:lnTo>
                      <a:pt x="2231" y="2748"/>
                    </a:lnTo>
                    <a:lnTo>
                      <a:pt x="2278" y="2637"/>
                    </a:lnTo>
                    <a:lnTo>
                      <a:pt x="2303" y="2516"/>
                    </a:lnTo>
                    <a:lnTo>
                      <a:pt x="2304" y="2453"/>
                    </a:lnTo>
                    <a:lnTo>
                      <a:pt x="2304" y="0"/>
                    </a:lnTo>
                    <a:lnTo>
                      <a:pt x="0" y="0"/>
                    </a:lnTo>
                    <a:lnTo>
                      <a:pt x="0" y="2453"/>
                    </a:lnTo>
                    <a:lnTo>
                      <a:pt x="3" y="2516"/>
                    </a:lnTo>
                    <a:lnTo>
                      <a:pt x="27" y="2637"/>
                    </a:lnTo>
                    <a:lnTo>
                      <a:pt x="75" y="2748"/>
                    </a:lnTo>
                    <a:lnTo>
                      <a:pt x="141" y="2847"/>
                    </a:lnTo>
                    <a:lnTo>
                      <a:pt x="226" y="2931"/>
                    </a:lnTo>
                    <a:lnTo>
                      <a:pt x="325" y="2999"/>
                    </a:lnTo>
                    <a:lnTo>
                      <a:pt x="436" y="3046"/>
                    </a:lnTo>
                    <a:lnTo>
                      <a:pt x="557" y="3071"/>
                    </a:lnTo>
                    <a:lnTo>
                      <a:pt x="621" y="307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5" name="Freeform 51"/>
              <p:cNvSpPr>
                <a:spLocks noEditPoints="1"/>
              </p:cNvSpPr>
              <p:nvPr/>
            </p:nvSpPr>
            <p:spPr bwMode="auto">
              <a:xfrm>
                <a:off x="10868025" y="5046663"/>
                <a:ext cx="609600" cy="609600"/>
              </a:xfrm>
              <a:custGeom>
                <a:avLst/>
                <a:gdLst>
                  <a:gd name="T0" fmla="*/ 596 w 1152"/>
                  <a:gd name="T1" fmla="*/ 385 h 1152"/>
                  <a:gd name="T2" fmla="*/ 668 w 1152"/>
                  <a:gd name="T3" fmla="*/ 408 h 1152"/>
                  <a:gd name="T4" fmla="*/ 724 w 1152"/>
                  <a:gd name="T5" fmla="*/ 454 h 1152"/>
                  <a:gd name="T6" fmla="*/ 760 w 1152"/>
                  <a:gd name="T7" fmla="*/ 519 h 1152"/>
                  <a:gd name="T8" fmla="*/ 769 w 1152"/>
                  <a:gd name="T9" fmla="*/ 576 h 1152"/>
                  <a:gd name="T10" fmla="*/ 760 w 1152"/>
                  <a:gd name="T11" fmla="*/ 634 h 1152"/>
                  <a:gd name="T12" fmla="*/ 724 w 1152"/>
                  <a:gd name="T13" fmla="*/ 699 h 1152"/>
                  <a:gd name="T14" fmla="*/ 668 w 1152"/>
                  <a:gd name="T15" fmla="*/ 745 h 1152"/>
                  <a:gd name="T16" fmla="*/ 596 w 1152"/>
                  <a:gd name="T17" fmla="*/ 768 h 1152"/>
                  <a:gd name="T18" fmla="*/ 557 w 1152"/>
                  <a:gd name="T19" fmla="*/ 768 h 1152"/>
                  <a:gd name="T20" fmla="*/ 485 w 1152"/>
                  <a:gd name="T21" fmla="*/ 745 h 1152"/>
                  <a:gd name="T22" fmla="*/ 428 w 1152"/>
                  <a:gd name="T23" fmla="*/ 699 h 1152"/>
                  <a:gd name="T24" fmla="*/ 393 w 1152"/>
                  <a:gd name="T25" fmla="*/ 634 h 1152"/>
                  <a:gd name="T26" fmla="*/ 384 w 1152"/>
                  <a:gd name="T27" fmla="*/ 576 h 1152"/>
                  <a:gd name="T28" fmla="*/ 393 w 1152"/>
                  <a:gd name="T29" fmla="*/ 519 h 1152"/>
                  <a:gd name="T30" fmla="*/ 428 w 1152"/>
                  <a:gd name="T31" fmla="*/ 454 h 1152"/>
                  <a:gd name="T32" fmla="*/ 485 w 1152"/>
                  <a:gd name="T33" fmla="*/ 408 h 1152"/>
                  <a:gd name="T34" fmla="*/ 557 w 1152"/>
                  <a:gd name="T35" fmla="*/ 385 h 1152"/>
                  <a:gd name="T36" fmla="*/ 576 w 1152"/>
                  <a:gd name="T37" fmla="*/ 1152 h 1152"/>
                  <a:gd name="T38" fmla="*/ 747 w 1152"/>
                  <a:gd name="T39" fmla="*/ 1128 h 1152"/>
                  <a:gd name="T40" fmla="*/ 943 w 1152"/>
                  <a:gd name="T41" fmla="*/ 1021 h 1152"/>
                  <a:gd name="T42" fmla="*/ 1084 w 1152"/>
                  <a:gd name="T43" fmla="*/ 851 h 1152"/>
                  <a:gd name="T44" fmla="*/ 1151 w 1152"/>
                  <a:gd name="T45" fmla="*/ 635 h 1152"/>
                  <a:gd name="T46" fmla="*/ 1151 w 1152"/>
                  <a:gd name="T47" fmla="*/ 517 h 1152"/>
                  <a:gd name="T48" fmla="*/ 1084 w 1152"/>
                  <a:gd name="T49" fmla="*/ 301 h 1152"/>
                  <a:gd name="T50" fmla="*/ 943 w 1152"/>
                  <a:gd name="T51" fmla="*/ 131 h 1152"/>
                  <a:gd name="T52" fmla="*/ 747 w 1152"/>
                  <a:gd name="T53" fmla="*/ 25 h 1152"/>
                  <a:gd name="T54" fmla="*/ 576 w 1152"/>
                  <a:gd name="T55" fmla="*/ 0 h 1152"/>
                  <a:gd name="T56" fmla="*/ 405 w 1152"/>
                  <a:gd name="T57" fmla="*/ 25 h 1152"/>
                  <a:gd name="T58" fmla="*/ 210 w 1152"/>
                  <a:gd name="T59" fmla="*/ 131 h 1152"/>
                  <a:gd name="T60" fmla="*/ 69 w 1152"/>
                  <a:gd name="T61" fmla="*/ 301 h 1152"/>
                  <a:gd name="T62" fmla="*/ 3 w 1152"/>
                  <a:gd name="T63" fmla="*/ 517 h 1152"/>
                  <a:gd name="T64" fmla="*/ 3 w 1152"/>
                  <a:gd name="T65" fmla="*/ 635 h 1152"/>
                  <a:gd name="T66" fmla="*/ 69 w 1152"/>
                  <a:gd name="T67" fmla="*/ 851 h 1152"/>
                  <a:gd name="T68" fmla="*/ 210 w 1152"/>
                  <a:gd name="T69" fmla="*/ 1021 h 1152"/>
                  <a:gd name="T70" fmla="*/ 405 w 1152"/>
                  <a:gd name="T71" fmla="*/ 1128 h 1152"/>
                  <a:gd name="T72" fmla="*/ 576 w 1152"/>
                  <a:gd name="T73" fmla="*/ 1152 h 1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1152" h="1152">
                    <a:moveTo>
                      <a:pt x="576" y="385"/>
                    </a:moveTo>
                    <a:lnTo>
                      <a:pt x="596" y="385"/>
                    </a:lnTo>
                    <a:lnTo>
                      <a:pt x="634" y="392"/>
                    </a:lnTo>
                    <a:lnTo>
                      <a:pt x="668" y="408"/>
                    </a:lnTo>
                    <a:lnTo>
                      <a:pt x="698" y="428"/>
                    </a:lnTo>
                    <a:lnTo>
                      <a:pt x="724" y="454"/>
                    </a:lnTo>
                    <a:lnTo>
                      <a:pt x="746" y="484"/>
                    </a:lnTo>
                    <a:lnTo>
                      <a:pt x="760" y="519"/>
                    </a:lnTo>
                    <a:lnTo>
                      <a:pt x="768" y="556"/>
                    </a:lnTo>
                    <a:lnTo>
                      <a:pt x="769" y="576"/>
                    </a:lnTo>
                    <a:lnTo>
                      <a:pt x="768" y="596"/>
                    </a:lnTo>
                    <a:lnTo>
                      <a:pt x="760" y="634"/>
                    </a:lnTo>
                    <a:lnTo>
                      <a:pt x="746" y="668"/>
                    </a:lnTo>
                    <a:lnTo>
                      <a:pt x="724" y="699"/>
                    </a:lnTo>
                    <a:lnTo>
                      <a:pt x="698" y="725"/>
                    </a:lnTo>
                    <a:lnTo>
                      <a:pt x="668" y="745"/>
                    </a:lnTo>
                    <a:lnTo>
                      <a:pt x="634" y="761"/>
                    </a:lnTo>
                    <a:lnTo>
                      <a:pt x="596" y="768"/>
                    </a:lnTo>
                    <a:lnTo>
                      <a:pt x="576" y="768"/>
                    </a:lnTo>
                    <a:lnTo>
                      <a:pt x="557" y="768"/>
                    </a:lnTo>
                    <a:lnTo>
                      <a:pt x="520" y="761"/>
                    </a:lnTo>
                    <a:lnTo>
                      <a:pt x="485" y="745"/>
                    </a:lnTo>
                    <a:lnTo>
                      <a:pt x="454" y="725"/>
                    </a:lnTo>
                    <a:lnTo>
                      <a:pt x="428" y="699"/>
                    </a:lnTo>
                    <a:lnTo>
                      <a:pt x="408" y="668"/>
                    </a:lnTo>
                    <a:lnTo>
                      <a:pt x="393" y="634"/>
                    </a:lnTo>
                    <a:lnTo>
                      <a:pt x="384" y="596"/>
                    </a:lnTo>
                    <a:lnTo>
                      <a:pt x="384" y="576"/>
                    </a:lnTo>
                    <a:lnTo>
                      <a:pt x="384" y="556"/>
                    </a:lnTo>
                    <a:lnTo>
                      <a:pt x="393" y="519"/>
                    </a:lnTo>
                    <a:lnTo>
                      <a:pt x="408" y="484"/>
                    </a:lnTo>
                    <a:lnTo>
                      <a:pt x="428" y="454"/>
                    </a:lnTo>
                    <a:lnTo>
                      <a:pt x="454" y="428"/>
                    </a:lnTo>
                    <a:lnTo>
                      <a:pt x="485" y="408"/>
                    </a:lnTo>
                    <a:lnTo>
                      <a:pt x="520" y="392"/>
                    </a:lnTo>
                    <a:lnTo>
                      <a:pt x="557" y="385"/>
                    </a:lnTo>
                    <a:lnTo>
                      <a:pt x="576" y="385"/>
                    </a:lnTo>
                    <a:close/>
                    <a:moveTo>
                      <a:pt x="576" y="1152"/>
                    </a:moveTo>
                    <a:lnTo>
                      <a:pt x="635" y="1151"/>
                    </a:lnTo>
                    <a:lnTo>
                      <a:pt x="747" y="1128"/>
                    </a:lnTo>
                    <a:lnTo>
                      <a:pt x="851" y="1083"/>
                    </a:lnTo>
                    <a:lnTo>
                      <a:pt x="943" y="1021"/>
                    </a:lnTo>
                    <a:lnTo>
                      <a:pt x="1021" y="943"/>
                    </a:lnTo>
                    <a:lnTo>
                      <a:pt x="1084" y="851"/>
                    </a:lnTo>
                    <a:lnTo>
                      <a:pt x="1128" y="748"/>
                    </a:lnTo>
                    <a:lnTo>
                      <a:pt x="1151" y="635"/>
                    </a:lnTo>
                    <a:lnTo>
                      <a:pt x="1152" y="576"/>
                    </a:lnTo>
                    <a:lnTo>
                      <a:pt x="1151" y="517"/>
                    </a:lnTo>
                    <a:lnTo>
                      <a:pt x="1128" y="405"/>
                    </a:lnTo>
                    <a:lnTo>
                      <a:pt x="1084" y="301"/>
                    </a:lnTo>
                    <a:lnTo>
                      <a:pt x="1021" y="209"/>
                    </a:lnTo>
                    <a:lnTo>
                      <a:pt x="943" y="131"/>
                    </a:lnTo>
                    <a:lnTo>
                      <a:pt x="851" y="69"/>
                    </a:lnTo>
                    <a:lnTo>
                      <a:pt x="747" y="25"/>
                    </a:lnTo>
                    <a:lnTo>
                      <a:pt x="635" y="2"/>
                    </a:lnTo>
                    <a:lnTo>
                      <a:pt x="576" y="0"/>
                    </a:lnTo>
                    <a:lnTo>
                      <a:pt x="517" y="2"/>
                    </a:lnTo>
                    <a:lnTo>
                      <a:pt x="405" y="25"/>
                    </a:lnTo>
                    <a:lnTo>
                      <a:pt x="302" y="69"/>
                    </a:lnTo>
                    <a:lnTo>
                      <a:pt x="210" y="131"/>
                    </a:lnTo>
                    <a:lnTo>
                      <a:pt x="131" y="209"/>
                    </a:lnTo>
                    <a:lnTo>
                      <a:pt x="69" y="301"/>
                    </a:lnTo>
                    <a:lnTo>
                      <a:pt x="26" y="405"/>
                    </a:lnTo>
                    <a:lnTo>
                      <a:pt x="3" y="517"/>
                    </a:lnTo>
                    <a:lnTo>
                      <a:pt x="0" y="576"/>
                    </a:lnTo>
                    <a:lnTo>
                      <a:pt x="3" y="635"/>
                    </a:lnTo>
                    <a:lnTo>
                      <a:pt x="26" y="748"/>
                    </a:lnTo>
                    <a:lnTo>
                      <a:pt x="69" y="851"/>
                    </a:lnTo>
                    <a:lnTo>
                      <a:pt x="131" y="943"/>
                    </a:lnTo>
                    <a:lnTo>
                      <a:pt x="210" y="1021"/>
                    </a:lnTo>
                    <a:lnTo>
                      <a:pt x="302" y="1083"/>
                    </a:lnTo>
                    <a:lnTo>
                      <a:pt x="405" y="1128"/>
                    </a:lnTo>
                    <a:lnTo>
                      <a:pt x="517" y="1151"/>
                    </a:lnTo>
                    <a:lnTo>
                      <a:pt x="576" y="1152"/>
                    </a:lnTo>
                    <a:close/>
                  </a:path>
                </a:pathLst>
              </a:cu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6" name="Rectangle 52"/>
              <p:cNvSpPr>
                <a:spLocks noChangeArrowheads="1"/>
              </p:cNvSpPr>
              <p:nvPr/>
            </p:nvSpPr>
            <p:spPr bwMode="auto">
              <a:xfrm>
                <a:off x="10969625" y="6977063"/>
                <a:ext cx="2946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7" name="Rectangle 53"/>
              <p:cNvSpPr>
                <a:spLocks noChangeArrowheads="1"/>
              </p:cNvSpPr>
              <p:nvPr/>
            </p:nvSpPr>
            <p:spPr bwMode="auto">
              <a:xfrm>
                <a:off x="10969625" y="7485063"/>
                <a:ext cx="2946400" cy="204788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8" name="Rectangle 54"/>
              <p:cNvSpPr>
                <a:spLocks noChangeArrowheads="1"/>
              </p:cNvSpPr>
              <p:nvPr/>
            </p:nvSpPr>
            <p:spPr bwMode="auto">
              <a:xfrm>
                <a:off x="10969625" y="7994651"/>
                <a:ext cx="2946400" cy="201613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79" name="Rectangle 55"/>
              <p:cNvSpPr>
                <a:spLocks noChangeArrowheads="1"/>
              </p:cNvSpPr>
              <p:nvPr/>
            </p:nvSpPr>
            <p:spPr bwMode="auto">
              <a:xfrm>
                <a:off x="12493625" y="8501063"/>
                <a:ext cx="1422400" cy="203200"/>
              </a:xfrm>
              <a:prstGeom prst="rect">
                <a:avLst/>
              </a:prstGeom>
              <a:solidFill>
                <a:srgbClr val="4C474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80" name="모서리가 둥근 직사각형 79"/>
          <p:cNvSpPr/>
          <p:nvPr/>
        </p:nvSpPr>
        <p:spPr>
          <a:xfrm>
            <a:off x="3598629" y="1876377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2224746" y="2561405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2" name="양쪽 모서리가 둥근 사각형 81"/>
          <p:cNvSpPr/>
          <p:nvPr/>
        </p:nvSpPr>
        <p:spPr>
          <a:xfrm rot="5400000">
            <a:off x="8009850" y="1828512"/>
            <a:ext cx="907577" cy="1003308"/>
          </a:xfrm>
          <a:prstGeom prst="round2SameRect">
            <a:avLst/>
          </a:prstGeom>
          <a:solidFill>
            <a:srgbClr val="18CACA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8013835" y="2006998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2201087" y="4085764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sp>
        <p:nvSpPr>
          <p:cNvPr id="85" name="모서리가 둥근 직사각형 84"/>
          <p:cNvSpPr/>
          <p:nvPr/>
        </p:nvSpPr>
        <p:spPr>
          <a:xfrm>
            <a:off x="3563689" y="3403916"/>
            <a:ext cx="5366664" cy="9075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6" name="양쪽 모서리가 둥근 사각형 85"/>
          <p:cNvSpPr/>
          <p:nvPr/>
        </p:nvSpPr>
        <p:spPr>
          <a:xfrm rot="5400000">
            <a:off x="7974910" y="3356051"/>
            <a:ext cx="907577" cy="1003308"/>
          </a:xfrm>
          <a:prstGeom prst="round2Same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978895" y="3534537"/>
            <a:ext cx="8996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  <p:sp>
        <p:nvSpPr>
          <p:cNvPr id="88" name="모서리가 둥근 직사각형 87"/>
          <p:cNvSpPr/>
          <p:nvPr/>
        </p:nvSpPr>
        <p:spPr>
          <a:xfrm>
            <a:off x="3598629" y="4937826"/>
            <a:ext cx="5366664" cy="907574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r>
              <a:rPr lang="ko-KR" altLang="en-US" sz="14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컨텐츠에</a:t>
            </a:r>
            <a:r>
              <a:rPr lang="ko-KR" altLang="en-US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대한 내용을 적어요</a:t>
            </a:r>
            <a:endParaRPr lang="en-US" altLang="ko-KR" sz="14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2176374" y="5551010"/>
            <a:ext cx="996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</p:txBody>
      </p:sp>
      <p:cxnSp>
        <p:nvCxnSpPr>
          <p:cNvPr id="90" name="직선 화살표 연결선 89"/>
          <p:cNvCxnSpPr/>
          <p:nvPr/>
        </p:nvCxnSpPr>
        <p:spPr>
          <a:xfrm>
            <a:off x="6181948" y="2930737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직선 화살표 연결선 90"/>
          <p:cNvCxnSpPr/>
          <p:nvPr/>
        </p:nvCxnSpPr>
        <p:spPr>
          <a:xfrm>
            <a:off x="6181948" y="4455096"/>
            <a:ext cx="0" cy="360000"/>
          </a:xfrm>
          <a:prstGeom prst="straightConnector1">
            <a:avLst/>
          </a:prstGeom>
          <a:ln w="41275" cap="rnd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꺾인 연결선 91"/>
          <p:cNvCxnSpPr>
            <a:stCxn id="93" idx="3"/>
            <a:endCxn id="82" idx="3"/>
          </p:cNvCxnSpPr>
          <p:nvPr/>
        </p:nvCxnSpPr>
        <p:spPr>
          <a:xfrm flipV="1">
            <a:off x="8965293" y="2330167"/>
            <a:ext cx="12700" cy="3061449"/>
          </a:xfrm>
          <a:prstGeom prst="bentConnector3">
            <a:avLst>
              <a:gd name="adj1" fmla="val 3148102"/>
            </a:avLst>
          </a:prstGeom>
          <a:ln w="41275" cap="rnd">
            <a:solidFill>
              <a:schemeClr val="bg1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양쪽 모서리가 둥근 사각형 92"/>
          <p:cNvSpPr/>
          <p:nvPr/>
        </p:nvSpPr>
        <p:spPr>
          <a:xfrm rot="5400000">
            <a:off x="8009850" y="4889961"/>
            <a:ext cx="907577" cy="1003308"/>
          </a:xfrm>
          <a:prstGeom prst="round2SameRect">
            <a:avLst/>
          </a:prstGeom>
          <a:solidFill>
            <a:srgbClr val="18CACA"/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</a:pPr>
            <a:endParaRPr lang="ko-KR" altLang="en-US" sz="1000" dirty="0">
              <a:solidFill>
                <a:srgbClr val="07CCB1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8013835" y="5068447"/>
            <a:ext cx="89960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altLang="ko-KR" sz="3600" b="1" dirty="0">
                <a:solidFill>
                  <a:prstClr val="white"/>
                </a:solidFill>
              </a:rPr>
              <a:t>15</a:t>
            </a:r>
            <a:r>
              <a:rPr lang="en-US" altLang="ko-KR" sz="1600" b="1" dirty="0">
                <a:solidFill>
                  <a:prstClr val="white"/>
                </a:solidFill>
              </a:rPr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59911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6041076" y="1996669"/>
            <a:ext cx="2647184" cy="2647184"/>
          </a:xfrm>
          <a:prstGeom prst="ellipse">
            <a:avLst/>
          </a:prstGeom>
          <a:solidFill>
            <a:srgbClr val="1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202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202</a:t>
            </a:r>
          </a:p>
        </p:txBody>
      </p:sp>
      <p:sp>
        <p:nvSpPr>
          <p:cNvPr id="7" name="타원 6"/>
          <p:cNvSpPr/>
          <p:nvPr/>
        </p:nvSpPr>
        <p:spPr>
          <a:xfrm>
            <a:off x="2954976" y="1996669"/>
            <a:ext cx="2647184" cy="2647184"/>
          </a:xfrm>
          <a:prstGeom prst="ellipse">
            <a:avLst/>
          </a:prstGeom>
          <a:solidFill>
            <a:srgbClr val="D4EA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212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234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232</a:t>
            </a:r>
          </a:p>
        </p:txBody>
      </p:sp>
    </p:spTree>
    <p:extLst>
      <p:ext uri="{BB962C8B-B14F-4D97-AF65-F5344CB8AC3E}">
        <p14:creationId xmlns:p14="http://schemas.microsoft.com/office/powerpoint/2010/main" val="1690071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52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</Words>
  <Application>Microsoft Office PowerPoint</Application>
  <PresentationFormat>와이드스크린</PresentationFormat>
  <Paragraphs>87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Aharoni</vt:lpstr>
      <vt:lpstr>맑은 고딕</vt:lpstr>
      <vt:lpstr>야놀자 야체 B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Microsoft 계정</cp:lastModifiedBy>
  <cp:revision>1</cp:revision>
  <dcterms:created xsi:type="dcterms:W3CDTF">2021-08-31T03:40:12Z</dcterms:created>
  <dcterms:modified xsi:type="dcterms:W3CDTF">2024-09-18T06:20:04Z</dcterms:modified>
</cp:coreProperties>
</file>