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46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29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72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7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5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8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98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7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평행 사변형 6">
            <a:extLst>
              <a:ext uri="{FF2B5EF4-FFF2-40B4-BE49-F238E27FC236}">
                <a16:creationId xmlns="" xmlns:a16="http://schemas.microsoft.com/office/drawing/2014/main" id="{D46A83BC-8184-44D2-9458-E8DFA2FFACF9}"/>
              </a:ext>
            </a:extLst>
          </p:cNvPr>
          <p:cNvSpPr/>
          <p:nvPr/>
        </p:nvSpPr>
        <p:spPr>
          <a:xfrm rot="16200000" flipV="1">
            <a:off x="5463676" y="514101"/>
            <a:ext cx="1699850" cy="2166595"/>
          </a:xfrm>
          <a:prstGeom prst="parallelogram">
            <a:avLst>
              <a:gd name="adj" fmla="val 47995"/>
            </a:avLst>
          </a:prstGeom>
          <a:gradFill flip="none" rotWithShape="1">
            <a:gsLst>
              <a:gs pos="18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순서도: 수동 입력 5">
            <a:extLst>
              <a:ext uri="{FF2B5EF4-FFF2-40B4-BE49-F238E27FC236}">
                <a16:creationId xmlns="" xmlns:a16="http://schemas.microsoft.com/office/drawing/2014/main" id="{AB6B5046-07C0-43A9-AA7C-8D7835269858}"/>
              </a:ext>
            </a:extLst>
          </p:cNvPr>
          <p:cNvSpPr/>
          <p:nvPr/>
        </p:nvSpPr>
        <p:spPr>
          <a:xfrm flipV="1">
            <a:off x="4795101" y="0"/>
            <a:ext cx="2601798" cy="1640263"/>
          </a:xfrm>
          <a:prstGeom prst="flowChartManualInput">
            <a:avLst/>
          </a:prstGeom>
          <a:gradFill flip="none" rotWithShape="1">
            <a:gsLst>
              <a:gs pos="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="" xmlns:a16="http://schemas.microsoft.com/office/drawing/2014/main" id="{8B2ACA13-5A0C-4F9D-873D-3C416CB3A65E}"/>
              </a:ext>
            </a:extLst>
          </p:cNvPr>
          <p:cNvSpPr/>
          <p:nvPr/>
        </p:nvSpPr>
        <p:spPr>
          <a:xfrm rot="5400000" flipH="1" flipV="1">
            <a:off x="5416799" y="1570488"/>
            <a:ext cx="1358401" cy="1731391"/>
          </a:xfrm>
          <a:prstGeom prst="parallelogram">
            <a:avLst>
              <a:gd name="adj" fmla="val 47995"/>
            </a:avLst>
          </a:prstGeom>
          <a:gradFill flip="none" rotWithShape="1">
            <a:gsLst>
              <a:gs pos="18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="" xmlns:a16="http://schemas.microsoft.com/office/drawing/2014/main" id="{68235910-FFAB-45DD-97C2-375066FDB496}"/>
              </a:ext>
            </a:extLst>
          </p:cNvPr>
          <p:cNvSpPr/>
          <p:nvPr/>
        </p:nvSpPr>
        <p:spPr>
          <a:xfrm rot="16200000" flipV="1">
            <a:off x="5834565" y="2483787"/>
            <a:ext cx="991066" cy="1263193"/>
          </a:xfrm>
          <a:prstGeom prst="parallelogram">
            <a:avLst>
              <a:gd name="adj" fmla="val 47995"/>
            </a:avLst>
          </a:prstGeom>
          <a:gradFill flip="none" rotWithShape="1">
            <a:gsLst>
              <a:gs pos="18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9DDAD01-2695-4BA3-8562-C2F4EE870A7A}"/>
              </a:ext>
            </a:extLst>
          </p:cNvPr>
          <p:cNvSpPr txBox="1"/>
          <p:nvPr/>
        </p:nvSpPr>
        <p:spPr>
          <a:xfrm>
            <a:off x="3237943" y="4128155"/>
            <a:ext cx="5716114" cy="940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i="1" kern="0" dirty="0">
                <a:solidFill>
                  <a:srgbClr val="03C6AB"/>
                </a:solidFill>
              </a:rPr>
              <a:t>PPT PRESENTATION</a:t>
            </a: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77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235036" y="2030544"/>
            <a:ext cx="2579435" cy="2579435"/>
          </a:xfrm>
          <a:prstGeom prst="ellipse">
            <a:avLst/>
          </a:prstGeom>
          <a:solidFill>
            <a:srgbClr val="00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14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43</a:t>
            </a:r>
          </a:p>
        </p:txBody>
      </p:sp>
      <p:sp>
        <p:nvSpPr>
          <p:cNvPr id="10" name="타원 9"/>
          <p:cNvSpPr/>
          <p:nvPr/>
        </p:nvSpPr>
        <p:spPr>
          <a:xfrm>
            <a:off x="6333836" y="2030543"/>
            <a:ext cx="2579435" cy="2579435"/>
          </a:xfrm>
          <a:prstGeom prst="ellipse">
            <a:avLst/>
          </a:prstGeom>
          <a:solidFill>
            <a:srgbClr val="03C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198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171</a:t>
            </a:r>
          </a:p>
        </p:txBody>
      </p:sp>
    </p:spTree>
    <p:extLst>
      <p:ext uri="{BB962C8B-B14F-4D97-AF65-F5344CB8AC3E}">
        <p14:creationId xmlns:p14="http://schemas.microsoft.com/office/powerpoint/2010/main" val="195099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47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평행 사변형 6">
            <a:extLst>
              <a:ext uri="{FF2B5EF4-FFF2-40B4-BE49-F238E27FC236}">
                <a16:creationId xmlns="" xmlns:a16="http://schemas.microsoft.com/office/drawing/2014/main" id="{D46A83BC-8184-44D2-9458-E8DFA2FFACF9}"/>
              </a:ext>
            </a:extLst>
          </p:cNvPr>
          <p:cNvSpPr/>
          <p:nvPr/>
        </p:nvSpPr>
        <p:spPr>
          <a:xfrm rot="16200000" flipV="1">
            <a:off x="5463676" y="3756923"/>
            <a:ext cx="1699850" cy="2166595"/>
          </a:xfrm>
          <a:prstGeom prst="parallelogram">
            <a:avLst>
              <a:gd name="adj" fmla="val 47995"/>
            </a:avLst>
          </a:prstGeom>
          <a:gradFill flip="none" rotWithShape="1">
            <a:gsLst>
              <a:gs pos="18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순서도: 수동 입력 5">
            <a:extLst>
              <a:ext uri="{FF2B5EF4-FFF2-40B4-BE49-F238E27FC236}">
                <a16:creationId xmlns="" xmlns:a16="http://schemas.microsoft.com/office/drawing/2014/main" id="{AB6B5046-07C0-43A9-AA7C-8D7835269858}"/>
              </a:ext>
            </a:extLst>
          </p:cNvPr>
          <p:cNvSpPr/>
          <p:nvPr/>
        </p:nvSpPr>
        <p:spPr>
          <a:xfrm flipV="1">
            <a:off x="4795101" y="3242822"/>
            <a:ext cx="2601798" cy="1640263"/>
          </a:xfrm>
          <a:prstGeom prst="flowChartManualInpu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="" xmlns:a16="http://schemas.microsoft.com/office/drawing/2014/main" id="{8B2ACA13-5A0C-4F9D-873D-3C416CB3A65E}"/>
              </a:ext>
            </a:extLst>
          </p:cNvPr>
          <p:cNvSpPr/>
          <p:nvPr/>
        </p:nvSpPr>
        <p:spPr>
          <a:xfrm rot="5400000" flipH="1" flipV="1">
            <a:off x="5416799" y="4813310"/>
            <a:ext cx="1358401" cy="1731391"/>
          </a:xfrm>
          <a:prstGeom prst="parallelogram">
            <a:avLst>
              <a:gd name="adj" fmla="val 47995"/>
            </a:avLst>
          </a:prstGeom>
          <a:gradFill flip="none" rotWithShape="1">
            <a:gsLst>
              <a:gs pos="18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="" xmlns:a16="http://schemas.microsoft.com/office/drawing/2014/main" id="{68235910-FFAB-45DD-97C2-375066FDB496}"/>
              </a:ext>
            </a:extLst>
          </p:cNvPr>
          <p:cNvSpPr/>
          <p:nvPr/>
        </p:nvSpPr>
        <p:spPr>
          <a:xfrm rot="16200000" flipV="1">
            <a:off x="5834565" y="5726609"/>
            <a:ext cx="991066" cy="1263193"/>
          </a:xfrm>
          <a:prstGeom prst="parallelogram">
            <a:avLst>
              <a:gd name="adj" fmla="val 47995"/>
            </a:avLst>
          </a:prstGeom>
          <a:gradFill flip="none" rotWithShape="1">
            <a:gsLst>
              <a:gs pos="18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9DDAD01-2695-4BA3-8562-C2F4EE870A7A}"/>
              </a:ext>
            </a:extLst>
          </p:cNvPr>
          <p:cNvSpPr txBox="1"/>
          <p:nvPr/>
        </p:nvSpPr>
        <p:spPr>
          <a:xfrm>
            <a:off x="3237943" y="1735977"/>
            <a:ext cx="5716114" cy="879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rgbClr val="03C6AB"/>
                </a:solidFill>
              </a:rPr>
              <a:t>PPT PRESENTATION</a:t>
            </a: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4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평행 사변형 6">
            <a:extLst>
              <a:ext uri="{FF2B5EF4-FFF2-40B4-BE49-F238E27FC236}">
                <a16:creationId xmlns="" xmlns:a16="http://schemas.microsoft.com/office/drawing/2014/main" id="{D46A83BC-8184-44D2-9458-E8DFA2FFACF9}"/>
              </a:ext>
            </a:extLst>
          </p:cNvPr>
          <p:cNvSpPr/>
          <p:nvPr/>
        </p:nvSpPr>
        <p:spPr>
          <a:xfrm rot="16200000" flipV="1">
            <a:off x="5463676" y="3756923"/>
            <a:ext cx="1699850" cy="2166595"/>
          </a:xfrm>
          <a:prstGeom prst="parallelogram">
            <a:avLst>
              <a:gd name="adj" fmla="val 47995"/>
            </a:avLst>
          </a:prstGeom>
          <a:gradFill flip="none" rotWithShape="1">
            <a:gsLst>
              <a:gs pos="18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순서도: 수동 입력 5">
            <a:extLst>
              <a:ext uri="{FF2B5EF4-FFF2-40B4-BE49-F238E27FC236}">
                <a16:creationId xmlns="" xmlns:a16="http://schemas.microsoft.com/office/drawing/2014/main" id="{AB6B5046-07C0-43A9-AA7C-8D7835269858}"/>
              </a:ext>
            </a:extLst>
          </p:cNvPr>
          <p:cNvSpPr/>
          <p:nvPr/>
        </p:nvSpPr>
        <p:spPr>
          <a:xfrm flipV="1">
            <a:off x="4795101" y="3242822"/>
            <a:ext cx="2601798" cy="1640263"/>
          </a:xfrm>
          <a:prstGeom prst="flowChartManualInpu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="" xmlns:a16="http://schemas.microsoft.com/office/drawing/2014/main" id="{8B2ACA13-5A0C-4F9D-873D-3C416CB3A65E}"/>
              </a:ext>
            </a:extLst>
          </p:cNvPr>
          <p:cNvSpPr/>
          <p:nvPr/>
        </p:nvSpPr>
        <p:spPr>
          <a:xfrm rot="5400000" flipH="1" flipV="1">
            <a:off x="5416799" y="4813310"/>
            <a:ext cx="1358401" cy="1731391"/>
          </a:xfrm>
          <a:prstGeom prst="parallelogram">
            <a:avLst>
              <a:gd name="adj" fmla="val 47995"/>
            </a:avLst>
          </a:prstGeom>
          <a:gradFill flip="none" rotWithShape="1">
            <a:gsLst>
              <a:gs pos="18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="" xmlns:a16="http://schemas.microsoft.com/office/drawing/2014/main" id="{68235910-FFAB-45DD-97C2-375066FDB496}"/>
              </a:ext>
            </a:extLst>
          </p:cNvPr>
          <p:cNvSpPr/>
          <p:nvPr/>
        </p:nvSpPr>
        <p:spPr>
          <a:xfrm rot="16200000" flipV="1">
            <a:off x="5834565" y="5726609"/>
            <a:ext cx="991066" cy="1263193"/>
          </a:xfrm>
          <a:prstGeom prst="parallelogram">
            <a:avLst>
              <a:gd name="adj" fmla="val 47995"/>
            </a:avLst>
          </a:prstGeom>
          <a:gradFill flip="none" rotWithShape="1">
            <a:gsLst>
              <a:gs pos="18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9DDAD01-2695-4BA3-8562-C2F4EE870A7A}"/>
              </a:ext>
            </a:extLst>
          </p:cNvPr>
          <p:cNvSpPr txBox="1"/>
          <p:nvPr/>
        </p:nvSpPr>
        <p:spPr>
          <a:xfrm>
            <a:off x="3237943" y="2958850"/>
            <a:ext cx="5716114" cy="879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rgbClr val="03C6AB"/>
                </a:solidFill>
              </a:rPr>
              <a:t>PPT PRESENTATION</a:t>
            </a: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26D64682-ED19-404E-8C29-D20AB7B527C9}"/>
              </a:ext>
            </a:extLst>
          </p:cNvPr>
          <p:cNvGrpSpPr/>
          <p:nvPr/>
        </p:nvGrpSpPr>
        <p:grpSpPr>
          <a:xfrm flipH="1" flipV="1">
            <a:off x="4795100" y="5641"/>
            <a:ext cx="2601798" cy="3610917"/>
            <a:chOff x="4947501" y="3395222"/>
            <a:chExt cx="2601798" cy="3610917"/>
          </a:xfrm>
        </p:grpSpPr>
        <p:sp>
          <p:nvSpPr>
            <p:cNvPr id="10" name="평행 사변형 9">
              <a:extLst>
                <a:ext uri="{FF2B5EF4-FFF2-40B4-BE49-F238E27FC236}">
                  <a16:creationId xmlns="" xmlns:a16="http://schemas.microsoft.com/office/drawing/2014/main" id="{0C182F03-2463-44ED-8A7A-08E9F5E4975B}"/>
                </a:ext>
              </a:extLst>
            </p:cNvPr>
            <p:cNvSpPr/>
            <p:nvPr/>
          </p:nvSpPr>
          <p:spPr>
            <a:xfrm rot="16200000" flipV="1">
              <a:off x="5616076" y="3909323"/>
              <a:ext cx="1699850" cy="2166595"/>
            </a:xfrm>
            <a:prstGeom prst="parallelogram">
              <a:avLst>
                <a:gd name="adj" fmla="val 47995"/>
              </a:avLst>
            </a:prstGeom>
            <a:gradFill flip="none" rotWithShape="1">
              <a:gsLst>
                <a:gs pos="18000">
                  <a:srgbClr val="000E2B">
                    <a:alpha val="0"/>
                  </a:srgbClr>
                </a:gs>
                <a:gs pos="100000">
                  <a:srgbClr val="03C6AB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순서도: 수동 입력 10">
              <a:extLst>
                <a:ext uri="{FF2B5EF4-FFF2-40B4-BE49-F238E27FC236}">
                  <a16:creationId xmlns="" xmlns:a16="http://schemas.microsoft.com/office/drawing/2014/main" id="{EF0062BF-1650-4C85-A57F-5645FD7BF7E0}"/>
                </a:ext>
              </a:extLst>
            </p:cNvPr>
            <p:cNvSpPr/>
            <p:nvPr/>
          </p:nvSpPr>
          <p:spPr>
            <a:xfrm flipV="1">
              <a:off x="4947501" y="3395222"/>
              <a:ext cx="2601798" cy="1640263"/>
            </a:xfrm>
            <a:prstGeom prst="flowChartManualInput">
              <a:avLst/>
            </a:prstGeom>
            <a:gradFill flip="none" rotWithShape="1">
              <a:gsLst>
                <a:gs pos="10000">
                  <a:srgbClr val="000E2B">
                    <a:alpha val="0"/>
                  </a:srgbClr>
                </a:gs>
                <a:gs pos="100000">
                  <a:srgbClr val="03C6A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="" xmlns:a16="http://schemas.microsoft.com/office/drawing/2014/main" id="{EDA39E00-3E97-4B55-AF4C-110053EB6E9C}"/>
                </a:ext>
              </a:extLst>
            </p:cNvPr>
            <p:cNvSpPr/>
            <p:nvPr/>
          </p:nvSpPr>
          <p:spPr>
            <a:xfrm rot="5400000" flipH="1" flipV="1">
              <a:off x="5569199" y="4965710"/>
              <a:ext cx="1358401" cy="1731391"/>
            </a:xfrm>
            <a:prstGeom prst="parallelogram">
              <a:avLst>
                <a:gd name="adj" fmla="val 47995"/>
              </a:avLst>
            </a:prstGeom>
            <a:gradFill flip="none" rotWithShape="1">
              <a:gsLst>
                <a:gs pos="18000">
                  <a:srgbClr val="000E2B">
                    <a:alpha val="0"/>
                  </a:srgbClr>
                </a:gs>
                <a:gs pos="100000">
                  <a:srgbClr val="03C6AB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="" xmlns:a16="http://schemas.microsoft.com/office/drawing/2014/main" id="{9267FD52-3AB7-487C-B0E5-9A8311719B4A}"/>
                </a:ext>
              </a:extLst>
            </p:cNvPr>
            <p:cNvSpPr/>
            <p:nvPr/>
          </p:nvSpPr>
          <p:spPr>
            <a:xfrm rot="16200000" flipV="1">
              <a:off x="5986965" y="5879009"/>
              <a:ext cx="991066" cy="1263193"/>
            </a:xfrm>
            <a:prstGeom prst="parallelogram">
              <a:avLst>
                <a:gd name="adj" fmla="val 47995"/>
              </a:avLst>
            </a:prstGeom>
            <a:gradFill flip="none" rotWithShape="1">
              <a:gsLst>
                <a:gs pos="18000">
                  <a:srgbClr val="000E2B">
                    <a:alpha val="0"/>
                  </a:srgbClr>
                </a:gs>
                <a:gs pos="100000">
                  <a:srgbClr val="03C6AB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00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444CC9A6-1321-4925-A242-5411E002CBA9}"/>
              </a:ext>
            </a:extLst>
          </p:cNvPr>
          <p:cNvGrpSpPr/>
          <p:nvPr/>
        </p:nvGrpSpPr>
        <p:grpSpPr>
          <a:xfrm rot="16200000">
            <a:off x="9085643" y="1623542"/>
            <a:ext cx="2601798" cy="3610917"/>
            <a:chOff x="4795101" y="3242822"/>
            <a:chExt cx="2601798" cy="3610917"/>
          </a:xfrm>
        </p:grpSpPr>
        <p:sp>
          <p:nvSpPr>
            <p:cNvPr id="7" name="평행 사변형 6">
              <a:extLst>
                <a:ext uri="{FF2B5EF4-FFF2-40B4-BE49-F238E27FC236}">
                  <a16:creationId xmlns="" xmlns:a16="http://schemas.microsoft.com/office/drawing/2014/main" id="{D46A83BC-8184-44D2-9458-E8DFA2FFACF9}"/>
                </a:ext>
              </a:extLst>
            </p:cNvPr>
            <p:cNvSpPr/>
            <p:nvPr/>
          </p:nvSpPr>
          <p:spPr>
            <a:xfrm rot="16200000" flipV="1">
              <a:off x="5463676" y="3756923"/>
              <a:ext cx="1699850" cy="2166595"/>
            </a:xfrm>
            <a:prstGeom prst="parallelogram">
              <a:avLst>
                <a:gd name="adj" fmla="val 47995"/>
              </a:avLst>
            </a:prstGeom>
            <a:gradFill flip="none" rotWithShape="1">
              <a:gsLst>
                <a:gs pos="18000">
                  <a:srgbClr val="000E2B">
                    <a:alpha val="0"/>
                  </a:srgbClr>
                </a:gs>
                <a:gs pos="100000">
                  <a:srgbClr val="03C6AB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순서도: 수동 입력 5">
              <a:extLst>
                <a:ext uri="{FF2B5EF4-FFF2-40B4-BE49-F238E27FC236}">
                  <a16:creationId xmlns="" xmlns:a16="http://schemas.microsoft.com/office/drawing/2014/main" id="{AB6B5046-07C0-43A9-AA7C-8D7835269858}"/>
                </a:ext>
              </a:extLst>
            </p:cNvPr>
            <p:cNvSpPr/>
            <p:nvPr/>
          </p:nvSpPr>
          <p:spPr>
            <a:xfrm flipV="1">
              <a:off x="4795101" y="3242822"/>
              <a:ext cx="2601798" cy="1640263"/>
            </a:xfrm>
            <a:prstGeom prst="flowChartManualInput">
              <a:avLst/>
            </a:prstGeom>
            <a:gradFill flip="none" rotWithShape="1">
              <a:gsLst>
                <a:gs pos="10000">
                  <a:srgbClr val="000E2B">
                    <a:alpha val="0"/>
                  </a:srgbClr>
                </a:gs>
                <a:gs pos="100000">
                  <a:srgbClr val="03C6A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="" xmlns:a16="http://schemas.microsoft.com/office/drawing/2014/main" id="{8B2ACA13-5A0C-4F9D-873D-3C416CB3A65E}"/>
                </a:ext>
              </a:extLst>
            </p:cNvPr>
            <p:cNvSpPr/>
            <p:nvPr/>
          </p:nvSpPr>
          <p:spPr>
            <a:xfrm rot="5400000" flipH="1" flipV="1">
              <a:off x="5416799" y="4813310"/>
              <a:ext cx="1358401" cy="1731391"/>
            </a:xfrm>
            <a:prstGeom prst="parallelogram">
              <a:avLst>
                <a:gd name="adj" fmla="val 47995"/>
              </a:avLst>
            </a:prstGeom>
            <a:gradFill flip="none" rotWithShape="1">
              <a:gsLst>
                <a:gs pos="18000">
                  <a:srgbClr val="000E2B">
                    <a:alpha val="0"/>
                  </a:srgbClr>
                </a:gs>
                <a:gs pos="100000">
                  <a:srgbClr val="03C6AB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="" xmlns:a16="http://schemas.microsoft.com/office/drawing/2014/main" id="{68235910-FFAB-45DD-97C2-375066FDB496}"/>
                </a:ext>
              </a:extLst>
            </p:cNvPr>
            <p:cNvSpPr/>
            <p:nvPr/>
          </p:nvSpPr>
          <p:spPr>
            <a:xfrm rot="16200000" flipV="1">
              <a:off x="5834565" y="5726609"/>
              <a:ext cx="991066" cy="1263193"/>
            </a:xfrm>
            <a:prstGeom prst="parallelogram">
              <a:avLst>
                <a:gd name="adj" fmla="val 47995"/>
              </a:avLst>
            </a:prstGeom>
            <a:gradFill flip="none" rotWithShape="1">
              <a:gsLst>
                <a:gs pos="18000">
                  <a:srgbClr val="000E2B">
                    <a:alpha val="0"/>
                  </a:srgbClr>
                </a:gs>
                <a:gs pos="100000">
                  <a:srgbClr val="03C6AB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9DDAD01-2695-4BA3-8562-C2F4EE870A7A}"/>
              </a:ext>
            </a:extLst>
          </p:cNvPr>
          <p:cNvSpPr txBox="1"/>
          <p:nvPr/>
        </p:nvSpPr>
        <p:spPr>
          <a:xfrm>
            <a:off x="3237943" y="2958850"/>
            <a:ext cx="5716114" cy="879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rgbClr val="03C6AB"/>
                </a:solidFill>
              </a:rPr>
              <a:t>PPT PRESENTATION</a:t>
            </a: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26D64682-ED19-404E-8C29-D20AB7B527C9}"/>
              </a:ext>
            </a:extLst>
          </p:cNvPr>
          <p:cNvGrpSpPr/>
          <p:nvPr/>
        </p:nvGrpSpPr>
        <p:grpSpPr>
          <a:xfrm rot="16200000" flipH="1" flipV="1">
            <a:off x="504559" y="1623541"/>
            <a:ext cx="2601798" cy="3610917"/>
            <a:chOff x="4947501" y="3395222"/>
            <a:chExt cx="2601798" cy="3610917"/>
          </a:xfrm>
        </p:grpSpPr>
        <p:sp>
          <p:nvSpPr>
            <p:cNvPr id="10" name="평행 사변형 9">
              <a:extLst>
                <a:ext uri="{FF2B5EF4-FFF2-40B4-BE49-F238E27FC236}">
                  <a16:creationId xmlns="" xmlns:a16="http://schemas.microsoft.com/office/drawing/2014/main" id="{0C182F03-2463-44ED-8A7A-08E9F5E4975B}"/>
                </a:ext>
              </a:extLst>
            </p:cNvPr>
            <p:cNvSpPr/>
            <p:nvPr/>
          </p:nvSpPr>
          <p:spPr>
            <a:xfrm rot="16200000" flipV="1">
              <a:off x="5616076" y="3909323"/>
              <a:ext cx="1699850" cy="2166595"/>
            </a:xfrm>
            <a:prstGeom prst="parallelogram">
              <a:avLst>
                <a:gd name="adj" fmla="val 47995"/>
              </a:avLst>
            </a:prstGeom>
            <a:gradFill flip="none" rotWithShape="1">
              <a:gsLst>
                <a:gs pos="18000">
                  <a:srgbClr val="000E2B">
                    <a:alpha val="0"/>
                  </a:srgbClr>
                </a:gs>
                <a:gs pos="100000">
                  <a:srgbClr val="03C6AB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순서도: 수동 입력 10">
              <a:extLst>
                <a:ext uri="{FF2B5EF4-FFF2-40B4-BE49-F238E27FC236}">
                  <a16:creationId xmlns="" xmlns:a16="http://schemas.microsoft.com/office/drawing/2014/main" id="{EF0062BF-1650-4C85-A57F-5645FD7BF7E0}"/>
                </a:ext>
              </a:extLst>
            </p:cNvPr>
            <p:cNvSpPr/>
            <p:nvPr/>
          </p:nvSpPr>
          <p:spPr>
            <a:xfrm flipV="1">
              <a:off x="4947501" y="3395222"/>
              <a:ext cx="2601798" cy="1640263"/>
            </a:xfrm>
            <a:prstGeom prst="flowChartManualInput">
              <a:avLst/>
            </a:prstGeom>
            <a:gradFill flip="none" rotWithShape="1">
              <a:gsLst>
                <a:gs pos="10000">
                  <a:srgbClr val="000E2B">
                    <a:alpha val="0"/>
                  </a:srgbClr>
                </a:gs>
                <a:gs pos="100000">
                  <a:srgbClr val="03C6A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="" xmlns:a16="http://schemas.microsoft.com/office/drawing/2014/main" id="{EDA39E00-3E97-4B55-AF4C-110053EB6E9C}"/>
                </a:ext>
              </a:extLst>
            </p:cNvPr>
            <p:cNvSpPr/>
            <p:nvPr/>
          </p:nvSpPr>
          <p:spPr>
            <a:xfrm rot="5400000" flipH="1" flipV="1">
              <a:off x="5569199" y="4965710"/>
              <a:ext cx="1358401" cy="1731391"/>
            </a:xfrm>
            <a:prstGeom prst="parallelogram">
              <a:avLst>
                <a:gd name="adj" fmla="val 47995"/>
              </a:avLst>
            </a:prstGeom>
            <a:gradFill flip="none" rotWithShape="1">
              <a:gsLst>
                <a:gs pos="18000">
                  <a:srgbClr val="000E2B">
                    <a:alpha val="0"/>
                  </a:srgbClr>
                </a:gs>
                <a:gs pos="100000">
                  <a:srgbClr val="03C6AB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="" xmlns:a16="http://schemas.microsoft.com/office/drawing/2014/main" id="{9267FD52-3AB7-487C-B0E5-9A8311719B4A}"/>
                </a:ext>
              </a:extLst>
            </p:cNvPr>
            <p:cNvSpPr/>
            <p:nvPr/>
          </p:nvSpPr>
          <p:spPr>
            <a:xfrm rot="16200000" flipV="1">
              <a:off x="5986965" y="5879009"/>
              <a:ext cx="991066" cy="1263193"/>
            </a:xfrm>
            <a:prstGeom prst="parallelogram">
              <a:avLst>
                <a:gd name="adj" fmla="val 47995"/>
              </a:avLst>
            </a:prstGeom>
            <a:gradFill flip="none" rotWithShape="1">
              <a:gsLst>
                <a:gs pos="18000">
                  <a:srgbClr val="000E2B">
                    <a:alpha val="0"/>
                  </a:srgbClr>
                </a:gs>
                <a:gs pos="100000">
                  <a:srgbClr val="03C6AB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358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7D4DD81B-AE00-4E3E-8182-D4C50AEEB665}"/>
              </a:ext>
            </a:extLst>
          </p:cNvPr>
          <p:cNvGrpSpPr/>
          <p:nvPr/>
        </p:nvGrpSpPr>
        <p:grpSpPr>
          <a:xfrm rot="16200000">
            <a:off x="9676981" y="2074813"/>
            <a:ext cx="2166595" cy="2863443"/>
            <a:chOff x="5230303" y="3990296"/>
            <a:chExt cx="2166595" cy="2863443"/>
          </a:xfrm>
        </p:grpSpPr>
        <p:sp>
          <p:nvSpPr>
            <p:cNvPr id="16" name="평행 사변형 15">
              <a:extLst>
                <a:ext uri="{FF2B5EF4-FFF2-40B4-BE49-F238E27FC236}">
                  <a16:creationId xmlns="" xmlns:a16="http://schemas.microsoft.com/office/drawing/2014/main" id="{E73FE382-4FB1-4B9A-A12D-CA694E2AA7D9}"/>
                </a:ext>
              </a:extLst>
            </p:cNvPr>
            <p:cNvSpPr/>
            <p:nvPr/>
          </p:nvSpPr>
          <p:spPr>
            <a:xfrm rot="16200000" flipV="1">
              <a:off x="5463676" y="3756923"/>
              <a:ext cx="1699850" cy="2166595"/>
            </a:xfrm>
            <a:prstGeom prst="parallelogram">
              <a:avLst>
                <a:gd name="adj" fmla="val 47995"/>
              </a:avLst>
            </a:prstGeom>
            <a:gradFill flip="none" rotWithShape="1">
              <a:gsLst>
                <a:gs pos="18000">
                  <a:srgbClr val="000E2B">
                    <a:alpha val="0"/>
                  </a:srgbClr>
                </a:gs>
                <a:gs pos="100000">
                  <a:srgbClr val="03C6AB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>
              <a:extLst>
                <a:ext uri="{FF2B5EF4-FFF2-40B4-BE49-F238E27FC236}">
                  <a16:creationId xmlns="" xmlns:a16="http://schemas.microsoft.com/office/drawing/2014/main" id="{51FB9545-A2F9-4EC8-BF94-76F6B18F973A}"/>
                </a:ext>
              </a:extLst>
            </p:cNvPr>
            <p:cNvSpPr/>
            <p:nvPr/>
          </p:nvSpPr>
          <p:spPr>
            <a:xfrm rot="5400000" flipH="1" flipV="1">
              <a:off x="5416799" y="4813310"/>
              <a:ext cx="1358401" cy="1731391"/>
            </a:xfrm>
            <a:prstGeom prst="parallelogram">
              <a:avLst>
                <a:gd name="adj" fmla="val 47995"/>
              </a:avLst>
            </a:prstGeom>
            <a:gradFill flip="none" rotWithShape="1">
              <a:gsLst>
                <a:gs pos="18000">
                  <a:srgbClr val="000E2B">
                    <a:alpha val="0"/>
                  </a:srgbClr>
                </a:gs>
                <a:gs pos="100000">
                  <a:srgbClr val="03C6AB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>
              <a:extLst>
                <a:ext uri="{FF2B5EF4-FFF2-40B4-BE49-F238E27FC236}">
                  <a16:creationId xmlns="" xmlns:a16="http://schemas.microsoft.com/office/drawing/2014/main" id="{BC957096-E683-49FF-9A4B-7544E5EB3C87}"/>
                </a:ext>
              </a:extLst>
            </p:cNvPr>
            <p:cNvSpPr/>
            <p:nvPr/>
          </p:nvSpPr>
          <p:spPr>
            <a:xfrm rot="16200000" flipV="1">
              <a:off x="5834565" y="5726609"/>
              <a:ext cx="991066" cy="1263193"/>
            </a:xfrm>
            <a:prstGeom prst="parallelogram">
              <a:avLst>
                <a:gd name="adj" fmla="val 47995"/>
              </a:avLst>
            </a:prstGeom>
            <a:gradFill flip="none" rotWithShape="1">
              <a:gsLst>
                <a:gs pos="18000">
                  <a:srgbClr val="000E2B">
                    <a:alpha val="0"/>
                  </a:srgbClr>
                </a:gs>
                <a:gs pos="100000">
                  <a:srgbClr val="03C6AB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DE7401A1-F49C-470A-987C-3E5C9DDCBE87}"/>
              </a:ext>
            </a:extLst>
          </p:cNvPr>
          <p:cNvGrpSpPr/>
          <p:nvPr/>
        </p:nvGrpSpPr>
        <p:grpSpPr>
          <a:xfrm rot="16200000">
            <a:off x="7086597" y="1690863"/>
            <a:ext cx="2998560" cy="3277179"/>
            <a:chOff x="5230303" y="3990296"/>
            <a:chExt cx="2166595" cy="2367910"/>
          </a:xfrm>
        </p:grpSpPr>
        <p:sp>
          <p:nvSpPr>
            <p:cNvPr id="21" name="평행 사변형 20">
              <a:extLst>
                <a:ext uri="{FF2B5EF4-FFF2-40B4-BE49-F238E27FC236}">
                  <a16:creationId xmlns="" xmlns:a16="http://schemas.microsoft.com/office/drawing/2014/main" id="{A506B34A-DFD6-4294-9354-CF3D9970C391}"/>
                </a:ext>
              </a:extLst>
            </p:cNvPr>
            <p:cNvSpPr/>
            <p:nvPr/>
          </p:nvSpPr>
          <p:spPr>
            <a:xfrm rot="16200000" flipV="1">
              <a:off x="5463676" y="3756923"/>
              <a:ext cx="1699850" cy="2166595"/>
            </a:xfrm>
            <a:prstGeom prst="parallelogram">
              <a:avLst>
                <a:gd name="adj" fmla="val 47995"/>
              </a:avLst>
            </a:prstGeom>
            <a:gradFill flip="none" rotWithShape="1">
              <a:gsLst>
                <a:gs pos="18000">
                  <a:srgbClr val="000E2B">
                    <a:alpha val="0"/>
                  </a:srgbClr>
                </a:gs>
                <a:gs pos="100000">
                  <a:srgbClr val="03C6AB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평행 사변형 21">
              <a:extLst>
                <a:ext uri="{FF2B5EF4-FFF2-40B4-BE49-F238E27FC236}">
                  <a16:creationId xmlns="" xmlns:a16="http://schemas.microsoft.com/office/drawing/2014/main" id="{A840D553-BCCF-4269-AAE1-A964010ECBFE}"/>
                </a:ext>
              </a:extLst>
            </p:cNvPr>
            <p:cNvSpPr/>
            <p:nvPr/>
          </p:nvSpPr>
          <p:spPr>
            <a:xfrm rot="5400000" flipH="1" flipV="1">
              <a:off x="5416799" y="4813310"/>
              <a:ext cx="1358401" cy="1731391"/>
            </a:xfrm>
            <a:prstGeom prst="parallelogram">
              <a:avLst>
                <a:gd name="adj" fmla="val 47995"/>
              </a:avLst>
            </a:prstGeom>
            <a:gradFill flip="none" rotWithShape="1">
              <a:gsLst>
                <a:gs pos="18000">
                  <a:srgbClr val="000E2B">
                    <a:alpha val="0"/>
                  </a:srgbClr>
                </a:gs>
                <a:gs pos="100000">
                  <a:srgbClr val="03C6AB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FC5296A6-A427-47D5-A43A-263CD4A8C635}"/>
              </a:ext>
            </a:extLst>
          </p:cNvPr>
          <p:cNvGrpSpPr/>
          <p:nvPr/>
        </p:nvGrpSpPr>
        <p:grpSpPr>
          <a:xfrm rot="16200000">
            <a:off x="3384362" y="704915"/>
            <a:ext cx="4571429" cy="4996195"/>
            <a:chOff x="5230303" y="3990296"/>
            <a:chExt cx="2166595" cy="2367910"/>
          </a:xfrm>
        </p:grpSpPr>
        <p:sp>
          <p:nvSpPr>
            <p:cNvPr id="25" name="평행 사변형 24">
              <a:extLst>
                <a:ext uri="{FF2B5EF4-FFF2-40B4-BE49-F238E27FC236}">
                  <a16:creationId xmlns="" xmlns:a16="http://schemas.microsoft.com/office/drawing/2014/main" id="{729AACAC-29A6-474A-A296-0A1326AB7CB5}"/>
                </a:ext>
              </a:extLst>
            </p:cNvPr>
            <p:cNvSpPr/>
            <p:nvPr/>
          </p:nvSpPr>
          <p:spPr>
            <a:xfrm rot="16200000" flipV="1">
              <a:off x="5463676" y="3756923"/>
              <a:ext cx="1699850" cy="2166595"/>
            </a:xfrm>
            <a:prstGeom prst="parallelogram">
              <a:avLst>
                <a:gd name="adj" fmla="val 47995"/>
              </a:avLst>
            </a:prstGeom>
            <a:gradFill flip="none" rotWithShape="1">
              <a:gsLst>
                <a:gs pos="18000">
                  <a:srgbClr val="000E2B">
                    <a:alpha val="0"/>
                  </a:srgbClr>
                </a:gs>
                <a:gs pos="100000">
                  <a:srgbClr val="03C6AB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="" xmlns:a16="http://schemas.microsoft.com/office/drawing/2014/main" id="{7CB81693-1B64-48CE-B9B3-0F44F5634B71}"/>
                </a:ext>
              </a:extLst>
            </p:cNvPr>
            <p:cNvSpPr/>
            <p:nvPr/>
          </p:nvSpPr>
          <p:spPr>
            <a:xfrm rot="5400000" flipH="1" flipV="1">
              <a:off x="5416799" y="4813310"/>
              <a:ext cx="1358401" cy="1731391"/>
            </a:xfrm>
            <a:prstGeom prst="parallelogram">
              <a:avLst>
                <a:gd name="adj" fmla="val 47995"/>
              </a:avLst>
            </a:prstGeom>
            <a:gradFill flip="none" rotWithShape="1">
              <a:gsLst>
                <a:gs pos="18000">
                  <a:srgbClr val="000E2B">
                    <a:alpha val="0"/>
                  </a:srgbClr>
                </a:gs>
                <a:gs pos="100000">
                  <a:srgbClr val="03C6AB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3F6F9504-02F9-4BBE-81E8-E48D5B863995}"/>
              </a:ext>
            </a:extLst>
          </p:cNvPr>
          <p:cNvGrpSpPr/>
          <p:nvPr/>
        </p:nvGrpSpPr>
        <p:grpSpPr>
          <a:xfrm rot="16200000">
            <a:off x="-1758499" y="-519040"/>
            <a:ext cx="6281795" cy="7319876"/>
            <a:chOff x="5230303" y="4002556"/>
            <a:chExt cx="2021579" cy="2355650"/>
          </a:xfrm>
        </p:grpSpPr>
        <p:sp>
          <p:nvSpPr>
            <p:cNvPr id="28" name="평행 사변형 27">
              <a:extLst>
                <a:ext uri="{FF2B5EF4-FFF2-40B4-BE49-F238E27FC236}">
                  <a16:creationId xmlns="" xmlns:a16="http://schemas.microsoft.com/office/drawing/2014/main" id="{49184C8B-84E8-4C78-9F01-67D18BBFE4E1}"/>
                </a:ext>
              </a:extLst>
            </p:cNvPr>
            <p:cNvSpPr/>
            <p:nvPr/>
          </p:nvSpPr>
          <p:spPr>
            <a:xfrm rot="16200000" flipV="1">
              <a:off x="5391168" y="3841691"/>
              <a:ext cx="1699850" cy="2021579"/>
            </a:xfrm>
            <a:prstGeom prst="parallelogram">
              <a:avLst>
                <a:gd name="adj" fmla="val 45247"/>
              </a:avLst>
            </a:prstGeom>
            <a:gradFill flip="none" rotWithShape="1">
              <a:gsLst>
                <a:gs pos="18000">
                  <a:srgbClr val="000E2B">
                    <a:alpha val="0"/>
                  </a:srgbClr>
                </a:gs>
                <a:gs pos="100000">
                  <a:srgbClr val="03C6AB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="" xmlns:a16="http://schemas.microsoft.com/office/drawing/2014/main" id="{33373A78-A4D1-4906-86F5-ACDC8C0997B1}"/>
                </a:ext>
              </a:extLst>
            </p:cNvPr>
            <p:cNvSpPr/>
            <p:nvPr/>
          </p:nvSpPr>
          <p:spPr>
            <a:xfrm rot="5400000" flipH="1" flipV="1">
              <a:off x="5416799" y="4813310"/>
              <a:ext cx="1358401" cy="1731391"/>
            </a:xfrm>
            <a:prstGeom prst="parallelogram">
              <a:avLst>
                <a:gd name="adj" fmla="val 47995"/>
              </a:avLst>
            </a:prstGeom>
            <a:gradFill flip="none" rotWithShape="1">
              <a:gsLst>
                <a:gs pos="18000">
                  <a:srgbClr val="000E2B">
                    <a:alpha val="0"/>
                  </a:srgbClr>
                </a:gs>
                <a:gs pos="100000">
                  <a:srgbClr val="03C6AB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9DDAD01-2695-4BA3-8562-C2F4EE870A7A}"/>
              </a:ext>
            </a:extLst>
          </p:cNvPr>
          <p:cNvSpPr txBox="1"/>
          <p:nvPr/>
        </p:nvSpPr>
        <p:spPr>
          <a:xfrm>
            <a:off x="5244714" y="819672"/>
            <a:ext cx="6727707" cy="1041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0">
              <a:defRPr/>
            </a:pPr>
            <a:r>
              <a:rPr lang="en-US" altLang="ko-KR" sz="4400" b="1" i="1" kern="0" dirty="0">
                <a:solidFill>
                  <a:srgbClr val="03C6AB"/>
                </a:solidFill>
              </a:rPr>
              <a:t>PPT PRESENTATION</a:t>
            </a:r>
          </a:p>
          <a:p>
            <a:pPr algn="r" latinLnBrk="0">
              <a:lnSpc>
                <a:spcPct val="200000"/>
              </a:lnSpc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</a:t>
            </a: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806A0BF-6CC3-47A7-B8CD-7931B33340DE}"/>
              </a:ext>
            </a:extLst>
          </p:cNvPr>
          <p:cNvSpPr/>
          <p:nvPr/>
        </p:nvSpPr>
        <p:spPr>
          <a:xfrm>
            <a:off x="1572304" y="2231905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03C6AB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: 도형 16">
            <a:extLst>
              <a:ext uri="{FF2B5EF4-FFF2-40B4-BE49-F238E27FC236}">
                <a16:creationId xmlns:a16="http://schemas.microsoft.com/office/drawing/2014/main" xmlns="" id="{A13F733D-441E-4AFF-84C7-E8CA078ED273}"/>
              </a:ext>
            </a:extLst>
          </p:cNvPr>
          <p:cNvSpPr/>
          <p:nvPr/>
        </p:nvSpPr>
        <p:spPr>
          <a:xfrm>
            <a:off x="1439058" y="2098659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03C6A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D82B43FD-32D4-487C-A749-6F05A0709F99}"/>
              </a:ext>
            </a:extLst>
          </p:cNvPr>
          <p:cNvSpPr/>
          <p:nvPr/>
        </p:nvSpPr>
        <p:spPr>
          <a:xfrm>
            <a:off x="2078188" y="4060278"/>
            <a:ext cx="252000" cy="252000"/>
          </a:xfrm>
          <a:prstGeom prst="ellipse">
            <a:avLst/>
          </a:prstGeom>
          <a:noFill/>
          <a:ln>
            <a:solidFill>
              <a:srgbClr val="03C6A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89047F46-E57D-4F26-ABF0-7893C6EBE83C}"/>
              </a:ext>
            </a:extLst>
          </p:cNvPr>
          <p:cNvSpPr/>
          <p:nvPr/>
        </p:nvSpPr>
        <p:spPr>
          <a:xfrm>
            <a:off x="2139762" y="4121852"/>
            <a:ext cx="128852" cy="128852"/>
          </a:xfrm>
          <a:prstGeom prst="ellipse">
            <a:avLst/>
          </a:prstGeom>
          <a:solidFill>
            <a:srgbClr val="03C6AB"/>
          </a:solidFill>
          <a:ln>
            <a:solidFill>
              <a:srgbClr val="03C6A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D449A4E-5764-4D28-A243-79FC811A1541}"/>
              </a:ext>
            </a:extLst>
          </p:cNvPr>
          <p:cNvSpPr/>
          <p:nvPr/>
        </p:nvSpPr>
        <p:spPr>
          <a:xfrm>
            <a:off x="910450" y="4537434"/>
            <a:ext cx="25874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pSp>
        <p:nvGrpSpPr>
          <p:cNvPr id="10" name="Group 31">
            <a:extLst>
              <a:ext uri="{FF2B5EF4-FFF2-40B4-BE49-F238E27FC236}">
                <a16:creationId xmlns:a16="http://schemas.microsoft.com/office/drawing/2014/main" xmlns="" id="{2C286C92-8593-4C70-87C1-4AAA9FC156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81577" y="2732440"/>
            <a:ext cx="260146" cy="315697"/>
            <a:chOff x="2647" y="1727"/>
            <a:chExt cx="192" cy="233"/>
          </a:xfrm>
          <a:solidFill>
            <a:srgbClr val="03C6AB"/>
          </a:solidFill>
        </p:grpSpPr>
        <p:sp>
          <p:nvSpPr>
            <p:cNvPr id="11" name="Freeform 32">
              <a:extLst>
                <a:ext uri="{FF2B5EF4-FFF2-40B4-BE49-F238E27FC236}">
                  <a16:creationId xmlns:a16="http://schemas.microsoft.com/office/drawing/2014/main" xmlns="" id="{1F81EC73-45A9-469E-B5B9-F420A4536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1727"/>
              <a:ext cx="140" cy="152"/>
            </a:xfrm>
            <a:custGeom>
              <a:avLst/>
              <a:gdLst>
                <a:gd name="T0" fmla="*/ 94 w 421"/>
                <a:gd name="T1" fmla="*/ 455 h 455"/>
                <a:gd name="T2" fmla="*/ 0 w 421"/>
                <a:gd name="T3" fmla="*/ 362 h 455"/>
                <a:gd name="T4" fmla="*/ 172 w 421"/>
                <a:gd name="T5" fmla="*/ 191 h 455"/>
                <a:gd name="T6" fmla="*/ 371 w 421"/>
                <a:gd name="T7" fmla="*/ 1 h 455"/>
                <a:gd name="T8" fmla="*/ 377 w 421"/>
                <a:gd name="T9" fmla="*/ 0 h 455"/>
                <a:gd name="T10" fmla="*/ 404 w 421"/>
                <a:gd name="T11" fmla="*/ 4 h 455"/>
                <a:gd name="T12" fmla="*/ 419 w 421"/>
                <a:gd name="T13" fmla="*/ 21 h 455"/>
                <a:gd name="T14" fmla="*/ 421 w 421"/>
                <a:gd name="T15" fmla="*/ 37 h 455"/>
                <a:gd name="T16" fmla="*/ 364 w 421"/>
                <a:gd name="T17" fmla="*/ 120 h 455"/>
                <a:gd name="T18" fmla="*/ 130 w 421"/>
                <a:gd name="T19" fmla="*/ 410 h 455"/>
                <a:gd name="T20" fmla="*/ 94 w 421"/>
                <a:gd name="T21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455">
                  <a:moveTo>
                    <a:pt x="94" y="455"/>
                  </a:moveTo>
                  <a:lnTo>
                    <a:pt x="0" y="362"/>
                  </a:lnTo>
                  <a:lnTo>
                    <a:pt x="172" y="191"/>
                  </a:lnTo>
                  <a:lnTo>
                    <a:pt x="371" y="1"/>
                  </a:lnTo>
                  <a:lnTo>
                    <a:pt x="377" y="0"/>
                  </a:lnTo>
                  <a:lnTo>
                    <a:pt x="404" y="4"/>
                  </a:lnTo>
                  <a:lnTo>
                    <a:pt x="419" y="21"/>
                  </a:lnTo>
                  <a:lnTo>
                    <a:pt x="421" y="37"/>
                  </a:lnTo>
                  <a:lnTo>
                    <a:pt x="364" y="120"/>
                  </a:lnTo>
                  <a:lnTo>
                    <a:pt x="130" y="410"/>
                  </a:lnTo>
                  <a:lnTo>
                    <a:pt x="94" y="4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33">
              <a:extLst>
                <a:ext uri="{FF2B5EF4-FFF2-40B4-BE49-F238E27FC236}">
                  <a16:creationId xmlns:a16="http://schemas.microsoft.com/office/drawing/2014/main" xmlns="" id="{109ED9EF-7C8F-45E0-A757-224DDB8DD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1856"/>
              <a:ext cx="76" cy="104"/>
            </a:xfrm>
            <a:custGeom>
              <a:avLst/>
              <a:gdLst>
                <a:gd name="T0" fmla="*/ 22 w 226"/>
                <a:gd name="T1" fmla="*/ 314 h 314"/>
                <a:gd name="T2" fmla="*/ 21 w 226"/>
                <a:gd name="T3" fmla="*/ 301 h 314"/>
                <a:gd name="T4" fmla="*/ 37 w 226"/>
                <a:gd name="T5" fmla="*/ 242 h 314"/>
                <a:gd name="T6" fmla="*/ 63 w 226"/>
                <a:gd name="T7" fmla="*/ 219 h 314"/>
                <a:gd name="T8" fmla="*/ 90 w 226"/>
                <a:gd name="T9" fmla="*/ 211 h 314"/>
                <a:gd name="T10" fmla="*/ 107 w 226"/>
                <a:gd name="T11" fmla="*/ 209 h 314"/>
                <a:gd name="T12" fmla="*/ 125 w 226"/>
                <a:gd name="T13" fmla="*/ 208 h 314"/>
                <a:gd name="T14" fmla="*/ 153 w 226"/>
                <a:gd name="T15" fmla="*/ 199 h 314"/>
                <a:gd name="T16" fmla="*/ 188 w 226"/>
                <a:gd name="T17" fmla="*/ 173 h 314"/>
                <a:gd name="T18" fmla="*/ 223 w 226"/>
                <a:gd name="T19" fmla="*/ 107 h 314"/>
                <a:gd name="T20" fmla="*/ 226 w 226"/>
                <a:gd name="T21" fmla="*/ 91 h 314"/>
                <a:gd name="T22" fmla="*/ 132 w 226"/>
                <a:gd name="T23" fmla="*/ 0 h 314"/>
                <a:gd name="T24" fmla="*/ 96 w 226"/>
                <a:gd name="T25" fmla="*/ 17 h 314"/>
                <a:gd name="T26" fmla="*/ 44 w 226"/>
                <a:gd name="T27" fmla="*/ 61 h 314"/>
                <a:gd name="T28" fmla="*/ 13 w 226"/>
                <a:gd name="T29" fmla="*/ 113 h 314"/>
                <a:gd name="T30" fmla="*/ 0 w 226"/>
                <a:gd name="T31" fmla="*/ 165 h 314"/>
                <a:gd name="T32" fmla="*/ 2 w 226"/>
                <a:gd name="T33" fmla="*/ 239 h 314"/>
                <a:gd name="T34" fmla="*/ 19 w 226"/>
                <a:gd name="T35" fmla="*/ 307 h 314"/>
                <a:gd name="T36" fmla="*/ 22 w 226"/>
                <a:gd name="T37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6" h="314">
                  <a:moveTo>
                    <a:pt x="22" y="314"/>
                  </a:moveTo>
                  <a:lnTo>
                    <a:pt x="21" y="301"/>
                  </a:lnTo>
                  <a:lnTo>
                    <a:pt x="37" y="242"/>
                  </a:lnTo>
                  <a:lnTo>
                    <a:pt x="63" y="219"/>
                  </a:lnTo>
                  <a:lnTo>
                    <a:pt x="90" y="211"/>
                  </a:lnTo>
                  <a:lnTo>
                    <a:pt x="107" y="209"/>
                  </a:lnTo>
                  <a:lnTo>
                    <a:pt x="125" y="208"/>
                  </a:lnTo>
                  <a:lnTo>
                    <a:pt x="153" y="199"/>
                  </a:lnTo>
                  <a:lnTo>
                    <a:pt x="188" y="173"/>
                  </a:lnTo>
                  <a:lnTo>
                    <a:pt x="223" y="107"/>
                  </a:lnTo>
                  <a:lnTo>
                    <a:pt x="226" y="91"/>
                  </a:lnTo>
                  <a:lnTo>
                    <a:pt x="132" y="0"/>
                  </a:lnTo>
                  <a:lnTo>
                    <a:pt x="96" y="17"/>
                  </a:lnTo>
                  <a:lnTo>
                    <a:pt x="44" y="61"/>
                  </a:lnTo>
                  <a:lnTo>
                    <a:pt x="13" y="113"/>
                  </a:lnTo>
                  <a:lnTo>
                    <a:pt x="0" y="165"/>
                  </a:lnTo>
                  <a:lnTo>
                    <a:pt x="2" y="239"/>
                  </a:lnTo>
                  <a:lnTo>
                    <a:pt x="19" y="307"/>
                  </a:lnTo>
                  <a:lnTo>
                    <a:pt x="22" y="3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2806A0BF-6CC3-47A7-B8CD-7931B33340DE}"/>
              </a:ext>
            </a:extLst>
          </p:cNvPr>
          <p:cNvSpPr/>
          <p:nvPr/>
        </p:nvSpPr>
        <p:spPr>
          <a:xfrm>
            <a:off x="4195221" y="2231905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03C6AB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자유형: 도형 16">
            <a:extLst>
              <a:ext uri="{FF2B5EF4-FFF2-40B4-BE49-F238E27FC236}">
                <a16:creationId xmlns:a16="http://schemas.microsoft.com/office/drawing/2014/main" xmlns="" id="{A13F733D-441E-4AFF-84C7-E8CA078ED273}"/>
              </a:ext>
            </a:extLst>
          </p:cNvPr>
          <p:cNvSpPr/>
          <p:nvPr/>
        </p:nvSpPr>
        <p:spPr>
          <a:xfrm>
            <a:off x="4061975" y="2098659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03C6A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D82B43FD-32D4-487C-A749-6F05A0709F99}"/>
              </a:ext>
            </a:extLst>
          </p:cNvPr>
          <p:cNvSpPr/>
          <p:nvPr/>
        </p:nvSpPr>
        <p:spPr>
          <a:xfrm>
            <a:off x="4701105" y="4060278"/>
            <a:ext cx="252000" cy="252000"/>
          </a:xfrm>
          <a:prstGeom prst="ellipse">
            <a:avLst/>
          </a:prstGeom>
          <a:noFill/>
          <a:ln>
            <a:solidFill>
              <a:srgbClr val="03C6A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89047F46-E57D-4F26-ABF0-7893C6EBE83C}"/>
              </a:ext>
            </a:extLst>
          </p:cNvPr>
          <p:cNvSpPr/>
          <p:nvPr/>
        </p:nvSpPr>
        <p:spPr>
          <a:xfrm>
            <a:off x="4762679" y="4121852"/>
            <a:ext cx="128852" cy="128852"/>
          </a:xfrm>
          <a:prstGeom prst="ellipse">
            <a:avLst/>
          </a:prstGeom>
          <a:solidFill>
            <a:srgbClr val="03C6AB"/>
          </a:solidFill>
          <a:ln>
            <a:solidFill>
              <a:srgbClr val="03C6A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D449A4E-5764-4D28-A243-79FC811A1541}"/>
              </a:ext>
            </a:extLst>
          </p:cNvPr>
          <p:cNvSpPr/>
          <p:nvPr/>
        </p:nvSpPr>
        <p:spPr>
          <a:xfrm>
            <a:off x="3533367" y="4537434"/>
            <a:ext cx="25874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2806A0BF-6CC3-47A7-B8CD-7931B33340DE}"/>
              </a:ext>
            </a:extLst>
          </p:cNvPr>
          <p:cNvSpPr/>
          <p:nvPr/>
        </p:nvSpPr>
        <p:spPr>
          <a:xfrm>
            <a:off x="6818138" y="2231905"/>
            <a:ext cx="1263770" cy="1263770"/>
          </a:xfrm>
          <a:prstGeom prst="ellipse">
            <a:avLst/>
          </a:prstGeom>
          <a:solidFill>
            <a:srgbClr val="03C6AB"/>
          </a:solidFill>
          <a:ln>
            <a:solidFill>
              <a:srgbClr val="03C6AB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6">
            <a:extLst>
              <a:ext uri="{FF2B5EF4-FFF2-40B4-BE49-F238E27FC236}">
                <a16:creationId xmlns:a16="http://schemas.microsoft.com/office/drawing/2014/main" xmlns="" id="{A13F733D-441E-4AFF-84C7-E8CA078ED273}"/>
              </a:ext>
            </a:extLst>
          </p:cNvPr>
          <p:cNvSpPr/>
          <p:nvPr/>
        </p:nvSpPr>
        <p:spPr>
          <a:xfrm>
            <a:off x="6684892" y="2098659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03C6A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82B43FD-32D4-487C-A749-6F05A0709F99}"/>
              </a:ext>
            </a:extLst>
          </p:cNvPr>
          <p:cNvSpPr/>
          <p:nvPr/>
        </p:nvSpPr>
        <p:spPr>
          <a:xfrm>
            <a:off x="7324022" y="4060278"/>
            <a:ext cx="252000" cy="252000"/>
          </a:xfrm>
          <a:prstGeom prst="ellipse">
            <a:avLst/>
          </a:prstGeom>
          <a:noFill/>
          <a:ln>
            <a:solidFill>
              <a:srgbClr val="03C6A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89047F46-E57D-4F26-ABF0-7893C6EBE83C}"/>
              </a:ext>
            </a:extLst>
          </p:cNvPr>
          <p:cNvSpPr/>
          <p:nvPr/>
        </p:nvSpPr>
        <p:spPr>
          <a:xfrm>
            <a:off x="7385596" y="4121852"/>
            <a:ext cx="128852" cy="128852"/>
          </a:xfrm>
          <a:prstGeom prst="ellipse">
            <a:avLst/>
          </a:prstGeom>
          <a:solidFill>
            <a:schemeClr val="bg1"/>
          </a:solidFill>
          <a:ln>
            <a:solidFill>
              <a:srgbClr val="03C6A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449A4E-5764-4D28-A243-79FC811A1541}"/>
              </a:ext>
            </a:extLst>
          </p:cNvPr>
          <p:cNvSpPr/>
          <p:nvPr/>
        </p:nvSpPr>
        <p:spPr>
          <a:xfrm>
            <a:off x="6156284" y="4537434"/>
            <a:ext cx="25874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03C6AB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2806A0BF-6CC3-47A7-B8CD-7931B33340DE}"/>
              </a:ext>
            </a:extLst>
          </p:cNvPr>
          <p:cNvSpPr/>
          <p:nvPr/>
        </p:nvSpPr>
        <p:spPr>
          <a:xfrm>
            <a:off x="9441055" y="2231905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03C6AB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: 도형 16">
            <a:extLst>
              <a:ext uri="{FF2B5EF4-FFF2-40B4-BE49-F238E27FC236}">
                <a16:creationId xmlns:a16="http://schemas.microsoft.com/office/drawing/2014/main" xmlns="" id="{A13F733D-441E-4AFF-84C7-E8CA078ED273}"/>
              </a:ext>
            </a:extLst>
          </p:cNvPr>
          <p:cNvSpPr/>
          <p:nvPr/>
        </p:nvSpPr>
        <p:spPr>
          <a:xfrm>
            <a:off x="9307809" y="2098659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03C6A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D82B43FD-32D4-487C-A749-6F05A0709F99}"/>
              </a:ext>
            </a:extLst>
          </p:cNvPr>
          <p:cNvSpPr/>
          <p:nvPr/>
        </p:nvSpPr>
        <p:spPr>
          <a:xfrm>
            <a:off x="9946939" y="4060278"/>
            <a:ext cx="252000" cy="252000"/>
          </a:xfrm>
          <a:prstGeom prst="ellipse">
            <a:avLst/>
          </a:prstGeom>
          <a:noFill/>
          <a:ln>
            <a:solidFill>
              <a:srgbClr val="03C6A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89047F46-E57D-4F26-ABF0-7893C6EBE83C}"/>
              </a:ext>
            </a:extLst>
          </p:cNvPr>
          <p:cNvSpPr/>
          <p:nvPr/>
        </p:nvSpPr>
        <p:spPr>
          <a:xfrm>
            <a:off x="10008513" y="4121852"/>
            <a:ext cx="128852" cy="128852"/>
          </a:xfrm>
          <a:prstGeom prst="ellipse">
            <a:avLst/>
          </a:prstGeom>
          <a:solidFill>
            <a:srgbClr val="03C6AB"/>
          </a:solidFill>
          <a:ln>
            <a:solidFill>
              <a:srgbClr val="03C6A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D449A4E-5764-4D28-A243-79FC811A1541}"/>
              </a:ext>
            </a:extLst>
          </p:cNvPr>
          <p:cNvSpPr/>
          <p:nvPr/>
        </p:nvSpPr>
        <p:spPr>
          <a:xfrm>
            <a:off x="8779201" y="4537434"/>
            <a:ext cx="25874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pSp>
        <p:nvGrpSpPr>
          <p:cNvPr id="28" name="Group 16">
            <a:extLst>
              <a:ext uri="{FF2B5EF4-FFF2-40B4-BE49-F238E27FC236}">
                <a16:creationId xmlns:a16="http://schemas.microsoft.com/office/drawing/2014/main" xmlns="" id="{6F2DB7B0-136F-4215-A971-B2B205A3FC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4412" y="2715130"/>
            <a:ext cx="252672" cy="290421"/>
            <a:chOff x="1039" y="1681"/>
            <a:chExt cx="1071" cy="1231"/>
          </a:xfrm>
          <a:solidFill>
            <a:srgbClr val="03C6AB"/>
          </a:solidFill>
        </p:grpSpPr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xmlns="" id="{EA167DE8-261F-4143-B646-B9767B56EB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xmlns="" id="{B4841F4A-CCAC-4C56-BA40-8BB0E1E25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xmlns="" id="{73859074-4243-4DFF-8197-BD2FE1520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xmlns="" id="{C0B5E169-70B1-4CB8-95CB-779DB0747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Group 23">
            <a:extLst>
              <a:ext uri="{FF2B5EF4-FFF2-40B4-BE49-F238E27FC236}">
                <a16:creationId xmlns:a16="http://schemas.microsoft.com/office/drawing/2014/main" xmlns="" id="{346E8981-E52B-4078-993F-3B351BD9F49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46939" y="2741090"/>
            <a:ext cx="313348" cy="287615"/>
            <a:chOff x="2577" y="1104"/>
            <a:chExt cx="414" cy="380"/>
          </a:xfrm>
          <a:solidFill>
            <a:srgbClr val="03C6AB"/>
          </a:solidFill>
        </p:grpSpPr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xmlns="" id="{C92F2A2F-0853-4A96-9E99-3A2B30A2E2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xmlns="" id="{25B89CE6-723C-46A3-B6BC-6ACE048A8D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xmlns="" id="{F6BBF5AF-BE13-4380-881A-268016D52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xmlns="" id="{8587A683-C612-4C46-BA9A-F3FD50FE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xmlns="" id="{DC0A4386-679B-4FE0-9727-897F0BB5B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Group 36">
            <a:extLst>
              <a:ext uri="{FF2B5EF4-FFF2-40B4-BE49-F238E27FC236}">
                <a16:creationId xmlns:a16="http://schemas.microsoft.com/office/drawing/2014/main" xmlns="" id="{CE41E39C-5455-4948-9A2F-F3E7681E1EF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68780" y="2618608"/>
            <a:ext cx="162482" cy="419745"/>
            <a:chOff x="2375" y="2182"/>
            <a:chExt cx="144" cy="372"/>
          </a:xfrm>
          <a:solidFill>
            <a:schemeClr val="bg1"/>
          </a:solidFill>
        </p:grpSpPr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xmlns="" id="{30B68779-E5F5-4DE1-B82B-08E7737EB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xmlns="" id="{C200F098-30A8-439D-B05B-0859A2946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xmlns="" id="{3F61559A-1782-415A-BA04-71FBBDC44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xmlns="" id="{DD352A9D-52A2-4BD1-8C18-C9E0E9B75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xmlns="" id="{6FB5AE26-4179-45B2-BADA-432ADB93B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69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</a:t>
            </a: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원형: 비어 있음 20">
            <a:extLst>
              <a:ext uri="{FF2B5EF4-FFF2-40B4-BE49-F238E27FC236}">
                <a16:creationId xmlns:a16="http://schemas.microsoft.com/office/drawing/2014/main" xmlns="" id="{C4CD6B38-D51B-42F6-86A2-5BCA706DF222}"/>
              </a:ext>
            </a:extLst>
          </p:cNvPr>
          <p:cNvSpPr/>
          <p:nvPr/>
        </p:nvSpPr>
        <p:spPr>
          <a:xfrm>
            <a:off x="1376609" y="2194284"/>
            <a:ext cx="2343831" cy="2343831"/>
          </a:xfrm>
          <a:prstGeom prst="donut">
            <a:avLst>
              <a:gd name="adj" fmla="val 21737"/>
            </a:avLst>
          </a:prstGeom>
          <a:solidFill>
            <a:schemeClr val="bg1"/>
          </a:solidFill>
          <a:ln w="381000" cap="rnd">
            <a:noFill/>
          </a:ln>
          <a:effectLst>
            <a:innerShdw blurRad="266700" dist="50800" dir="18900000">
              <a:schemeClr val="tx1">
                <a:alpha val="30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  <a:cs typeface="Aharoni" panose="02010803020104030203" pitchFamily="2" charset="-79"/>
              </a:rPr>
              <a:t>48</a:t>
            </a:r>
            <a:r>
              <a:rPr lang="en-US" altLang="ko-KR" sz="12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xmlns="" id="{62B4D169-C310-4877-BFA4-7A63ECBE4DDB}"/>
              </a:ext>
            </a:extLst>
          </p:cNvPr>
          <p:cNvSpPr/>
          <p:nvPr/>
        </p:nvSpPr>
        <p:spPr>
          <a:xfrm>
            <a:off x="1621109" y="2438784"/>
            <a:ext cx="1854830" cy="1854830"/>
          </a:xfrm>
          <a:prstGeom prst="arc">
            <a:avLst>
              <a:gd name="adj1" fmla="val 6392035"/>
              <a:gd name="adj2" fmla="val 16137343"/>
            </a:avLst>
          </a:prstGeom>
          <a:noFill/>
          <a:ln w="488950" cap="rnd">
            <a:solidFill>
              <a:srgbClr val="03C6AB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63" name="사각형: 둥근 모서리 32">
            <a:extLst>
              <a:ext uri="{FF2B5EF4-FFF2-40B4-BE49-F238E27FC236}">
                <a16:creationId xmlns:a16="http://schemas.microsoft.com/office/drawing/2014/main" xmlns="" id="{BD1DDFB4-DE44-4C93-B32A-6CB824F09CAF}"/>
              </a:ext>
            </a:extLst>
          </p:cNvPr>
          <p:cNvSpPr/>
          <p:nvPr/>
        </p:nvSpPr>
        <p:spPr>
          <a:xfrm>
            <a:off x="2045617" y="1609227"/>
            <a:ext cx="1062088" cy="281008"/>
          </a:xfrm>
          <a:prstGeom prst="roundRect">
            <a:avLst>
              <a:gd name="adj" fmla="val 50000"/>
            </a:avLst>
          </a:prstGeom>
          <a:noFill/>
          <a:ln>
            <a:solidFill>
              <a:srgbClr val="03C6AB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03C6AB"/>
                </a:solidFill>
              </a:rPr>
              <a:t>Contents</a:t>
            </a:r>
            <a:endParaRPr lang="ko-KR" altLang="en-US" sz="1400" b="1" dirty="0">
              <a:solidFill>
                <a:srgbClr val="03C6AB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25149" y="5066610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/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65" name="원형: 비어 있음 20">
            <a:extLst>
              <a:ext uri="{FF2B5EF4-FFF2-40B4-BE49-F238E27FC236}">
                <a16:creationId xmlns:a16="http://schemas.microsoft.com/office/drawing/2014/main" xmlns="" id="{C4CD6B38-D51B-42F6-86A2-5BCA706DF222}"/>
              </a:ext>
            </a:extLst>
          </p:cNvPr>
          <p:cNvSpPr/>
          <p:nvPr/>
        </p:nvSpPr>
        <p:spPr>
          <a:xfrm>
            <a:off x="4828390" y="2194284"/>
            <a:ext cx="2343831" cy="2343831"/>
          </a:xfrm>
          <a:prstGeom prst="donut">
            <a:avLst>
              <a:gd name="adj" fmla="val 21737"/>
            </a:avLst>
          </a:prstGeom>
          <a:solidFill>
            <a:schemeClr val="bg1"/>
          </a:solidFill>
          <a:ln w="381000" cap="rnd">
            <a:noFill/>
          </a:ln>
          <a:effectLst>
            <a:innerShdw blurRad="266700" dist="50800" dir="18900000">
              <a:schemeClr val="tx1">
                <a:alpha val="30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6" name="원호 65">
            <a:extLst>
              <a:ext uri="{FF2B5EF4-FFF2-40B4-BE49-F238E27FC236}">
                <a16:creationId xmlns:a16="http://schemas.microsoft.com/office/drawing/2014/main" xmlns="" id="{62B4D169-C310-4877-BFA4-7A63ECBE4DDB}"/>
              </a:ext>
            </a:extLst>
          </p:cNvPr>
          <p:cNvSpPr/>
          <p:nvPr/>
        </p:nvSpPr>
        <p:spPr>
          <a:xfrm>
            <a:off x="5072890" y="2438784"/>
            <a:ext cx="1854830" cy="1854830"/>
          </a:xfrm>
          <a:prstGeom prst="arc">
            <a:avLst>
              <a:gd name="adj1" fmla="val 785902"/>
              <a:gd name="adj2" fmla="val 16137343"/>
            </a:avLst>
          </a:prstGeom>
          <a:noFill/>
          <a:ln w="488950" cap="rnd">
            <a:solidFill>
              <a:srgbClr val="03C6AB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67" name="사각형: 둥근 모서리 32">
            <a:extLst>
              <a:ext uri="{FF2B5EF4-FFF2-40B4-BE49-F238E27FC236}">
                <a16:creationId xmlns:a16="http://schemas.microsoft.com/office/drawing/2014/main" xmlns="" id="{BD1DDFB4-DE44-4C93-B32A-6CB824F09CAF}"/>
              </a:ext>
            </a:extLst>
          </p:cNvPr>
          <p:cNvSpPr/>
          <p:nvPr/>
        </p:nvSpPr>
        <p:spPr>
          <a:xfrm>
            <a:off x="5497398" y="1609227"/>
            <a:ext cx="1062088" cy="281008"/>
          </a:xfrm>
          <a:prstGeom prst="roundRect">
            <a:avLst>
              <a:gd name="adj" fmla="val 50000"/>
            </a:avLst>
          </a:prstGeom>
          <a:solidFill>
            <a:srgbClr val="03C6AB"/>
          </a:solidFill>
          <a:ln>
            <a:solidFill>
              <a:srgbClr val="03C6AB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68" name="원형: 비어 있음 20">
            <a:extLst>
              <a:ext uri="{FF2B5EF4-FFF2-40B4-BE49-F238E27FC236}">
                <a16:creationId xmlns:a16="http://schemas.microsoft.com/office/drawing/2014/main" xmlns="" id="{C4CD6B38-D51B-42F6-86A2-5BCA706DF222}"/>
              </a:ext>
            </a:extLst>
          </p:cNvPr>
          <p:cNvSpPr/>
          <p:nvPr/>
        </p:nvSpPr>
        <p:spPr>
          <a:xfrm>
            <a:off x="8280171" y="2194284"/>
            <a:ext cx="2343831" cy="2343831"/>
          </a:xfrm>
          <a:prstGeom prst="donut">
            <a:avLst>
              <a:gd name="adj" fmla="val 21737"/>
            </a:avLst>
          </a:prstGeom>
          <a:solidFill>
            <a:schemeClr val="bg1"/>
          </a:solidFill>
          <a:ln w="381000" cap="rnd">
            <a:noFill/>
          </a:ln>
          <a:effectLst>
            <a:innerShdw blurRad="266700" dist="50800" dir="18900000">
              <a:schemeClr val="tx1">
                <a:alpha val="30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  <a:cs typeface="Aharoni" panose="02010803020104030203" pitchFamily="2" charset="-79"/>
              </a:rPr>
              <a:t>27</a:t>
            </a:r>
            <a:r>
              <a:rPr lang="en-US" altLang="ko-KR" sz="12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9" name="원호 68">
            <a:extLst>
              <a:ext uri="{FF2B5EF4-FFF2-40B4-BE49-F238E27FC236}">
                <a16:creationId xmlns:a16="http://schemas.microsoft.com/office/drawing/2014/main" xmlns="" id="{62B4D169-C310-4877-BFA4-7A63ECBE4DDB}"/>
              </a:ext>
            </a:extLst>
          </p:cNvPr>
          <p:cNvSpPr/>
          <p:nvPr/>
        </p:nvSpPr>
        <p:spPr>
          <a:xfrm>
            <a:off x="8524671" y="2438784"/>
            <a:ext cx="1854830" cy="1854830"/>
          </a:xfrm>
          <a:prstGeom prst="arc">
            <a:avLst>
              <a:gd name="adj1" fmla="val 10124216"/>
              <a:gd name="adj2" fmla="val 16137343"/>
            </a:avLst>
          </a:prstGeom>
          <a:noFill/>
          <a:ln w="488950" cap="rnd">
            <a:solidFill>
              <a:srgbClr val="03C6AB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70" name="사각형: 둥근 모서리 32">
            <a:extLst>
              <a:ext uri="{FF2B5EF4-FFF2-40B4-BE49-F238E27FC236}">
                <a16:creationId xmlns:a16="http://schemas.microsoft.com/office/drawing/2014/main" xmlns="" id="{BD1DDFB4-DE44-4C93-B32A-6CB824F09CAF}"/>
              </a:ext>
            </a:extLst>
          </p:cNvPr>
          <p:cNvSpPr/>
          <p:nvPr/>
        </p:nvSpPr>
        <p:spPr>
          <a:xfrm>
            <a:off x="8949179" y="1609227"/>
            <a:ext cx="1062088" cy="281008"/>
          </a:xfrm>
          <a:prstGeom prst="roundRect">
            <a:avLst>
              <a:gd name="adj" fmla="val 50000"/>
            </a:avLst>
          </a:prstGeom>
          <a:noFill/>
          <a:ln>
            <a:solidFill>
              <a:srgbClr val="03C6AB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03C6AB"/>
                </a:solidFill>
              </a:rPr>
              <a:t>Contents</a:t>
            </a:r>
            <a:endParaRPr lang="ko-KR" altLang="en-US" sz="1400" b="1" dirty="0">
              <a:solidFill>
                <a:srgbClr val="03C6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8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3415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</a:t>
            </a: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79060" y="2027033"/>
            <a:ext cx="858970" cy="858970"/>
          </a:xfrm>
          <a:prstGeom prst="rect">
            <a:avLst/>
          </a:prstGeom>
          <a:solidFill>
            <a:srgbClr val="03C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0120" y="2163351"/>
            <a:ext cx="3125206" cy="203667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59237" y="2306792"/>
            <a:ext cx="2846971" cy="17141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51293" y="4471713"/>
            <a:ext cx="26628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8" name="1/2 액자 17"/>
          <p:cNvSpPr/>
          <p:nvPr/>
        </p:nvSpPr>
        <p:spPr>
          <a:xfrm rot="10800000">
            <a:off x="3208208" y="3422914"/>
            <a:ext cx="598000" cy="598000"/>
          </a:xfrm>
          <a:prstGeom prst="halfFrame">
            <a:avLst>
              <a:gd name="adj1" fmla="val 2671"/>
              <a:gd name="adj2" fmla="val 2672"/>
            </a:avLst>
          </a:prstGeom>
          <a:solidFill>
            <a:srgbClr val="03C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98575" y="2027033"/>
            <a:ext cx="858970" cy="858970"/>
          </a:xfrm>
          <a:prstGeom prst="rect">
            <a:avLst/>
          </a:prstGeom>
          <a:solidFill>
            <a:srgbClr val="03C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39635" y="2163351"/>
            <a:ext cx="3125206" cy="203667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78752" y="2306792"/>
            <a:ext cx="2846971" cy="17141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770808" y="4471713"/>
            <a:ext cx="26628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3" name="1/2 액자 32"/>
          <p:cNvSpPr/>
          <p:nvPr/>
        </p:nvSpPr>
        <p:spPr>
          <a:xfrm rot="10800000">
            <a:off x="6927723" y="3422914"/>
            <a:ext cx="598000" cy="598000"/>
          </a:xfrm>
          <a:prstGeom prst="halfFrame">
            <a:avLst>
              <a:gd name="adj1" fmla="val 2671"/>
              <a:gd name="adj2" fmla="val 2672"/>
            </a:avLst>
          </a:prstGeom>
          <a:solidFill>
            <a:srgbClr val="03C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18090" y="2027033"/>
            <a:ext cx="858970" cy="858970"/>
          </a:xfrm>
          <a:prstGeom prst="rect">
            <a:avLst/>
          </a:prstGeom>
          <a:solidFill>
            <a:srgbClr val="03C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259150" y="2163351"/>
            <a:ext cx="3125206" cy="203667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98267" y="2306792"/>
            <a:ext cx="2846971" cy="17141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490323" y="4471713"/>
            <a:ext cx="26628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8" name="1/2 액자 37"/>
          <p:cNvSpPr/>
          <p:nvPr/>
        </p:nvSpPr>
        <p:spPr>
          <a:xfrm rot="10800000">
            <a:off x="10647238" y="3422914"/>
            <a:ext cx="598000" cy="598000"/>
          </a:xfrm>
          <a:prstGeom prst="halfFrame">
            <a:avLst>
              <a:gd name="adj1" fmla="val 2671"/>
              <a:gd name="adj2" fmla="val 2672"/>
            </a:avLst>
          </a:prstGeom>
          <a:solidFill>
            <a:srgbClr val="03C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6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3415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</a:t>
            </a: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4484709" y="3033235"/>
            <a:ext cx="680792" cy="680792"/>
            <a:chOff x="3022376" y="2300533"/>
            <a:chExt cx="728415" cy="72841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0" name="타원 19"/>
            <p:cNvSpPr/>
            <p:nvPr/>
          </p:nvSpPr>
          <p:spPr>
            <a:xfrm>
              <a:off x="3022376" y="2300533"/>
              <a:ext cx="728415" cy="7284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/>
          </p:nvGrpSpPr>
          <p:grpSpPr bwMode="auto">
            <a:xfrm>
              <a:off x="3234166" y="2437946"/>
              <a:ext cx="317441" cy="433005"/>
              <a:chOff x="2597" y="4163"/>
              <a:chExt cx="217" cy="296"/>
            </a:xfrm>
            <a:grpFill/>
          </p:grpSpPr>
          <p:sp>
            <p:nvSpPr>
              <p:cNvPr id="22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23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24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25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</p:grpSp>
      </p:grpSp>
      <p:sp>
        <p:nvSpPr>
          <p:cNvPr id="26" name="원호 25"/>
          <p:cNvSpPr/>
          <p:nvPr/>
        </p:nvSpPr>
        <p:spPr>
          <a:xfrm>
            <a:off x="3846658" y="2611195"/>
            <a:ext cx="1957770" cy="1957770"/>
          </a:xfrm>
          <a:prstGeom prst="arc">
            <a:avLst>
              <a:gd name="adj1" fmla="val 5096729"/>
              <a:gd name="adj2" fmla="val 0"/>
            </a:avLst>
          </a:prstGeom>
          <a:ln w="28575">
            <a:solidFill>
              <a:schemeClr val="bg1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432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  <a:endParaRPr lang="en-US" altLang="ko-KR" sz="1100" dirty="0">
              <a:solidFill>
                <a:prstClr val="white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 rot="5400000">
            <a:off x="5047551" y="4336491"/>
            <a:ext cx="1512000" cy="0"/>
          </a:xfrm>
          <a:prstGeom prst="line">
            <a:avLst/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372983" y="5271178"/>
            <a:ext cx="8611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전년 대비</a:t>
            </a:r>
            <a:endParaRPr lang="en-US" altLang="ko-KR" sz="1000" dirty="0">
              <a:solidFill>
                <a:prstClr val="white"/>
              </a:solidFill>
            </a:endParaRPr>
          </a:p>
          <a:p>
            <a:r>
              <a:rPr lang="en-US" altLang="ko-KR" sz="3200" b="1" dirty="0">
                <a:solidFill>
                  <a:prstClr val="white"/>
                </a:solidFill>
              </a:rPr>
              <a:t>82</a:t>
            </a:r>
            <a:r>
              <a:rPr lang="en-US" altLang="ko-KR" b="1" dirty="0">
                <a:solidFill>
                  <a:prstClr val="white"/>
                </a:solidFill>
              </a:rPr>
              <a:t>%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7079653" y="3499854"/>
            <a:ext cx="680792" cy="680792"/>
            <a:chOff x="3022376" y="2300533"/>
            <a:chExt cx="728415" cy="728415"/>
          </a:xfrm>
        </p:grpSpPr>
        <p:sp>
          <p:nvSpPr>
            <p:cNvPr id="40" name="타원 39"/>
            <p:cNvSpPr/>
            <p:nvPr/>
          </p:nvSpPr>
          <p:spPr>
            <a:xfrm>
              <a:off x="3022376" y="2300533"/>
              <a:ext cx="728415" cy="728415"/>
            </a:xfrm>
            <a:prstGeom prst="ellipse">
              <a:avLst/>
            </a:prstGeom>
            <a:solidFill>
              <a:srgbClr val="03C6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1" name="Group 20"/>
            <p:cNvGrpSpPr>
              <a:grpSpLocks noChangeAspect="1"/>
            </p:cNvGrpSpPr>
            <p:nvPr/>
          </p:nvGrpSpPr>
          <p:grpSpPr bwMode="auto">
            <a:xfrm>
              <a:off x="3234166" y="2437946"/>
              <a:ext cx="317441" cy="433005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2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43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44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45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</p:grpSp>
      </p:grpSp>
      <p:sp>
        <p:nvSpPr>
          <p:cNvPr id="46" name="원호 45"/>
          <p:cNvSpPr/>
          <p:nvPr/>
        </p:nvSpPr>
        <p:spPr>
          <a:xfrm>
            <a:off x="6441602" y="3077814"/>
            <a:ext cx="1957770" cy="1957770"/>
          </a:xfrm>
          <a:prstGeom prst="arc">
            <a:avLst>
              <a:gd name="adj1" fmla="val 16153309"/>
              <a:gd name="adj2" fmla="val 10754372"/>
            </a:avLst>
          </a:prstGeom>
          <a:ln w="28575">
            <a:solidFill>
              <a:srgbClr val="03C6AB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432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03C6AB"/>
                </a:solidFill>
              </a:rPr>
              <a:t>CONTENTS A</a:t>
            </a:r>
            <a:endParaRPr lang="en-US" altLang="ko-KR" sz="1100" dirty="0">
              <a:solidFill>
                <a:srgbClr val="03C6AB"/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 rot="16200000">
            <a:off x="5685034" y="3334531"/>
            <a:ext cx="1512000" cy="0"/>
          </a:xfrm>
          <a:prstGeom prst="line">
            <a:avLst/>
          </a:prstGeom>
          <a:ln w="28575">
            <a:solidFill>
              <a:srgbClr val="03C6AB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084397" y="1720176"/>
            <a:ext cx="8611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03C6AB"/>
                </a:solidFill>
              </a:rPr>
              <a:t>전년 대비</a:t>
            </a:r>
            <a:endParaRPr lang="en-US" altLang="ko-KR" sz="1000" dirty="0">
              <a:solidFill>
                <a:srgbClr val="03C6AB"/>
              </a:solidFill>
            </a:endParaRPr>
          </a:p>
          <a:p>
            <a:r>
              <a:rPr lang="en-US" altLang="ko-KR" sz="3200" b="1" dirty="0">
                <a:solidFill>
                  <a:srgbClr val="03C6AB"/>
                </a:solidFill>
              </a:rPr>
              <a:t>36</a:t>
            </a:r>
            <a:r>
              <a:rPr lang="en-US" altLang="ko-KR" b="1" dirty="0">
                <a:solidFill>
                  <a:srgbClr val="03C6AB"/>
                </a:solidFill>
              </a:rPr>
              <a:t>%</a:t>
            </a:r>
            <a:endParaRPr lang="en-US" altLang="ko-KR" sz="900" dirty="0">
              <a:solidFill>
                <a:srgbClr val="03C6AB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45588" y="2982535"/>
            <a:ext cx="23697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596237" y="3368295"/>
            <a:ext cx="23697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03C6AB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846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와이드스크린</PresentationFormat>
  <Paragraphs>92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Aharoni</vt:lpstr>
      <vt:lpstr>맑은 고딕</vt:lpstr>
      <vt:lpstr>Arial</vt:lpstr>
      <vt:lpstr>46_Office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1</cp:revision>
  <dcterms:created xsi:type="dcterms:W3CDTF">2022-01-16T15:14:44Z</dcterms:created>
  <dcterms:modified xsi:type="dcterms:W3CDTF">2024-09-28T06:35:14Z</dcterms:modified>
</cp:coreProperties>
</file>