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3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94A4AB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28</c:v>
                </c:pt>
                <c:pt idx="2">
                  <c:v>17</c:v>
                </c:pt>
                <c:pt idx="3">
                  <c:v>12</c:v>
                </c:pt>
                <c:pt idx="4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4544848"/>
        <c:axId val="1654535600"/>
      </c:radarChart>
      <c:catAx>
        <c:axId val="165454484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rgbClr val="94A4AB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54535600"/>
        <c:crosses val="autoZero"/>
        <c:auto val="1"/>
        <c:lblAlgn val="ctr"/>
        <c:lblOffset val="100"/>
        <c:noMultiLvlLbl val="0"/>
      </c:catAx>
      <c:valAx>
        <c:axId val="1654535600"/>
        <c:scaling>
          <c:orientation val="minMax"/>
          <c:max val="40"/>
        </c:scaling>
        <c:delete val="1"/>
        <c:axPos val="l"/>
        <c:majorGridlines>
          <c:spPr>
            <a:ln w="9525" cap="flat" cmpd="sng" algn="ctr">
              <a:solidFill>
                <a:srgbClr val="D7D8DF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54544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15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81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17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07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44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57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78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36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83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9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41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17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49">
            <a:extLst>
              <a:ext uri="{FF2B5EF4-FFF2-40B4-BE49-F238E27FC236}">
                <a16:creationId xmlns:a16="http://schemas.microsoft.com/office/drawing/2014/main" xmlns="" id="{5A780AE1-FC08-4642-983B-037B7ABC97EA}"/>
              </a:ext>
            </a:extLst>
          </p:cNvPr>
          <p:cNvSpPr/>
          <p:nvPr/>
        </p:nvSpPr>
        <p:spPr>
          <a:xfrm>
            <a:off x="6530132" y="3508988"/>
            <a:ext cx="1988568" cy="4692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ECECEC"/>
            </a:solidFill>
          </a:ln>
          <a:effectLst>
            <a:outerShdw blurRad="228600" dist="38100" dir="2700000" algn="tl" rotWithShape="0">
              <a:srgbClr val="49D2E2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lvl="1" algn="ctr">
              <a:defRPr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까칠한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조땡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73B35D65-6797-43CC-A344-51CAFA8539EE}"/>
              </a:ext>
            </a:extLst>
          </p:cNvPr>
          <p:cNvSpPr/>
          <p:nvPr/>
        </p:nvSpPr>
        <p:spPr>
          <a:xfrm>
            <a:off x="6615241" y="3564744"/>
            <a:ext cx="350031" cy="350031"/>
          </a:xfrm>
          <a:prstGeom prst="ellipse">
            <a:avLst/>
          </a:prstGeom>
          <a:solidFill>
            <a:srgbClr val="49D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xmlns="" id="{0EADA6A3-CFCA-44E1-8167-E7F57829A6CA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692098" y="3652732"/>
            <a:ext cx="196316" cy="17405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사각형: 둥근 모서리 49">
            <a:extLst>
              <a:ext uri="{FF2B5EF4-FFF2-40B4-BE49-F238E27FC236}">
                <a16:creationId xmlns:a16="http://schemas.microsoft.com/office/drawing/2014/main" xmlns="" id="{5A780AE1-FC08-4642-983B-037B7ABC97EA}"/>
              </a:ext>
            </a:extLst>
          </p:cNvPr>
          <p:cNvSpPr/>
          <p:nvPr/>
        </p:nvSpPr>
        <p:spPr>
          <a:xfrm>
            <a:off x="3673299" y="2214563"/>
            <a:ext cx="4845401" cy="1143000"/>
          </a:xfrm>
          <a:prstGeom prst="roundRect">
            <a:avLst>
              <a:gd name="adj" fmla="val 50000"/>
            </a:avLst>
          </a:prstGeom>
          <a:solidFill>
            <a:srgbClr val="49D2E2"/>
          </a:solidFill>
          <a:ln w="9525">
            <a:solidFill>
              <a:srgbClr val="ECECEC"/>
            </a:solidFill>
          </a:ln>
          <a:effectLst>
            <a:outerShdw blurRad="228600" dist="38100" dir="2700000" algn="tl" rotWithShape="0">
              <a:srgbClr val="49D2E2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marL="176213" algn="ctr" latinLnBrk="0">
              <a:tabLst>
                <a:tab pos="176213" algn="l"/>
              </a:tabLst>
              <a:defRPr/>
            </a:pPr>
            <a:r>
              <a:rPr lang="en-US" altLang="ko-KR" sz="32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PPT PRESENTATION</a:t>
            </a:r>
          </a:p>
          <a:p>
            <a:pPr marL="176213" algn="ctr" latinLnBrk="0">
              <a:lnSpc>
                <a:spcPct val="150000"/>
              </a:lnSpc>
              <a:tabLst>
                <a:tab pos="176213" algn="l"/>
              </a:tabLst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20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49">
            <a:extLst>
              <a:ext uri="{FF2B5EF4-FFF2-40B4-BE49-F238E27FC236}">
                <a16:creationId xmlns:a16="http://schemas.microsoft.com/office/drawing/2014/main" xmlns="" id="{5A780AE1-FC08-4642-983B-037B7ABC97EA}"/>
              </a:ext>
            </a:extLst>
          </p:cNvPr>
          <p:cNvSpPr/>
          <p:nvPr/>
        </p:nvSpPr>
        <p:spPr>
          <a:xfrm>
            <a:off x="273369" y="359388"/>
            <a:ext cx="1988568" cy="4692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ECECEC"/>
            </a:solidFill>
          </a:ln>
          <a:effectLst>
            <a:outerShdw blurRad="228600" dist="38100" dir="2700000" algn="tl" rotWithShape="0">
              <a:srgbClr val="49D2E2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lvl="1" algn="ctr"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73B35D65-6797-43CC-A344-51CAFA8539EE}"/>
              </a:ext>
            </a:extLst>
          </p:cNvPr>
          <p:cNvSpPr/>
          <p:nvPr/>
        </p:nvSpPr>
        <p:spPr>
          <a:xfrm>
            <a:off x="358478" y="415144"/>
            <a:ext cx="350031" cy="350031"/>
          </a:xfrm>
          <a:prstGeom prst="ellipse">
            <a:avLst/>
          </a:prstGeom>
          <a:solidFill>
            <a:srgbClr val="49D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xmlns="" id="{0EADA6A3-CFCA-44E1-8167-E7F57829A6CA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35335" y="503132"/>
            <a:ext cx="196316" cy="17405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사각형: 둥근 모서리 49">
            <a:extLst>
              <a:ext uri="{FF2B5EF4-FFF2-40B4-BE49-F238E27FC236}">
                <a16:creationId xmlns:a16="http://schemas.microsoft.com/office/drawing/2014/main" xmlns="" id="{5A780AE1-FC08-4642-983B-037B7ABC97EA}"/>
              </a:ext>
            </a:extLst>
          </p:cNvPr>
          <p:cNvSpPr/>
          <p:nvPr/>
        </p:nvSpPr>
        <p:spPr>
          <a:xfrm>
            <a:off x="2495199" y="360011"/>
            <a:ext cx="9372749" cy="469287"/>
          </a:xfrm>
          <a:prstGeom prst="roundRect">
            <a:avLst>
              <a:gd name="adj" fmla="val 50000"/>
            </a:avLst>
          </a:prstGeom>
          <a:solidFill>
            <a:srgbClr val="49D2E2"/>
          </a:solidFill>
          <a:ln w="9525">
            <a:solidFill>
              <a:srgbClr val="ECECEC"/>
            </a:solidFill>
          </a:ln>
          <a:effectLst>
            <a:outerShdw blurRad="228600" dist="38100" dir="2700000" algn="tl" rotWithShape="0">
              <a:srgbClr val="49D2E2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marL="176213" latinLnBrk="0">
              <a:tabLst>
                <a:tab pos="176213" algn="l"/>
              </a:tabLst>
              <a:defRPr/>
            </a:pPr>
            <a:r>
              <a:rPr lang="en-US" altLang="ko-KR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PPT PRESENTATION </a:t>
            </a:r>
            <a:r>
              <a:rPr lang="en-US" altLang="ko-KR" sz="5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35" name="원호 34">
            <a:extLst>
              <a:ext uri="{FF2B5EF4-FFF2-40B4-BE49-F238E27FC236}">
                <a16:creationId xmlns="" xmlns:a16="http://schemas.microsoft.com/office/drawing/2014/main" id="{E52B5838-2A63-4832-AA63-1D01FC89243B}"/>
              </a:ext>
            </a:extLst>
          </p:cNvPr>
          <p:cNvSpPr/>
          <p:nvPr/>
        </p:nvSpPr>
        <p:spPr>
          <a:xfrm>
            <a:off x="1736006" y="4091661"/>
            <a:ext cx="776215" cy="776215"/>
          </a:xfrm>
          <a:prstGeom prst="arc">
            <a:avLst/>
          </a:prstGeom>
          <a:ln w="19050">
            <a:solidFill>
              <a:srgbClr val="49D2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6" name="원호 35">
            <a:extLst>
              <a:ext uri="{FF2B5EF4-FFF2-40B4-BE49-F238E27FC236}">
                <a16:creationId xmlns="" xmlns:a16="http://schemas.microsoft.com/office/drawing/2014/main" id="{6194D689-7D91-40CF-BE13-C565E05CAD0E}"/>
              </a:ext>
            </a:extLst>
          </p:cNvPr>
          <p:cNvSpPr/>
          <p:nvPr/>
        </p:nvSpPr>
        <p:spPr>
          <a:xfrm>
            <a:off x="1111395" y="2066222"/>
            <a:ext cx="2025440" cy="2025440"/>
          </a:xfrm>
          <a:prstGeom prst="arc">
            <a:avLst>
              <a:gd name="adj1" fmla="val 5365069"/>
              <a:gd name="adj2" fmla="val 32305"/>
            </a:avLst>
          </a:prstGeom>
          <a:ln w="19050">
            <a:solidFill>
              <a:srgbClr val="49D2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70A6D564-76C3-4782-BAF1-76A23109F4CC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2512221" y="4479769"/>
            <a:ext cx="0" cy="1208190"/>
          </a:xfrm>
          <a:prstGeom prst="line">
            <a:avLst/>
          </a:prstGeom>
          <a:ln w="19050">
            <a:solidFill>
              <a:srgbClr val="49D2E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CB860F58-FD04-4F20-AAC7-A298E6B7D482}"/>
              </a:ext>
            </a:extLst>
          </p:cNvPr>
          <p:cNvSpPr/>
          <p:nvPr/>
        </p:nvSpPr>
        <p:spPr>
          <a:xfrm>
            <a:off x="1321510" y="2276337"/>
            <a:ext cx="1605209" cy="1605209"/>
          </a:xfrm>
          <a:prstGeom prst="ellipse">
            <a:avLst/>
          </a:prstGeom>
          <a:solidFill>
            <a:schemeClr val="bg1"/>
          </a:solidFill>
          <a:ln w="19050">
            <a:solidFill>
              <a:srgbClr val="49D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AFF7F6CE-C72C-491D-B818-9B0A47F7C958}"/>
              </a:ext>
            </a:extLst>
          </p:cNvPr>
          <p:cNvGrpSpPr/>
          <p:nvPr/>
        </p:nvGrpSpPr>
        <p:grpSpPr>
          <a:xfrm rot="5400000" flipV="1">
            <a:off x="3136834" y="2690834"/>
            <a:ext cx="776216" cy="776215"/>
            <a:chOff x="4401724" y="2464763"/>
            <a:chExt cx="776216" cy="776215"/>
          </a:xfrm>
        </p:grpSpPr>
        <p:sp>
          <p:nvSpPr>
            <p:cNvPr id="40" name="원호 39">
              <a:extLst>
                <a:ext uri="{FF2B5EF4-FFF2-40B4-BE49-F238E27FC236}">
                  <a16:creationId xmlns="" xmlns:a16="http://schemas.microsoft.com/office/drawing/2014/main" id="{87721155-0BD6-47C1-8B56-525A59A7248B}"/>
                </a:ext>
              </a:extLst>
            </p:cNvPr>
            <p:cNvSpPr/>
            <p:nvPr/>
          </p:nvSpPr>
          <p:spPr>
            <a:xfrm>
              <a:off x="4401724" y="2464763"/>
              <a:ext cx="776215" cy="776215"/>
            </a:xfrm>
            <a:prstGeom prst="arc">
              <a:avLst/>
            </a:prstGeom>
            <a:ln w="19050">
              <a:solidFill>
                <a:srgbClr val="49D2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="" xmlns:a16="http://schemas.microsoft.com/office/drawing/2014/main" id="{7400EF93-8461-43EA-8A46-4579F0D0D5F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15940" y="3014871"/>
              <a:ext cx="324000" cy="0"/>
            </a:xfrm>
            <a:prstGeom prst="line">
              <a:avLst/>
            </a:prstGeom>
            <a:ln w="19050">
              <a:solidFill>
                <a:srgbClr val="49D2E2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EE1585F8-99C6-4A46-B1E6-366B768306CA}"/>
              </a:ext>
            </a:extLst>
          </p:cNvPr>
          <p:cNvSpPr/>
          <p:nvPr/>
        </p:nvSpPr>
        <p:spPr>
          <a:xfrm>
            <a:off x="2798139" y="4606766"/>
            <a:ext cx="23677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8808D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43" name="Freeform 6">
            <a:extLst>
              <a:ext uri="{FF2B5EF4-FFF2-40B4-BE49-F238E27FC236}">
                <a16:creationId xmlns="" xmlns:a16="http://schemas.microsoft.com/office/drawing/2014/main" id="{D2D467E5-ED17-4A86-B78F-793274087C0A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1906729" y="2833774"/>
            <a:ext cx="425626" cy="37735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49D2E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4" name="원호 43">
            <a:extLst>
              <a:ext uri="{FF2B5EF4-FFF2-40B4-BE49-F238E27FC236}">
                <a16:creationId xmlns="" xmlns:a16="http://schemas.microsoft.com/office/drawing/2014/main" id="{381A320F-83E8-4674-B464-FA6B646B0270}"/>
              </a:ext>
            </a:extLst>
          </p:cNvPr>
          <p:cNvSpPr/>
          <p:nvPr/>
        </p:nvSpPr>
        <p:spPr>
          <a:xfrm>
            <a:off x="4925769" y="4091661"/>
            <a:ext cx="776215" cy="776215"/>
          </a:xfrm>
          <a:prstGeom prst="arc">
            <a:avLst/>
          </a:prstGeom>
          <a:ln w="19050">
            <a:solidFill>
              <a:srgbClr val="49D2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원호 44">
            <a:extLst>
              <a:ext uri="{FF2B5EF4-FFF2-40B4-BE49-F238E27FC236}">
                <a16:creationId xmlns="" xmlns:a16="http://schemas.microsoft.com/office/drawing/2014/main" id="{520D4F93-833B-40DE-B47D-D6987D6C9A41}"/>
              </a:ext>
            </a:extLst>
          </p:cNvPr>
          <p:cNvSpPr/>
          <p:nvPr/>
        </p:nvSpPr>
        <p:spPr>
          <a:xfrm>
            <a:off x="4301158" y="2066222"/>
            <a:ext cx="2025440" cy="2025440"/>
          </a:xfrm>
          <a:prstGeom prst="arc">
            <a:avLst>
              <a:gd name="adj1" fmla="val 5365069"/>
              <a:gd name="adj2" fmla="val 32305"/>
            </a:avLst>
          </a:prstGeom>
          <a:ln w="19050">
            <a:solidFill>
              <a:srgbClr val="49D2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6AA83A45-C081-4E46-9E27-71CB724C0642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5701984" y="4479769"/>
            <a:ext cx="0" cy="1208190"/>
          </a:xfrm>
          <a:prstGeom prst="line">
            <a:avLst/>
          </a:prstGeom>
          <a:ln w="19050">
            <a:solidFill>
              <a:srgbClr val="49D2E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2E7FF203-5527-4D20-9537-CBB1F10375C1}"/>
              </a:ext>
            </a:extLst>
          </p:cNvPr>
          <p:cNvSpPr/>
          <p:nvPr/>
        </p:nvSpPr>
        <p:spPr>
          <a:xfrm>
            <a:off x="4511273" y="2276337"/>
            <a:ext cx="1605209" cy="1605209"/>
          </a:xfrm>
          <a:prstGeom prst="ellipse">
            <a:avLst/>
          </a:prstGeom>
          <a:solidFill>
            <a:schemeClr val="bg1"/>
          </a:solidFill>
          <a:ln w="19050">
            <a:solidFill>
              <a:srgbClr val="49D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51FB7FCD-B96A-4C73-A971-D53F4F628457}"/>
              </a:ext>
            </a:extLst>
          </p:cNvPr>
          <p:cNvGrpSpPr/>
          <p:nvPr/>
        </p:nvGrpSpPr>
        <p:grpSpPr>
          <a:xfrm rot="5400000" flipV="1">
            <a:off x="6326597" y="2690834"/>
            <a:ext cx="776216" cy="776215"/>
            <a:chOff x="4401724" y="2464763"/>
            <a:chExt cx="776216" cy="776215"/>
          </a:xfrm>
        </p:grpSpPr>
        <p:sp>
          <p:nvSpPr>
            <p:cNvPr id="49" name="원호 48">
              <a:extLst>
                <a:ext uri="{FF2B5EF4-FFF2-40B4-BE49-F238E27FC236}">
                  <a16:creationId xmlns="" xmlns:a16="http://schemas.microsoft.com/office/drawing/2014/main" id="{81531795-4325-44AA-B5F6-5A06D6FD9425}"/>
                </a:ext>
              </a:extLst>
            </p:cNvPr>
            <p:cNvSpPr/>
            <p:nvPr/>
          </p:nvSpPr>
          <p:spPr>
            <a:xfrm>
              <a:off x="4401724" y="2464763"/>
              <a:ext cx="776215" cy="776215"/>
            </a:xfrm>
            <a:prstGeom prst="arc">
              <a:avLst/>
            </a:prstGeom>
            <a:ln w="19050">
              <a:solidFill>
                <a:srgbClr val="49D2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="" xmlns:a16="http://schemas.microsoft.com/office/drawing/2014/main" id="{9D86D97E-9E81-4952-B11E-66793D295F3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15940" y="3014871"/>
              <a:ext cx="324000" cy="0"/>
            </a:xfrm>
            <a:prstGeom prst="line">
              <a:avLst/>
            </a:prstGeom>
            <a:ln w="19050">
              <a:solidFill>
                <a:srgbClr val="49D2E2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5987902" y="4606766"/>
            <a:ext cx="23677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8808D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52" name="원호 51">
            <a:extLst>
              <a:ext uri="{FF2B5EF4-FFF2-40B4-BE49-F238E27FC236}">
                <a16:creationId xmlns="" xmlns:a16="http://schemas.microsoft.com/office/drawing/2014/main" id="{C84768B3-51C8-4EE3-A246-06976877072A}"/>
              </a:ext>
            </a:extLst>
          </p:cNvPr>
          <p:cNvSpPr/>
          <p:nvPr/>
        </p:nvSpPr>
        <p:spPr>
          <a:xfrm>
            <a:off x="8115532" y="4091661"/>
            <a:ext cx="776215" cy="776215"/>
          </a:xfrm>
          <a:prstGeom prst="arc">
            <a:avLst/>
          </a:prstGeom>
          <a:ln w="19050">
            <a:solidFill>
              <a:srgbClr val="49D2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원호 52">
            <a:extLst>
              <a:ext uri="{FF2B5EF4-FFF2-40B4-BE49-F238E27FC236}">
                <a16:creationId xmlns="" xmlns:a16="http://schemas.microsoft.com/office/drawing/2014/main" id="{E56F127E-AF00-41A4-90CF-B96BCFC972D5}"/>
              </a:ext>
            </a:extLst>
          </p:cNvPr>
          <p:cNvSpPr/>
          <p:nvPr/>
        </p:nvSpPr>
        <p:spPr>
          <a:xfrm>
            <a:off x="7490921" y="2066222"/>
            <a:ext cx="2025440" cy="2025440"/>
          </a:xfrm>
          <a:prstGeom prst="arc">
            <a:avLst>
              <a:gd name="adj1" fmla="val 5365069"/>
              <a:gd name="adj2" fmla="val 32305"/>
            </a:avLst>
          </a:prstGeom>
          <a:ln w="19050">
            <a:solidFill>
              <a:srgbClr val="49D2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9A95F5CC-00CC-4EC8-8F76-5E4C22D2A031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8891747" y="4479769"/>
            <a:ext cx="0" cy="1208190"/>
          </a:xfrm>
          <a:prstGeom prst="line">
            <a:avLst/>
          </a:prstGeom>
          <a:ln w="19050">
            <a:solidFill>
              <a:srgbClr val="49D2E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0C17488B-2557-4F52-9CDD-4DBBB0159946}"/>
              </a:ext>
            </a:extLst>
          </p:cNvPr>
          <p:cNvSpPr/>
          <p:nvPr/>
        </p:nvSpPr>
        <p:spPr>
          <a:xfrm>
            <a:off x="7701036" y="2276337"/>
            <a:ext cx="1605209" cy="1605209"/>
          </a:xfrm>
          <a:prstGeom prst="ellipse">
            <a:avLst/>
          </a:prstGeom>
          <a:solidFill>
            <a:schemeClr val="bg1"/>
          </a:solidFill>
          <a:ln w="19050">
            <a:solidFill>
              <a:srgbClr val="49D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E6450C3D-E718-4525-8298-931DEC7D5919}"/>
              </a:ext>
            </a:extLst>
          </p:cNvPr>
          <p:cNvGrpSpPr/>
          <p:nvPr/>
        </p:nvGrpSpPr>
        <p:grpSpPr>
          <a:xfrm rot="5400000" flipV="1">
            <a:off x="9516360" y="2690834"/>
            <a:ext cx="776216" cy="776215"/>
            <a:chOff x="4401724" y="2464763"/>
            <a:chExt cx="776216" cy="776215"/>
          </a:xfrm>
        </p:grpSpPr>
        <p:sp>
          <p:nvSpPr>
            <p:cNvPr id="57" name="원호 56">
              <a:extLst>
                <a:ext uri="{FF2B5EF4-FFF2-40B4-BE49-F238E27FC236}">
                  <a16:creationId xmlns="" xmlns:a16="http://schemas.microsoft.com/office/drawing/2014/main" id="{B3EF0484-6A24-4989-B321-8E07F765BF3A}"/>
                </a:ext>
              </a:extLst>
            </p:cNvPr>
            <p:cNvSpPr/>
            <p:nvPr/>
          </p:nvSpPr>
          <p:spPr>
            <a:xfrm>
              <a:off x="4401724" y="2464763"/>
              <a:ext cx="776215" cy="776215"/>
            </a:xfrm>
            <a:prstGeom prst="arc">
              <a:avLst/>
            </a:prstGeom>
            <a:ln w="19050">
              <a:solidFill>
                <a:srgbClr val="49D2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="" xmlns:a16="http://schemas.microsoft.com/office/drawing/2014/main" id="{477B0BF3-A789-4B53-8667-0E8E3CF524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15940" y="3014871"/>
              <a:ext cx="324000" cy="0"/>
            </a:xfrm>
            <a:prstGeom prst="line">
              <a:avLst/>
            </a:prstGeom>
            <a:ln w="19050">
              <a:solidFill>
                <a:srgbClr val="49D2E2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0CB85CED-BC9B-47B8-AD35-B6EC1B51FB29}"/>
              </a:ext>
            </a:extLst>
          </p:cNvPr>
          <p:cNvSpPr/>
          <p:nvPr/>
        </p:nvSpPr>
        <p:spPr>
          <a:xfrm>
            <a:off x="9177665" y="4606766"/>
            <a:ext cx="23677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8808D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60" name="Freeform 9">
            <a:extLst>
              <a:ext uri="{FF2B5EF4-FFF2-40B4-BE49-F238E27FC236}">
                <a16:creationId xmlns="" xmlns:a16="http://schemas.microsoft.com/office/drawing/2014/main" id="{19971FA5-6D75-40D4-BCA1-D1C6DF26EF3A}"/>
              </a:ext>
            </a:extLst>
          </p:cNvPr>
          <p:cNvSpPr>
            <a:spLocks/>
          </p:cNvSpPr>
          <p:nvPr/>
        </p:nvSpPr>
        <p:spPr bwMode="auto">
          <a:xfrm>
            <a:off x="8328853" y="2807788"/>
            <a:ext cx="349571" cy="461324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49D2E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1" name="자유형 23">
            <a:extLst>
              <a:ext uri="{FF2B5EF4-FFF2-40B4-BE49-F238E27FC236}">
                <a16:creationId xmlns="" xmlns:a16="http://schemas.microsoft.com/office/drawing/2014/main" id="{25213486-405A-44CF-9BDF-2929F9B7E30A}"/>
              </a:ext>
            </a:extLst>
          </p:cNvPr>
          <p:cNvSpPr>
            <a:spLocks/>
          </p:cNvSpPr>
          <p:nvPr/>
        </p:nvSpPr>
        <p:spPr bwMode="auto">
          <a:xfrm>
            <a:off x="5077374" y="2854123"/>
            <a:ext cx="421224" cy="36865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49D2E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C929D248-A3EC-4F76-995D-B67E5254AA32}"/>
              </a:ext>
            </a:extLst>
          </p:cNvPr>
          <p:cNvSpPr/>
          <p:nvPr/>
        </p:nvSpPr>
        <p:spPr>
          <a:xfrm>
            <a:off x="10428310" y="3140081"/>
            <a:ext cx="653936" cy="653936"/>
          </a:xfrm>
          <a:prstGeom prst="ellipse">
            <a:avLst/>
          </a:prstGeom>
          <a:solidFill>
            <a:srgbClr val="49D2E2"/>
          </a:solidFill>
          <a:ln w="19050">
            <a:solidFill>
              <a:srgbClr val="49D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GOAL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53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49">
            <a:extLst>
              <a:ext uri="{FF2B5EF4-FFF2-40B4-BE49-F238E27FC236}">
                <a16:creationId xmlns:a16="http://schemas.microsoft.com/office/drawing/2014/main" xmlns="" id="{5A780AE1-FC08-4642-983B-037B7ABC97EA}"/>
              </a:ext>
            </a:extLst>
          </p:cNvPr>
          <p:cNvSpPr/>
          <p:nvPr/>
        </p:nvSpPr>
        <p:spPr>
          <a:xfrm>
            <a:off x="273369" y="359388"/>
            <a:ext cx="1988568" cy="4692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ECECEC"/>
            </a:solidFill>
          </a:ln>
          <a:effectLst>
            <a:outerShdw blurRad="228600" dist="38100" dir="2700000" algn="tl" rotWithShape="0">
              <a:srgbClr val="49D2E2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lvl="1" algn="ctr"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73B35D65-6797-43CC-A344-51CAFA8539EE}"/>
              </a:ext>
            </a:extLst>
          </p:cNvPr>
          <p:cNvSpPr/>
          <p:nvPr/>
        </p:nvSpPr>
        <p:spPr>
          <a:xfrm>
            <a:off x="358478" y="415144"/>
            <a:ext cx="350031" cy="350031"/>
          </a:xfrm>
          <a:prstGeom prst="ellipse">
            <a:avLst/>
          </a:prstGeom>
          <a:solidFill>
            <a:srgbClr val="49D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xmlns="" id="{0EADA6A3-CFCA-44E1-8167-E7F57829A6CA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35335" y="503132"/>
            <a:ext cx="196316" cy="17405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사각형: 둥근 모서리 49">
            <a:extLst>
              <a:ext uri="{FF2B5EF4-FFF2-40B4-BE49-F238E27FC236}">
                <a16:creationId xmlns:a16="http://schemas.microsoft.com/office/drawing/2014/main" xmlns="" id="{5A780AE1-FC08-4642-983B-037B7ABC97EA}"/>
              </a:ext>
            </a:extLst>
          </p:cNvPr>
          <p:cNvSpPr/>
          <p:nvPr/>
        </p:nvSpPr>
        <p:spPr>
          <a:xfrm>
            <a:off x="2495199" y="360011"/>
            <a:ext cx="9372749" cy="469287"/>
          </a:xfrm>
          <a:prstGeom prst="roundRect">
            <a:avLst>
              <a:gd name="adj" fmla="val 50000"/>
            </a:avLst>
          </a:prstGeom>
          <a:solidFill>
            <a:srgbClr val="49D2E2"/>
          </a:solidFill>
          <a:ln w="9525">
            <a:solidFill>
              <a:srgbClr val="ECECEC"/>
            </a:solidFill>
          </a:ln>
          <a:effectLst>
            <a:outerShdw blurRad="228600" dist="38100" dir="2700000" algn="tl" rotWithShape="0">
              <a:srgbClr val="49D2E2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marL="176213" latinLnBrk="0">
              <a:tabLst>
                <a:tab pos="176213" algn="l"/>
              </a:tabLst>
              <a:defRPr/>
            </a:pPr>
            <a:r>
              <a:rPr lang="en-US" altLang="ko-KR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PPT PRESENTATION </a:t>
            </a:r>
            <a:r>
              <a:rPr lang="en-US" altLang="ko-KR" sz="5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0708A785-9751-4CFD-A313-ACBA229290D8}"/>
              </a:ext>
            </a:extLst>
          </p:cNvPr>
          <p:cNvGrpSpPr/>
          <p:nvPr/>
        </p:nvGrpSpPr>
        <p:grpSpPr>
          <a:xfrm>
            <a:off x="1816855" y="3034090"/>
            <a:ext cx="2140186" cy="1653419"/>
            <a:chOff x="1080255" y="2388093"/>
            <a:chExt cx="2140186" cy="1653419"/>
          </a:xfrm>
        </p:grpSpPr>
        <p:sp>
          <p:nvSpPr>
            <p:cNvPr id="64" name="원호 63">
              <a:extLst>
                <a:ext uri="{FF2B5EF4-FFF2-40B4-BE49-F238E27FC236}">
                  <a16:creationId xmlns:a16="http://schemas.microsoft.com/office/drawing/2014/main" xmlns="" id="{7F1EB13B-7F77-473A-858E-BC17A2F9A485}"/>
                </a:ext>
              </a:extLst>
            </p:cNvPr>
            <p:cNvSpPr/>
            <p:nvPr/>
          </p:nvSpPr>
          <p:spPr>
            <a:xfrm rot="10800000" flipV="1">
              <a:off x="2719388" y="3214802"/>
              <a:ext cx="289734" cy="288925"/>
            </a:xfrm>
            <a:prstGeom prst="arc">
              <a:avLst/>
            </a:prstGeom>
            <a:ln w="19050">
              <a:solidFill>
                <a:srgbClr val="49D2E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원호 64">
              <a:extLst>
                <a:ext uri="{FF2B5EF4-FFF2-40B4-BE49-F238E27FC236}">
                  <a16:creationId xmlns:a16="http://schemas.microsoft.com/office/drawing/2014/main" xmlns="" id="{D7CA517E-2808-4877-A431-86C11CFC7B85}"/>
                </a:ext>
              </a:extLst>
            </p:cNvPr>
            <p:cNvSpPr/>
            <p:nvPr/>
          </p:nvSpPr>
          <p:spPr>
            <a:xfrm>
              <a:off x="1080255" y="2388093"/>
              <a:ext cx="1653419" cy="1653419"/>
            </a:xfrm>
            <a:prstGeom prst="arc">
              <a:avLst>
                <a:gd name="adj1" fmla="val 575507"/>
                <a:gd name="adj2" fmla="val 20411742"/>
              </a:avLst>
            </a:prstGeom>
            <a:ln w="19050">
              <a:solidFill>
                <a:srgbClr val="49D2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xmlns="" id="{F2F43DFC-C32D-4616-82CA-6E01E0FF81C6}"/>
                </a:ext>
              </a:extLst>
            </p:cNvPr>
            <p:cNvCxnSpPr>
              <a:cxnSpLocks/>
            </p:cNvCxnSpPr>
            <p:nvPr/>
          </p:nvCxnSpPr>
          <p:spPr>
            <a:xfrm>
              <a:off x="2860441" y="3214802"/>
              <a:ext cx="360000" cy="0"/>
            </a:xfrm>
            <a:prstGeom prst="line">
              <a:avLst/>
            </a:prstGeom>
            <a:ln w="19050">
              <a:solidFill>
                <a:srgbClr val="49D2E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C81F45B4-4466-492E-AB34-FD7385E8CF7F}"/>
              </a:ext>
            </a:extLst>
          </p:cNvPr>
          <p:cNvGrpSpPr/>
          <p:nvPr/>
        </p:nvGrpSpPr>
        <p:grpSpPr>
          <a:xfrm>
            <a:off x="3678240" y="3034090"/>
            <a:ext cx="2142567" cy="1653419"/>
            <a:chOff x="3826306" y="2846897"/>
            <a:chExt cx="2142567" cy="1653419"/>
          </a:xfrm>
        </p:grpSpPr>
        <p:sp>
          <p:nvSpPr>
            <p:cNvPr id="68" name="원호 67">
              <a:extLst>
                <a:ext uri="{FF2B5EF4-FFF2-40B4-BE49-F238E27FC236}">
                  <a16:creationId xmlns:a16="http://schemas.microsoft.com/office/drawing/2014/main" xmlns="" id="{0604FF8A-29B2-47F3-B797-B0A6F25E6730}"/>
                </a:ext>
              </a:extLst>
            </p:cNvPr>
            <p:cNvSpPr/>
            <p:nvPr/>
          </p:nvSpPr>
          <p:spPr>
            <a:xfrm rot="10800000" flipV="1">
              <a:off x="5467820" y="3673606"/>
              <a:ext cx="289734" cy="288925"/>
            </a:xfrm>
            <a:prstGeom prst="arc">
              <a:avLst/>
            </a:prstGeom>
            <a:ln w="19050">
              <a:solidFill>
                <a:srgbClr val="49D2E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원호 68">
              <a:extLst>
                <a:ext uri="{FF2B5EF4-FFF2-40B4-BE49-F238E27FC236}">
                  <a16:creationId xmlns:a16="http://schemas.microsoft.com/office/drawing/2014/main" xmlns="" id="{F0B2454B-2D26-4368-B025-FAF2B951E8E1}"/>
                </a:ext>
              </a:extLst>
            </p:cNvPr>
            <p:cNvSpPr/>
            <p:nvPr/>
          </p:nvSpPr>
          <p:spPr>
            <a:xfrm>
              <a:off x="3826306" y="2846897"/>
              <a:ext cx="1653419" cy="1653419"/>
            </a:xfrm>
            <a:prstGeom prst="arc">
              <a:avLst>
                <a:gd name="adj1" fmla="val 575507"/>
                <a:gd name="adj2" fmla="val 10219666"/>
              </a:avLst>
            </a:prstGeom>
            <a:ln w="19050">
              <a:solidFill>
                <a:srgbClr val="49D2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xmlns="" id="{35DF7988-15E7-45D1-9516-94F9799039C2}"/>
                </a:ext>
              </a:extLst>
            </p:cNvPr>
            <p:cNvCxnSpPr>
              <a:cxnSpLocks/>
            </p:cNvCxnSpPr>
            <p:nvPr/>
          </p:nvCxnSpPr>
          <p:spPr>
            <a:xfrm>
              <a:off x="5608873" y="3673606"/>
              <a:ext cx="360000" cy="0"/>
            </a:xfrm>
            <a:prstGeom prst="line">
              <a:avLst/>
            </a:prstGeom>
            <a:ln w="19050">
              <a:solidFill>
                <a:srgbClr val="49D2E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4CA56B95-4DA0-450E-BE65-F27D2D26D0C2}"/>
              </a:ext>
            </a:extLst>
          </p:cNvPr>
          <p:cNvGrpSpPr/>
          <p:nvPr/>
        </p:nvGrpSpPr>
        <p:grpSpPr>
          <a:xfrm flipH="1" flipV="1">
            <a:off x="3213268" y="3034089"/>
            <a:ext cx="2118391" cy="1653419"/>
            <a:chOff x="3826306" y="2846897"/>
            <a:chExt cx="2118391" cy="1653419"/>
          </a:xfrm>
        </p:grpSpPr>
        <p:sp>
          <p:nvSpPr>
            <p:cNvPr id="72" name="원호 71">
              <a:extLst>
                <a:ext uri="{FF2B5EF4-FFF2-40B4-BE49-F238E27FC236}">
                  <a16:creationId xmlns:a16="http://schemas.microsoft.com/office/drawing/2014/main" xmlns="" id="{58E61E42-DF51-403F-8E4D-D083E1AC54F9}"/>
                </a:ext>
              </a:extLst>
            </p:cNvPr>
            <p:cNvSpPr/>
            <p:nvPr/>
          </p:nvSpPr>
          <p:spPr>
            <a:xfrm rot="10800000" flipV="1">
              <a:off x="5443644" y="3795050"/>
              <a:ext cx="289734" cy="288925"/>
            </a:xfrm>
            <a:prstGeom prst="arc">
              <a:avLst>
                <a:gd name="adj1" fmla="val 16200000"/>
                <a:gd name="adj2" fmla="val 20885951"/>
              </a:avLst>
            </a:prstGeom>
            <a:ln w="19050">
              <a:solidFill>
                <a:srgbClr val="49D2E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원호 72">
              <a:extLst>
                <a:ext uri="{FF2B5EF4-FFF2-40B4-BE49-F238E27FC236}">
                  <a16:creationId xmlns:a16="http://schemas.microsoft.com/office/drawing/2014/main" xmlns="" id="{C9D70F84-14AE-48E5-A2E0-D0ADF48CD3AA}"/>
                </a:ext>
              </a:extLst>
            </p:cNvPr>
            <p:cNvSpPr/>
            <p:nvPr/>
          </p:nvSpPr>
          <p:spPr>
            <a:xfrm>
              <a:off x="3826306" y="2846897"/>
              <a:ext cx="1653419" cy="1653419"/>
            </a:xfrm>
            <a:prstGeom prst="arc">
              <a:avLst>
                <a:gd name="adj1" fmla="val 964358"/>
                <a:gd name="adj2" fmla="val 9721318"/>
              </a:avLst>
            </a:prstGeom>
            <a:ln w="19050">
              <a:solidFill>
                <a:srgbClr val="49D2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xmlns="" id="{8168321A-5CED-4FBC-8EA3-9A0133351BDD}"/>
                </a:ext>
              </a:extLst>
            </p:cNvPr>
            <p:cNvCxnSpPr>
              <a:cxnSpLocks/>
            </p:cNvCxnSpPr>
            <p:nvPr/>
          </p:nvCxnSpPr>
          <p:spPr>
            <a:xfrm>
              <a:off x="5584697" y="3795050"/>
              <a:ext cx="360000" cy="0"/>
            </a:xfrm>
            <a:prstGeom prst="line">
              <a:avLst/>
            </a:prstGeom>
            <a:ln w="19050">
              <a:solidFill>
                <a:srgbClr val="49D2E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C1BA80DC-3899-44C6-B1AF-B2A6DBA3721D}"/>
              </a:ext>
            </a:extLst>
          </p:cNvPr>
          <p:cNvGrpSpPr/>
          <p:nvPr/>
        </p:nvGrpSpPr>
        <p:grpSpPr>
          <a:xfrm>
            <a:off x="5539625" y="3034089"/>
            <a:ext cx="2142567" cy="1653419"/>
            <a:chOff x="3826306" y="2846897"/>
            <a:chExt cx="2142567" cy="1653419"/>
          </a:xfrm>
        </p:grpSpPr>
        <p:sp>
          <p:nvSpPr>
            <p:cNvPr id="76" name="원호 75">
              <a:extLst>
                <a:ext uri="{FF2B5EF4-FFF2-40B4-BE49-F238E27FC236}">
                  <a16:creationId xmlns:a16="http://schemas.microsoft.com/office/drawing/2014/main" xmlns="" id="{6D07837B-22B0-4256-8365-366D779D4F52}"/>
                </a:ext>
              </a:extLst>
            </p:cNvPr>
            <p:cNvSpPr/>
            <p:nvPr/>
          </p:nvSpPr>
          <p:spPr>
            <a:xfrm rot="10800000" flipV="1">
              <a:off x="5467820" y="3673606"/>
              <a:ext cx="289734" cy="288925"/>
            </a:xfrm>
            <a:prstGeom prst="arc">
              <a:avLst/>
            </a:prstGeom>
            <a:ln w="19050">
              <a:solidFill>
                <a:srgbClr val="49D2E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원호 76">
              <a:extLst>
                <a:ext uri="{FF2B5EF4-FFF2-40B4-BE49-F238E27FC236}">
                  <a16:creationId xmlns:a16="http://schemas.microsoft.com/office/drawing/2014/main" xmlns="" id="{F4FC5190-A46C-440D-A105-0A62AFA6EE3A}"/>
                </a:ext>
              </a:extLst>
            </p:cNvPr>
            <p:cNvSpPr/>
            <p:nvPr/>
          </p:nvSpPr>
          <p:spPr>
            <a:xfrm>
              <a:off x="3826306" y="2846897"/>
              <a:ext cx="1653419" cy="1653419"/>
            </a:xfrm>
            <a:prstGeom prst="arc">
              <a:avLst>
                <a:gd name="adj1" fmla="val 575507"/>
                <a:gd name="adj2" fmla="val 10219666"/>
              </a:avLst>
            </a:prstGeom>
            <a:ln w="19050">
              <a:solidFill>
                <a:srgbClr val="49D2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xmlns="" id="{980BB35D-0CBF-4093-A6B5-A31C2A835B29}"/>
                </a:ext>
              </a:extLst>
            </p:cNvPr>
            <p:cNvCxnSpPr>
              <a:cxnSpLocks/>
            </p:cNvCxnSpPr>
            <p:nvPr/>
          </p:nvCxnSpPr>
          <p:spPr>
            <a:xfrm>
              <a:off x="5608873" y="3673606"/>
              <a:ext cx="360000" cy="0"/>
            </a:xfrm>
            <a:prstGeom prst="line">
              <a:avLst/>
            </a:prstGeom>
            <a:ln w="19050">
              <a:solidFill>
                <a:srgbClr val="49D2E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23208D4D-D574-4372-9E5B-6F7645F664FE}"/>
              </a:ext>
            </a:extLst>
          </p:cNvPr>
          <p:cNvGrpSpPr/>
          <p:nvPr/>
        </p:nvGrpSpPr>
        <p:grpSpPr>
          <a:xfrm flipH="1" flipV="1">
            <a:off x="5074653" y="3034088"/>
            <a:ext cx="2118391" cy="1653419"/>
            <a:chOff x="3826306" y="2846897"/>
            <a:chExt cx="2118391" cy="1653419"/>
          </a:xfrm>
        </p:grpSpPr>
        <p:sp>
          <p:nvSpPr>
            <p:cNvPr id="80" name="원호 79">
              <a:extLst>
                <a:ext uri="{FF2B5EF4-FFF2-40B4-BE49-F238E27FC236}">
                  <a16:creationId xmlns:a16="http://schemas.microsoft.com/office/drawing/2014/main" xmlns="" id="{25913C2D-E2A1-4E4D-BD93-0C03327F9887}"/>
                </a:ext>
              </a:extLst>
            </p:cNvPr>
            <p:cNvSpPr/>
            <p:nvPr/>
          </p:nvSpPr>
          <p:spPr>
            <a:xfrm rot="10800000" flipV="1">
              <a:off x="5443644" y="3795050"/>
              <a:ext cx="289734" cy="288925"/>
            </a:xfrm>
            <a:prstGeom prst="arc">
              <a:avLst>
                <a:gd name="adj1" fmla="val 16200000"/>
                <a:gd name="adj2" fmla="val 20885951"/>
              </a:avLst>
            </a:prstGeom>
            <a:ln w="19050">
              <a:solidFill>
                <a:srgbClr val="49D2E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원호 80">
              <a:extLst>
                <a:ext uri="{FF2B5EF4-FFF2-40B4-BE49-F238E27FC236}">
                  <a16:creationId xmlns:a16="http://schemas.microsoft.com/office/drawing/2014/main" xmlns="" id="{CFC7DE72-56C6-40E1-A39C-E76939F731D6}"/>
                </a:ext>
              </a:extLst>
            </p:cNvPr>
            <p:cNvSpPr/>
            <p:nvPr/>
          </p:nvSpPr>
          <p:spPr>
            <a:xfrm>
              <a:off x="3826306" y="2846897"/>
              <a:ext cx="1653419" cy="1653419"/>
            </a:xfrm>
            <a:prstGeom prst="arc">
              <a:avLst>
                <a:gd name="adj1" fmla="val 964358"/>
                <a:gd name="adj2" fmla="val 9721318"/>
              </a:avLst>
            </a:prstGeom>
            <a:ln w="19050">
              <a:solidFill>
                <a:srgbClr val="49D2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xmlns="" id="{821DCCE3-AE3C-498E-9BE2-FEFC7CAA9CFB}"/>
                </a:ext>
              </a:extLst>
            </p:cNvPr>
            <p:cNvCxnSpPr>
              <a:cxnSpLocks/>
            </p:cNvCxnSpPr>
            <p:nvPr/>
          </p:nvCxnSpPr>
          <p:spPr>
            <a:xfrm>
              <a:off x="5584697" y="3795050"/>
              <a:ext cx="360000" cy="0"/>
            </a:xfrm>
            <a:prstGeom prst="line">
              <a:avLst/>
            </a:prstGeom>
            <a:ln w="19050">
              <a:solidFill>
                <a:srgbClr val="49D2E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xmlns="" id="{9DE60EC8-EEA6-4310-86C4-FF6564CD376D}"/>
              </a:ext>
            </a:extLst>
          </p:cNvPr>
          <p:cNvGrpSpPr/>
          <p:nvPr/>
        </p:nvGrpSpPr>
        <p:grpSpPr>
          <a:xfrm>
            <a:off x="7401010" y="3034088"/>
            <a:ext cx="2142567" cy="1653419"/>
            <a:chOff x="3826306" y="2846897"/>
            <a:chExt cx="2142567" cy="1653419"/>
          </a:xfrm>
        </p:grpSpPr>
        <p:sp>
          <p:nvSpPr>
            <p:cNvPr id="84" name="원호 83">
              <a:extLst>
                <a:ext uri="{FF2B5EF4-FFF2-40B4-BE49-F238E27FC236}">
                  <a16:creationId xmlns:a16="http://schemas.microsoft.com/office/drawing/2014/main" xmlns="" id="{2F30EE20-EB38-4D3A-8F68-AB2142C743BC}"/>
                </a:ext>
              </a:extLst>
            </p:cNvPr>
            <p:cNvSpPr/>
            <p:nvPr/>
          </p:nvSpPr>
          <p:spPr>
            <a:xfrm rot="10800000" flipV="1">
              <a:off x="5467820" y="3673606"/>
              <a:ext cx="289734" cy="288925"/>
            </a:xfrm>
            <a:prstGeom prst="arc">
              <a:avLst/>
            </a:prstGeom>
            <a:ln w="19050">
              <a:solidFill>
                <a:srgbClr val="49D2E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원호 84">
              <a:extLst>
                <a:ext uri="{FF2B5EF4-FFF2-40B4-BE49-F238E27FC236}">
                  <a16:creationId xmlns:a16="http://schemas.microsoft.com/office/drawing/2014/main" xmlns="" id="{1315B2A2-DC79-45FE-BE59-F20D22C6E9C0}"/>
                </a:ext>
              </a:extLst>
            </p:cNvPr>
            <p:cNvSpPr/>
            <p:nvPr/>
          </p:nvSpPr>
          <p:spPr>
            <a:xfrm>
              <a:off x="3826306" y="2846897"/>
              <a:ext cx="1653419" cy="1653419"/>
            </a:xfrm>
            <a:prstGeom prst="arc">
              <a:avLst>
                <a:gd name="adj1" fmla="val 575507"/>
                <a:gd name="adj2" fmla="val 10219666"/>
              </a:avLst>
            </a:prstGeom>
            <a:ln w="19050">
              <a:solidFill>
                <a:srgbClr val="49D2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xmlns="" id="{A719BEB1-4931-4A59-B169-FB90BDF7C390}"/>
                </a:ext>
              </a:extLst>
            </p:cNvPr>
            <p:cNvCxnSpPr>
              <a:cxnSpLocks/>
            </p:cNvCxnSpPr>
            <p:nvPr/>
          </p:nvCxnSpPr>
          <p:spPr>
            <a:xfrm>
              <a:off x="5608873" y="3673606"/>
              <a:ext cx="360000" cy="0"/>
            </a:xfrm>
            <a:prstGeom prst="line">
              <a:avLst/>
            </a:prstGeom>
            <a:ln w="19050">
              <a:solidFill>
                <a:srgbClr val="49D2E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4BD4E74A-4B9C-43DB-935B-6BBD66EC56DB}"/>
              </a:ext>
            </a:extLst>
          </p:cNvPr>
          <p:cNvGrpSpPr/>
          <p:nvPr/>
        </p:nvGrpSpPr>
        <p:grpSpPr>
          <a:xfrm flipH="1" flipV="1">
            <a:off x="6936038" y="3034087"/>
            <a:ext cx="2118391" cy="1653419"/>
            <a:chOff x="3826306" y="2846897"/>
            <a:chExt cx="2118391" cy="1653419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xmlns="" id="{48CCB91F-42AD-493F-8845-2D819781F650}"/>
                </a:ext>
              </a:extLst>
            </p:cNvPr>
            <p:cNvSpPr/>
            <p:nvPr/>
          </p:nvSpPr>
          <p:spPr>
            <a:xfrm rot="10800000" flipV="1">
              <a:off x="5443644" y="3795050"/>
              <a:ext cx="289734" cy="288925"/>
            </a:xfrm>
            <a:prstGeom prst="arc">
              <a:avLst>
                <a:gd name="adj1" fmla="val 16200000"/>
                <a:gd name="adj2" fmla="val 20885951"/>
              </a:avLst>
            </a:prstGeom>
            <a:ln w="19050">
              <a:solidFill>
                <a:srgbClr val="49D2E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원호 88">
              <a:extLst>
                <a:ext uri="{FF2B5EF4-FFF2-40B4-BE49-F238E27FC236}">
                  <a16:creationId xmlns:a16="http://schemas.microsoft.com/office/drawing/2014/main" xmlns="" id="{467C1902-0CB0-40B1-8DA9-2B842F35F7B6}"/>
                </a:ext>
              </a:extLst>
            </p:cNvPr>
            <p:cNvSpPr/>
            <p:nvPr/>
          </p:nvSpPr>
          <p:spPr>
            <a:xfrm>
              <a:off x="3826306" y="2846897"/>
              <a:ext cx="1653419" cy="1653419"/>
            </a:xfrm>
            <a:prstGeom prst="arc">
              <a:avLst>
                <a:gd name="adj1" fmla="val 964358"/>
                <a:gd name="adj2" fmla="val 9721318"/>
              </a:avLst>
            </a:prstGeom>
            <a:ln w="19050">
              <a:solidFill>
                <a:srgbClr val="49D2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xmlns="" id="{72E5CAD7-9DE0-4B60-8F10-12DAF748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584697" y="3795050"/>
              <a:ext cx="360000" cy="0"/>
            </a:xfrm>
            <a:prstGeom prst="line">
              <a:avLst/>
            </a:prstGeom>
            <a:ln w="19050">
              <a:solidFill>
                <a:srgbClr val="49D2E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385C3BD9-499F-4AE5-AE45-669867E7F38E}"/>
              </a:ext>
            </a:extLst>
          </p:cNvPr>
          <p:cNvSpPr/>
          <p:nvPr/>
        </p:nvSpPr>
        <p:spPr>
          <a:xfrm>
            <a:off x="9727485" y="3465962"/>
            <a:ext cx="789668" cy="789668"/>
          </a:xfrm>
          <a:prstGeom prst="ellipse">
            <a:avLst/>
          </a:prstGeom>
          <a:solidFill>
            <a:srgbClr val="49D2E2"/>
          </a:solidFill>
          <a:ln>
            <a:solidFill>
              <a:srgbClr val="49D2E2"/>
            </a:solidFill>
          </a:ln>
          <a:effectLst>
            <a:outerShdw blurRad="50800" dist="38100" dir="8100000" algn="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A+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92" name="자유형: 도형 37">
            <a:extLst>
              <a:ext uri="{FF2B5EF4-FFF2-40B4-BE49-F238E27FC236}">
                <a16:creationId xmlns:a16="http://schemas.microsoft.com/office/drawing/2014/main" xmlns="" id="{D0A54FEA-14C4-4E83-8F00-73E048D1B0AA}"/>
              </a:ext>
            </a:extLst>
          </p:cNvPr>
          <p:cNvSpPr/>
          <p:nvPr/>
        </p:nvSpPr>
        <p:spPr>
          <a:xfrm>
            <a:off x="1928990" y="3998795"/>
            <a:ext cx="1435567" cy="593696"/>
          </a:xfrm>
          <a:custGeom>
            <a:avLst/>
            <a:gdLst>
              <a:gd name="connsiteX0" fmla="*/ 0 w 1435567"/>
              <a:gd name="connsiteY0" fmla="*/ 0 h 593696"/>
              <a:gd name="connsiteX1" fmla="*/ 1435567 w 1435567"/>
              <a:gd name="connsiteY1" fmla="*/ 0 h 593696"/>
              <a:gd name="connsiteX2" fmla="*/ 1434613 w 1435567"/>
              <a:gd name="connsiteY2" fmla="*/ 9463 h 593696"/>
              <a:gd name="connsiteX3" fmla="*/ 717783 w 1435567"/>
              <a:gd name="connsiteY3" fmla="*/ 593696 h 593696"/>
              <a:gd name="connsiteX4" fmla="*/ 954 w 1435567"/>
              <a:gd name="connsiteY4" fmla="*/ 9463 h 593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567" h="593696">
                <a:moveTo>
                  <a:pt x="0" y="0"/>
                </a:moveTo>
                <a:lnTo>
                  <a:pt x="1435567" y="0"/>
                </a:lnTo>
                <a:lnTo>
                  <a:pt x="1434613" y="9463"/>
                </a:lnTo>
                <a:cubicBezTo>
                  <a:pt x="1366385" y="342884"/>
                  <a:pt x="1071374" y="593696"/>
                  <a:pt x="717783" y="593696"/>
                </a:cubicBezTo>
                <a:cubicBezTo>
                  <a:pt x="364192" y="593696"/>
                  <a:pt x="69181" y="342884"/>
                  <a:pt x="954" y="9463"/>
                </a:cubicBezTo>
                <a:close/>
              </a:path>
            </a:pathLst>
          </a:custGeom>
          <a:solidFill>
            <a:srgbClr val="49D2E2"/>
          </a:solidFill>
          <a:ln>
            <a:solidFill>
              <a:srgbClr val="49D2E2"/>
            </a:solidFill>
          </a:ln>
          <a:effectLst>
            <a:outerShdw blurRad="152400" dist="381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3" name="자유형: 도형 38">
            <a:extLst>
              <a:ext uri="{FF2B5EF4-FFF2-40B4-BE49-F238E27FC236}">
                <a16:creationId xmlns:a16="http://schemas.microsoft.com/office/drawing/2014/main" xmlns="" id="{3D4AC4CA-62AD-4E0B-A13F-4A66592A7E99}"/>
              </a:ext>
            </a:extLst>
          </p:cNvPr>
          <p:cNvSpPr/>
          <p:nvPr/>
        </p:nvSpPr>
        <p:spPr>
          <a:xfrm>
            <a:off x="3789015" y="3998795"/>
            <a:ext cx="1435567" cy="593696"/>
          </a:xfrm>
          <a:custGeom>
            <a:avLst/>
            <a:gdLst>
              <a:gd name="connsiteX0" fmla="*/ 0 w 1435567"/>
              <a:gd name="connsiteY0" fmla="*/ 0 h 593696"/>
              <a:gd name="connsiteX1" fmla="*/ 1435567 w 1435567"/>
              <a:gd name="connsiteY1" fmla="*/ 0 h 593696"/>
              <a:gd name="connsiteX2" fmla="*/ 1434613 w 1435567"/>
              <a:gd name="connsiteY2" fmla="*/ 9463 h 593696"/>
              <a:gd name="connsiteX3" fmla="*/ 717783 w 1435567"/>
              <a:gd name="connsiteY3" fmla="*/ 593696 h 593696"/>
              <a:gd name="connsiteX4" fmla="*/ 954 w 1435567"/>
              <a:gd name="connsiteY4" fmla="*/ 9463 h 593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567" h="593696">
                <a:moveTo>
                  <a:pt x="0" y="0"/>
                </a:moveTo>
                <a:lnTo>
                  <a:pt x="1435567" y="0"/>
                </a:lnTo>
                <a:lnTo>
                  <a:pt x="1434613" y="9463"/>
                </a:lnTo>
                <a:cubicBezTo>
                  <a:pt x="1366385" y="342884"/>
                  <a:pt x="1071374" y="593696"/>
                  <a:pt x="717783" y="593696"/>
                </a:cubicBezTo>
                <a:cubicBezTo>
                  <a:pt x="364192" y="593696"/>
                  <a:pt x="69181" y="342884"/>
                  <a:pt x="954" y="946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49D2E2"/>
            </a:solidFill>
          </a:ln>
          <a:effectLst>
            <a:outerShdw blurRad="152400" dist="381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자유형: 도형 39">
            <a:extLst>
              <a:ext uri="{FF2B5EF4-FFF2-40B4-BE49-F238E27FC236}">
                <a16:creationId xmlns:a16="http://schemas.microsoft.com/office/drawing/2014/main" xmlns="" id="{DF4865CD-268A-480B-BC0D-8B99B78CCBF7}"/>
              </a:ext>
            </a:extLst>
          </p:cNvPr>
          <p:cNvSpPr/>
          <p:nvPr/>
        </p:nvSpPr>
        <p:spPr>
          <a:xfrm>
            <a:off x="5649040" y="3998795"/>
            <a:ext cx="1435567" cy="593696"/>
          </a:xfrm>
          <a:custGeom>
            <a:avLst/>
            <a:gdLst>
              <a:gd name="connsiteX0" fmla="*/ 0 w 1435567"/>
              <a:gd name="connsiteY0" fmla="*/ 0 h 593696"/>
              <a:gd name="connsiteX1" fmla="*/ 1435567 w 1435567"/>
              <a:gd name="connsiteY1" fmla="*/ 0 h 593696"/>
              <a:gd name="connsiteX2" fmla="*/ 1434613 w 1435567"/>
              <a:gd name="connsiteY2" fmla="*/ 9463 h 593696"/>
              <a:gd name="connsiteX3" fmla="*/ 717783 w 1435567"/>
              <a:gd name="connsiteY3" fmla="*/ 593696 h 593696"/>
              <a:gd name="connsiteX4" fmla="*/ 954 w 1435567"/>
              <a:gd name="connsiteY4" fmla="*/ 9463 h 593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567" h="593696">
                <a:moveTo>
                  <a:pt x="0" y="0"/>
                </a:moveTo>
                <a:lnTo>
                  <a:pt x="1435567" y="0"/>
                </a:lnTo>
                <a:lnTo>
                  <a:pt x="1434613" y="9463"/>
                </a:lnTo>
                <a:cubicBezTo>
                  <a:pt x="1366385" y="342884"/>
                  <a:pt x="1071374" y="593696"/>
                  <a:pt x="717783" y="593696"/>
                </a:cubicBezTo>
                <a:cubicBezTo>
                  <a:pt x="364192" y="593696"/>
                  <a:pt x="69181" y="342884"/>
                  <a:pt x="954" y="9463"/>
                </a:cubicBezTo>
                <a:close/>
              </a:path>
            </a:pathLst>
          </a:custGeom>
          <a:solidFill>
            <a:srgbClr val="49D2E2"/>
          </a:solidFill>
          <a:ln>
            <a:solidFill>
              <a:srgbClr val="49D2E2"/>
            </a:solidFill>
          </a:ln>
          <a:effectLst>
            <a:outerShdw blurRad="152400" dist="381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5" name="자유형: 도형 40">
            <a:extLst>
              <a:ext uri="{FF2B5EF4-FFF2-40B4-BE49-F238E27FC236}">
                <a16:creationId xmlns:a16="http://schemas.microsoft.com/office/drawing/2014/main" xmlns="" id="{F982B747-DB6B-45E4-A936-55DB5FB15A16}"/>
              </a:ext>
            </a:extLst>
          </p:cNvPr>
          <p:cNvSpPr/>
          <p:nvPr/>
        </p:nvSpPr>
        <p:spPr>
          <a:xfrm>
            <a:off x="7509935" y="3998795"/>
            <a:ext cx="1435567" cy="593696"/>
          </a:xfrm>
          <a:custGeom>
            <a:avLst/>
            <a:gdLst>
              <a:gd name="connsiteX0" fmla="*/ 0 w 1435567"/>
              <a:gd name="connsiteY0" fmla="*/ 0 h 593696"/>
              <a:gd name="connsiteX1" fmla="*/ 1435567 w 1435567"/>
              <a:gd name="connsiteY1" fmla="*/ 0 h 593696"/>
              <a:gd name="connsiteX2" fmla="*/ 1434613 w 1435567"/>
              <a:gd name="connsiteY2" fmla="*/ 9463 h 593696"/>
              <a:gd name="connsiteX3" fmla="*/ 717783 w 1435567"/>
              <a:gd name="connsiteY3" fmla="*/ 593696 h 593696"/>
              <a:gd name="connsiteX4" fmla="*/ 954 w 1435567"/>
              <a:gd name="connsiteY4" fmla="*/ 9463 h 593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567" h="593696">
                <a:moveTo>
                  <a:pt x="0" y="0"/>
                </a:moveTo>
                <a:lnTo>
                  <a:pt x="1435567" y="0"/>
                </a:lnTo>
                <a:lnTo>
                  <a:pt x="1434613" y="9463"/>
                </a:lnTo>
                <a:cubicBezTo>
                  <a:pt x="1366385" y="342884"/>
                  <a:pt x="1071374" y="593696"/>
                  <a:pt x="717783" y="593696"/>
                </a:cubicBezTo>
                <a:cubicBezTo>
                  <a:pt x="364192" y="593696"/>
                  <a:pt x="69181" y="342884"/>
                  <a:pt x="954" y="9463"/>
                </a:cubicBezTo>
                <a:close/>
              </a:path>
            </a:pathLst>
          </a:custGeom>
          <a:solidFill>
            <a:srgbClr val="49D2E2"/>
          </a:solidFill>
          <a:ln>
            <a:solidFill>
              <a:srgbClr val="49D2E2"/>
            </a:solidFill>
          </a:ln>
          <a:effectLst>
            <a:outerShdw blurRad="152400" dist="381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자유형 32">
            <a:extLst>
              <a:ext uri="{FF2B5EF4-FFF2-40B4-BE49-F238E27FC236}">
                <a16:creationId xmlns:a16="http://schemas.microsoft.com/office/drawing/2014/main" xmlns="" id="{4A570D0A-6EA1-4E4E-8C77-E350ED4D839B}"/>
              </a:ext>
            </a:extLst>
          </p:cNvPr>
          <p:cNvSpPr>
            <a:spLocks/>
          </p:cNvSpPr>
          <p:nvPr/>
        </p:nvSpPr>
        <p:spPr bwMode="auto">
          <a:xfrm>
            <a:off x="4312914" y="3400786"/>
            <a:ext cx="338567" cy="338567"/>
          </a:xfrm>
          <a:custGeom>
            <a:avLst/>
            <a:gdLst>
              <a:gd name="connsiteX0" fmla="*/ 4509870 w 6502401"/>
              <a:gd name="connsiteY0" fmla="*/ 1250950 h 6502400"/>
              <a:gd name="connsiteX1" fmla="*/ 3460751 w 6502401"/>
              <a:gd name="connsiteY1" fmla="*/ 2299449 h 6502400"/>
              <a:gd name="connsiteX2" fmla="*/ 4204979 w 6502401"/>
              <a:gd name="connsiteY2" fmla="*/ 3043238 h 6502400"/>
              <a:gd name="connsiteX3" fmla="*/ 5253039 w 6502401"/>
              <a:gd name="connsiteY3" fmla="*/ 1994739 h 6502400"/>
              <a:gd name="connsiteX4" fmla="*/ 5487377 w 6502401"/>
              <a:gd name="connsiteY4" fmla="*/ 0 h 6502400"/>
              <a:gd name="connsiteX5" fmla="*/ 5557233 w 6502401"/>
              <a:gd name="connsiteY5" fmla="*/ 0 h 6502400"/>
              <a:gd name="connsiteX6" fmla="*/ 5626559 w 6502401"/>
              <a:gd name="connsiteY6" fmla="*/ 6350 h 6502400"/>
              <a:gd name="connsiteX7" fmla="*/ 5695356 w 6502401"/>
              <a:gd name="connsiteY7" fmla="*/ 20108 h 6502400"/>
              <a:gd name="connsiteX8" fmla="*/ 5763095 w 6502401"/>
              <a:gd name="connsiteY8" fmla="*/ 39688 h 6502400"/>
              <a:gd name="connsiteX9" fmla="*/ 5828717 w 6502401"/>
              <a:gd name="connsiteY9" fmla="*/ 66675 h 6502400"/>
              <a:gd name="connsiteX10" fmla="*/ 5891693 w 6502401"/>
              <a:gd name="connsiteY10" fmla="*/ 100013 h 6502400"/>
              <a:gd name="connsiteX11" fmla="*/ 5953081 w 6502401"/>
              <a:gd name="connsiteY11" fmla="*/ 139700 h 6502400"/>
              <a:gd name="connsiteX12" fmla="*/ 6010236 w 6502401"/>
              <a:gd name="connsiteY12" fmla="*/ 186796 h 6502400"/>
              <a:gd name="connsiteX13" fmla="*/ 6036697 w 6502401"/>
              <a:gd name="connsiteY13" fmla="*/ 212725 h 6502400"/>
              <a:gd name="connsiteX14" fmla="*/ 6289659 w 6502401"/>
              <a:gd name="connsiteY14" fmla="*/ 465667 h 6502400"/>
              <a:gd name="connsiteX15" fmla="*/ 6316649 w 6502401"/>
              <a:gd name="connsiteY15" fmla="*/ 493183 h 6502400"/>
              <a:gd name="connsiteX16" fmla="*/ 6362690 w 6502401"/>
              <a:gd name="connsiteY16" fmla="*/ 550333 h 6502400"/>
              <a:gd name="connsiteX17" fmla="*/ 6402381 w 6502401"/>
              <a:gd name="connsiteY17" fmla="*/ 610658 h 6502400"/>
              <a:gd name="connsiteX18" fmla="*/ 6436250 w 6502401"/>
              <a:gd name="connsiteY18" fmla="*/ 674158 h 6502400"/>
              <a:gd name="connsiteX19" fmla="*/ 6462711 w 6502401"/>
              <a:gd name="connsiteY19" fmla="*/ 739246 h 6502400"/>
              <a:gd name="connsiteX20" fmla="*/ 6482820 w 6502401"/>
              <a:gd name="connsiteY20" fmla="*/ 807508 h 6502400"/>
              <a:gd name="connsiteX21" fmla="*/ 6495522 w 6502401"/>
              <a:gd name="connsiteY21" fmla="*/ 875771 h 6502400"/>
              <a:gd name="connsiteX22" fmla="*/ 6502401 w 6502401"/>
              <a:gd name="connsiteY22" fmla="*/ 946150 h 6502400"/>
              <a:gd name="connsiteX23" fmla="*/ 6502401 w 6502401"/>
              <a:gd name="connsiteY23" fmla="*/ 1015471 h 6502400"/>
              <a:gd name="connsiteX24" fmla="*/ 6495522 w 6502401"/>
              <a:gd name="connsiteY24" fmla="*/ 1085321 h 6502400"/>
              <a:gd name="connsiteX25" fmla="*/ 6482820 w 6502401"/>
              <a:gd name="connsiteY25" fmla="*/ 1154113 h 6502400"/>
              <a:gd name="connsiteX26" fmla="*/ 6462711 w 6502401"/>
              <a:gd name="connsiteY26" fmla="*/ 1221846 h 6502400"/>
              <a:gd name="connsiteX27" fmla="*/ 6436250 w 6502401"/>
              <a:gd name="connsiteY27" fmla="*/ 1287463 h 6502400"/>
              <a:gd name="connsiteX28" fmla="*/ 6402381 w 6502401"/>
              <a:gd name="connsiteY28" fmla="*/ 1350963 h 6502400"/>
              <a:gd name="connsiteX29" fmla="*/ 6362690 w 6502401"/>
              <a:gd name="connsiteY29" fmla="*/ 1410759 h 6502400"/>
              <a:gd name="connsiteX30" fmla="*/ 6316649 w 6502401"/>
              <a:gd name="connsiteY30" fmla="*/ 1467909 h 6502400"/>
              <a:gd name="connsiteX31" fmla="*/ 6289659 w 6502401"/>
              <a:gd name="connsiteY31" fmla="*/ 1495425 h 6502400"/>
              <a:gd name="connsiteX32" fmla="*/ 5791143 w 6502401"/>
              <a:gd name="connsiteY32" fmla="*/ 1993900 h 6502400"/>
              <a:gd name="connsiteX33" fmla="*/ 6036697 w 6502401"/>
              <a:gd name="connsiteY33" fmla="*/ 2239433 h 6502400"/>
              <a:gd name="connsiteX34" fmla="*/ 6050456 w 6502401"/>
              <a:gd name="connsiteY34" fmla="*/ 2253192 h 6502400"/>
              <a:gd name="connsiteX35" fmla="*/ 6071095 w 6502401"/>
              <a:gd name="connsiteY35" fmla="*/ 2284942 h 6502400"/>
              <a:gd name="connsiteX36" fmla="*/ 6084855 w 6502401"/>
              <a:gd name="connsiteY36" fmla="*/ 2319338 h 6502400"/>
              <a:gd name="connsiteX37" fmla="*/ 6092264 w 6502401"/>
              <a:gd name="connsiteY37" fmla="*/ 2355321 h 6502400"/>
              <a:gd name="connsiteX38" fmla="*/ 6092264 w 6502401"/>
              <a:gd name="connsiteY38" fmla="*/ 2391833 h 6502400"/>
              <a:gd name="connsiteX39" fmla="*/ 6084855 w 6502401"/>
              <a:gd name="connsiteY39" fmla="*/ 2428346 h 6502400"/>
              <a:gd name="connsiteX40" fmla="*/ 6071095 w 6502401"/>
              <a:gd name="connsiteY40" fmla="*/ 2462742 h 6502400"/>
              <a:gd name="connsiteX41" fmla="*/ 6050456 w 6502401"/>
              <a:gd name="connsiteY41" fmla="*/ 2493963 h 6502400"/>
              <a:gd name="connsiteX42" fmla="*/ 6036697 w 6502401"/>
              <a:gd name="connsiteY42" fmla="*/ 2508250 h 6502400"/>
              <a:gd name="connsiteX43" fmla="*/ 6022408 w 6502401"/>
              <a:gd name="connsiteY43" fmla="*/ 2522008 h 6502400"/>
              <a:gd name="connsiteX44" fmla="*/ 5991185 w 6502401"/>
              <a:gd name="connsiteY44" fmla="*/ 2542646 h 6502400"/>
              <a:gd name="connsiteX45" fmla="*/ 5956786 w 6502401"/>
              <a:gd name="connsiteY45" fmla="*/ 2556933 h 6502400"/>
              <a:gd name="connsiteX46" fmla="*/ 5920270 w 6502401"/>
              <a:gd name="connsiteY46" fmla="*/ 2563813 h 6502400"/>
              <a:gd name="connsiteX47" fmla="*/ 5883755 w 6502401"/>
              <a:gd name="connsiteY47" fmla="*/ 2563813 h 6502400"/>
              <a:gd name="connsiteX48" fmla="*/ 5847769 w 6502401"/>
              <a:gd name="connsiteY48" fmla="*/ 2556933 h 6502400"/>
              <a:gd name="connsiteX49" fmla="*/ 5813370 w 6502401"/>
              <a:gd name="connsiteY49" fmla="*/ 2542646 h 6502400"/>
              <a:gd name="connsiteX50" fmla="*/ 5781617 w 6502401"/>
              <a:gd name="connsiteY50" fmla="*/ 2522008 h 6502400"/>
              <a:gd name="connsiteX51" fmla="*/ 5767858 w 6502401"/>
              <a:gd name="connsiteY51" fmla="*/ 2508250 h 6502400"/>
              <a:gd name="connsiteX52" fmla="*/ 5522305 w 6502401"/>
              <a:gd name="connsiteY52" fmla="*/ 2263775 h 6502400"/>
              <a:gd name="connsiteX53" fmla="*/ 3771678 w 6502401"/>
              <a:gd name="connsiteY53" fmla="*/ 4014258 h 6502400"/>
              <a:gd name="connsiteX54" fmla="*/ 2034283 w 6502401"/>
              <a:gd name="connsiteY54" fmla="*/ 5750454 h 6502400"/>
              <a:gd name="connsiteX55" fmla="*/ 2004118 w 6502401"/>
              <a:gd name="connsiteY55" fmla="*/ 5780088 h 6502400"/>
              <a:gd name="connsiteX56" fmla="*/ 1936908 w 6502401"/>
              <a:gd name="connsiteY56" fmla="*/ 5832475 h 6502400"/>
              <a:gd name="connsiteX57" fmla="*/ 1865465 w 6502401"/>
              <a:gd name="connsiteY57" fmla="*/ 5876925 h 6502400"/>
              <a:gd name="connsiteX58" fmla="*/ 1789259 w 6502401"/>
              <a:gd name="connsiteY58" fmla="*/ 5911850 h 6502400"/>
              <a:gd name="connsiteX59" fmla="*/ 1709877 w 6502401"/>
              <a:gd name="connsiteY59" fmla="*/ 5938838 h 6502400"/>
              <a:gd name="connsiteX60" fmla="*/ 1627320 w 6502401"/>
              <a:gd name="connsiteY60" fmla="*/ 5955242 h 6502400"/>
              <a:gd name="connsiteX61" fmla="*/ 1543705 w 6502401"/>
              <a:gd name="connsiteY61" fmla="*/ 5963709 h 6502400"/>
              <a:gd name="connsiteX62" fmla="*/ 1459032 w 6502401"/>
              <a:gd name="connsiteY62" fmla="*/ 5961592 h 6502400"/>
              <a:gd name="connsiteX63" fmla="*/ 1417224 w 6502401"/>
              <a:gd name="connsiteY63" fmla="*/ 5956300 h 6502400"/>
              <a:gd name="connsiteX64" fmla="*/ 890660 w 6502401"/>
              <a:gd name="connsiteY64" fmla="*/ 5881688 h 6502400"/>
              <a:gd name="connsiteX65" fmla="*/ 324935 w 6502401"/>
              <a:gd name="connsiteY65" fmla="*/ 6446838 h 6502400"/>
              <a:gd name="connsiteX66" fmla="*/ 310646 w 6502401"/>
              <a:gd name="connsiteY66" fmla="*/ 6460596 h 6502400"/>
              <a:gd name="connsiteX67" fmla="*/ 278364 w 6502401"/>
              <a:gd name="connsiteY67" fmla="*/ 6481234 h 6502400"/>
              <a:gd name="connsiteX68" fmla="*/ 243966 w 6502401"/>
              <a:gd name="connsiteY68" fmla="*/ 6494992 h 6502400"/>
              <a:gd name="connsiteX69" fmla="*/ 208509 w 6502401"/>
              <a:gd name="connsiteY69" fmla="*/ 6502400 h 6502400"/>
              <a:gd name="connsiteX70" fmla="*/ 171464 w 6502401"/>
              <a:gd name="connsiteY70" fmla="*/ 6502400 h 6502400"/>
              <a:gd name="connsiteX71" fmla="*/ 136007 w 6502401"/>
              <a:gd name="connsiteY71" fmla="*/ 6494992 h 6502400"/>
              <a:gd name="connsiteX72" fmla="*/ 101608 w 6502401"/>
              <a:gd name="connsiteY72" fmla="*/ 6481234 h 6502400"/>
              <a:gd name="connsiteX73" fmla="*/ 69856 w 6502401"/>
              <a:gd name="connsiteY73" fmla="*/ 6460596 h 6502400"/>
              <a:gd name="connsiteX74" fmla="*/ 55038 w 6502401"/>
              <a:gd name="connsiteY74" fmla="*/ 6446838 h 6502400"/>
              <a:gd name="connsiteX75" fmla="*/ 42337 w 6502401"/>
              <a:gd name="connsiteY75" fmla="*/ 6432550 h 6502400"/>
              <a:gd name="connsiteX76" fmla="*/ 20639 w 6502401"/>
              <a:gd name="connsiteY76" fmla="*/ 6401329 h 6502400"/>
              <a:gd name="connsiteX77" fmla="*/ 6880 w 6502401"/>
              <a:gd name="connsiteY77" fmla="*/ 6366934 h 6502400"/>
              <a:gd name="connsiteX78" fmla="*/ 0 w 6502401"/>
              <a:gd name="connsiteY78" fmla="*/ 6330421 h 6502400"/>
              <a:gd name="connsiteX79" fmla="*/ 0 w 6502401"/>
              <a:gd name="connsiteY79" fmla="*/ 6293909 h 6502400"/>
              <a:gd name="connsiteX80" fmla="*/ 6880 w 6502401"/>
              <a:gd name="connsiteY80" fmla="*/ 6257925 h 6502400"/>
              <a:gd name="connsiteX81" fmla="*/ 20639 w 6502401"/>
              <a:gd name="connsiteY81" fmla="*/ 6223529 h 6502400"/>
              <a:gd name="connsiteX82" fmla="*/ 42337 w 6502401"/>
              <a:gd name="connsiteY82" fmla="*/ 6191779 h 6502400"/>
              <a:gd name="connsiteX83" fmla="*/ 55038 w 6502401"/>
              <a:gd name="connsiteY83" fmla="*/ 6178021 h 6502400"/>
              <a:gd name="connsiteX84" fmla="*/ 621292 w 6502401"/>
              <a:gd name="connsiteY84" fmla="*/ 5611813 h 6502400"/>
              <a:gd name="connsiteX85" fmla="*/ 546145 w 6502401"/>
              <a:gd name="connsiteY85" fmla="*/ 5085821 h 6502400"/>
              <a:gd name="connsiteX86" fmla="*/ 540853 w 6502401"/>
              <a:gd name="connsiteY86" fmla="*/ 5042959 h 6502400"/>
              <a:gd name="connsiteX87" fmla="*/ 539265 w 6502401"/>
              <a:gd name="connsiteY87" fmla="*/ 4958821 h 6502400"/>
              <a:gd name="connsiteX88" fmla="*/ 546674 w 6502401"/>
              <a:gd name="connsiteY88" fmla="*/ 4874684 h 6502400"/>
              <a:gd name="connsiteX89" fmla="*/ 564138 w 6502401"/>
              <a:gd name="connsiteY89" fmla="*/ 4792663 h 6502400"/>
              <a:gd name="connsiteX90" fmla="*/ 590069 w 6502401"/>
              <a:gd name="connsiteY90" fmla="*/ 4713288 h 6502400"/>
              <a:gd name="connsiteX91" fmla="*/ 626055 w 6502401"/>
              <a:gd name="connsiteY91" fmla="*/ 4637088 h 6502400"/>
              <a:gd name="connsiteX92" fmla="*/ 669980 w 6502401"/>
              <a:gd name="connsiteY92" fmla="*/ 4565121 h 6502400"/>
              <a:gd name="connsiteX93" fmla="*/ 721842 w 6502401"/>
              <a:gd name="connsiteY93" fmla="*/ 4498975 h 6502400"/>
              <a:gd name="connsiteX94" fmla="*/ 752007 w 6502401"/>
              <a:gd name="connsiteY94" fmla="*/ 4467754 h 6502400"/>
              <a:gd name="connsiteX95" fmla="*/ 2468235 w 6502401"/>
              <a:gd name="connsiteY95" fmla="*/ 2752196 h 6502400"/>
              <a:gd name="connsiteX96" fmla="*/ 4239500 w 6502401"/>
              <a:gd name="connsiteY96" fmla="*/ 981075 h 6502400"/>
              <a:gd name="connsiteX97" fmla="*/ 3993947 w 6502401"/>
              <a:gd name="connsiteY97" fmla="*/ 735542 h 6502400"/>
              <a:gd name="connsiteX98" fmla="*/ 3981246 w 6502401"/>
              <a:gd name="connsiteY98" fmla="*/ 721254 h 6502400"/>
              <a:gd name="connsiteX99" fmla="*/ 3959548 w 6502401"/>
              <a:gd name="connsiteY99" fmla="*/ 688975 h 6502400"/>
              <a:gd name="connsiteX100" fmla="*/ 3945789 w 6502401"/>
              <a:gd name="connsiteY100" fmla="*/ 655108 h 6502400"/>
              <a:gd name="connsiteX101" fmla="*/ 3939438 w 6502401"/>
              <a:gd name="connsiteY101" fmla="*/ 619125 h 6502400"/>
              <a:gd name="connsiteX102" fmla="*/ 3939438 w 6502401"/>
              <a:gd name="connsiteY102" fmla="*/ 582613 h 6502400"/>
              <a:gd name="connsiteX103" fmla="*/ 3945789 w 6502401"/>
              <a:gd name="connsiteY103" fmla="*/ 546629 h 6502400"/>
              <a:gd name="connsiteX104" fmla="*/ 3959548 w 6502401"/>
              <a:gd name="connsiteY104" fmla="*/ 512233 h 6502400"/>
              <a:gd name="connsiteX105" fmla="*/ 3981246 w 6502401"/>
              <a:gd name="connsiteY105" fmla="*/ 480483 h 6502400"/>
              <a:gd name="connsiteX106" fmla="*/ 3993947 w 6502401"/>
              <a:gd name="connsiteY106" fmla="*/ 465667 h 6502400"/>
              <a:gd name="connsiteX107" fmla="*/ 4008764 w 6502401"/>
              <a:gd name="connsiteY107" fmla="*/ 452967 h 6502400"/>
              <a:gd name="connsiteX108" fmla="*/ 4039988 w 6502401"/>
              <a:gd name="connsiteY108" fmla="*/ 431800 h 6502400"/>
              <a:gd name="connsiteX109" fmla="*/ 4074916 w 6502401"/>
              <a:gd name="connsiteY109" fmla="*/ 418042 h 6502400"/>
              <a:gd name="connsiteX110" fmla="*/ 4110902 w 6502401"/>
              <a:gd name="connsiteY110" fmla="*/ 411163 h 6502400"/>
              <a:gd name="connsiteX111" fmla="*/ 4147417 w 6502401"/>
              <a:gd name="connsiteY111" fmla="*/ 411163 h 6502400"/>
              <a:gd name="connsiteX112" fmla="*/ 4182875 w 6502401"/>
              <a:gd name="connsiteY112" fmla="*/ 418042 h 6502400"/>
              <a:gd name="connsiteX113" fmla="*/ 4217273 w 6502401"/>
              <a:gd name="connsiteY113" fmla="*/ 431800 h 6502400"/>
              <a:gd name="connsiteX114" fmla="*/ 4249555 w 6502401"/>
              <a:gd name="connsiteY114" fmla="*/ 452967 h 6502400"/>
              <a:gd name="connsiteX115" fmla="*/ 4263844 w 6502401"/>
              <a:gd name="connsiteY115" fmla="*/ 465667 h 6502400"/>
              <a:gd name="connsiteX116" fmla="*/ 4508339 w 6502401"/>
              <a:gd name="connsiteY116" fmla="*/ 711200 h 6502400"/>
              <a:gd name="connsiteX117" fmla="*/ 5007913 w 6502401"/>
              <a:gd name="connsiteY117" fmla="*/ 212725 h 6502400"/>
              <a:gd name="connsiteX118" fmla="*/ 5034373 w 6502401"/>
              <a:gd name="connsiteY118" fmla="*/ 186796 h 6502400"/>
              <a:gd name="connsiteX119" fmla="*/ 5091528 w 6502401"/>
              <a:gd name="connsiteY119" fmla="*/ 139700 h 6502400"/>
              <a:gd name="connsiteX120" fmla="*/ 5152387 w 6502401"/>
              <a:gd name="connsiteY120" fmla="*/ 100013 h 6502400"/>
              <a:gd name="connsiteX121" fmla="*/ 5215892 w 6502401"/>
              <a:gd name="connsiteY121" fmla="*/ 66675 h 6502400"/>
              <a:gd name="connsiteX122" fmla="*/ 5281514 w 6502401"/>
              <a:gd name="connsiteY122" fmla="*/ 39688 h 6502400"/>
              <a:gd name="connsiteX123" fmla="*/ 5348195 w 6502401"/>
              <a:gd name="connsiteY123" fmla="*/ 20108 h 6502400"/>
              <a:gd name="connsiteX124" fmla="*/ 5418050 w 6502401"/>
              <a:gd name="connsiteY124" fmla="*/ 6350 h 650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502401" h="6502400">
                <a:moveTo>
                  <a:pt x="4509870" y="1250950"/>
                </a:moveTo>
                <a:lnTo>
                  <a:pt x="3460751" y="2299449"/>
                </a:lnTo>
                <a:lnTo>
                  <a:pt x="4204979" y="3043238"/>
                </a:lnTo>
                <a:lnTo>
                  <a:pt x="5253039" y="1994739"/>
                </a:lnTo>
                <a:close/>
                <a:moveTo>
                  <a:pt x="5487377" y="0"/>
                </a:moveTo>
                <a:lnTo>
                  <a:pt x="5557233" y="0"/>
                </a:lnTo>
                <a:lnTo>
                  <a:pt x="5626559" y="6350"/>
                </a:lnTo>
                <a:lnTo>
                  <a:pt x="5695356" y="20108"/>
                </a:lnTo>
                <a:lnTo>
                  <a:pt x="5763095" y="39688"/>
                </a:lnTo>
                <a:lnTo>
                  <a:pt x="5828717" y="66675"/>
                </a:lnTo>
                <a:lnTo>
                  <a:pt x="5891693" y="100013"/>
                </a:lnTo>
                <a:lnTo>
                  <a:pt x="5953081" y="139700"/>
                </a:lnTo>
                <a:lnTo>
                  <a:pt x="6010236" y="186796"/>
                </a:lnTo>
                <a:lnTo>
                  <a:pt x="6036697" y="212725"/>
                </a:lnTo>
                <a:lnTo>
                  <a:pt x="6289659" y="465667"/>
                </a:lnTo>
                <a:lnTo>
                  <a:pt x="6316649" y="493183"/>
                </a:lnTo>
                <a:lnTo>
                  <a:pt x="6362690" y="550333"/>
                </a:lnTo>
                <a:lnTo>
                  <a:pt x="6402381" y="610658"/>
                </a:lnTo>
                <a:lnTo>
                  <a:pt x="6436250" y="674158"/>
                </a:lnTo>
                <a:lnTo>
                  <a:pt x="6462711" y="739246"/>
                </a:lnTo>
                <a:lnTo>
                  <a:pt x="6482820" y="807508"/>
                </a:lnTo>
                <a:lnTo>
                  <a:pt x="6495522" y="875771"/>
                </a:lnTo>
                <a:lnTo>
                  <a:pt x="6502401" y="946150"/>
                </a:lnTo>
                <a:lnTo>
                  <a:pt x="6502401" y="1015471"/>
                </a:lnTo>
                <a:lnTo>
                  <a:pt x="6495522" y="1085321"/>
                </a:lnTo>
                <a:lnTo>
                  <a:pt x="6482820" y="1154113"/>
                </a:lnTo>
                <a:lnTo>
                  <a:pt x="6462711" y="1221846"/>
                </a:lnTo>
                <a:lnTo>
                  <a:pt x="6436250" y="1287463"/>
                </a:lnTo>
                <a:lnTo>
                  <a:pt x="6402381" y="1350963"/>
                </a:lnTo>
                <a:lnTo>
                  <a:pt x="6362690" y="1410759"/>
                </a:lnTo>
                <a:lnTo>
                  <a:pt x="6316649" y="1467909"/>
                </a:lnTo>
                <a:lnTo>
                  <a:pt x="6289659" y="1495425"/>
                </a:lnTo>
                <a:lnTo>
                  <a:pt x="5791143" y="1993900"/>
                </a:lnTo>
                <a:lnTo>
                  <a:pt x="6036697" y="2239433"/>
                </a:lnTo>
                <a:lnTo>
                  <a:pt x="6050456" y="2253192"/>
                </a:lnTo>
                <a:lnTo>
                  <a:pt x="6071095" y="2284942"/>
                </a:lnTo>
                <a:lnTo>
                  <a:pt x="6084855" y="2319338"/>
                </a:lnTo>
                <a:lnTo>
                  <a:pt x="6092264" y="2355321"/>
                </a:lnTo>
                <a:lnTo>
                  <a:pt x="6092264" y="2391833"/>
                </a:lnTo>
                <a:lnTo>
                  <a:pt x="6084855" y="2428346"/>
                </a:lnTo>
                <a:lnTo>
                  <a:pt x="6071095" y="2462742"/>
                </a:lnTo>
                <a:lnTo>
                  <a:pt x="6050456" y="2493963"/>
                </a:lnTo>
                <a:lnTo>
                  <a:pt x="6036697" y="2508250"/>
                </a:lnTo>
                <a:lnTo>
                  <a:pt x="6022408" y="2522008"/>
                </a:lnTo>
                <a:lnTo>
                  <a:pt x="5991185" y="2542646"/>
                </a:lnTo>
                <a:lnTo>
                  <a:pt x="5956786" y="2556933"/>
                </a:lnTo>
                <a:lnTo>
                  <a:pt x="5920270" y="2563813"/>
                </a:lnTo>
                <a:lnTo>
                  <a:pt x="5883755" y="2563813"/>
                </a:lnTo>
                <a:lnTo>
                  <a:pt x="5847769" y="2556933"/>
                </a:lnTo>
                <a:lnTo>
                  <a:pt x="5813370" y="2542646"/>
                </a:lnTo>
                <a:lnTo>
                  <a:pt x="5781617" y="2522008"/>
                </a:lnTo>
                <a:lnTo>
                  <a:pt x="5767858" y="2508250"/>
                </a:lnTo>
                <a:lnTo>
                  <a:pt x="5522305" y="2263775"/>
                </a:lnTo>
                <a:lnTo>
                  <a:pt x="3771678" y="4014258"/>
                </a:lnTo>
                <a:lnTo>
                  <a:pt x="2034283" y="5750454"/>
                </a:lnTo>
                <a:lnTo>
                  <a:pt x="2004118" y="5780088"/>
                </a:lnTo>
                <a:lnTo>
                  <a:pt x="1936908" y="5832475"/>
                </a:lnTo>
                <a:lnTo>
                  <a:pt x="1865465" y="5876925"/>
                </a:lnTo>
                <a:lnTo>
                  <a:pt x="1789259" y="5911850"/>
                </a:lnTo>
                <a:lnTo>
                  <a:pt x="1709877" y="5938838"/>
                </a:lnTo>
                <a:lnTo>
                  <a:pt x="1627320" y="5955242"/>
                </a:lnTo>
                <a:lnTo>
                  <a:pt x="1543705" y="5963709"/>
                </a:lnTo>
                <a:lnTo>
                  <a:pt x="1459032" y="5961592"/>
                </a:lnTo>
                <a:lnTo>
                  <a:pt x="1417224" y="5956300"/>
                </a:lnTo>
                <a:lnTo>
                  <a:pt x="890660" y="5881688"/>
                </a:lnTo>
                <a:lnTo>
                  <a:pt x="324935" y="6446838"/>
                </a:lnTo>
                <a:lnTo>
                  <a:pt x="310646" y="6460596"/>
                </a:lnTo>
                <a:lnTo>
                  <a:pt x="278364" y="6481234"/>
                </a:lnTo>
                <a:lnTo>
                  <a:pt x="243966" y="6494992"/>
                </a:lnTo>
                <a:lnTo>
                  <a:pt x="208509" y="6502400"/>
                </a:lnTo>
                <a:lnTo>
                  <a:pt x="171464" y="6502400"/>
                </a:lnTo>
                <a:lnTo>
                  <a:pt x="136007" y="6494992"/>
                </a:lnTo>
                <a:lnTo>
                  <a:pt x="101608" y="6481234"/>
                </a:lnTo>
                <a:lnTo>
                  <a:pt x="69856" y="6460596"/>
                </a:lnTo>
                <a:lnTo>
                  <a:pt x="55038" y="6446838"/>
                </a:lnTo>
                <a:lnTo>
                  <a:pt x="42337" y="6432550"/>
                </a:lnTo>
                <a:lnTo>
                  <a:pt x="20639" y="6401329"/>
                </a:lnTo>
                <a:lnTo>
                  <a:pt x="6880" y="6366934"/>
                </a:lnTo>
                <a:lnTo>
                  <a:pt x="0" y="6330421"/>
                </a:lnTo>
                <a:lnTo>
                  <a:pt x="0" y="6293909"/>
                </a:lnTo>
                <a:lnTo>
                  <a:pt x="6880" y="6257925"/>
                </a:lnTo>
                <a:lnTo>
                  <a:pt x="20639" y="6223529"/>
                </a:lnTo>
                <a:lnTo>
                  <a:pt x="42337" y="6191779"/>
                </a:lnTo>
                <a:lnTo>
                  <a:pt x="55038" y="6178021"/>
                </a:lnTo>
                <a:lnTo>
                  <a:pt x="621292" y="5611813"/>
                </a:lnTo>
                <a:lnTo>
                  <a:pt x="546145" y="5085821"/>
                </a:lnTo>
                <a:lnTo>
                  <a:pt x="540853" y="5042959"/>
                </a:lnTo>
                <a:lnTo>
                  <a:pt x="539265" y="4958821"/>
                </a:lnTo>
                <a:lnTo>
                  <a:pt x="546674" y="4874684"/>
                </a:lnTo>
                <a:lnTo>
                  <a:pt x="564138" y="4792663"/>
                </a:lnTo>
                <a:lnTo>
                  <a:pt x="590069" y="4713288"/>
                </a:lnTo>
                <a:lnTo>
                  <a:pt x="626055" y="4637088"/>
                </a:lnTo>
                <a:lnTo>
                  <a:pt x="669980" y="4565121"/>
                </a:lnTo>
                <a:lnTo>
                  <a:pt x="721842" y="4498975"/>
                </a:lnTo>
                <a:lnTo>
                  <a:pt x="752007" y="4467754"/>
                </a:lnTo>
                <a:lnTo>
                  <a:pt x="2468235" y="2752196"/>
                </a:lnTo>
                <a:lnTo>
                  <a:pt x="4239500" y="981075"/>
                </a:lnTo>
                <a:lnTo>
                  <a:pt x="3993947" y="735542"/>
                </a:lnTo>
                <a:lnTo>
                  <a:pt x="3981246" y="721254"/>
                </a:lnTo>
                <a:lnTo>
                  <a:pt x="3959548" y="688975"/>
                </a:lnTo>
                <a:lnTo>
                  <a:pt x="3945789" y="655108"/>
                </a:lnTo>
                <a:lnTo>
                  <a:pt x="3939438" y="619125"/>
                </a:lnTo>
                <a:lnTo>
                  <a:pt x="3939438" y="582613"/>
                </a:lnTo>
                <a:lnTo>
                  <a:pt x="3945789" y="546629"/>
                </a:lnTo>
                <a:lnTo>
                  <a:pt x="3959548" y="512233"/>
                </a:lnTo>
                <a:lnTo>
                  <a:pt x="3981246" y="480483"/>
                </a:lnTo>
                <a:lnTo>
                  <a:pt x="3993947" y="465667"/>
                </a:lnTo>
                <a:lnTo>
                  <a:pt x="4008764" y="452967"/>
                </a:lnTo>
                <a:lnTo>
                  <a:pt x="4039988" y="431800"/>
                </a:lnTo>
                <a:lnTo>
                  <a:pt x="4074916" y="418042"/>
                </a:lnTo>
                <a:lnTo>
                  <a:pt x="4110902" y="411163"/>
                </a:lnTo>
                <a:lnTo>
                  <a:pt x="4147417" y="411163"/>
                </a:lnTo>
                <a:lnTo>
                  <a:pt x="4182875" y="418042"/>
                </a:lnTo>
                <a:lnTo>
                  <a:pt x="4217273" y="431800"/>
                </a:lnTo>
                <a:lnTo>
                  <a:pt x="4249555" y="452967"/>
                </a:lnTo>
                <a:lnTo>
                  <a:pt x="4263844" y="465667"/>
                </a:lnTo>
                <a:lnTo>
                  <a:pt x="4508339" y="711200"/>
                </a:lnTo>
                <a:lnTo>
                  <a:pt x="5007913" y="212725"/>
                </a:lnTo>
                <a:lnTo>
                  <a:pt x="5034373" y="186796"/>
                </a:lnTo>
                <a:lnTo>
                  <a:pt x="5091528" y="139700"/>
                </a:lnTo>
                <a:lnTo>
                  <a:pt x="5152387" y="100013"/>
                </a:lnTo>
                <a:lnTo>
                  <a:pt x="5215892" y="66675"/>
                </a:lnTo>
                <a:lnTo>
                  <a:pt x="5281514" y="39688"/>
                </a:lnTo>
                <a:lnTo>
                  <a:pt x="5348195" y="20108"/>
                </a:lnTo>
                <a:lnTo>
                  <a:pt x="5418050" y="6350"/>
                </a:lnTo>
                <a:close/>
              </a:path>
            </a:pathLst>
          </a:custGeom>
          <a:solidFill>
            <a:srgbClr val="49D2E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97" name="Group 16">
            <a:extLst>
              <a:ext uri="{FF2B5EF4-FFF2-40B4-BE49-F238E27FC236}">
                <a16:creationId xmlns:a16="http://schemas.microsoft.com/office/drawing/2014/main" xmlns="" id="{C24E8654-93F2-48F2-94D6-3B48EA11296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36474" y="3412254"/>
            <a:ext cx="281093" cy="323087"/>
            <a:chOff x="1039" y="1681"/>
            <a:chExt cx="1071" cy="1231"/>
          </a:xfrm>
          <a:solidFill>
            <a:srgbClr val="49D2E2"/>
          </a:solidFill>
        </p:grpSpPr>
        <p:sp>
          <p:nvSpPr>
            <p:cNvPr id="98" name="Freeform 17">
              <a:extLst>
                <a:ext uri="{FF2B5EF4-FFF2-40B4-BE49-F238E27FC236}">
                  <a16:creationId xmlns:a16="http://schemas.microsoft.com/office/drawing/2014/main" xmlns="" id="{64C938D5-4591-4D1B-911C-D081C8C9D6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9" name="Freeform 18">
              <a:extLst>
                <a:ext uri="{FF2B5EF4-FFF2-40B4-BE49-F238E27FC236}">
                  <a16:creationId xmlns:a16="http://schemas.microsoft.com/office/drawing/2014/main" xmlns="" id="{1721F11A-DF6F-44A7-9249-C95F50017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19">
              <a:extLst>
                <a:ext uri="{FF2B5EF4-FFF2-40B4-BE49-F238E27FC236}">
                  <a16:creationId xmlns:a16="http://schemas.microsoft.com/office/drawing/2014/main" xmlns="" id="{39C29D07-C71B-44E2-B545-02F817548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20">
              <a:extLst>
                <a:ext uri="{FF2B5EF4-FFF2-40B4-BE49-F238E27FC236}">
                  <a16:creationId xmlns:a16="http://schemas.microsoft.com/office/drawing/2014/main" xmlns="" id="{2BD8FB4B-C246-4623-AD99-EC16E565A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2" name="Group 23">
            <a:extLst>
              <a:ext uri="{FF2B5EF4-FFF2-40B4-BE49-F238E27FC236}">
                <a16:creationId xmlns:a16="http://schemas.microsoft.com/office/drawing/2014/main" xmlns="" id="{E540E1E0-AC51-4B6F-A99D-EE75B1D6303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29004" y="3449849"/>
            <a:ext cx="348592" cy="319964"/>
            <a:chOff x="2577" y="1104"/>
            <a:chExt cx="414" cy="380"/>
          </a:xfrm>
          <a:solidFill>
            <a:srgbClr val="49D2E2"/>
          </a:solidFill>
        </p:grpSpPr>
        <p:sp>
          <p:nvSpPr>
            <p:cNvPr id="103" name="Freeform 24">
              <a:extLst>
                <a:ext uri="{FF2B5EF4-FFF2-40B4-BE49-F238E27FC236}">
                  <a16:creationId xmlns:a16="http://schemas.microsoft.com/office/drawing/2014/main" xmlns="" id="{181AC365-7AFE-43BA-87E7-D308F2B8BD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25">
              <a:extLst>
                <a:ext uri="{FF2B5EF4-FFF2-40B4-BE49-F238E27FC236}">
                  <a16:creationId xmlns:a16="http://schemas.microsoft.com/office/drawing/2014/main" xmlns="" id="{9C44BEB7-E556-474E-84F6-D42009CF1A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26">
              <a:extLst>
                <a:ext uri="{FF2B5EF4-FFF2-40B4-BE49-F238E27FC236}">
                  <a16:creationId xmlns:a16="http://schemas.microsoft.com/office/drawing/2014/main" xmlns="" id="{9B6C4D57-B8AB-467A-8BC2-6DC2117C5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27">
              <a:extLst>
                <a:ext uri="{FF2B5EF4-FFF2-40B4-BE49-F238E27FC236}">
                  <a16:creationId xmlns:a16="http://schemas.microsoft.com/office/drawing/2014/main" xmlns="" id="{45E9DA1A-373A-4263-B21B-E6DD0C84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28">
              <a:extLst>
                <a:ext uri="{FF2B5EF4-FFF2-40B4-BE49-F238E27FC236}">
                  <a16:creationId xmlns:a16="http://schemas.microsoft.com/office/drawing/2014/main" xmlns="" id="{A2E2CC61-1021-4DC4-AF3D-4F483EA76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8" name="Group 36">
            <a:extLst>
              <a:ext uri="{FF2B5EF4-FFF2-40B4-BE49-F238E27FC236}">
                <a16:creationId xmlns:a16="http://schemas.microsoft.com/office/drawing/2014/main" xmlns="" id="{D6A40EFE-0CB4-47C5-8547-F5CAF8E6544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82640" y="3307065"/>
            <a:ext cx="180758" cy="466958"/>
            <a:chOff x="2375" y="2182"/>
            <a:chExt cx="144" cy="372"/>
          </a:xfrm>
          <a:solidFill>
            <a:srgbClr val="49D2E2"/>
          </a:solidFill>
        </p:grpSpPr>
        <p:sp>
          <p:nvSpPr>
            <p:cNvPr id="109" name="Freeform 37">
              <a:extLst>
                <a:ext uri="{FF2B5EF4-FFF2-40B4-BE49-F238E27FC236}">
                  <a16:creationId xmlns:a16="http://schemas.microsoft.com/office/drawing/2014/main" xmlns="" id="{83F09221-CBCA-44DF-AB19-B00B242F0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Rectangle 38">
              <a:extLst>
                <a:ext uri="{FF2B5EF4-FFF2-40B4-BE49-F238E27FC236}">
                  <a16:creationId xmlns:a16="http://schemas.microsoft.com/office/drawing/2014/main" xmlns="" id="{A59D7594-5E86-48B8-8B2D-8586CB366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Rectangle 39">
              <a:extLst>
                <a:ext uri="{FF2B5EF4-FFF2-40B4-BE49-F238E27FC236}">
                  <a16:creationId xmlns:a16="http://schemas.microsoft.com/office/drawing/2014/main" xmlns="" id="{0BC6726C-BD7E-4724-85B7-9FEA3AACA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Rectangle 40">
              <a:extLst>
                <a:ext uri="{FF2B5EF4-FFF2-40B4-BE49-F238E27FC236}">
                  <a16:creationId xmlns:a16="http://schemas.microsoft.com/office/drawing/2014/main" xmlns="" id="{91752632-B454-42DC-B72F-1C4537143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41">
              <a:extLst>
                <a:ext uri="{FF2B5EF4-FFF2-40B4-BE49-F238E27FC236}">
                  <a16:creationId xmlns:a16="http://schemas.microsoft.com/office/drawing/2014/main" xmlns="" id="{84ACD015-4683-40EB-B938-1CDF0CE93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EE1585F8-99C6-4A46-B1E6-366B768306CA}"/>
              </a:ext>
            </a:extLst>
          </p:cNvPr>
          <p:cNvSpPr/>
          <p:nvPr/>
        </p:nvSpPr>
        <p:spPr>
          <a:xfrm>
            <a:off x="1459695" y="4986697"/>
            <a:ext cx="23677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78808D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EE1585F8-99C6-4A46-B1E6-366B768306CA}"/>
              </a:ext>
            </a:extLst>
          </p:cNvPr>
          <p:cNvSpPr/>
          <p:nvPr/>
        </p:nvSpPr>
        <p:spPr>
          <a:xfrm>
            <a:off x="5182465" y="4986697"/>
            <a:ext cx="23677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78808D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EE1585F8-99C6-4A46-B1E6-366B768306CA}"/>
              </a:ext>
            </a:extLst>
          </p:cNvPr>
          <p:cNvSpPr/>
          <p:nvPr/>
        </p:nvSpPr>
        <p:spPr>
          <a:xfrm>
            <a:off x="3241750" y="1698339"/>
            <a:ext cx="23677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78808D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EE1585F8-99C6-4A46-B1E6-366B768306CA}"/>
              </a:ext>
            </a:extLst>
          </p:cNvPr>
          <p:cNvSpPr/>
          <p:nvPr/>
        </p:nvSpPr>
        <p:spPr>
          <a:xfrm>
            <a:off x="6964520" y="1698339"/>
            <a:ext cx="23677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78808D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38279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49">
            <a:extLst>
              <a:ext uri="{FF2B5EF4-FFF2-40B4-BE49-F238E27FC236}">
                <a16:creationId xmlns:a16="http://schemas.microsoft.com/office/drawing/2014/main" xmlns="" id="{5A780AE1-FC08-4642-983B-037B7ABC97EA}"/>
              </a:ext>
            </a:extLst>
          </p:cNvPr>
          <p:cNvSpPr/>
          <p:nvPr/>
        </p:nvSpPr>
        <p:spPr>
          <a:xfrm>
            <a:off x="273369" y="359388"/>
            <a:ext cx="1988568" cy="4692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ECECEC"/>
            </a:solidFill>
          </a:ln>
          <a:effectLst>
            <a:outerShdw blurRad="228600" dist="38100" dir="2700000" algn="tl" rotWithShape="0">
              <a:srgbClr val="49D2E2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lvl="1" algn="ctr"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73B35D65-6797-43CC-A344-51CAFA8539EE}"/>
              </a:ext>
            </a:extLst>
          </p:cNvPr>
          <p:cNvSpPr/>
          <p:nvPr/>
        </p:nvSpPr>
        <p:spPr>
          <a:xfrm>
            <a:off x="358478" y="415144"/>
            <a:ext cx="350031" cy="350031"/>
          </a:xfrm>
          <a:prstGeom prst="ellipse">
            <a:avLst/>
          </a:prstGeom>
          <a:solidFill>
            <a:srgbClr val="49D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xmlns="" id="{0EADA6A3-CFCA-44E1-8167-E7F57829A6CA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35335" y="503132"/>
            <a:ext cx="196316" cy="17405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사각형: 둥근 모서리 49">
            <a:extLst>
              <a:ext uri="{FF2B5EF4-FFF2-40B4-BE49-F238E27FC236}">
                <a16:creationId xmlns:a16="http://schemas.microsoft.com/office/drawing/2014/main" xmlns="" id="{5A780AE1-FC08-4642-983B-037B7ABC97EA}"/>
              </a:ext>
            </a:extLst>
          </p:cNvPr>
          <p:cNvSpPr/>
          <p:nvPr/>
        </p:nvSpPr>
        <p:spPr>
          <a:xfrm>
            <a:off x="2495199" y="360011"/>
            <a:ext cx="9372749" cy="469287"/>
          </a:xfrm>
          <a:prstGeom prst="roundRect">
            <a:avLst>
              <a:gd name="adj" fmla="val 50000"/>
            </a:avLst>
          </a:prstGeom>
          <a:solidFill>
            <a:srgbClr val="49D2E2"/>
          </a:solidFill>
          <a:ln w="9525">
            <a:solidFill>
              <a:srgbClr val="ECECEC"/>
            </a:solidFill>
          </a:ln>
          <a:effectLst>
            <a:outerShdw blurRad="228600" dist="38100" dir="2700000" algn="tl" rotWithShape="0">
              <a:srgbClr val="49D2E2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marL="176213" latinLnBrk="0">
              <a:tabLst>
                <a:tab pos="176213" algn="l"/>
              </a:tabLst>
              <a:defRPr/>
            </a:pPr>
            <a:r>
              <a:rPr lang="en-US" altLang="ko-KR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PPT PRESENTATION </a:t>
            </a:r>
            <a:r>
              <a:rPr lang="en-US" altLang="ko-KR" sz="5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967866" y="1816011"/>
            <a:ext cx="2244902" cy="2244902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 w="19050">
            <a:solidFill>
              <a:srgbClr val="49D2E2"/>
            </a:solidFill>
          </a:ln>
          <a:effectLst>
            <a:outerShdw blurRad="2540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62" name="자유형 61"/>
          <p:cNvSpPr/>
          <p:nvPr/>
        </p:nvSpPr>
        <p:spPr>
          <a:xfrm>
            <a:off x="4967865" y="1816010"/>
            <a:ext cx="551033" cy="551033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49D2E2"/>
          </a:solidFill>
          <a:ln>
            <a:solidFill>
              <a:srgbClr val="49D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80000" bIns="216000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+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532931" y="1816010"/>
            <a:ext cx="2244902" cy="2244902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8408483" y="1816011"/>
            <a:ext cx="2244902" cy="2244902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4737166" y="5007095"/>
            <a:ext cx="270630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srgbClr val="78808D"/>
                </a:solidFill>
              </a:rPr>
              <a:t>컨텐츠에</a:t>
            </a:r>
            <a:r>
              <a:rPr lang="ko-KR" altLang="en-US" sz="1400" dirty="0">
                <a:solidFill>
                  <a:srgbClr val="78808D"/>
                </a:solidFill>
              </a:rPr>
              <a:t> 대한 내용을 적어요</a:t>
            </a:r>
            <a:endParaRPr lang="en-US" altLang="ko-KR" sz="14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4967864" y="4384565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49D2E2"/>
                </a:solidFill>
              </a:rPr>
              <a:t>●●●●●●●●</a:t>
            </a:r>
            <a:r>
              <a:rPr lang="ko-KR" altLang="en-US" sz="1200" b="1" dirty="0">
                <a:solidFill>
                  <a:prstClr val="white">
                    <a:lumMod val="85000"/>
                  </a:prstClr>
                </a:solidFill>
              </a:rPr>
              <a:t>●●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</a:rPr>
              <a:t>80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1334648" y="5007095"/>
            <a:ext cx="270630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srgbClr val="78808D"/>
                </a:solidFill>
              </a:rPr>
              <a:t>컨텐츠에</a:t>
            </a:r>
            <a:r>
              <a:rPr lang="ko-KR" altLang="en-US" sz="1400" dirty="0">
                <a:solidFill>
                  <a:srgbClr val="78808D"/>
                </a:solidFill>
              </a:rPr>
              <a:t> 대한 내용을 적어요</a:t>
            </a:r>
            <a:endParaRPr lang="en-US" altLang="ko-KR" sz="14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1565346" y="4384565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49D2E2"/>
                </a:solidFill>
              </a:rPr>
              <a:t>●●●●●●●●</a:t>
            </a:r>
            <a:r>
              <a:rPr lang="ko-KR" altLang="en-US" sz="1200" b="1" dirty="0">
                <a:solidFill>
                  <a:prstClr val="white">
                    <a:lumMod val="85000"/>
                  </a:prstClr>
                </a:solidFill>
              </a:rPr>
              <a:t>●●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</a:rPr>
              <a:t>80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=""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8215884" y="5007095"/>
            <a:ext cx="270630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srgbClr val="78808D"/>
                </a:solidFill>
              </a:rPr>
              <a:t>컨텐츠에</a:t>
            </a:r>
            <a:r>
              <a:rPr lang="ko-KR" altLang="en-US" sz="1400" dirty="0">
                <a:solidFill>
                  <a:srgbClr val="78808D"/>
                </a:solidFill>
              </a:rPr>
              <a:t> 대한 내용을 적어요</a:t>
            </a:r>
            <a:endParaRPr lang="en-US" altLang="ko-KR" sz="14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8446582" y="4384565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49D2E2"/>
                </a:solidFill>
              </a:rPr>
              <a:t>●●●●●●●●</a:t>
            </a:r>
            <a:r>
              <a:rPr lang="ko-KR" altLang="en-US" sz="1200" b="1" dirty="0">
                <a:solidFill>
                  <a:prstClr val="white">
                    <a:lumMod val="85000"/>
                  </a:prstClr>
                </a:solidFill>
              </a:rPr>
              <a:t>●●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</a:rPr>
              <a:t>80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2914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49">
            <a:extLst>
              <a:ext uri="{FF2B5EF4-FFF2-40B4-BE49-F238E27FC236}">
                <a16:creationId xmlns:a16="http://schemas.microsoft.com/office/drawing/2014/main" xmlns="" id="{5A780AE1-FC08-4642-983B-037B7ABC97EA}"/>
              </a:ext>
            </a:extLst>
          </p:cNvPr>
          <p:cNvSpPr/>
          <p:nvPr/>
        </p:nvSpPr>
        <p:spPr>
          <a:xfrm>
            <a:off x="273369" y="359388"/>
            <a:ext cx="1988568" cy="4692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ECECEC"/>
            </a:solidFill>
          </a:ln>
          <a:effectLst>
            <a:outerShdw blurRad="228600" dist="38100" dir="2700000" algn="tl" rotWithShape="0">
              <a:srgbClr val="49D2E2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lvl="1" algn="ctr"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73B35D65-6797-43CC-A344-51CAFA8539EE}"/>
              </a:ext>
            </a:extLst>
          </p:cNvPr>
          <p:cNvSpPr/>
          <p:nvPr/>
        </p:nvSpPr>
        <p:spPr>
          <a:xfrm>
            <a:off x="358478" y="415144"/>
            <a:ext cx="350031" cy="350031"/>
          </a:xfrm>
          <a:prstGeom prst="ellipse">
            <a:avLst/>
          </a:prstGeom>
          <a:solidFill>
            <a:srgbClr val="49D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xmlns="" id="{0EADA6A3-CFCA-44E1-8167-E7F57829A6CA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35335" y="503132"/>
            <a:ext cx="196316" cy="17405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사각형: 둥근 모서리 49">
            <a:extLst>
              <a:ext uri="{FF2B5EF4-FFF2-40B4-BE49-F238E27FC236}">
                <a16:creationId xmlns:a16="http://schemas.microsoft.com/office/drawing/2014/main" xmlns="" id="{5A780AE1-FC08-4642-983B-037B7ABC97EA}"/>
              </a:ext>
            </a:extLst>
          </p:cNvPr>
          <p:cNvSpPr/>
          <p:nvPr/>
        </p:nvSpPr>
        <p:spPr>
          <a:xfrm>
            <a:off x="2495199" y="360011"/>
            <a:ext cx="9372749" cy="469287"/>
          </a:xfrm>
          <a:prstGeom prst="roundRect">
            <a:avLst>
              <a:gd name="adj" fmla="val 50000"/>
            </a:avLst>
          </a:prstGeom>
          <a:solidFill>
            <a:srgbClr val="49D2E2"/>
          </a:solidFill>
          <a:ln w="9525">
            <a:solidFill>
              <a:srgbClr val="ECECEC"/>
            </a:solidFill>
          </a:ln>
          <a:effectLst>
            <a:outerShdw blurRad="228600" dist="38100" dir="2700000" algn="tl" rotWithShape="0">
              <a:srgbClr val="49D2E2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marL="176213" latinLnBrk="0">
              <a:tabLst>
                <a:tab pos="176213" algn="l"/>
              </a:tabLst>
              <a:defRPr/>
            </a:pPr>
            <a:r>
              <a:rPr lang="en-US" altLang="ko-KR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PPT PRESENTATION </a:t>
            </a:r>
            <a:r>
              <a:rPr lang="en-US" altLang="ko-KR" sz="5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56908" y="2535910"/>
            <a:ext cx="36000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49.7%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56908" y="2535910"/>
            <a:ext cx="1790700" cy="393700"/>
          </a:xfrm>
          <a:prstGeom prst="rect">
            <a:avLst/>
          </a:prstGeom>
          <a:solidFill>
            <a:srgbClr val="49D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56908" y="3073637"/>
            <a:ext cx="36000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58.9%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56908" y="3073637"/>
            <a:ext cx="2120900" cy="393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180708" y="1420093"/>
            <a:ext cx="323785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78808D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187848" y="3851432"/>
            <a:ext cx="2669060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361657" y="3728321"/>
            <a:ext cx="705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CONTENT</a:t>
            </a: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168270" y="2643631"/>
            <a:ext cx="36000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49.7%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168270" y="2643631"/>
            <a:ext cx="1790700" cy="393700"/>
          </a:xfrm>
          <a:prstGeom prst="rect">
            <a:avLst/>
          </a:prstGeom>
          <a:solidFill>
            <a:srgbClr val="49D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168270" y="3181358"/>
            <a:ext cx="36000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58.9%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68270" y="3181358"/>
            <a:ext cx="2120900" cy="393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092070" y="1527814"/>
            <a:ext cx="323785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78808D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8099210" y="3959153"/>
            <a:ext cx="2669060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273019" y="3836042"/>
            <a:ext cx="705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CONTENT</a:t>
            </a: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1079791" y="4289559"/>
          <a:ext cx="9835394" cy="1542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079"/>
                <a:gridCol w="1322637"/>
                <a:gridCol w="1484341"/>
                <a:gridCol w="5061337"/>
              </a:tblGrid>
              <a:tr h="5143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PowerPoint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9D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PowerPoint is a computer program created by Microsoft Office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PowerPoint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△</a:t>
                      </a:r>
                      <a:endParaRPr lang="ko-KR" alt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9D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9D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9D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9D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9D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PowerPoint is a computer program created by Microsoft Office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9D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57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49">
            <a:extLst>
              <a:ext uri="{FF2B5EF4-FFF2-40B4-BE49-F238E27FC236}">
                <a16:creationId xmlns:a16="http://schemas.microsoft.com/office/drawing/2014/main" xmlns="" id="{5A780AE1-FC08-4642-983B-037B7ABC97EA}"/>
              </a:ext>
            </a:extLst>
          </p:cNvPr>
          <p:cNvSpPr/>
          <p:nvPr/>
        </p:nvSpPr>
        <p:spPr>
          <a:xfrm>
            <a:off x="273369" y="359388"/>
            <a:ext cx="1988568" cy="4692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ECECEC"/>
            </a:solidFill>
          </a:ln>
          <a:effectLst>
            <a:outerShdw blurRad="228600" dist="38100" dir="2700000" algn="tl" rotWithShape="0">
              <a:srgbClr val="49D2E2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lvl="1" algn="ctr"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73B35D65-6797-43CC-A344-51CAFA8539EE}"/>
              </a:ext>
            </a:extLst>
          </p:cNvPr>
          <p:cNvSpPr/>
          <p:nvPr/>
        </p:nvSpPr>
        <p:spPr>
          <a:xfrm>
            <a:off x="358478" y="415144"/>
            <a:ext cx="350031" cy="350031"/>
          </a:xfrm>
          <a:prstGeom prst="ellipse">
            <a:avLst/>
          </a:prstGeom>
          <a:solidFill>
            <a:srgbClr val="49D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xmlns="" id="{0EADA6A3-CFCA-44E1-8167-E7F57829A6CA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35335" y="503132"/>
            <a:ext cx="196316" cy="17405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사각형: 둥근 모서리 49">
            <a:extLst>
              <a:ext uri="{FF2B5EF4-FFF2-40B4-BE49-F238E27FC236}">
                <a16:creationId xmlns:a16="http://schemas.microsoft.com/office/drawing/2014/main" xmlns="" id="{5A780AE1-FC08-4642-983B-037B7ABC97EA}"/>
              </a:ext>
            </a:extLst>
          </p:cNvPr>
          <p:cNvSpPr/>
          <p:nvPr/>
        </p:nvSpPr>
        <p:spPr>
          <a:xfrm>
            <a:off x="2495199" y="360011"/>
            <a:ext cx="9372749" cy="469287"/>
          </a:xfrm>
          <a:prstGeom prst="roundRect">
            <a:avLst>
              <a:gd name="adj" fmla="val 50000"/>
            </a:avLst>
          </a:prstGeom>
          <a:solidFill>
            <a:srgbClr val="49D2E2"/>
          </a:solidFill>
          <a:ln w="9525">
            <a:solidFill>
              <a:srgbClr val="ECECEC"/>
            </a:solidFill>
          </a:ln>
          <a:effectLst>
            <a:outerShdw blurRad="228600" dist="38100" dir="2700000" algn="tl" rotWithShape="0">
              <a:srgbClr val="49D2E2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marL="176213" latinLnBrk="0">
              <a:tabLst>
                <a:tab pos="176213" algn="l"/>
              </a:tabLst>
              <a:defRPr/>
            </a:pPr>
            <a:r>
              <a:rPr lang="en-US" altLang="ko-KR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PPT PRESENTATION </a:t>
            </a:r>
            <a:r>
              <a:rPr lang="en-US" altLang="ko-KR" sz="5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aphicFrame>
        <p:nvGraphicFramePr>
          <p:cNvPr id="35" name="차트 34"/>
          <p:cNvGraphicFramePr/>
          <p:nvPr>
            <p:extLst/>
          </p:nvPr>
        </p:nvGraphicFramePr>
        <p:xfrm>
          <a:off x="3058981" y="1757619"/>
          <a:ext cx="6368143" cy="4245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6" name="자유형 35"/>
          <p:cNvSpPr/>
          <p:nvPr/>
        </p:nvSpPr>
        <p:spPr>
          <a:xfrm>
            <a:off x="5649725" y="2741493"/>
            <a:ext cx="1814913" cy="1842877"/>
          </a:xfrm>
          <a:custGeom>
            <a:avLst/>
            <a:gdLst>
              <a:gd name="connsiteX0" fmla="*/ 753364 w 2401401"/>
              <a:gd name="connsiteY0" fmla="*/ 2308 h 2429496"/>
              <a:gd name="connsiteX1" fmla="*/ 16764 w 2401401"/>
              <a:gd name="connsiteY1" fmla="*/ 1297708 h 2429496"/>
              <a:gd name="connsiteX2" fmla="*/ 334264 w 2401401"/>
              <a:gd name="connsiteY2" fmla="*/ 2123208 h 2429496"/>
              <a:gd name="connsiteX3" fmla="*/ 1401064 w 2401401"/>
              <a:gd name="connsiteY3" fmla="*/ 2364508 h 2429496"/>
              <a:gd name="connsiteX4" fmla="*/ 2391664 w 2401401"/>
              <a:gd name="connsiteY4" fmla="*/ 1018308 h 2429496"/>
              <a:gd name="connsiteX5" fmla="*/ 753364 w 2401401"/>
              <a:gd name="connsiteY5" fmla="*/ 2308 h 2429496"/>
              <a:gd name="connsiteX0" fmla="*/ 481544 w 2129581"/>
              <a:gd name="connsiteY0" fmla="*/ 3271 h 2429147"/>
              <a:gd name="connsiteX1" fmla="*/ 164044 w 2129581"/>
              <a:gd name="connsiteY1" fmla="*/ 1355821 h 2429147"/>
              <a:gd name="connsiteX2" fmla="*/ 62444 w 2129581"/>
              <a:gd name="connsiteY2" fmla="*/ 2124171 h 2429147"/>
              <a:gd name="connsiteX3" fmla="*/ 1129244 w 2129581"/>
              <a:gd name="connsiteY3" fmla="*/ 2365471 h 2429147"/>
              <a:gd name="connsiteX4" fmla="*/ 2119844 w 2129581"/>
              <a:gd name="connsiteY4" fmla="*/ 1019271 h 2429147"/>
              <a:gd name="connsiteX5" fmla="*/ 481544 w 2129581"/>
              <a:gd name="connsiteY5" fmla="*/ 3271 h 2429147"/>
              <a:gd name="connsiteX0" fmla="*/ 622046 w 2270083"/>
              <a:gd name="connsiteY0" fmla="*/ 66 h 2435546"/>
              <a:gd name="connsiteX1" fmla="*/ 33083 w 2270083"/>
              <a:gd name="connsiteY1" fmla="*/ 971616 h 2435546"/>
              <a:gd name="connsiteX2" fmla="*/ 202946 w 2270083"/>
              <a:gd name="connsiteY2" fmla="*/ 2120966 h 2435546"/>
              <a:gd name="connsiteX3" fmla="*/ 1269746 w 2270083"/>
              <a:gd name="connsiteY3" fmla="*/ 2362266 h 2435546"/>
              <a:gd name="connsiteX4" fmla="*/ 2260346 w 2270083"/>
              <a:gd name="connsiteY4" fmla="*/ 1016066 h 2435546"/>
              <a:gd name="connsiteX5" fmla="*/ 622046 w 2270083"/>
              <a:gd name="connsiteY5" fmla="*/ 66 h 2435546"/>
              <a:gd name="connsiteX0" fmla="*/ 724320 w 2275235"/>
              <a:gd name="connsiteY0" fmla="*/ 148 h 2011766"/>
              <a:gd name="connsiteX1" fmla="*/ 40107 w 2275235"/>
              <a:gd name="connsiteY1" fmla="*/ 547836 h 2011766"/>
              <a:gd name="connsiteX2" fmla="*/ 209970 w 2275235"/>
              <a:gd name="connsiteY2" fmla="*/ 1697186 h 2011766"/>
              <a:gd name="connsiteX3" fmla="*/ 1276770 w 2275235"/>
              <a:gd name="connsiteY3" fmla="*/ 1938486 h 2011766"/>
              <a:gd name="connsiteX4" fmla="*/ 2267370 w 2275235"/>
              <a:gd name="connsiteY4" fmla="*/ 592286 h 2011766"/>
              <a:gd name="connsiteX5" fmla="*/ 724320 w 2275235"/>
              <a:gd name="connsiteY5" fmla="*/ 148 h 2011766"/>
              <a:gd name="connsiteX0" fmla="*/ 627160 w 2271017"/>
              <a:gd name="connsiteY0" fmla="*/ 66 h 2416497"/>
              <a:gd name="connsiteX1" fmla="*/ 33435 w 2271017"/>
              <a:gd name="connsiteY1" fmla="*/ 952567 h 2416497"/>
              <a:gd name="connsiteX2" fmla="*/ 203298 w 2271017"/>
              <a:gd name="connsiteY2" fmla="*/ 2101917 h 2416497"/>
              <a:gd name="connsiteX3" fmla="*/ 1270098 w 2271017"/>
              <a:gd name="connsiteY3" fmla="*/ 2343217 h 2416497"/>
              <a:gd name="connsiteX4" fmla="*/ 2260698 w 2271017"/>
              <a:gd name="connsiteY4" fmla="*/ 997017 h 2416497"/>
              <a:gd name="connsiteX5" fmla="*/ 627160 w 2271017"/>
              <a:gd name="connsiteY5" fmla="*/ 66 h 2416497"/>
              <a:gd name="connsiteX0" fmla="*/ 627160 w 1617496"/>
              <a:gd name="connsiteY0" fmla="*/ 1037 h 2417468"/>
              <a:gd name="connsiteX1" fmla="*/ 33435 w 1617496"/>
              <a:gd name="connsiteY1" fmla="*/ 953538 h 2417468"/>
              <a:gd name="connsiteX2" fmla="*/ 203298 w 1617496"/>
              <a:gd name="connsiteY2" fmla="*/ 2102888 h 2417468"/>
              <a:gd name="connsiteX3" fmla="*/ 1270098 w 1617496"/>
              <a:gd name="connsiteY3" fmla="*/ 2344188 h 2417468"/>
              <a:gd name="connsiteX4" fmla="*/ 1570135 w 1617496"/>
              <a:gd name="connsiteY4" fmla="*/ 802726 h 2417468"/>
              <a:gd name="connsiteX5" fmla="*/ 627160 w 1617496"/>
              <a:gd name="connsiteY5" fmla="*/ 1037 h 2417468"/>
              <a:gd name="connsiteX0" fmla="*/ 627160 w 1848277"/>
              <a:gd name="connsiteY0" fmla="*/ 2397 h 2418828"/>
              <a:gd name="connsiteX1" fmla="*/ 33435 w 1848277"/>
              <a:gd name="connsiteY1" fmla="*/ 954898 h 2418828"/>
              <a:gd name="connsiteX2" fmla="*/ 203298 w 1848277"/>
              <a:gd name="connsiteY2" fmla="*/ 2104248 h 2418828"/>
              <a:gd name="connsiteX3" fmla="*/ 1270098 w 1848277"/>
              <a:gd name="connsiteY3" fmla="*/ 2345548 h 2418828"/>
              <a:gd name="connsiteX4" fmla="*/ 1827310 w 1848277"/>
              <a:gd name="connsiteY4" fmla="*/ 737411 h 2418828"/>
              <a:gd name="connsiteX5" fmla="*/ 627160 w 1848277"/>
              <a:gd name="connsiteY5" fmla="*/ 2397 h 2418828"/>
              <a:gd name="connsiteX0" fmla="*/ 621975 w 1830695"/>
              <a:gd name="connsiteY0" fmla="*/ 1909 h 2129912"/>
              <a:gd name="connsiteX1" fmla="*/ 28250 w 1830695"/>
              <a:gd name="connsiteY1" fmla="*/ 954410 h 2129912"/>
              <a:gd name="connsiteX2" fmla="*/ 198113 w 1830695"/>
              <a:gd name="connsiteY2" fmla="*/ 2103760 h 2129912"/>
              <a:gd name="connsiteX3" fmla="*/ 1088700 w 1830695"/>
              <a:gd name="connsiteY3" fmla="*/ 1697360 h 2129912"/>
              <a:gd name="connsiteX4" fmla="*/ 1822125 w 1830695"/>
              <a:gd name="connsiteY4" fmla="*/ 736923 h 2129912"/>
              <a:gd name="connsiteX5" fmla="*/ 621975 w 1830695"/>
              <a:gd name="connsiteY5" fmla="*/ 1909 h 2129912"/>
              <a:gd name="connsiteX0" fmla="*/ 621478 w 1829322"/>
              <a:gd name="connsiteY0" fmla="*/ 1958 h 2140549"/>
              <a:gd name="connsiteX1" fmla="*/ 27753 w 1829322"/>
              <a:gd name="connsiteY1" fmla="*/ 954459 h 2140549"/>
              <a:gd name="connsiteX2" fmla="*/ 197616 w 1829322"/>
              <a:gd name="connsiteY2" fmla="*/ 2103809 h 2140549"/>
              <a:gd name="connsiteX3" fmla="*/ 1069153 w 1829322"/>
              <a:gd name="connsiteY3" fmla="*/ 1778372 h 2140549"/>
              <a:gd name="connsiteX4" fmla="*/ 1821628 w 1829322"/>
              <a:gd name="connsiteY4" fmla="*/ 736972 h 2140549"/>
              <a:gd name="connsiteX5" fmla="*/ 621478 w 1829322"/>
              <a:gd name="connsiteY5" fmla="*/ 1958 h 2140549"/>
              <a:gd name="connsiteX0" fmla="*/ 596708 w 1804552"/>
              <a:gd name="connsiteY0" fmla="*/ 1958 h 1827462"/>
              <a:gd name="connsiteX1" fmla="*/ 2983 w 1804552"/>
              <a:gd name="connsiteY1" fmla="*/ 954459 h 1827462"/>
              <a:gd name="connsiteX2" fmla="*/ 396684 w 1804552"/>
              <a:gd name="connsiteY2" fmla="*/ 1441822 h 1827462"/>
              <a:gd name="connsiteX3" fmla="*/ 1044383 w 1804552"/>
              <a:gd name="connsiteY3" fmla="*/ 1778372 h 1827462"/>
              <a:gd name="connsiteX4" fmla="*/ 1796858 w 1804552"/>
              <a:gd name="connsiteY4" fmla="*/ 736972 h 1827462"/>
              <a:gd name="connsiteX5" fmla="*/ 596708 w 1804552"/>
              <a:gd name="connsiteY5" fmla="*/ 1958 h 1827462"/>
              <a:gd name="connsiteX0" fmla="*/ 607069 w 1814913"/>
              <a:gd name="connsiteY0" fmla="*/ 1958 h 1842877"/>
              <a:gd name="connsiteX1" fmla="*/ 13344 w 1814913"/>
              <a:gd name="connsiteY1" fmla="*/ 954459 h 1842877"/>
              <a:gd name="connsiteX2" fmla="*/ 264170 w 1814913"/>
              <a:gd name="connsiteY2" fmla="*/ 1570409 h 1842877"/>
              <a:gd name="connsiteX3" fmla="*/ 1054744 w 1814913"/>
              <a:gd name="connsiteY3" fmla="*/ 1778372 h 1842877"/>
              <a:gd name="connsiteX4" fmla="*/ 1807219 w 1814913"/>
              <a:gd name="connsiteY4" fmla="*/ 736972 h 1842877"/>
              <a:gd name="connsiteX5" fmla="*/ 607069 w 1814913"/>
              <a:gd name="connsiteY5" fmla="*/ 1958 h 18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4913" h="1842877">
                <a:moveTo>
                  <a:pt x="607069" y="1958"/>
                </a:moveTo>
                <a:cubicBezTo>
                  <a:pt x="308090" y="38206"/>
                  <a:pt x="70494" y="693051"/>
                  <a:pt x="13344" y="954459"/>
                </a:cubicBezTo>
                <a:cubicBezTo>
                  <a:pt x="-43806" y="1215868"/>
                  <a:pt x="90603" y="1433090"/>
                  <a:pt x="264170" y="1570409"/>
                </a:cubicBezTo>
                <a:cubicBezTo>
                  <a:pt x="437737" y="1707728"/>
                  <a:pt x="711844" y="1962522"/>
                  <a:pt x="1054744" y="1778372"/>
                </a:cubicBezTo>
                <a:cubicBezTo>
                  <a:pt x="1397644" y="1594222"/>
                  <a:pt x="1881831" y="1033041"/>
                  <a:pt x="1807219" y="736972"/>
                </a:cubicBezTo>
                <a:cubicBezTo>
                  <a:pt x="1732607" y="440903"/>
                  <a:pt x="906048" y="-34290"/>
                  <a:pt x="607069" y="1958"/>
                </a:cubicBezTo>
                <a:close/>
              </a:path>
            </a:pathLst>
          </a:custGeom>
          <a:solidFill>
            <a:srgbClr val="A9EAF1"/>
          </a:solidFill>
          <a:ln w="19050">
            <a:solidFill>
              <a:srgbClr val="49D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08509" y="2799516"/>
            <a:ext cx="2496824" cy="8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srgbClr val="78808D"/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srgbClr val="78808D"/>
                </a:solidFill>
              </a:rPr>
              <a:t> </a:t>
            </a:r>
          </a:p>
        </p:txBody>
      </p:sp>
      <p:sp>
        <p:nvSpPr>
          <p:cNvPr id="38" name="사각형: 둥근 모서리 5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>
            <a:off x="1951812" y="2353888"/>
            <a:ext cx="1253521" cy="387605"/>
          </a:xfrm>
          <a:prstGeom prst="roundRect">
            <a:avLst>
              <a:gd name="adj" fmla="val 50000"/>
            </a:avLst>
          </a:prstGeom>
          <a:solidFill>
            <a:srgbClr val="49D2E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39" name="자유형 38"/>
          <p:cNvSpPr/>
          <p:nvPr/>
        </p:nvSpPr>
        <p:spPr>
          <a:xfrm>
            <a:off x="3058981" y="1673414"/>
            <a:ext cx="2699657" cy="819365"/>
          </a:xfrm>
          <a:custGeom>
            <a:avLst/>
            <a:gdLst>
              <a:gd name="connsiteX0" fmla="*/ 0 w 2699657"/>
              <a:gd name="connsiteY0" fmla="*/ 412965 h 819365"/>
              <a:gd name="connsiteX1" fmla="*/ 798286 w 2699657"/>
              <a:gd name="connsiteY1" fmla="*/ 6565 h 819365"/>
              <a:gd name="connsiteX2" fmla="*/ 1030514 w 2699657"/>
              <a:gd name="connsiteY2" fmla="*/ 703251 h 819365"/>
              <a:gd name="connsiteX3" fmla="*/ 580571 w 2699657"/>
              <a:gd name="connsiteY3" fmla="*/ 398451 h 819365"/>
              <a:gd name="connsiteX4" fmla="*/ 1233714 w 2699657"/>
              <a:gd name="connsiteY4" fmla="*/ 79137 h 819365"/>
              <a:gd name="connsiteX5" fmla="*/ 2699657 w 2699657"/>
              <a:gd name="connsiteY5" fmla="*/ 819365 h 819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9657" h="819365">
                <a:moveTo>
                  <a:pt x="0" y="412965"/>
                </a:moveTo>
                <a:cubicBezTo>
                  <a:pt x="313267" y="185574"/>
                  <a:pt x="626534" y="-41816"/>
                  <a:pt x="798286" y="6565"/>
                </a:cubicBezTo>
                <a:cubicBezTo>
                  <a:pt x="970038" y="54946"/>
                  <a:pt x="1066800" y="637937"/>
                  <a:pt x="1030514" y="703251"/>
                </a:cubicBezTo>
                <a:cubicBezTo>
                  <a:pt x="994228" y="768565"/>
                  <a:pt x="546704" y="502470"/>
                  <a:pt x="580571" y="398451"/>
                </a:cubicBezTo>
                <a:cubicBezTo>
                  <a:pt x="614438" y="294432"/>
                  <a:pt x="880533" y="8985"/>
                  <a:pt x="1233714" y="79137"/>
                </a:cubicBezTo>
                <a:cubicBezTo>
                  <a:pt x="1586895" y="149289"/>
                  <a:pt x="2143276" y="484327"/>
                  <a:pt x="2699657" y="819365"/>
                </a:cubicBez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233127" y="5192616"/>
            <a:ext cx="2496824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78808D"/>
                </a:solidFill>
              </a:rPr>
              <a:t>CONTENTS A</a:t>
            </a:r>
            <a:endParaRPr lang="en-US" altLang="ko-KR" sz="14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78808D"/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srgbClr val="78808D"/>
                </a:solidFill>
              </a:rPr>
              <a:t> 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094117" y="1576104"/>
            <a:ext cx="2496824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78808D"/>
                </a:solidFill>
              </a:rPr>
              <a:t>CONTENTS A</a:t>
            </a:r>
            <a:endParaRPr lang="en-US" altLang="ko-KR" sz="14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78808D"/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srgbClr val="78808D"/>
                </a:solidFill>
              </a:rPr>
              <a:t> 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616007" y="5192616"/>
            <a:ext cx="2496824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rgbClr val="78808D"/>
                </a:solidFill>
              </a:rPr>
              <a:t>CONTENTS A</a:t>
            </a:r>
            <a:endParaRPr lang="en-US" altLang="ko-KR" sz="1400" dirty="0">
              <a:solidFill>
                <a:srgbClr val="78808D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srgbClr val="78808D"/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srgbClr val="78808D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21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312343" y="2030544"/>
            <a:ext cx="2579435" cy="2579435"/>
          </a:xfrm>
          <a:prstGeom prst="ellipse">
            <a:avLst/>
          </a:prstGeom>
          <a:solidFill>
            <a:srgbClr val="49D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73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210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226</a:t>
            </a:r>
          </a:p>
        </p:txBody>
      </p:sp>
      <p:sp>
        <p:nvSpPr>
          <p:cNvPr id="6" name="타원 5"/>
          <p:cNvSpPr/>
          <p:nvPr/>
        </p:nvSpPr>
        <p:spPr>
          <a:xfrm>
            <a:off x="3158835" y="2030544"/>
            <a:ext cx="2579435" cy="2579435"/>
          </a:xfrm>
          <a:prstGeom prst="ellipse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R 247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G 247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B 247</a:t>
            </a:r>
          </a:p>
        </p:txBody>
      </p:sp>
    </p:spTree>
    <p:extLst>
      <p:ext uri="{BB962C8B-B14F-4D97-AF65-F5344CB8AC3E}">
        <p14:creationId xmlns:p14="http://schemas.microsoft.com/office/powerpoint/2010/main" val="247619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46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</Words>
  <Application>Microsoft Office PowerPoint</Application>
  <PresentationFormat>와이드스크린</PresentationFormat>
  <Paragraphs>118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47_Office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Microsoft 계정</cp:lastModifiedBy>
  <cp:revision>1</cp:revision>
  <dcterms:created xsi:type="dcterms:W3CDTF">2022-01-25T06:50:28Z</dcterms:created>
  <dcterms:modified xsi:type="dcterms:W3CDTF">2024-09-28T06:57:52Z</dcterms:modified>
</cp:coreProperties>
</file>