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0C81F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1ECB-4E2D-9510-2B457A567A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93980576"/>
        <c:axId val="1393981120"/>
      </c:lineChart>
      <c:catAx>
        <c:axId val="1393980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ko-KR"/>
          </a:p>
        </c:txPr>
        <c:crossAx val="1393981120"/>
        <c:crosses val="autoZero"/>
        <c:auto val="1"/>
        <c:lblAlgn val="ctr"/>
        <c:lblOffset val="100"/>
        <c:noMultiLvlLbl val="0"/>
      </c:catAx>
      <c:valAx>
        <c:axId val="1393981120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39398057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54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04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38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98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79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07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92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107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7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8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0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2024-10-03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05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xmlns="" id="{D6A3DB51-1842-4B47-97F2-312EB64E221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093013" y="2976880"/>
          <a:ext cx="4557486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xmlns="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 NUMBER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NAME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xmlns="" id="{6213B534-391D-4BCF-8E6E-8A262482373C}"/>
              </a:ext>
            </a:extLst>
          </p:cNvPr>
          <p:cNvSpPr/>
          <p:nvPr/>
        </p:nvSpPr>
        <p:spPr>
          <a:xfrm>
            <a:off x="6879118" y="4789647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PRESENTATION 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xmlns="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:a16="http://schemas.microsoft.com/office/drawing/2014/main" xmlns="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5452068-4D9E-4D25-9E2A-35C3C622F5A5}"/>
              </a:ext>
            </a:extLst>
          </p:cNvPr>
          <p:cNvSpPr txBox="1"/>
          <p:nvPr/>
        </p:nvSpPr>
        <p:spPr>
          <a:xfrm>
            <a:off x="6244864" y="1574873"/>
            <a:ext cx="4400549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3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1C1E8A24-D2BD-4F24-BA0A-E5348FFC47D3}"/>
              </a:ext>
            </a:extLst>
          </p:cNvPr>
          <p:cNvSpPr/>
          <p:nvPr/>
        </p:nvSpPr>
        <p:spPr>
          <a:xfrm>
            <a:off x="362712" y="315468"/>
            <a:ext cx="11466576" cy="62270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srgbClr val="0C81F2">
                <a:alpha val="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C13CBD-0234-45E7-B8BE-3097A91501E2}"/>
              </a:ext>
            </a:extLst>
          </p:cNvPr>
          <p:cNvSpPr/>
          <p:nvPr/>
        </p:nvSpPr>
        <p:spPr>
          <a:xfrm>
            <a:off x="362712" y="315468"/>
            <a:ext cx="4483608" cy="6227064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latinLnBrk="0">
              <a:defRPr/>
            </a:pPr>
            <a:endParaRPr lang="en-US" altLang="ko-KR" sz="2800" i="1" kern="0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aphicFrame>
        <p:nvGraphicFramePr>
          <p:cNvPr id="45" name="표 45">
            <a:extLst>
              <a:ext uri="{FF2B5EF4-FFF2-40B4-BE49-F238E27FC236}">
                <a16:creationId xmlns:a16="http://schemas.microsoft.com/office/drawing/2014/main" xmlns="" id="{D6A3DB51-1842-4B47-97F2-312EB64E221B}"/>
              </a:ext>
            </a:extLst>
          </p:cNvPr>
          <p:cNvGraphicFramePr>
            <a:graphicFrameLocks noGrp="1"/>
          </p:cNvGraphicFramePr>
          <p:nvPr/>
        </p:nvGraphicFramePr>
        <p:xfrm>
          <a:off x="6093013" y="2976880"/>
          <a:ext cx="4557486" cy="12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486">
                  <a:extLst>
                    <a:ext uri="{9D8B030D-6E8A-4147-A177-3AD203B41FA5}">
                      <a16:colId xmlns:a16="http://schemas.microsoft.com/office/drawing/2014/main" xmlns="" val="2847537923"/>
                    </a:ext>
                  </a:extLst>
                </a:gridCol>
              </a:tblGrid>
              <a:tr h="515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ID NUMBER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1975648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 latinLnBrk="1"/>
                      <a:endParaRPr lang="ko-KR" altLang="en-US" sz="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09190057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YOUR NAME</a:t>
                      </a:r>
                      <a:endParaRPr lang="ko-KR" alt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180000" anchor="ctr">
                    <a:lnL w="38100" cap="flat" cmpd="sng" algn="ctr">
                      <a:solidFill>
                        <a:srgbClr val="0C8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4110950"/>
                  </a:ext>
                </a:extLst>
              </a:tr>
            </a:tbl>
          </a:graphicData>
        </a:graphic>
      </p:graphicFrame>
      <p:sp>
        <p:nvSpPr>
          <p:cNvPr id="46" name="모서리가 둥근 직사각형 43">
            <a:extLst>
              <a:ext uri="{FF2B5EF4-FFF2-40B4-BE49-F238E27FC236}">
                <a16:creationId xmlns:a16="http://schemas.microsoft.com/office/drawing/2014/main" xmlns="" id="{6213B534-391D-4BCF-8E6E-8A262482373C}"/>
              </a:ext>
            </a:extLst>
          </p:cNvPr>
          <p:cNvSpPr/>
          <p:nvPr/>
        </p:nvSpPr>
        <p:spPr>
          <a:xfrm>
            <a:off x="6879118" y="4789647"/>
            <a:ext cx="2917371" cy="485873"/>
          </a:xfrm>
          <a:prstGeom prst="roundRect">
            <a:avLst>
              <a:gd name="adj" fmla="val 50000"/>
            </a:avLst>
          </a:prstGeom>
          <a:pattFill prst="pct5">
            <a:fgClr>
              <a:srgbClr val="0C81F2"/>
            </a:fgClr>
            <a:bgClr>
              <a:srgbClr val="0C81F2"/>
            </a:bgClr>
          </a:pattFill>
          <a:ln w="9525">
            <a:noFill/>
            <a:prstDash val="solid"/>
          </a:ln>
          <a:effectLst>
            <a:outerShdw blurRad="304800" dist="38100" dir="2700000" algn="tl" rotWithShape="0">
              <a:srgbClr val="0C81F2">
                <a:alpha val="17000"/>
              </a:srgb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PRESENTATION START</a:t>
            </a:r>
            <a:endParaRPr lang="ko-KR" altLang="en-US" sz="1600" b="1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xmlns="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62711" y="331343"/>
          <a:ext cx="4483608" cy="619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68">
                  <a:extLst>
                    <a:ext uri="{9D8B030D-6E8A-4147-A177-3AD203B41FA5}">
                      <a16:colId xmlns:a16="http://schemas.microsoft.com/office/drawing/2014/main" xmlns="" val="1043718934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83197653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1244441110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3513725656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2848185835"/>
                    </a:ext>
                  </a:extLst>
                </a:gridCol>
                <a:gridCol w="747268">
                  <a:extLst>
                    <a:ext uri="{9D8B030D-6E8A-4147-A177-3AD203B41FA5}">
                      <a16:colId xmlns:a16="http://schemas.microsoft.com/office/drawing/2014/main" xmlns="" val="294809846"/>
                    </a:ext>
                  </a:extLst>
                </a:gridCol>
              </a:tblGrid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111298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96473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573720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7196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601141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15349254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7250699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14842576"/>
                  </a:ext>
                </a:extLst>
              </a:tr>
              <a:tr h="6883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381709023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51C666-871B-4406-80E4-534461B6D2FA}"/>
              </a:ext>
            </a:extLst>
          </p:cNvPr>
          <p:cNvSpPr txBox="1"/>
          <p:nvPr/>
        </p:nvSpPr>
        <p:spPr>
          <a:xfrm>
            <a:off x="362710" y="1926998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algn="ctr"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xmlns="" id="{B5452068-4D9E-4D25-9E2A-35C3C622F5A5}"/>
              </a:ext>
            </a:extLst>
          </p:cNvPr>
          <p:cNvSpPr txBox="1"/>
          <p:nvPr/>
        </p:nvSpPr>
        <p:spPr>
          <a:xfrm>
            <a:off x="6244864" y="1574873"/>
            <a:ext cx="4400549" cy="78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8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xmlns="" id="{71BA663E-45B6-4C2C-B2E9-DB732813B517}"/>
              </a:ext>
            </a:extLst>
          </p:cNvPr>
          <p:cNvGrpSpPr/>
          <p:nvPr/>
        </p:nvGrpSpPr>
        <p:grpSpPr>
          <a:xfrm>
            <a:off x="3175107" y="2906014"/>
            <a:ext cx="360000" cy="1519682"/>
            <a:chOff x="3175107" y="2906014"/>
            <a:chExt cx="360000" cy="1519682"/>
          </a:xfrm>
        </p:grpSpPr>
        <p:sp>
          <p:nvSpPr>
            <p:cNvPr id="40" name="타원 39">
              <a:extLst>
                <a:ext uri="{FF2B5EF4-FFF2-40B4-BE49-F238E27FC236}">
                  <a16:creationId xmlns:a16="http://schemas.microsoft.com/office/drawing/2014/main" xmlns="" id="{13E5BC57-257D-4034-B6AA-386AF2A3C57E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xmlns="" id="{DE27B153-D673-4A80-886F-3C031E7B2146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B8BDBD16-0C86-4297-B1BF-2A0C2974B2E1}"/>
                </a:ext>
              </a:extLst>
            </p:cNvPr>
            <p:cNvCxnSpPr>
              <a:cxnSpLocks/>
              <a:stCxn id="41" idx="4"/>
              <a:endCxn id="63" idx="3"/>
            </p:cNvCxnSpPr>
            <p:nvPr/>
          </p:nvCxnSpPr>
          <p:spPr>
            <a:xfrm>
              <a:off x="3355107" y="3266014"/>
              <a:ext cx="741" cy="1159682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xmlns="" id="{3CAF1CA6-CF89-4471-B143-123BEDD7AF54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8C0CC-52B3-47F9-B161-A1F5A96F225A}"/>
              </a:ext>
            </a:extLst>
          </p:cNvPr>
          <p:cNvGrpSpPr/>
          <p:nvPr/>
        </p:nvGrpSpPr>
        <p:grpSpPr>
          <a:xfrm>
            <a:off x="357853" y="4425696"/>
            <a:ext cx="4479323" cy="2131608"/>
            <a:chOff x="357853" y="4425696"/>
            <a:chExt cx="447932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2BF142-3614-427C-8A69-D2ECC855FB30}"/>
                </a:ext>
              </a:extLst>
            </p:cNvPr>
            <p:cNvSpPr/>
            <p:nvPr/>
          </p:nvSpPr>
          <p:spPr>
            <a:xfrm>
              <a:off x="1097280" y="4425696"/>
              <a:ext cx="3739896" cy="2112264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39896" h="2112264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3739896" y="1426464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08C90F95-48B7-4B07-9B5C-47278389F460}"/>
              </a:ext>
            </a:extLst>
          </p:cNvPr>
          <p:cNvSpPr/>
          <p:nvPr/>
        </p:nvSpPr>
        <p:spPr>
          <a:xfrm>
            <a:off x="3307842" y="4408239"/>
            <a:ext cx="94527" cy="94527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526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xmlns="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xmlns="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xmlns="" id="{CC89E849-DC3E-45A2-8FA5-64A39145D244}"/>
              </a:ext>
            </a:extLst>
          </p:cNvPr>
          <p:cNvGraphicFramePr/>
          <p:nvPr>
            <p:extLst/>
          </p:nvPr>
        </p:nvGraphicFramePr>
        <p:xfrm>
          <a:off x="1229773" y="1850419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C13E704-2351-4BF3-8B94-A39923E89743}"/>
              </a:ext>
            </a:extLst>
          </p:cNvPr>
          <p:cNvSpPr txBox="1"/>
          <p:nvPr/>
        </p:nvSpPr>
        <p:spPr>
          <a:xfrm>
            <a:off x="10221360" y="1618863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C81F2"/>
                </a:solidFill>
              </a:rPr>
              <a:t>135</a:t>
            </a:r>
            <a:endParaRPr lang="en-US" altLang="ko-KR" sz="700" b="1" dirty="0">
              <a:solidFill>
                <a:srgbClr val="0C81F2"/>
              </a:solidFill>
            </a:endParaRPr>
          </a:p>
        </p:txBody>
      </p:sp>
      <p:cxnSp>
        <p:nvCxnSpPr>
          <p:cNvPr id="18" name="꺾인 연결선 34">
            <a:extLst>
              <a:ext uri="{FF2B5EF4-FFF2-40B4-BE49-F238E27FC236}">
                <a16:creationId xmlns:a16="http://schemas.microsoft.com/office/drawing/2014/main" xmlns="" id="{0E5AB759-7018-4DDA-A8E1-BE43FE4150B0}"/>
              </a:ext>
            </a:extLst>
          </p:cNvPr>
          <p:cNvCxnSpPr>
            <a:cxnSpLocks/>
            <a:stCxn id="45" idx="0"/>
          </p:cNvCxnSpPr>
          <p:nvPr/>
        </p:nvCxnSpPr>
        <p:spPr>
          <a:xfrm rot="5400000" flipH="1" flipV="1">
            <a:off x="8387589" y="1343739"/>
            <a:ext cx="1363336" cy="2304210"/>
          </a:xfrm>
          <a:prstGeom prst="bentConnector2">
            <a:avLst/>
          </a:prstGeom>
          <a:ln w="3175">
            <a:solidFill>
              <a:srgbClr val="0C81F2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8A363548-EE2D-4CB7-9A18-241B81040E82}"/>
              </a:ext>
            </a:extLst>
          </p:cNvPr>
          <p:cNvSpPr/>
          <p:nvPr/>
        </p:nvSpPr>
        <p:spPr>
          <a:xfrm>
            <a:off x="7384152" y="4018615"/>
            <a:ext cx="3035328" cy="1309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353599A4-F300-49C6-9F17-CFD939D20F04}"/>
              </a:ext>
            </a:extLst>
          </p:cNvPr>
          <p:cNvSpPr/>
          <p:nvPr/>
        </p:nvSpPr>
        <p:spPr>
          <a:xfrm>
            <a:off x="3444104" y="2558741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자유형 37">
            <a:extLst>
              <a:ext uri="{FF2B5EF4-FFF2-40B4-BE49-F238E27FC236}">
                <a16:creationId xmlns:a16="http://schemas.microsoft.com/office/drawing/2014/main" xmlns="" id="{9ABDA093-AF27-4EE8-B143-41911CE97BC6}"/>
              </a:ext>
            </a:extLst>
          </p:cNvPr>
          <p:cNvSpPr/>
          <p:nvPr/>
        </p:nvSpPr>
        <p:spPr>
          <a:xfrm>
            <a:off x="1473632" y="2855881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rgbClr val="0C81F2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AAE097B7-406D-476A-BAF3-819FD3A3C562}"/>
              </a:ext>
            </a:extLst>
          </p:cNvPr>
          <p:cNvSpPr/>
          <p:nvPr/>
        </p:nvSpPr>
        <p:spPr>
          <a:xfrm>
            <a:off x="1087494" y="5446491"/>
            <a:ext cx="772275" cy="772275"/>
          </a:xfrm>
          <a:prstGeom prst="ellipse">
            <a:avLst/>
          </a:prstGeom>
          <a:noFill/>
          <a:ln w="0">
            <a:solidFill>
              <a:srgbClr val="0C81F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7346187" y="2300387"/>
            <a:ext cx="1135233" cy="358368"/>
            <a:chOff x="7636928" y="2446745"/>
            <a:chExt cx="1135233" cy="358368"/>
          </a:xfrm>
        </p:grpSpPr>
        <p:sp>
          <p:nvSpPr>
            <p:cNvPr id="29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contents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30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xmlns="" id="{643B63E3-BF1A-4807-8495-4F281304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4151943" y="4706227"/>
            <a:ext cx="261865" cy="621863"/>
            <a:chOff x="3175107" y="2906014"/>
            <a:chExt cx="360000" cy="854911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xmlns="" id="{C7EBF1CE-E99C-4DA1-B0D2-E603272D8A18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355108" y="3266013"/>
              <a:ext cx="741" cy="494912"/>
            </a:xfrm>
            <a:prstGeom prst="line">
              <a:avLst/>
            </a:prstGeom>
            <a:ln w="3175">
              <a:solidFill>
                <a:srgbClr val="0C81F2"/>
              </a:solidFill>
              <a:prstDash val="lgDash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4C13E704-2351-4BF3-8B94-A39923E89743}"/>
              </a:ext>
            </a:extLst>
          </p:cNvPr>
          <p:cNvSpPr txBox="1"/>
          <p:nvPr/>
        </p:nvSpPr>
        <p:spPr>
          <a:xfrm>
            <a:off x="3990407" y="5380154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0C81F2"/>
                </a:solidFill>
              </a:rPr>
              <a:t>55</a:t>
            </a:r>
            <a:endParaRPr lang="en-US" altLang="ko-KR" sz="700" b="1" dirty="0">
              <a:solidFill>
                <a:srgbClr val="0C81F2"/>
              </a:solidFill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7786219" y="3136387"/>
            <a:ext cx="261865" cy="261864"/>
            <a:chOff x="3175107" y="2906014"/>
            <a:chExt cx="360000" cy="36000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067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xmlns="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xmlns="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2EC8447-8C21-43FD-951B-987AE2F75A38}"/>
              </a:ext>
            </a:extLst>
          </p:cNvPr>
          <p:cNvSpPr/>
          <p:nvPr/>
        </p:nvSpPr>
        <p:spPr>
          <a:xfrm>
            <a:off x="1606707" y="5525651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34" name="Freeform 6">
            <a:extLst>
              <a:ext uri="{FF2B5EF4-FFF2-40B4-BE49-F238E27FC236}">
                <a16:creationId xmlns:a16="http://schemas.microsoft.com/office/drawing/2014/main" xmlns="" id="{D6BE830B-027B-426A-BD1E-0898067EFDAD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7067173" y="2842351"/>
            <a:ext cx="257771" cy="22853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0C81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5" name="Freeform 9">
            <a:extLst>
              <a:ext uri="{FF2B5EF4-FFF2-40B4-BE49-F238E27FC236}">
                <a16:creationId xmlns:a16="http://schemas.microsoft.com/office/drawing/2014/main" xmlns="" id="{36C9B4B2-AB16-4F73-9D92-49AD8793D460}"/>
              </a:ext>
            </a:extLst>
          </p:cNvPr>
          <p:cNvSpPr>
            <a:spLocks/>
          </p:cNvSpPr>
          <p:nvPr/>
        </p:nvSpPr>
        <p:spPr bwMode="auto">
          <a:xfrm>
            <a:off x="2618722" y="4084447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C81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6" name="자유형 23">
            <a:extLst>
              <a:ext uri="{FF2B5EF4-FFF2-40B4-BE49-F238E27FC236}">
                <a16:creationId xmlns:a16="http://schemas.microsoft.com/office/drawing/2014/main" xmlns="" id="{6D93214B-E490-4BBE-967A-034248E79CD0}"/>
              </a:ext>
            </a:extLst>
          </p:cNvPr>
          <p:cNvSpPr>
            <a:spLocks/>
          </p:cNvSpPr>
          <p:nvPr/>
        </p:nvSpPr>
        <p:spPr bwMode="auto">
          <a:xfrm>
            <a:off x="4832765" y="3490729"/>
            <a:ext cx="255105" cy="223267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0C81F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2FD22ACA-E6D7-4EAC-983B-355C450A414F}"/>
              </a:ext>
            </a:extLst>
          </p:cNvPr>
          <p:cNvSpPr/>
          <p:nvPr/>
        </p:nvSpPr>
        <p:spPr>
          <a:xfrm>
            <a:off x="1734632" y="4439394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010EE820-EFD5-4FC3-9C18-6B06AED7DEE5}"/>
              </a:ext>
            </a:extLst>
          </p:cNvPr>
          <p:cNvSpPr txBox="1"/>
          <p:nvPr/>
        </p:nvSpPr>
        <p:spPr>
          <a:xfrm>
            <a:off x="2280039" y="3275736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01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0CD5673B-57EA-4C51-8962-DCB33F282628}"/>
              </a:ext>
            </a:extLst>
          </p:cNvPr>
          <p:cNvSpPr/>
          <p:nvPr/>
        </p:nvSpPr>
        <p:spPr>
          <a:xfrm>
            <a:off x="3842447" y="4885579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04CBB5D0-2BD1-425A-B791-1C02FA5A3591}"/>
              </a:ext>
            </a:extLst>
          </p:cNvPr>
          <p:cNvSpPr/>
          <p:nvPr/>
        </p:nvSpPr>
        <p:spPr>
          <a:xfrm>
            <a:off x="3970372" y="3799321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7BE2B446-7D72-47C6-8358-63370D7005E2}"/>
              </a:ext>
            </a:extLst>
          </p:cNvPr>
          <p:cNvSpPr txBox="1"/>
          <p:nvPr/>
        </p:nvSpPr>
        <p:spPr>
          <a:xfrm>
            <a:off x="4515779" y="2635663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02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90403B40-0DFD-44A2-BD6D-1F57C856161A}"/>
              </a:ext>
            </a:extLst>
          </p:cNvPr>
          <p:cNvSpPr/>
          <p:nvPr/>
        </p:nvSpPr>
        <p:spPr>
          <a:xfrm>
            <a:off x="6078188" y="4245506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EFCB272-F0E8-42A5-A0F1-CE48B925D9F4}"/>
              </a:ext>
            </a:extLst>
          </p:cNvPr>
          <p:cNvSpPr/>
          <p:nvPr/>
        </p:nvSpPr>
        <p:spPr>
          <a:xfrm>
            <a:off x="6206113" y="3159248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1A0AC61-7B4C-4157-870B-A1B320C13B84}"/>
              </a:ext>
            </a:extLst>
          </p:cNvPr>
          <p:cNvSpPr txBox="1"/>
          <p:nvPr/>
        </p:nvSpPr>
        <p:spPr>
          <a:xfrm>
            <a:off x="6751520" y="1995590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03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xmlns="" id="{BF3333F9-B07B-4F5A-B080-74FE7AE76843}"/>
              </a:ext>
            </a:extLst>
          </p:cNvPr>
          <p:cNvSpPr/>
          <p:nvPr/>
        </p:nvSpPr>
        <p:spPr>
          <a:xfrm>
            <a:off x="8313929" y="3605433"/>
            <a:ext cx="2235741" cy="402223"/>
          </a:xfrm>
          <a:prstGeom prst="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0" name="Freeform 9">
            <a:extLst>
              <a:ext uri="{FF2B5EF4-FFF2-40B4-BE49-F238E27FC236}">
                <a16:creationId xmlns:a16="http://schemas.microsoft.com/office/drawing/2014/main" xmlns="" id="{3ED41667-9A7B-4078-952F-9EEAC8B5701C}"/>
              </a:ext>
            </a:extLst>
          </p:cNvPr>
          <p:cNvSpPr>
            <a:spLocks/>
          </p:cNvSpPr>
          <p:nvPr/>
        </p:nvSpPr>
        <p:spPr bwMode="auto">
          <a:xfrm>
            <a:off x="9325944" y="2164229"/>
            <a:ext cx="211710" cy="279391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0C81F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60193162-BDC9-4DA2-9B75-91632E5E9B1F}"/>
              </a:ext>
            </a:extLst>
          </p:cNvPr>
          <p:cNvSpPr/>
          <p:nvPr/>
        </p:nvSpPr>
        <p:spPr>
          <a:xfrm>
            <a:off x="8441853" y="2519175"/>
            <a:ext cx="1979891" cy="91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rgbClr val="0C81F2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64254588-C500-4726-9F7F-31D653DF89A2}"/>
              </a:ext>
            </a:extLst>
          </p:cNvPr>
          <p:cNvSpPr txBox="1"/>
          <p:nvPr/>
        </p:nvSpPr>
        <p:spPr>
          <a:xfrm>
            <a:off x="8987261" y="1355517"/>
            <a:ext cx="889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0C81F2"/>
                </a:solidFill>
              </a:rPr>
              <a:t>04</a:t>
            </a:r>
            <a:endParaRPr lang="ko-KR" altLang="en-US" sz="3200" dirty="0">
              <a:solidFill>
                <a:srgbClr val="0C81F2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1606707" y="1964427"/>
            <a:ext cx="8942963" cy="1920218"/>
            <a:chOff x="1606707" y="1964427"/>
            <a:chExt cx="8942963" cy="1920218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xmlns="" id="{D81BA1A2-3A48-4E05-B1B3-3FD26A28AAFD}"/>
                </a:ext>
              </a:extLst>
            </p:cNvPr>
            <p:cNvCxnSpPr>
              <a:cxnSpLocks/>
            </p:cNvCxnSpPr>
            <p:nvPr/>
          </p:nvCxnSpPr>
          <p:spPr>
            <a:xfrm>
              <a:off x="1606707" y="3884645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xmlns="" id="{A5103AEE-622C-41AC-AFB8-EE3C4A79BC0D}"/>
                </a:ext>
              </a:extLst>
            </p:cNvPr>
            <p:cNvCxnSpPr>
              <a:cxnSpLocks/>
            </p:cNvCxnSpPr>
            <p:nvPr/>
          </p:nvCxnSpPr>
          <p:spPr>
            <a:xfrm>
              <a:off x="3842447" y="3244572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xmlns="" id="{B565DA02-45D3-4534-B08E-7C05E77AF39E}"/>
                </a:ext>
              </a:extLst>
            </p:cNvPr>
            <p:cNvCxnSpPr>
              <a:cxnSpLocks/>
            </p:cNvCxnSpPr>
            <p:nvPr/>
          </p:nvCxnSpPr>
          <p:spPr>
            <a:xfrm>
              <a:off x="6078188" y="2604500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F1D17F9B-1172-40CD-98E9-4379D09FB90B}"/>
                </a:ext>
              </a:extLst>
            </p:cNvPr>
            <p:cNvCxnSpPr>
              <a:cxnSpLocks/>
            </p:cNvCxnSpPr>
            <p:nvPr/>
          </p:nvCxnSpPr>
          <p:spPr>
            <a:xfrm>
              <a:off x="8313929" y="1964427"/>
              <a:ext cx="2235741" cy="0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>
              <a:extLst>
                <a:ext uri="{FF2B5EF4-FFF2-40B4-BE49-F238E27FC236}">
                  <a16:creationId xmlns:a16="http://schemas.microsoft.com/office/drawing/2014/main" xmlns="" id="{0D5A0306-004A-4BC5-A7C0-5E634B78D6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8184" y="3244572"/>
              <a:ext cx="4264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xmlns="" id="{69B5958F-4E70-4AC0-BEC9-AFBC9ACFE87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924" y="2604500"/>
              <a:ext cx="8527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xmlns="" id="{A1FA04C7-5E46-4595-8260-B7755B7D03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9665" y="1964427"/>
              <a:ext cx="4264" cy="640073"/>
            </a:xfrm>
            <a:prstGeom prst="line">
              <a:avLst/>
            </a:prstGeom>
            <a:ln w="12700">
              <a:solidFill>
                <a:srgbClr val="0C81F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평행 사변형 56">
            <a:extLst>
              <a:ext uri="{FF2B5EF4-FFF2-40B4-BE49-F238E27FC236}">
                <a16:creationId xmlns:a16="http://schemas.microsoft.com/office/drawing/2014/main" xmlns="" id="{819ECB9D-CD5E-4B29-8370-CE8BD7E4ECE3}"/>
              </a:ext>
            </a:extLst>
          </p:cNvPr>
          <p:cNvSpPr/>
          <p:nvPr/>
        </p:nvSpPr>
        <p:spPr>
          <a:xfrm flipH="1">
            <a:off x="1606705" y="5927874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8" name="평행 사변형 57">
            <a:extLst>
              <a:ext uri="{FF2B5EF4-FFF2-40B4-BE49-F238E27FC236}">
                <a16:creationId xmlns:a16="http://schemas.microsoft.com/office/drawing/2014/main" xmlns="" id="{60140280-EE5A-45E1-B6B3-725201AD916D}"/>
              </a:ext>
            </a:extLst>
          </p:cNvPr>
          <p:cNvSpPr/>
          <p:nvPr/>
        </p:nvSpPr>
        <p:spPr>
          <a:xfrm flipH="1">
            <a:off x="3838184" y="5287800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9" name="평행 사변형 58">
            <a:extLst>
              <a:ext uri="{FF2B5EF4-FFF2-40B4-BE49-F238E27FC236}">
                <a16:creationId xmlns:a16="http://schemas.microsoft.com/office/drawing/2014/main" xmlns="" id="{5B90D25B-153E-4BD4-A997-7F91A80240B4}"/>
              </a:ext>
            </a:extLst>
          </p:cNvPr>
          <p:cNvSpPr/>
          <p:nvPr/>
        </p:nvSpPr>
        <p:spPr>
          <a:xfrm flipH="1">
            <a:off x="6069662" y="4647727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60" name="평행 사변형 59">
            <a:extLst>
              <a:ext uri="{FF2B5EF4-FFF2-40B4-BE49-F238E27FC236}">
                <a16:creationId xmlns:a16="http://schemas.microsoft.com/office/drawing/2014/main" xmlns="" id="{0ABA5036-D0EC-400B-A6B6-C6202DEDCA05}"/>
              </a:ext>
            </a:extLst>
          </p:cNvPr>
          <p:cNvSpPr/>
          <p:nvPr/>
        </p:nvSpPr>
        <p:spPr>
          <a:xfrm flipH="1">
            <a:off x="8322454" y="4007653"/>
            <a:ext cx="2708962" cy="386895"/>
          </a:xfrm>
          <a:prstGeom prst="parallelogram">
            <a:avLst>
              <a:gd name="adj" fmla="val 124516"/>
            </a:avLst>
          </a:prstGeom>
          <a:gradFill>
            <a:gsLst>
              <a:gs pos="0">
                <a:srgbClr val="0C81F2">
                  <a:alpha val="22000"/>
                </a:srgbClr>
              </a:gs>
              <a:gs pos="100000">
                <a:srgbClr val="0C81F2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22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xmlns="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xmlns="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0" name="그룹 99"/>
          <p:cNvGrpSpPr/>
          <p:nvPr/>
        </p:nvGrpSpPr>
        <p:grpSpPr>
          <a:xfrm>
            <a:off x="1184344" y="2074811"/>
            <a:ext cx="5004000" cy="3456000"/>
            <a:chOff x="3635444" y="2214511"/>
            <a:chExt cx="5004000" cy="3456000"/>
          </a:xfrm>
        </p:grpSpPr>
        <p:cxnSp>
          <p:nvCxnSpPr>
            <p:cNvPr id="101" name="직선 연결선 100"/>
            <p:cNvCxnSpPr/>
            <p:nvPr/>
          </p:nvCxnSpPr>
          <p:spPr>
            <a:xfrm rot="16200000">
              <a:off x="6137444" y="1440512"/>
              <a:ext cx="0" cy="5004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10800000">
              <a:off x="6137445" y="2214511"/>
              <a:ext cx="0" cy="3456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타원 105"/>
          <p:cNvSpPr/>
          <p:nvPr/>
        </p:nvSpPr>
        <p:spPr>
          <a:xfrm>
            <a:off x="4481455" y="2816109"/>
            <a:ext cx="170259" cy="170259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7735394" y="3884994"/>
            <a:ext cx="2669060" cy="494270"/>
          </a:xfrm>
          <a:prstGeom prst="roundRect">
            <a:avLst/>
          </a:prstGeom>
          <a:solidFill>
            <a:schemeClr val="bg1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C81F2"/>
                </a:solidFill>
              </a:rPr>
              <a:t>CONTENTS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7735394" y="3267171"/>
            <a:ext cx="2669060" cy="494270"/>
          </a:xfrm>
          <a:prstGeom prst="roundRect">
            <a:avLst/>
          </a:prstGeom>
          <a:solidFill>
            <a:srgbClr val="0C81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19946" y="4589631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719946" y="2122180"/>
            <a:ext cx="3435934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14" name="꺾인 연결선 113"/>
          <p:cNvCxnSpPr>
            <a:stCxn id="111" idx="1"/>
            <a:endCxn id="113" idx="1"/>
          </p:cNvCxnSpPr>
          <p:nvPr/>
        </p:nvCxnSpPr>
        <p:spPr>
          <a:xfrm rot="10800000">
            <a:off x="7719946" y="2572304"/>
            <a:ext cx="15448" cy="942003"/>
          </a:xfrm>
          <a:prstGeom prst="bentConnector3">
            <a:avLst>
              <a:gd name="adj1" fmla="val 2895184"/>
            </a:avLst>
          </a:prstGeom>
          <a:ln w="9525" cap="rnd">
            <a:solidFill>
              <a:srgbClr val="0C81F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>
            <a:stCxn id="110" idx="1"/>
            <a:endCxn id="112" idx="1"/>
          </p:cNvCxnSpPr>
          <p:nvPr/>
        </p:nvCxnSpPr>
        <p:spPr>
          <a:xfrm rot="10800000" flipV="1">
            <a:off x="7719946" y="4132128"/>
            <a:ext cx="15448" cy="907625"/>
          </a:xfrm>
          <a:prstGeom prst="bentConnector3">
            <a:avLst>
              <a:gd name="adj1" fmla="val 3059606"/>
            </a:avLst>
          </a:prstGeom>
          <a:ln w="9525" cap="rnd">
            <a:solidFill>
              <a:srgbClr val="FFC000"/>
            </a:solidFill>
            <a:prstDash val="lg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/>
          <p:cNvCxnSpPr/>
          <p:nvPr/>
        </p:nvCxnSpPr>
        <p:spPr>
          <a:xfrm flipH="1" flipV="1">
            <a:off x="4684292" y="2984500"/>
            <a:ext cx="2580108" cy="1605131"/>
          </a:xfrm>
          <a:prstGeom prst="straightConnector1">
            <a:avLst/>
          </a:prstGeom>
          <a:ln w="952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/>
          <p:cNvCxnSpPr/>
          <p:nvPr/>
        </p:nvCxnSpPr>
        <p:spPr>
          <a:xfrm flipH="1">
            <a:off x="5823287" y="2984500"/>
            <a:ext cx="1441113" cy="0"/>
          </a:xfrm>
          <a:prstGeom prst="straightConnector1">
            <a:avLst/>
          </a:prstGeom>
          <a:ln w="9525">
            <a:solidFill>
              <a:srgbClr val="0C81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그룹 117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3113456" y="1729958"/>
            <a:ext cx="1135233" cy="358368"/>
            <a:chOff x="7636928" y="2446745"/>
            <a:chExt cx="1135233" cy="358368"/>
          </a:xfrm>
        </p:grpSpPr>
        <p:sp>
          <p:nvSpPr>
            <p:cNvPr id="119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881574" y="2446745"/>
              <a:ext cx="890587" cy="358368"/>
            </a:xfrm>
            <a:prstGeom prst="roundRect">
              <a:avLst>
                <a:gd name="adj" fmla="val 12724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contents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120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611023" y="2472650"/>
              <a:ext cx="358368" cy="306558"/>
            </a:xfrm>
            <a:prstGeom prst="round2SameRect">
              <a:avLst>
                <a:gd name="adj1" fmla="val 15799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ko-KR" altLang="en-US" dirty="0">
                <a:solidFill>
                  <a:srgbClr val="A2959E"/>
                </a:solidFill>
              </a:endParaRPr>
            </a:p>
          </p:txBody>
        </p:sp>
        <p:sp>
          <p:nvSpPr>
            <p:cNvPr id="121" name="Freeform 6">
              <a:extLst>
                <a:ext uri="{FF2B5EF4-FFF2-40B4-BE49-F238E27FC236}">
                  <a16:creationId xmlns:a16="http://schemas.microsoft.com/office/drawing/2014/main" xmlns="" id="{643B63E3-BF1A-4807-8495-4F28130422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7301" y="2552424"/>
              <a:ext cx="165811" cy="147008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5551375" y="2845912"/>
            <a:ext cx="261865" cy="261864"/>
            <a:chOff x="3175107" y="2906014"/>
            <a:chExt cx="360000" cy="360000"/>
          </a:xfrm>
        </p:grpSpPr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3911036" y="3209644"/>
            <a:ext cx="461710" cy="461708"/>
            <a:chOff x="3175107" y="2906014"/>
            <a:chExt cx="360000" cy="360000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4630656" y="4770466"/>
            <a:ext cx="337638" cy="337637"/>
            <a:chOff x="3175107" y="2906014"/>
            <a:chExt cx="360000" cy="360000"/>
          </a:xfrm>
        </p:grpSpPr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0C81F2">
                <a:alpha val="30000"/>
              </a:srgbClr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0C81F2"/>
            </a:solidFill>
            <a:ln>
              <a:solidFill>
                <a:srgbClr val="0C81F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4" name="타원 133"/>
          <p:cNvSpPr/>
          <p:nvPr/>
        </p:nvSpPr>
        <p:spPr>
          <a:xfrm>
            <a:off x="2675550" y="4106827"/>
            <a:ext cx="93019" cy="93019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2412020" y="3374879"/>
            <a:ext cx="160831" cy="160831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1380024" y="2753933"/>
            <a:ext cx="326814" cy="326814"/>
          </a:xfrm>
          <a:prstGeom prst="ellipse">
            <a:avLst/>
          </a:prstGeom>
          <a:noFill/>
          <a:ln w="31750" cmpd="dbl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92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1FC13CBD-0234-45E7-B8BE-3097A91501E2}"/>
              </a:ext>
            </a:extLst>
          </p:cNvPr>
          <p:cNvSpPr/>
          <p:nvPr/>
        </p:nvSpPr>
        <p:spPr>
          <a:xfrm>
            <a:off x="-2380" y="0"/>
            <a:ext cx="12194380" cy="997223"/>
          </a:xfrm>
          <a:prstGeom prst="rect">
            <a:avLst/>
          </a:prstGeom>
          <a:pattFill prst="pct5">
            <a:fgClr>
              <a:srgbClr val="228FF4"/>
            </a:fgClr>
            <a:bgClr>
              <a:srgbClr val="228FF4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4" latinLnBrk="0">
              <a:defRPr/>
            </a:pPr>
            <a:endParaRPr lang="en-US" altLang="ko-KR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47" name="표 47">
            <a:extLst>
              <a:ext uri="{FF2B5EF4-FFF2-40B4-BE49-F238E27FC236}">
                <a16:creationId xmlns:a16="http://schemas.microsoft.com/office/drawing/2014/main" xmlns="" id="{BC2E65EA-009D-40B0-BD2D-9B6AE5E031D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0" y="1"/>
          <a:ext cx="12192000" cy="993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">
                  <a:extLst>
                    <a:ext uri="{9D8B030D-6E8A-4147-A177-3AD203B41FA5}">
                      <a16:colId xmlns:a16="http://schemas.microsoft.com/office/drawing/2014/main" xmlns="" val="104371893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976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4444111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137256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818583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48098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67253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102056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1749689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5125246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658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90730784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8910483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589587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57412808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522151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1347117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3037311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693968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2094442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072079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2597949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5878844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73465109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9552183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10185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46996196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5105607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694177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36231550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2635064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842351367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72090917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91172609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0396748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53715765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69048412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8330677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0759531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2390807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3233270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0308616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29689405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20414074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847523506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95322400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414421902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8867771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0018115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48053045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7072595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31730970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88504932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85077900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90437833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37935041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674165185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1054348924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2742965769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xmlns="" val="3417673289"/>
                    </a:ext>
                  </a:extLst>
                </a:gridCol>
              </a:tblGrid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111298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96473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24573720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40719676"/>
                  </a:ext>
                </a:extLst>
              </a:tr>
              <a:tr h="198746"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66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/>
                    </a:p>
                  </a:txBody>
                  <a:tcPr marL="25962" marR="25962" marT="12981" marB="12981">
                    <a:lnL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9B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48601141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2751C666-871B-4406-80E4-534461B6D2FA}"/>
              </a:ext>
            </a:extLst>
          </p:cNvPr>
          <p:cNvSpPr txBox="1"/>
          <p:nvPr/>
        </p:nvSpPr>
        <p:spPr>
          <a:xfrm>
            <a:off x="1763259" y="137879"/>
            <a:ext cx="4483609" cy="730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800" i="1" kern="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PREESNTATION</a:t>
            </a:r>
          </a:p>
          <a:p>
            <a:pPr latinLnBrk="0">
              <a:lnSpc>
                <a:spcPct val="200000"/>
              </a:lnSpc>
              <a:defRPr/>
            </a:pPr>
            <a:r>
              <a:rPr lang="en-US" altLang="ko-KR" sz="8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xmlns="" id="{E4A8C0CC-52B3-47F9-B161-A1F5A96F225A}"/>
              </a:ext>
            </a:extLst>
          </p:cNvPr>
          <p:cNvGrpSpPr/>
          <p:nvPr/>
        </p:nvGrpSpPr>
        <p:grpSpPr>
          <a:xfrm>
            <a:off x="-2381" y="226018"/>
            <a:ext cx="1875632" cy="773586"/>
            <a:chOff x="357853" y="4425696"/>
            <a:chExt cx="5168283" cy="2131608"/>
          </a:xfrm>
        </p:grpSpPr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xmlns="" id="{D8E533F7-B42D-41B8-BB34-3271918104F7}"/>
                </a:ext>
              </a:extLst>
            </p:cNvPr>
            <p:cNvSpPr/>
            <p:nvPr/>
          </p:nvSpPr>
          <p:spPr>
            <a:xfrm>
              <a:off x="357853" y="5124170"/>
              <a:ext cx="2262092" cy="1417320"/>
            </a:xfrm>
            <a:custGeom>
              <a:avLst/>
              <a:gdLst>
                <a:gd name="connsiteX0" fmla="*/ 0 w 2240280"/>
                <a:gd name="connsiteY0" fmla="*/ 1399032 h 1417320"/>
                <a:gd name="connsiteX1" fmla="*/ 9144 w 2240280"/>
                <a:gd name="connsiteY1" fmla="*/ 694944 h 1417320"/>
                <a:gd name="connsiteX2" fmla="*/ 731520 w 2240280"/>
                <a:gd name="connsiteY2" fmla="*/ 0 h 1417320"/>
                <a:gd name="connsiteX3" fmla="*/ 2240280 w 2240280"/>
                <a:gd name="connsiteY3" fmla="*/ 1417320 h 1417320"/>
                <a:gd name="connsiteX4" fmla="*/ 0 w 2240280"/>
                <a:gd name="connsiteY4" fmla="*/ 1399032 h 1417320"/>
                <a:gd name="connsiteX0" fmla="*/ 2181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1812 w 2262092"/>
                <a:gd name="connsiteY4" fmla="*/ 1399032 h 1417320"/>
                <a:gd name="connsiteX0" fmla="*/ 2762 w 2262092"/>
                <a:gd name="connsiteY0" fmla="*/ 1399032 h 1417320"/>
                <a:gd name="connsiteX1" fmla="*/ 0 w 2262092"/>
                <a:gd name="connsiteY1" fmla="*/ 694944 h 1417320"/>
                <a:gd name="connsiteX2" fmla="*/ 753332 w 2262092"/>
                <a:gd name="connsiteY2" fmla="*/ 0 h 1417320"/>
                <a:gd name="connsiteX3" fmla="*/ 2262092 w 2262092"/>
                <a:gd name="connsiteY3" fmla="*/ 1417320 h 1417320"/>
                <a:gd name="connsiteX4" fmla="*/ 2762 w 2262092"/>
                <a:gd name="connsiteY4" fmla="*/ 1399032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62092" h="1417320">
                  <a:moveTo>
                    <a:pt x="2762" y="1399032"/>
                  </a:moveTo>
                  <a:cubicBezTo>
                    <a:pt x="1841" y="1164336"/>
                    <a:pt x="921" y="929640"/>
                    <a:pt x="0" y="694944"/>
                  </a:cubicBezTo>
                  <a:lnTo>
                    <a:pt x="753332" y="0"/>
                  </a:lnTo>
                  <a:lnTo>
                    <a:pt x="2262092" y="1417320"/>
                  </a:lnTo>
                  <a:lnTo>
                    <a:pt x="2762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xmlns="" id="{042BF142-3614-427C-8A69-D2ECC855FB30}"/>
                </a:ext>
              </a:extLst>
            </p:cNvPr>
            <p:cNvSpPr/>
            <p:nvPr/>
          </p:nvSpPr>
          <p:spPr>
            <a:xfrm>
              <a:off x="1097283" y="4425696"/>
              <a:ext cx="4428853" cy="2115425"/>
            </a:xfrm>
            <a:custGeom>
              <a:avLst/>
              <a:gdLst>
                <a:gd name="connsiteX0" fmla="*/ 0 w 3739896"/>
                <a:gd name="connsiteY0" fmla="*/ 2112264 h 2112264"/>
                <a:gd name="connsiteX1" fmla="*/ 749808 w 3739896"/>
                <a:gd name="connsiteY1" fmla="*/ 1417320 h 2112264"/>
                <a:gd name="connsiteX2" fmla="*/ 1508760 w 3739896"/>
                <a:gd name="connsiteY2" fmla="*/ 722376 h 2112264"/>
                <a:gd name="connsiteX3" fmla="*/ 2258568 w 3739896"/>
                <a:gd name="connsiteY3" fmla="*/ 0 h 2112264"/>
                <a:gd name="connsiteX4" fmla="*/ 3017520 w 3739896"/>
                <a:gd name="connsiteY4" fmla="*/ 722376 h 2112264"/>
                <a:gd name="connsiteX5" fmla="*/ 3739896 w 3739896"/>
                <a:gd name="connsiteY5" fmla="*/ 1426464 h 2112264"/>
                <a:gd name="connsiteX6" fmla="*/ 3739896 w 3739896"/>
                <a:gd name="connsiteY6" fmla="*/ 2103120 h 2112264"/>
                <a:gd name="connsiteX7" fmla="*/ 0 w 3739896"/>
                <a:gd name="connsiteY7" fmla="*/ 2112264 h 2112264"/>
                <a:gd name="connsiteX0" fmla="*/ 0 w 4428854"/>
                <a:gd name="connsiteY0" fmla="*/ 2112264 h 2115425"/>
                <a:gd name="connsiteX1" fmla="*/ 749808 w 4428854"/>
                <a:gd name="connsiteY1" fmla="*/ 1417320 h 2115425"/>
                <a:gd name="connsiteX2" fmla="*/ 1508760 w 4428854"/>
                <a:gd name="connsiteY2" fmla="*/ 722376 h 2115425"/>
                <a:gd name="connsiteX3" fmla="*/ 2258568 w 4428854"/>
                <a:gd name="connsiteY3" fmla="*/ 0 h 2115425"/>
                <a:gd name="connsiteX4" fmla="*/ 3017520 w 4428854"/>
                <a:gd name="connsiteY4" fmla="*/ 722376 h 2115425"/>
                <a:gd name="connsiteX5" fmla="*/ 4428854 w 4428854"/>
                <a:gd name="connsiteY5" fmla="*/ 2115425 h 2115425"/>
                <a:gd name="connsiteX6" fmla="*/ 3739896 w 4428854"/>
                <a:gd name="connsiteY6" fmla="*/ 2103120 h 2115425"/>
                <a:gd name="connsiteX7" fmla="*/ 0 w 4428854"/>
                <a:gd name="connsiteY7" fmla="*/ 2112264 h 211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28854" h="2115425">
                  <a:moveTo>
                    <a:pt x="0" y="2112264"/>
                  </a:moveTo>
                  <a:lnTo>
                    <a:pt x="749808" y="1417320"/>
                  </a:lnTo>
                  <a:lnTo>
                    <a:pt x="1508760" y="722376"/>
                  </a:lnTo>
                  <a:lnTo>
                    <a:pt x="2258568" y="0"/>
                  </a:lnTo>
                  <a:lnTo>
                    <a:pt x="3017520" y="722376"/>
                  </a:lnTo>
                  <a:lnTo>
                    <a:pt x="4428854" y="2115425"/>
                  </a:lnTo>
                  <a:lnTo>
                    <a:pt x="3739896" y="2103120"/>
                  </a:lnTo>
                  <a:lnTo>
                    <a:pt x="0" y="2112264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자유형: 도형 63">
              <a:extLst>
                <a:ext uri="{FF2B5EF4-FFF2-40B4-BE49-F238E27FC236}">
                  <a16:creationId xmlns:a16="http://schemas.microsoft.com/office/drawing/2014/main" xmlns="" id="{0F16DAA9-0382-4FF1-BF15-8B7862189CE7}"/>
                </a:ext>
              </a:extLst>
            </p:cNvPr>
            <p:cNvSpPr/>
            <p:nvPr/>
          </p:nvSpPr>
          <p:spPr>
            <a:xfrm>
              <a:off x="363760" y="5153977"/>
              <a:ext cx="2997231" cy="138998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  <a:gd name="connsiteX0" fmla="*/ 0 w 2990088"/>
                <a:gd name="connsiteY0" fmla="*/ 1365695 h 1411415"/>
                <a:gd name="connsiteX1" fmla="*/ 1503617 w 2990088"/>
                <a:gd name="connsiteY1" fmla="*/ 0 h 1411415"/>
                <a:gd name="connsiteX2" fmla="*/ 2990088 w 2990088"/>
                <a:gd name="connsiteY2" fmla="*/ 1411415 h 1411415"/>
                <a:gd name="connsiteX3" fmla="*/ 0 w 2990088"/>
                <a:gd name="connsiteY3" fmla="*/ 1365695 h 1411415"/>
                <a:gd name="connsiteX0" fmla="*/ 0 w 2982944"/>
                <a:gd name="connsiteY0" fmla="*/ 1389508 h 1411415"/>
                <a:gd name="connsiteX1" fmla="*/ 1496473 w 2982944"/>
                <a:gd name="connsiteY1" fmla="*/ 0 h 1411415"/>
                <a:gd name="connsiteX2" fmla="*/ 2982944 w 2982944"/>
                <a:gd name="connsiteY2" fmla="*/ 1411415 h 1411415"/>
                <a:gd name="connsiteX3" fmla="*/ 0 w 2982944"/>
                <a:gd name="connsiteY3" fmla="*/ 1389508 h 1411415"/>
                <a:gd name="connsiteX0" fmla="*/ 0 w 2997231"/>
                <a:gd name="connsiteY0" fmla="*/ 1389508 h 1389984"/>
                <a:gd name="connsiteX1" fmla="*/ 1496473 w 2997231"/>
                <a:gd name="connsiteY1" fmla="*/ 0 h 1389984"/>
                <a:gd name="connsiteX2" fmla="*/ 2997231 w 2997231"/>
                <a:gd name="connsiteY2" fmla="*/ 1389984 h 1389984"/>
                <a:gd name="connsiteX3" fmla="*/ 0 w 2997231"/>
                <a:gd name="connsiteY3" fmla="*/ 1389508 h 1389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7231" h="1389984">
                  <a:moveTo>
                    <a:pt x="0" y="1389508"/>
                  </a:moveTo>
                  <a:lnTo>
                    <a:pt x="1496473" y="0"/>
                  </a:lnTo>
                  <a:lnTo>
                    <a:pt x="2997231" y="1389984"/>
                  </a:lnTo>
                  <a:lnTo>
                    <a:pt x="0" y="1389508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xmlns="" id="{D323E324-A78F-46D5-918F-50D84ED6C641}"/>
                </a:ext>
              </a:extLst>
            </p:cNvPr>
            <p:cNvSpPr/>
            <p:nvPr/>
          </p:nvSpPr>
          <p:spPr>
            <a:xfrm>
              <a:off x="2595124" y="5832830"/>
              <a:ext cx="1499387" cy="724474"/>
            </a:xfrm>
            <a:custGeom>
              <a:avLst/>
              <a:gdLst>
                <a:gd name="connsiteX0" fmla="*/ 0 w 2990088"/>
                <a:gd name="connsiteY0" fmla="*/ 1399032 h 1444752"/>
                <a:gd name="connsiteX1" fmla="*/ 1517904 w 2990088"/>
                <a:gd name="connsiteY1" fmla="*/ 0 h 1444752"/>
                <a:gd name="connsiteX2" fmla="*/ 2990088 w 2990088"/>
                <a:gd name="connsiteY2" fmla="*/ 1444752 h 1444752"/>
                <a:gd name="connsiteX3" fmla="*/ 0 w 2990088"/>
                <a:gd name="connsiteY3" fmla="*/ 139903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90088" h="1444752">
                  <a:moveTo>
                    <a:pt x="0" y="1399032"/>
                  </a:moveTo>
                  <a:lnTo>
                    <a:pt x="1517904" y="0"/>
                  </a:lnTo>
                  <a:lnTo>
                    <a:pt x="2990088" y="1444752"/>
                  </a:lnTo>
                  <a:lnTo>
                    <a:pt x="0" y="1399032"/>
                  </a:lnTo>
                  <a:close/>
                </a:path>
              </a:pathLst>
            </a:custGeom>
            <a:gradFill>
              <a:gsLst>
                <a:gs pos="0">
                  <a:srgbClr val="66FFFF">
                    <a:alpha val="41000"/>
                  </a:srgbClr>
                </a:gs>
                <a:gs pos="100000">
                  <a:srgbClr val="66FFFF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61F08FB-3336-48D9-8376-4BC91AFDDA19}"/>
              </a:ext>
            </a:extLst>
          </p:cNvPr>
          <p:cNvGrpSpPr/>
          <p:nvPr/>
        </p:nvGrpSpPr>
        <p:grpSpPr>
          <a:xfrm>
            <a:off x="11453886" y="48068"/>
            <a:ext cx="261865" cy="837864"/>
            <a:chOff x="3175107" y="2906014"/>
            <a:chExt cx="360000" cy="1151858"/>
          </a:xfrm>
        </p:grpSpPr>
        <p:sp>
          <p:nvSpPr>
            <p:cNvPr id="22" name="타원 21">
              <a:extLst>
                <a:ext uri="{FF2B5EF4-FFF2-40B4-BE49-F238E27FC236}">
                  <a16:creationId xmlns:a16="http://schemas.microsoft.com/office/drawing/2014/main" xmlns="" id="{4BEEAF53-FD27-4CBF-A5BE-CEDD09631EF0}"/>
                </a:ext>
              </a:extLst>
            </p:cNvPr>
            <p:cNvSpPr/>
            <p:nvPr/>
          </p:nvSpPr>
          <p:spPr>
            <a:xfrm>
              <a:off x="3231644" y="2962551"/>
              <a:ext cx="246927" cy="246927"/>
            </a:xfrm>
            <a:prstGeom prst="ellipse">
              <a:avLst/>
            </a:prstGeom>
            <a:solidFill>
              <a:srgbClr val="66FF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xmlns="" id="{90ACB792-432D-464B-898D-E0376363F0C2}"/>
                </a:ext>
              </a:extLst>
            </p:cNvPr>
            <p:cNvSpPr/>
            <p:nvPr/>
          </p:nvSpPr>
          <p:spPr>
            <a:xfrm>
              <a:off x="3175107" y="2906014"/>
              <a:ext cx="360000" cy="360000"/>
            </a:xfrm>
            <a:prstGeom prst="ellipse">
              <a:avLst/>
            </a:prstGeom>
            <a:noFill/>
            <a:ln w="9525">
              <a:solidFill>
                <a:srgbClr val="66FFFF">
                  <a:alpha val="7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xmlns="" id="{C7EBF1CE-E99C-4DA1-B0D2-E603272D8A18}"/>
                </a:ext>
              </a:extLst>
            </p:cNvPr>
            <p:cNvCxnSpPr>
              <a:cxnSpLocks/>
              <a:stCxn id="23" idx="4"/>
            </p:cNvCxnSpPr>
            <p:nvPr/>
          </p:nvCxnSpPr>
          <p:spPr>
            <a:xfrm>
              <a:off x="3355108" y="3266013"/>
              <a:ext cx="741" cy="791859"/>
            </a:xfrm>
            <a:prstGeom prst="line">
              <a:avLst/>
            </a:prstGeom>
            <a:ln w="19050">
              <a:gradFill>
                <a:gsLst>
                  <a:gs pos="0">
                    <a:srgbClr val="66FFFF"/>
                  </a:gs>
                  <a:gs pos="100000">
                    <a:srgbClr val="66FFFF">
                      <a:alpha val="0"/>
                    </a:srgbClr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xmlns="" id="{2996A018-6A86-4C3D-B474-8EFD7E27D98A}"/>
                </a:ext>
              </a:extLst>
            </p:cNvPr>
            <p:cNvSpPr/>
            <p:nvPr/>
          </p:nvSpPr>
          <p:spPr>
            <a:xfrm>
              <a:off x="3307843" y="3038750"/>
              <a:ext cx="94527" cy="94527"/>
            </a:xfrm>
            <a:prstGeom prst="ellipse">
              <a:avLst/>
            </a:prstGeom>
            <a:solidFill>
              <a:srgbClr val="66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6" name="대각선 방향의 모서리가 둥근 사각형 31">
            <a:extLst>
              <a:ext uri="{FF2B5EF4-FFF2-40B4-BE49-F238E27FC236}">
                <a16:creationId xmlns:a16="http://schemas.microsoft.com/office/drawing/2014/main" xmlns="" id="{3E91911C-C24F-4636-A643-44F2708B7841}"/>
              </a:ext>
            </a:extLst>
          </p:cNvPr>
          <p:cNvSpPr/>
          <p:nvPr/>
        </p:nvSpPr>
        <p:spPr>
          <a:xfrm flipH="1">
            <a:off x="951495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각 삼각형 47">
            <a:extLst>
              <a:ext uri="{FF2B5EF4-FFF2-40B4-BE49-F238E27FC236}">
                <a16:creationId xmlns:a16="http://schemas.microsoft.com/office/drawing/2014/main" xmlns="" id="{471C38B9-CF78-4E97-8C27-DC7CD1E2755A}"/>
              </a:ext>
            </a:extLst>
          </p:cNvPr>
          <p:cNvSpPr/>
          <p:nvPr/>
        </p:nvSpPr>
        <p:spPr>
          <a:xfrm rot="5400000">
            <a:off x="945621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41055452-A29E-46C8-A34F-D78B86A9C802}"/>
              </a:ext>
            </a:extLst>
          </p:cNvPr>
          <p:cNvSpPr/>
          <p:nvPr/>
        </p:nvSpPr>
        <p:spPr>
          <a:xfrm>
            <a:off x="1120581" y="4642887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D6A7F386-F2FB-4A12-9DEF-8B5013F01E84}"/>
              </a:ext>
            </a:extLst>
          </p:cNvPr>
          <p:cNvSpPr/>
          <p:nvPr/>
        </p:nvSpPr>
        <p:spPr>
          <a:xfrm>
            <a:off x="1005526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945621" y="2242454"/>
            <a:ext cx="678654" cy="273623"/>
            <a:chOff x="7612854" y="2446745"/>
            <a:chExt cx="678654" cy="358368"/>
          </a:xfrm>
        </p:grpSpPr>
        <p:sp>
          <p:nvSpPr>
            <p:cNvPr id="61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67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1738200" y="2242453"/>
            <a:ext cx="678654" cy="273623"/>
            <a:chOff x="7612854" y="2446745"/>
            <a:chExt cx="678654" cy="358368"/>
          </a:xfrm>
        </p:grpSpPr>
        <p:sp>
          <p:nvSpPr>
            <p:cNvPr id="70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71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2530779" y="2242452"/>
            <a:ext cx="678654" cy="273623"/>
            <a:chOff x="7612854" y="2446745"/>
            <a:chExt cx="678654" cy="358368"/>
          </a:xfrm>
        </p:grpSpPr>
        <p:sp>
          <p:nvSpPr>
            <p:cNvPr id="73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74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5" name="대각선 방향의 모서리가 둥근 사각형 31">
            <a:extLst>
              <a:ext uri="{FF2B5EF4-FFF2-40B4-BE49-F238E27FC236}">
                <a16:creationId xmlns:a16="http://schemas.microsoft.com/office/drawing/2014/main" xmlns="" id="{3E91911C-C24F-4636-A643-44F2708B7841}"/>
              </a:ext>
            </a:extLst>
          </p:cNvPr>
          <p:cNvSpPr/>
          <p:nvPr/>
        </p:nvSpPr>
        <p:spPr>
          <a:xfrm flipH="1">
            <a:off x="4548227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각 삼각형 75">
            <a:extLst>
              <a:ext uri="{FF2B5EF4-FFF2-40B4-BE49-F238E27FC236}">
                <a16:creationId xmlns:a16="http://schemas.microsoft.com/office/drawing/2014/main" xmlns="" id="{471C38B9-CF78-4E97-8C27-DC7CD1E2755A}"/>
              </a:ext>
            </a:extLst>
          </p:cNvPr>
          <p:cNvSpPr/>
          <p:nvPr/>
        </p:nvSpPr>
        <p:spPr>
          <a:xfrm rot="5400000">
            <a:off x="4542353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41055452-A29E-46C8-A34F-D78B86A9C802}"/>
              </a:ext>
            </a:extLst>
          </p:cNvPr>
          <p:cNvSpPr/>
          <p:nvPr/>
        </p:nvSpPr>
        <p:spPr>
          <a:xfrm>
            <a:off x="4717313" y="4642887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6A7F386-F2FB-4A12-9DEF-8B5013F01E84}"/>
              </a:ext>
            </a:extLst>
          </p:cNvPr>
          <p:cNvSpPr/>
          <p:nvPr/>
        </p:nvSpPr>
        <p:spPr>
          <a:xfrm>
            <a:off x="4602258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4542353" y="2242454"/>
            <a:ext cx="678654" cy="273623"/>
            <a:chOff x="7612854" y="2446745"/>
            <a:chExt cx="678654" cy="358368"/>
          </a:xfrm>
        </p:grpSpPr>
        <p:sp>
          <p:nvSpPr>
            <p:cNvPr id="80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81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5334932" y="2242453"/>
            <a:ext cx="678654" cy="273623"/>
            <a:chOff x="7612854" y="2446745"/>
            <a:chExt cx="678654" cy="358368"/>
          </a:xfrm>
        </p:grpSpPr>
        <p:sp>
          <p:nvSpPr>
            <p:cNvPr id="83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84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6127511" y="2242452"/>
            <a:ext cx="678654" cy="273623"/>
            <a:chOff x="7612854" y="2446745"/>
            <a:chExt cx="678654" cy="358368"/>
          </a:xfrm>
        </p:grpSpPr>
        <p:sp>
          <p:nvSpPr>
            <p:cNvPr id="86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87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88" name="대각선 방향의 모서리가 둥근 사각형 31">
            <a:extLst>
              <a:ext uri="{FF2B5EF4-FFF2-40B4-BE49-F238E27FC236}">
                <a16:creationId xmlns:a16="http://schemas.microsoft.com/office/drawing/2014/main" xmlns="" id="{3E91911C-C24F-4636-A643-44F2708B7841}"/>
              </a:ext>
            </a:extLst>
          </p:cNvPr>
          <p:cNvSpPr/>
          <p:nvPr/>
        </p:nvSpPr>
        <p:spPr>
          <a:xfrm flipH="1">
            <a:off x="8144959" y="2725656"/>
            <a:ext cx="2859314" cy="1596571"/>
          </a:xfrm>
          <a:prstGeom prst="snipRoundRect">
            <a:avLst>
              <a:gd name="adj1" fmla="val 8568"/>
              <a:gd name="adj2" fmla="val 33444"/>
            </a:avLst>
          </a:prstGeom>
          <a:solidFill>
            <a:schemeClr val="bg1"/>
          </a:solidFill>
          <a:ln w="6350">
            <a:solidFill>
              <a:srgbClr val="0C81F2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각 삼각형 88">
            <a:extLst>
              <a:ext uri="{FF2B5EF4-FFF2-40B4-BE49-F238E27FC236}">
                <a16:creationId xmlns:a16="http://schemas.microsoft.com/office/drawing/2014/main" xmlns="" id="{471C38B9-CF78-4E97-8C27-DC7CD1E2755A}"/>
              </a:ext>
            </a:extLst>
          </p:cNvPr>
          <p:cNvSpPr/>
          <p:nvPr/>
        </p:nvSpPr>
        <p:spPr>
          <a:xfrm rot="5400000">
            <a:off x="8139085" y="2719783"/>
            <a:ext cx="478721" cy="478721"/>
          </a:xfrm>
          <a:prstGeom prst="rtTriangle">
            <a:avLst/>
          </a:prstGeom>
          <a:solidFill>
            <a:srgbClr val="0C81F2"/>
          </a:solidFill>
          <a:ln>
            <a:solidFill>
              <a:srgbClr val="0C81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xmlns="" id="{41055452-A29E-46C8-A34F-D78B86A9C802}"/>
              </a:ext>
            </a:extLst>
          </p:cNvPr>
          <p:cNvSpPr/>
          <p:nvPr/>
        </p:nvSpPr>
        <p:spPr>
          <a:xfrm>
            <a:off x="8314045" y="4642887"/>
            <a:ext cx="2521142" cy="1081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4E5D7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4E5D70"/>
                </a:solidFill>
              </a:rPr>
              <a:t>컨텐츠에 대한 내용을 적어요</a:t>
            </a:r>
            <a:endParaRPr lang="en-US" altLang="ko-KR" sz="1200" dirty="0">
              <a:solidFill>
                <a:srgbClr val="4E5D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srgbClr val="4E5D70"/>
                </a:solidFill>
              </a:rPr>
              <a:t>Enjoy your stylish business and campus life with BIZCAM </a:t>
            </a: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xmlns="" id="{D6A7F386-F2FB-4A12-9DEF-8B5013F01E84}"/>
              </a:ext>
            </a:extLst>
          </p:cNvPr>
          <p:cNvSpPr/>
          <p:nvPr/>
        </p:nvSpPr>
        <p:spPr>
          <a:xfrm>
            <a:off x="8198990" y="2308994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r>
              <a:rPr lang="ko-KR" altLang="en-US" sz="1200" b="1" dirty="0">
                <a:solidFill>
                  <a:prstClr val="white"/>
                </a:solidFill>
              </a:rPr>
              <a:t> </a:t>
            </a:r>
            <a:endParaRPr lang="ko-KR" altLang="en-US" sz="1200" b="1" dirty="0">
              <a:solidFill>
                <a:prstClr val="black"/>
              </a:solidFill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8139085" y="2242454"/>
            <a:ext cx="678654" cy="273623"/>
            <a:chOff x="7612854" y="2446745"/>
            <a:chExt cx="678654" cy="358368"/>
          </a:xfrm>
        </p:grpSpPr>
        <p:sp>
          <p:nvSpPr>
            <p:cNvPr id="93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94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8931664" y="2242453"/>
            <a:ext cx="678654" cy="273623"/>
            <a:chOff x="7612854" y="2446745"/>
            <a:chExt cx="678654" cy="358368"/>
          </a:xfrm>
        </p:grpSpPr>
        <p:sp>
          <p:nvSpPr>
            <p:cNvPr id="96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97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xmlns="" id="{A4CB6D6E-88B8-46A9-80D6-0A6EA2DD0D0F}"/>
              </a:ext>
            </a:extLst>
          </p:cNvPr>
          <p:cNvGrpSpPr/>
          <p:nvPr/>
        </p:nvGrpSpPr>
        <p:grpSpPr>
          <a:xfrm>
            <a:off x="9724243" y="2242452"/>
            <a:ext cx="678654" cy="273623"/>
            <a:chOff x="7612854" y="2446745"/>
            <a:chExt cx="678654" cy="358368"/>
          </a:xfrm>
        </p:grpSpPr>
        <p:sp>
          <p:nvSpPr>
            <p:cNvPr id="99" name="사각형: 둥근 모서리 18">
              <a:extLst>
                <a:ext uri="{FF2B5EF4-FFF2-40B4-BE49-F238E27FC236}">
                  <a16:creationId xmlns:a16="http://schemas.microsoft.com/office/drawing/2014/main" xmlns="" id="{A2EB66B8-CFDC-43A3-97D8-EE0312E63C77}"/>
                </a:ext>
              </a:extLst>
            </p:cNvPr>
            <p:cNvSpPr/>
            <p:nvPr/>
          </p:nvSpPr>
          <p:spPr>
            <a:xfrm>
              <a:off x="7696833" y="2446745"/>
              <a:ext cx="594675" cy="3583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Ins="36000" rtlCol="0" anchor="ctr"/>
            <a:lstStyle/>
            <a:p>
              <a:pPr algn="r" latinLnBrk="0">
                <a:defRPr/>
              </a:pPr>
              <a:r>
                <a:rPr lang="en-US" altLang="ko-KR" sz="1200" b="1" dirty="0">
                  <a:solidFill>
                    <a:srgbClr val="0C81F2"/>
                  </a:solidFill>
                </a:rPr>
                <a:t>Tag</a:t>
              </a:r>
              <a:endParaRPr lang="ko-KR" altLang="en-US" sz="1200" b="1" dirty="0">
                <a:solidFill>
                  <a:srgbClr val="0C81F2"/>
                </a:solidFill>
              </a:endParaRPr>
            </a:p>
          </p:txBody>
        </p:sp>
        <p:sp>
          <p:nvSpPr>
            <p:cNvPr id="103" name="사각형: 둥근 위쪽 모서리 19">
              <a:extLst>
                <a:ext uri="{FF2B5EF4-FFF2-40B4-BE49-F238E27FC236}">
                  <a16:creationId xmlns:a16="http://schemas.microsoft.com/office/drawing/2014/main" xmlns="" id="{BDCB1240-F90A-483C-A6BC-EA57381A6107}"/>
                </a:ext>
              </a:extLst>
            </p:cNvPr>
            <p:cNvSpPr/>
            <p:nvPr/>
          </p:nvSpPr>
          <p:spPr>
            <a:xfrm rot="16200000">
              <a:off x="7568032" y="2491569"/>
              <a:ext cx="358365" cy="26872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C81F2"/>
            </a:solidFill>
            <a:ln>
              <a:solidFill>
                <a:srgbClr val="0C81F2"/>
              </a:solidFill>
            </a:ln>
            <a:effectLst>
              <a:outerShdw blurRad="190500" dist="101600" dir="2700000" sx="98000" sy="98000" algn="tl" rotWithShape="0">
                <a:schemeClr val="tx1">
                  <a:alpha val="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latinLnBrk="0">
                <a:defRPr/>
              </a:pPr>
              <a:r>
                <a:rPr lang="en-US" altLang="ko-KR" dirty="0">
                  <a:solidFill>
                    <a:prstClr val="white"/>
                  </a:solidFill>
                </a:rPr>
                <a:t>#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9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94621" y="2031528"/>
            <a:ext cx="2577466" cy="2577466"/>
          </a:xfrm>
          <a:prstGeom prst="ellipse">
            <a:avLst/>
          </a:prstGeom>
          <a:solidFill>
            <a:srgbClr val="228F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143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244</a:t>
            </a:r>
          </a:p>
        </p:txBody>
      </p:sp>
      <p:sp>
        <p:nvSpPr>
          <p:cNvPr id="7" name="타원 6"/>
          <p:cNvSpPr/>
          <p:nvPr/>
        </p:nvSpPr>
        <p:spPr>
          <a:xfrm>
            <a:off x="8151478" y="2031528"/>
            <a:ext cx="2577466" cy="2577466"/>
          </a:xfrm>
          <a:prstGeom prst="ellipse">
            <a:avLst/>
          </a:prstGeom>
          <a:solidFill>
            <a:srgbClr val="66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102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255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255</a:t>
            </a:r>
          </a:p>
          <a:p>
            <a:pPr algn="ctr">
              <a:lnSpc>
                <a:spcPct val="150000"/>
              </a:lnSpc>
            </a:pPr>
            <a:r>
              <a:rPr lang="ko-KR" altLang="en-US" sz="24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기본</a:t>
            </a:r>
            <a:endParaRPr lang="en-US" altLang="ko-KR" sz="24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37764" y="2031528"/>
            <a:ext cx="2577466" cy="2577466"/>
          </a:xfrm>
          <a:prstGeom prst="ellipse">
            <a:avLst/>
          </a:prstGeom>
          <a:solidFill>
            <a:srgbClr val="EAEE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234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238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B 249</a:t>
            </a:r>
          </a:p>
        </p:txBody>
      </p:sp>
    </p:spTree>
    <p:extLst>
      <p:ext uri="{BB962C8B-B14F-4D97-AF65-F5344CB8AC3E}">
        <p14:creationId xmlns:p14="http://schemas.microsoft.com/office/powerpoint/2010/main" val="287981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36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</a:t>
            </a:r>
            <a:r>
              <a:rPr lang="ko-KR" altLang="en-US" sz="2400" b="1" dirty="0" err="1">
                <a:solidFill>
                  <a:srgbClr val="666666"/>
                </a:solidFill>
              </a:rPr>
              <a:t>조땡의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</a:t>
            </a:r>
            <a:r>
              <a:rPr lang="ko-KR" altLang="en-US" sz="2000" b="1" dirty="0" err="1">
                <a:solidFill>
                  <a:srgbClr val="444444"/>
                </a:solidFill>
              </a:rPr>
              <a:t>조땡의</a:t>
            </a:r>
            <a:r>
              <a:rPr lang="ko-KR" altLang="en-US" sz="2000" b="1" dirty="0">
                <a:solidFill>
                  <a:srgbClr val="444444"/>
                </a:solidFill>
              </a:rPr>
              <a:t>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조땡의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9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와이드스크린</PresentationFormat>
  <Paragraphs>136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2022-04-25T15:47:38Z</dcterms:created>
  <dcterms:modified xsi:type="dcterms:W3CDTF">2024-10-03T06:39:18Z</dcterms:modified>
</cp:coreProperties>
</file>