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28575"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 w="285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0.22</c:v>
                </c:pt>
                <c:pt idx="3">
                  <c:v>0.38</c:v>
                </c:pt>
                <c:pt idx="4">
                  <c:v>0.46</c:v>
                </c:pt>
                <c:pt idx="5">
                  <c:v>0.45</c:v>
                </c:pt>
                <c:pt idx="6">
                  <c:v>0.38</c:v>
                </c:pt>
                <c:pt idx="7">
                  <c:v>0.37</c:v>
                </c:pt>
                <c:pt idx="8">
                  <c:v>0.23</c:v>
                </c:pt>
                <c:pt idx="9">
                  <c:v>0.25</c:v>
                </c:pt>
                <c:pt idx="10">
                  <c:v>0.27</c:v>
                </c:pt>
                <c:pt idx="11">
                  <c:v>0.28999999999999998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4CD5E5"/>
            </a:solidFill>
            <a:ln w="28575">
              <a:noFill/>
            </a:ln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0%</c:formatCode>
                <c:ptCount val="12"/>
                <c:pt idx="0">
                  <c:v>0.8</c:v>
                </c:pt>
                <c:pt idx="1">
                  <c:v>0.78</c:v>
                </c:pt>
                <c:pt idx="2">
                  <c:v>0.66</c:v>
                </c:pt>
                <c:pt idx="3">
                  <c:v>0.59</c:v>
                </c:pt>
                <c:pt idx="4">
                  <c:v>0.63</c:v>
                </c:pt>
                <c:pt idx="5">
                  <c:v>0.55000000000000004</c:v>
                </c:pt>
                <c:pt idx="6">
                  <c:v>0.4</c:v>
                </c:pt>
                <c:pt idx="7">
                  <c:v>0.4</c:v>
                </c:pt>
                <c:pt idx="8">
                  <c:v>0.2</c:v>
                </c:pt>
                <c:pt idx="9">
                  <c:v>0.21</c:v>
                </c:pt>
                <c:pt idx="10">
                  <c:v>0.15</c:v>
                </c:pt>
                <c:pt idx="11">
                  <c:v>0.08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65"/>
        <c:axId val="-369090704"/>
        <c:axId val="-369088528"/>
      </c:barChart>
      <c:catAx>
        <c:axId val="-369090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369088528"/>
        <c:crosses val="autoZero"/>
        <c:auto val="1"/>
        <c:lblAlgn val="ctr"/>
        <c:lblOffset val="100"/>
        <c:noMultiLvlLbl val="0"/>
      </c:catAx>
      <c:valAx>
        <c:axId val="-36908852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369090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1FEB5E-636E-42FC-B703-E8AF8A39887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6E1F0B0C-7180-40BA-9A37-71EDB37D3565}">
      <dgm:prSet phldrT="[텍스트]"/>
      <dgm:spPr/>
      <dgm:t>
        <a:bodyPr/>
        <a:lstStyle/>
        <a:p>
          <a:pPr algn="l" latinLnBrk="1"/>
          <a:r>
            <a:rPr lang="en-US" altLang="ko-KR" b="1" dirty="0" smtClean="0">
              <a:solidFill>
                <a:schemeClr val="bg1"/>
              </a:solidFill>
            </a:rPr>
            <a:t>CONTENTS A</a:t>
          </a:r>
        </a:p>
        <a:p>
          <a:pPr algn="l" latinLnBrk="1"/>
          <a:r>
            <a:rPr lang="ko-KR" altLang="en-US" dirty="0" smtClean="0">
              <a:solidFill>
                <a:schemeClr val="bg1"/>
              </a:solidFill>
            </a:rPr>
            <a:t>컨텐츠에 대한 내용을 적어요</a:t>
          </a:r>
          <a:endParaRPr lang="en-US" altLang="ko-KR" dirty="0" smtClean="0">
            <a:solidFill>
              <a:schemeClr val="bg1"/>
            </a:solidFill>
          </a:endParaRPr>
        </a:p>
        <a:p>
          <a:pPr algn="l" latinLnBrk="1"/>
          <a:r>
            <a:rPr lang="ko-KR" altLang="en-US" dirty="0" smtClean="0">
              <a:solidFill>
                <a:schemeClr val="bg1"/>
              </a:solidFill>
            </a:rPr>
            <a:t>Enjoy your stylish business and campus life with BIZCAM </a:t>
          </a:r>
          <a:endParaRPr lang="ko-KR" altLang="en-US" dirty="0">
            <a:solidFill>
              <a:schemeClr val="bg1"/>
            </a:solidFill>
          </a:endParaRPr>
        </a:p>
      </dgm:t>
    </dgm:pt>
    <dgm:pt modelId="{3F50BC5A-A67D-4604-A696-0FB775FC6246}" type="parTrans" cxnId="{9C9BD9EC-79CE-4250-A67B-FBAA6616F24B}">
      <dgm:prSet/>
      <dgm:spPr/>
      <dgm:t>
        <a:bodyPr/>
        <a:lstStyle/>
        <a:p>
          <a:pPr latinLnBrk="1"/>
          <a:endParaRPr lang="ko-KR" altLang="en-US"/>
        </a:p>
      </dgm:t>
    </dgm:pt>
    <dgm:pt modelId="{71FFC5F5-B3EF-473A-B372-99A4025E29B4}" type="sibTrans" cxnId="{9C9BD9EC-79CE-4250-A67B-FBAA6616F24B}">
      <dgm:prSet/>
      <dgm:spPr>
        <a:ln w="15875">
          <a:solidFill>
            <a:srgbClr val="4CD5E5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D8CDDC13-C825-4851-853B-CC0567EFCDE1}" type="pres">
      <dgm:prSet presAssocID="{821FEB5E-636E-42FC-B703-E8AF8A398875}" presName="Name0" presStyleCnt="0">
        <dgm:presLayoutVars>
          <dgm:chMax val="7"/>
          <dgm:chPref val="7"/>
          <dgm:dir/>
        </dgm:presLayoutVars>
      </dgm:prSet>
      <dgm:spPr/>
    </dgm:pt>
    <dgm:pt modelId="{30114658-595F-45A3-875B-1668503675CA}" type="pres">
      <dgm:prSet presAssocID="{821FEB5E-636E-42FC-B703-E8AF8A398875}" presName="Name1" presStyleCnt="0"/>
      <dgm:spPr/>
    </dgm:pt>
    <dgm:pt modelId="{310AA89F-93D3-435C-8E33-17B67BB1D4E0}" type="pres">
      <dgm:prSet presAssocID="{71FFC5F5-B3EF-473A-B372-99A4025E29B4}" presName="picture_1" presStyleCnt="0"/>
      <dgm:spPr/>
    </dgm:pt>
    <dgm:pt modelId="{F9BCA059-F00D-4597-9486-B165F60DC98F}" type="pres">
      <dgm:prSet presAssocID="{71FFC5F5-B3EF-473A-B372-99A4025E29B4}" presName="pictureRepeatNode" presStyleLbl="alignImgPlace1" presStyleIdx="0" presStyleCnt="1" custScaleX="59445" custScaleY="59445" custLinFactX="-22335" custLinFactNeighborX="-100000" custLinFactNeighborY="14536"/>
      <dgm:spPr/>
      <dgm:t>
        <a:bodyPr/>
        <a:lstStyle/>
        <a:p>
          <a:pPr latinLnBrk="1"/>
          <a:endParaRPr lang="ko-KR" altLang="en-US"/>
        </a:p>
      </dgm:t>
    </dgm:pt>
    <dgm:pt modelId="{CAAA867E-0FFF-4B25-9F2D-DB8E39959D6E}" type="pres">
      <dgm:prSet presAssocID="{6E1F0B0C-7180-40BA-9A37-71EDB37D3565}" presName="text_1" presStyleLbl="node1" presStyleIdx="0" presStyleCnt="0" custScaleX="368582" custScaleY="155692" custLinFactNeighborX="57315" custLinFactNeighborY="-2422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C9BD9EC-79CE-4250-A67B-FBAA6616F24B}" srcId="{821FEB5E-636E-42FC-B703-E8AF8A398875}" destId="{6E1F0B0C-7180-40BA-9A37-71EDB37D3565}" srcOrd="0" destOrd="0" parTransId="{3F50BC5A-A67D-4604-A696-0FB775FC6246}" sibTransId="{71FFC5F5-B3EF-473A-B372-99A4025E29B4}"/>
    <dgm:cxn modelId="{9D8453AD-687A-465B-BC71-D81F7B986D2E}" type="presOf" srcId="{6E1F0B0C-7180-40BA-9A37-71EDB37D3565}" destId="{CAAA867E-0FFF-4B25-9F2D-DB8E39959D6E}" srcOrd="0" destOrd="0" presId="urn:microsoft.com/office/officeart/2008/layout/CircularPictureCallout"/>
    <dgm:cxn modelId="{11431E13-CAF1-4786-B6EB-9A1EE3C325A4}" type="presOf" srcId="{821FEB5E-636E-42FC-B703-E8AF8A398875}" destId="{D8CDDC13-C825-4851-853B-CC0567EFCDE1}" srcOrd="0" destOrd="0" presId="urn:microsoft.com/office/officeart/2008/layout/CircularPictureCallout"/>
    <dgm:cxn modelId="{50DE87C1-D1CE-4DB6-B258-F9DD985574BD}" type="presOf" srcId="{71FFC5F5-B3EF-473A-B372-99A4025E29B4}" destId="{F9BCA059-F00D-4597-9486-B165F60DC98F}" srcOrd="0" destOrd="0" presId="urn:microsoft.com/office/officeart/2008/layout/CircularPictureCallout"/>
    <dgm:cxn modelId="{358C0781-8B3E-4DC9-BF7F-E29D169A7C1D}" type="presParOf" srcId="{D8CDDC13-C825-4851-853B-CC0567EFCDE1}" destId="{30114658-595F-45A3-875B-1668503675CA}" srcOrd="0" destOrd="0" presId="urn:microsoft.com/office/officeart/2008/layout/CircularPictureCallout"/>
    <dgm:cxn modelId="{1B963998-CC0A-4E03-90E6-C505BF6A267A}" type="presParOf" srcId="{30114658-595F-45A3-875B-1668503675CA}" destId="{310AA89F-93D3-435C-8E33-17B67BB1D4E0}" srcOrd="0" destOrd="0" presId="urn:microsoft.com/office/officeart/2008/layout/CircularPictureCallout"/>
    <dgm:cxn modelId="{34E400FB-385E-49B1-B707-581C7DD32512}" type="presParOf" srcId="{310AA89F-93D3-435C-8E33-17B67BB1D4E0}" destId="{F9BCA059-F00D-4597-9486-B165F60DC98F}" srcOrd="0" destOrd="0" presId="urn:microsoft.com/office/officeart/2008/layout/CircularPictureCallout"/>
    <dgm:cxn modelId="{4D77FF64-7B8F-44E8-A83B-9D08CC99F692}" type="presParOf" srcId="{30114658-595F-45A3-875B-1668503675CA}" destId="{CAAA867E-0FFF-4B25-9F2D-DB8E39959D6E}" srcOrd="1" destOrd="0" presId="urn:microsoft.com/office/officeart/2008/layout/CircularPictureCallou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1FEB5E-636E-42FC-B703-E8AF8A39887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6E1F0B0C-7180-40BA-9A37-71EDB37D3565}">
      <dgm:prSet phldrT="[텍스트]"/>
      <dgm:spPr/>
      <dgm:t>
        <a:bodyPr/>
        <a:lstStyle/>
        <a:p>
          <a:pPr algn="l" latinLnBrk="1"/>
          <a:r>
            <a:rPr lang="en-US" altLang="ko-KR" b="1" dirty="0" smtClean="0">
              <a:solidFill>
                <a:schemeClr val="bg1"/>
              </a:solidFill>
            </a:rPr>
            <a:t>CONTENTS A</a:t>
          </a:r>
        </a:p>
        <a:p>
          <a:pPr algn="l" latinLnBrk="1"/>
          <a:r>
            <a:rPr lang="ko-KR" altLang="en-US" dirty="0" smtClean="0">
              <a:solidFill>
                <a:schemeClr val="bg1"/>
              </a:solidFill>
            </a:rPr>
            <a:t>컨텐츠에 대한 내용을 적어요</a:t>
          </a:r>
          <a:endParaRPr lang="en-US" altLang="ko-KR" dirty="0" smtClean="0">
            <a:solidFill>
              <a:schemeClr val="bg1"/>
            </a:solidFill>
          </a:endParaRPr>
        </a:p>
        <a:p>
          <a:pPr algn="l" latinLnBrk="1"/>
          <a:r>
            <a:rPr lang="ko-KR" altLang="en-US" dirty="0" smtClean="0">
              <a:solidFill>
                <a:schemeClr val="bg1"/>
              </a:solidFill>
            </a:rPr>
            <a:t>Enjoy your stylish business and campus life with BIZCAM </a:t>
          </a:r>
          <a:endParaRPr lang="ko-KR" altLang="en-US" dirty="0">
            <a:solidFill>
              <a:schemeClr val="bg1"/>
            </a:solidFill>
          </a:endParaRPr>
        </a:p>
      </dgm:t>
    </dgm:pt>
    <dgm:pt modelId="{3F50BC5A-A67D-4604-A696-0FB775FC6246}" type="parTrans" cxnId="{9C9BD9EC-79CE-4250-A67B-FBAA6616F24B}">
      <dgm:prSet/>
      <dgm:spPr/>
      <dgm:t>
        <a:bodyPr/>
        <a:lstStyle/>
        <a:p>
          <a:pPr latinLnBrk="1"/>
          <a:endParaRPr lang="ko-KR" altLang="en-US"/>
        </a:p>
      </dgm:t>
    </dgm:pt>
    <dgm:pt modelId="{71FFC5F5-B3EF-473A-B372-99A4025E29B4}" type="sibTrans" cxnId="{9C9BD9EC-79CE-4250-A67B-FBAA6616F24B}">
      <dgm:prSet/>
      <dgm:spPr>
        <a:ln w="15875">
          <a:solidFill>
            <a:srgbClr val="4CD5E5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D8CDDC13-C825-4851-853B-CC0567EFCDE1}" type="pres">
      <dgm:prSet presAssocID="{821FEB5E-636E-42FC-B703-E8AF8A398875}" presName="Name0" presStyleCnt="0">
        <dgm:presLayoutVars>
          <dgm:chMax val="7"/>
          <dgm:chPref val="7"/>
          <dgm:dir/>
        </dgm:presLayoutVars>
      </dgm:prSet>
      <dgm:spPr/>
    </dgm:pt>
    <dgm:pt modelId="{30114658-595F-45A3-875B-1668503675CA}" type="pres">
      <dgm:prSet presAssocID="{821FEB5E-636E-42FC-B703-E8AF8A398875}" presName="Name1" presStyleCnt="0"/>
      <dgm:spPr/>
    </dgm:pt>
    <dgm:pt modelId="{310AA89F-93D3-435C-8E33-17B67BB1D4E0}" type="pres">
      <dgm:prSet presAssocID="{71FFC5F5-B3EF-473A-B372-99A4025E29B4}" presName="picture_1" presStyleCnt="0"/>
      <dgm:spPr/>
    </dgm:pt>
    <dgm:pt modelId="{F9BCA059-F00D-4597-9486-B165F60DC98F}" type="pres">
      <dgm:prSet presAssocID="{71FFC5F5-B3EF-473A-B372-99A4025E29B4}" presName="pictureRepeatNode" presStyleLbl="alignImgPlace1" presStyleIdx="0" presStyleCnt="1" custScaleX="59445" custScaleY="59445" custLinFactX="-22335" custLinFactNeighborX="-100000" custLinFactNeighborY="14536"/>
      <dgm:spPr/>
      <dgm:t>
        <a:bodyPr/>
        <a:lstStyle/>
        <a:p>
          <a:pPr latinLnBrk="1"/>
          <a:endParaRPr lang="ko-KR" altLang="en-US"/>
        </a:p>
      </dgm:t>
    </dgm:pt>
    <dgm:pt modelId="{CAAA867E-0FFF-4B25-9F2D-DB8E39959D6E}" type="pres">
      <dgm:prSet presAssocID="{6E1F0B0C-7180-40BA-9A37-71EDB37D3565}" presName="text_1" presStyleLbl="node1" presStyleIdx="0" presStyleCnt="0" custScaleX="368582" custScaleY="155692" custLinFactNeighborX="57315" custLinFactNeighborY="-2422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C9BD9EC-79CE-4250-A67B-FBAA6616F24B}" srcId="{821FEB5E-636E-42FC-B703-E8AF8A398875}" destId="{6E1F0B0C-7180-40BA-9A37-71EDB37D3565}" srcOrd="0" destOrd="0" parTransId="{3F50BC5A-A67D-4604-A696-0FB775FC6246}" sibTransId="{71FFC5F5-B3EF-473A-B372-99A4025E29B4}"/>
    <dgm:cxn modelId="{E589EBC7-4277-4AE5-B264-20E6E84A1EED}" type="presOf" srcId="{71FFC5F5-B3EF-473A-B372-99A4025E29B4}" destId="{F9BCA059-F00D-4597-9486-B165F60DC98F}" srcOrd="0" destOrd="0" presId="urn:microsoft.com/office/officeart/2008/layout/CircularPictureCallout"/>
    <dgm:cxn modelId="{ED3F3082-04BD-4FBA-BD08-0739277E4EC8}" type="presOf" srcId="{6E1F0B0C-7180-40BA-9A37-71EDB37D3565}" destId="{CAAA867E-0FFF-4B25-9F2D-DB8E39959D6E}" srcOrd="0" destOrd="0" presId="urn:microsoft.com/office/officeart/2008/layout/CircularPictureCallout"/>
    <dgm:cxn modelId="{911951B4-CCCA-492C-9290-2D65EF93CFAC}" type="presOf" srcId="{821FEB5E-636E-42FC-B703-E8AF8A398875}" destId="{D8CDDC13-C825-4851-853B-CC0567EFCDE1}" srcOrd="0" destOrd="0" presId="urn:microsoft.com/office/officeart/2008/layout/CircularPictureCallout"/>
    <dgm:cxn modelId="{BE0A2B53-AE44-4ED0-831C-B91BE7FF7F05}" type="presParOf" srcId="{D8CDDC13-C825-4851-853B-CC0567EFCDE1}" destId="{30114658-595F-45A3-875B-1668503675CA}" srcOrd="0" destOrd="0" presId="urn:microsoft.com/office/officeart/2008/layout/CircularPictureCallout"/>
    <dgm:cxn modelId="{6D8FE99A-A86A-4385-BF1E-C42AFE76B50D}" type="presParOf" srcId="{30114658-595F-45A3-875B-1668503675CA}" destId="{310AA89F-93D3-435C-8E33-17B67BB1D4E0}" srcOrd="0" destOrd="0" presId="urn:microsoft.com/office/officeart/2008/layout/CircularPictureCallout"/>
    <dgm:cxn modelId="{27C8F1D7-C858-4421-8E1B-4432D685E2F7}" type="presParOf" srcId="{310AA89F-93D3-435C-8E33-17B67BB1D4E0}" destId="{F9BCA059-F00D-4597-9486-B165F60DC98F}" srcOrd="0" destOrd="0" presId="urn:microsoft.com/office/officeart/2008/layout/CircularPictureCallout"/>
    <dgm:cxn modelId="{F77B7602-63E9-40FC-9620-59B3F104DD6B}" type="presParOf" srcId="{30114658-595F-45A3-875B-1668503675CA}" destId="{CAAA867E-0FFF-4B25-9F2D-DB8E39959D6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1FEB5E-636E-42FC-B703-E8AF8A39887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6E1F0B0C-7180-40BA-9A37-71EDB37D3565}">
      <dgm:prSet phldrT="[텍스트]"/>
      <dgm:spPr/>
      <dgm:t>
        <a:bodyPr/>
        <a:lstStyle/>
        <a:p>
          <a:pPr algn="l" latinLnBrk="1"/>
          <a:r>
            <a:rPr lang="en-US" altLang="ko-KR" b="1" dirty="0" smtClean="0">
              <a:solidFill>
                <a:schemeClr val="bg1"/>
              </a:solidFill>
            </a:rPr>
            <a:t>CONTENTS A</a:t>
          </a:r>
        </a:p>
        <a:p>
          <a:pPr algn="l" latinLnBrk="1"/>
          <a:r>
            <a:rPr lang="ko-KR" altLang="en-US" dirty="0" smtClean="0">
              <a:solidFill>
                <a:schemeClr val="bg1"/>
              </a:solidFill>
            </a:rPr>
            <a:t>컨텐츠에 대한 내용을 적어요</a:t>
          </a:r>
          <a:endParaRPr lang="en-US" altLang="ko-KR" dirty="0" smtClean="0">
            <a:solidFill>
              <a:schemeClr val="bg1"/>
            </a:solidFill>
          </a:endParaRPr>
        </a:p>
        <a:p>
          <a:pPr algn="l" latinLnBrk="1"/>
          <a:r>
            <a:rPr lang="ko-KR" altLang="en-US" dirty="0" smtClean="0">
              <a:solidFill>
                <a:schemeClr val="bg1"/>
              </a:solidFill>
            </a:rPr>
            <a:t>Enjoy your stylish business and campus life with BIZCAM </a:t>
          </a:r>
          <a:endParaRPr lang="ko-KR" altLang="en-US" dirty="0">
            <a:solidFill>
              <a:schemeClr val="bg1"/>
            </a:solidFill>
          </a:endParaRPr>
        </a:p>
      </dgm:t>
    </dgm:pt>
    <dgm:pt modelId="{3F50BC5A-A67D-4604-A696-0FB775FC6246}" type="parTrans" cxnId="{9C9BD9EC-79CE-4250-A67B-FBAA6616F24B}">
      <dgm:prSet/>
      <dgm:spPr/>
      <dgm:t>
        <a:bodyPr/>
        <a:lstStyle/>
        <a:p>
          <a:pPr latinLnBrk="1"/>
          <a:endParaRPr lang="ko-KR" altLang="en-US"/>
        </a:p>
      </dgm:t>
    </dgm:pt>
    <dgm:pt modelId="{71FFC5F5-B3EF-473A-B372-99A4025E29B4}" type="sibTrans" cxnId="{9C9BD9EC-79CE-4250-A67B-FBAA6616F24B}">
      <dgm:prSet/>
      <dgm:spPr>
        <a:ln w="15875">
          <a:solidFill>
            <a:srgbClr val="4CD5E5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D8CDDC13-C825-4851-853B-CC0567EFCDE1}" type="pres">
      <dgm:prSet presAssocID="{821FEB5E-636E-42FC-B703-E8AF8A398875}" presName="Name0" presStyleCnt="0">
        <dgm:presLayoutVars>
          <dgm:chMax val="7"/>
          <dgm:chPref val="7"/>
          <dgm:dir/>
        </dgm:presLayoutVars>
      </dgm:prSet>
      <dgm:spPr/>
    </dgm:pt>
    <dgm:pt modelId="{30114658-595F-45A3-875B-1668503675CA}" type="pres">
      <dgm:prSet presAssocID="{821FEB5E-636E-42FC-B703-E8AF8A398875}" presName="Name1" presStyleCnt="0"/>
      <dgm:spPr/>
    </dgm:pt>
    <dgm:pt modelId="{310AA89F-93D3-435C-8E33-17B67BB1D4E0}" type="pres">
      <dgm:prSet presAssocID="{71FFC5F5-B3EF-473A-B372-99A4025E29B4}" presName="picture_1" presStyleCnt="0"/>
      <dgm:spPr/>
    </dgm:pt>
    <dgm:pt modelId="{F9BCA059-F00D-4597-9486-B165F60DC98F}" type="pres">
      <dgm:prSet presAssocID="{71FFC5F5-B3EF-473A-B372-99A4025E29B4}" presName="pictureRepeatNode" presStyleLbl="alignImgPlace1" presStyleIdx="0" presStyleCnt="1" custScaleX="59445" custScaleY="59445" custLinFactX="-22335" custLinFactNeighborX="-100000" custLinFactNeighborY="14536"/>
      <dgm:spPr/>
      <dgm:t>
        <a:bodyPr/>
        <a:lstStyle/>
        <a:p>
          <a:pPr latinLnBrk="1"/>
          <a:endParaRPr lang="ko-KR" altLang="en-US"/>
        </a:p>
      </dgm:t>
    </dgm:pt>
    <dgm:pt modelId="{CAAA867E-0FFF-4B25-9F2D-DB8E39959D6E}" type="pres">
      <dgm:prSet presAssocID="{6E1F0B0C-7180-40BA-9A37-71EDB37D3565}" presName="text_1" presStyleLbl="node1" presStyleIdx="0" presStyleCnt="0" custScaleX="368582" custScaleY="155692" custLinFactNeighborX="57315" custLinFactNeighborY="-2422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C9BD9EC-79CE-4250-A67B-FBAA6616F24B}" srcId="{821FEB5E-636E-42FC-B703-E8AF8A398875}" destId="{6E1F0B0C-7180-40BA-9A37-71EDB37D3565}" srcOrd="0" destOrd="0" parTransId="{3F50BC5A-A67D-4604-A696-0FB775FC6246}" sibTransId="{71FFC5F5-B3EF-473A-B372-99A4025E29B4}"/>
    <dgm:cxn modelId="{59353D21-45B9-43C1-86F2-D0CAEF9225BA}" type="presOf" srcId="{6E1F0B0C-7180-40BA-9A37-71EDB37D3565}" destId="{CAAA867E-0FFF-4B25-9F2D-DB8E39959D6E}" srcOrd="0" destOrd="0" presId="urn:microsoft.com/office/officeart/2008/layout/CircularPictureCallout"/>
    <dgm:cxn modelId="{9EA3F05E-EE45-4E59-8F73-F5AEDE78DE06}" type="presOf" srcId="{821FEB5E-636E-42FC-B703-E8AF8A398875}" destId="{D8CDDC13-C825-4851-853B-CC0567EFCDE1}" srcOrd="0" destOrd="0" presId="urn:microsoft.com/office/officeart/2008/layout/CircularPictureCallout"/>
    <dgm:cxn modelId="{6ED445B0-4CDE-43D7-872F-D9CFA19494BE}" type="presOf" srcId="{71FFC5F5-B3EF-473A-B372-99A4025E29B4}" destId="{F9BCA059-F00D-4597-9486-B165F60DC98F}" srcOrd="0" destOrd="0" presId="urn:microsoft.com/office/officeart/2008/layout/CircularPictureCallout"/>
    <dgm:cxn modelId="{AF253381-0BAA-4F81-BDCE-F9559BFF1424}" type="presParOf" srcId="{D8CDDC13-C825-4851-853B-CC0567EFCDE1}" destId="{30114658-595F-45A3-875B-1668503675CA}" srcOrd="0" destOrd="0" presId="urn:microsoft.com/office/officeart/2008/layout/CircularPictureCallout"/>
    <dgm:cxn modelId="{98410ED6-86FF-4ADE-A22B-65B42460328C}" type="presParOf" srcId="{30114658-595F-45A3-875B-1668503675CA}" destId="{310AA89F-93D3-435C-8E33-17B67BB1D4E0}" srcOrd="0" destOrd="0" presId="urn:microsoft.com/office/officeart/2008/layout/CircularPictureCallout"/>
    <dgm:cxn modelId="{E842B6DD-35ED-4B6D-ABAD-8BE2B82FB3F1}" type="presParOf" srcId="{310AA89F-93D3-435C-8E33-17B67BB1D4E0}" destId="{F9BCA059-F00D-4597-9486-B165F60DC98F}" srcOrd="0" destOrd="0" presId="urn:microsoft.com/office/officeart/2008/layout/CircularPictureCallout"/>
    <dgm:cxn modelId="{6B6135C8-C904-4C8E-AB02-7FE39A804767}" type="presParOf" srcId="{30114658-595F-45A3-875B-1668503675CA}" destId="{CAAA867E-0FFF-4B25-9F2D-DB8E39959D6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93B3A7-050D-44DC-AF06-B85FF3AF82AE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</dgm:pt>
    <dgm:pt modelId="{39AC8E85-D690-44ED-9EFC-C05131BE690C}">
      <dgm:prSet phldrT="[텍스트]" phldr="1"/>
      <dgm:spPr/>
      <dgm:t>
        <a:bodyPr/>
        <a:lstStyle/>
        <a:p>
          <a:pPr algn="ctr" latinLnBrk="1"/>
          <a:endParaRPr lang="ko-KR" altLang="en-US" dirty="0">
            <a:noFill/>
          </a:endParaRPr>
        </a:p>
      </dgm:t>
    </dgm:pt>
    <dgm:pt modelId="{24D8ACDF-1596-49AD-9575-A6FA4E9677CF}" type="parTrans" cxnId="{F2C1D244-89AE-48FA-9CDD-966CDCE64ECE}">
      <dgm:prSet/>
      <dgm:spPr/>
      <dgm:t>
        <a:bodyPr/>
        <a:lstStyle/>
        <a:p>
          <a:pPr latinLnBrk="1"/>
          <a:endParaRPr lang="ko-KR" altLang="en-US"/>
        </a:p>
      </dgm:t>
    </dgm:pt>
    <dgm:pt modelId="{E89C566D-69B6-412D-8D75-9497CE6E54EC}" type="sibTrans" cxnId="{F2C1D244-89AE-48FA-9CDD-966CDCE64ECE}">
      <dgm:prSet/>
      <dgm:spPr>
        <a:ln>
          <a:solidFill>
            <a:srgbClr val="4CD5E5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29937EE-BFAF-4E40-ACF5-F0D00C76DF69}" type="pres">
      <dgm:prSet presAssocID="{C493B3A7-050D-44DC-AF06-B85FF3AF82AE}" presName="Name0" presStyleCnt="0">
        <dgm:presLayoutVars>
          <dgm:dir/>
        </dgm:presLayoutVars>
      </dgm:prSet>
      <dgm:spPr/>
    </dgm:pt>
    <dgm:pt modelId="{01854142-76B3-44AE-987B-86763B5F51D1}" type="pres">
      <dgm:prSet presAssocID="{E89C566D-69B6-412D-8D75-9497CE6E54EC}" presName="picture_1" presStyleLbl="bgImgPlace1" presStyleIdx="0" presStyleCnt="1" custScaleX="101665" custScaleY="100000" custLinFactNeighborX="-21164" custLinFactNeighborY="-15347"/>
      <dgm:spPr/>
      <dgm:t>
        <a:bodyPr/>
        <a:lstStyle/>
        <a:p>
          <a:pPr latinLnBrk="1"/>
          <a:endParaRPr lang="ko-KR" altLang="en-US"/>
        </a:p>
      </dgm:t>
    </dgm:pt>
    <dgm:pt modelId="{777FB4E3-5B18-4B55-B1D3-6750F10D0D82}" type="pres">
      <dgm:prSet presAssocID="{39AC8E85-D690-44ED-9EFC-C05131BE690C}" presName="text_1" presStyleLbl="node1" presStyleIdx="0" presStyleCnt="0" custFlipVert="0" custScaleX="46651" custScaleY="13185" custLinFactNeighborX="9740" custLinFactNeighborY="2609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BA4C88-55AB-46EB-B5FE-EDD6887551F3}" type="pres">
      <dgm:prSet presAssocID="{C493B3A7-050D-44DC-AF06-B85FF3AF82AE}" presName="maxNode" presStyleCnt="0"/>
      <dgm:spPr/>
    </dgm:pt>
    <dgm:pt modelId="{6D5F99AF-8F9B-47D0-8EBD-4424679D182F}" type="pres">
      <dgm:prSet presAssocID="{C493B3A7-050D-44DC-AF06-B85FF3AF82AE}" presName="Name33" presStyleCnt="0"/>
      <dgm:spPr/>
    </dgm:pt>
  </dgm:ptLst>
  <dgm:cxnLst>
    <dgm:cxn modelId="{E4003AE2-1882-4FDC-8538-001EB8589812}" type="presOf" srcId="{C493B3A7-050D-44DC-AF06-B85FF3AF82AE}" destId="{C29937EE-BFAF-4E40-ACF5-F0D00C76DF69}" srcOrd="0" destOrd="0" presId="urn:microsoft.com/office/officeart/2008/layout/AccentedPicture"/>
    <dgm:cxn modelId="{F2C1D244-89AE-48FA-9CDD-966CDCE64ECE}" srcId="{C493B3A7-050D-44DC-AF06-B85FF3AF82AE}" destId="{39AC8E85-D690-44ED-9EFC-C05131BE690C}" srcOrd="0" destOrd="0" parTransId="{24D8ACDF-1596-49AD-9575-A6FA4E9677CF}" sibTransId="{E89C566D-69B6-412D-8D75-9497CE6E54EC}"/>
    <dgm:cxn modelId="{9EC66569-7721-42CD-8687-36F29C78DB21}" type="presOf" srcId="{39AC8E85-D690-44ED-9EFC-C05131BE690C}" destId="{777FB4E3-5B18-4B55-B1D3-6750F10D0D82}" srcOrd="0" destOrd="0" presId="urn:microsoft.com/office/officeart/2008/layout/AccentedPicture"/>
    <dgm:cxn modelId="{C3409416-3102-47FF-84AC-1A13A66A1804}" type="presOf" srcId="{E89C566D-69B6-412D-8D75-9497CE6E54EC}" destId="{01854142-76B3-44AE-987B-86763B5F51D1}" srcOrd="0" destOrd="0" presId="urn:microsoft.com/office/officeart/2008/layout/AccentedPicture"/>
    <dgm:cxn modelId="{BBB22317-6A7D-455C-B956-424819356641}" type="presParOf" srcId="{C29937EE-BFAF-4E40-ACF5-F0D00C76DF69}" destId="{01854142-76B3-44AE-987B-86763B5F51D1}" srcOrd="0" destOrd="0" presId="urn:microsoft.com/office/officeart/2008/layout/AccentedPicture"/>
    <dgm:cxn modelId="{C8CC3CB7-3AB1-43C1-B4CA-9783852B9721}" type="presParOf" srcId="{C29937EE-BFAF-4E40-ACF5-F0D00C76DF69}" destId="{777FB4E3-5B18-4B55-B1D3-6750F10D0D82}" srcOrd="1" destOrd="0" presId="urn:microsoft.com/office/officeart/2008/layout/AccentedPicture"/>
    <dgm:cxn modelId="{F4C46F56-7A3F-4D56-BE99-D1C6BD17A1BA}" type="presParOf" srcId="{C29937EE-BFAF-4E40-ACF5-F0D00C76DF69}" destId="{97BA4C88-55AB-46EB-B5FE-EDD6887551F3}" srcOrd="2" destOrd="0" presId="urn:microsoft.com/office/officeart/2008/layout/AccentedPicture"/>
    <dgm:cxn modelId="{2050A6CB-AD7C-45DB-B058-F4BF4B2088F4}" type="presParOf" srcId="{97BA4C88-55AB-46EB-B5FE-EDD6887551F3}" destId="{6D5F99AF-8F9B-47D0-8EBD-4424679D182F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54142-76B3-44AE-987B-86763B5F51D1}">
      <dsp:nvSpPr>
        <dsp:cNvPr id="0" name=""/>
        <dsp:cNvSpPr/>
      </dsp:nvSpPr>
      <dsp:spPr>
        <a:xfrm>
          <a:off x="0" y="0"/>
          <a:ext cx="1677817" cy="2105025"/>
        </a:xfrm>
        <a:prstGeom prst="round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CD5E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FB4E3-5B18-4B55-B1D3-6750F10D0D82}">
      <dsp:nvSpPr>
        <dsp:cNvPr id="0" name=""/>
        <dsp:cNvSpPr/>
      </dsp:nvSpPr>
      <dsp:spPr>
        <a:xfrm>
          <a:off x="603697" y="1719824"/>
          <a:ext cx="592822" cy="16652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b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 dirty="0">
            <a:noFill/>
          </a:endParaRPr>
        </a:p>
      </dsp:txBody>
      <dsp:txXfrm>
        <a:off x="603697" y="1719824"/>
        <a:ext cx="592822" cy="166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17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26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75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55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33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2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98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9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70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7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0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859273" y="222961"/>
            <a:ext cx="432560" cy="6480000"/>
            <a:chOff x="5859273" y="222961"/>
            <a:chExt cx="432560" cy="64800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FB4215C4-7431-CABB-9700-7408143F0E79}"/>
                </a:ext>
              </a:extLst>
            </p:cNvPr>
            <p:cNvCxnSpPr>
              <a:cxnSpLocks/>
            </p:cNvCxnSpPr>
            <p:nvPr/>
          </p:nvCxnSpPr>
          <p:spPr>
            <a:xfrm>
              <a:off x="5933584" y="222961"/>
              <a:ext cx="0" cy="6480000"/>
            </a:xfrm>
            <a:prstGeom prst="line">
              <a:avLst/>
            </a:prstGeom>
            <a:ln w="6350">
              <a:solidFill>
                <a:srgbClr val="4CD5E5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A9B4E51D-805B-B418-416E-C75B02B77D29}"/>
                </a:ext>
              </a:extLst>
            </p:cNvPr>
            <p:cNvSpPr/>
            <p:nvPr/>
          </p:nvSpPr>
          <p:spPr>
            <a:xfrm>
              <a:off x="5859273" y="1914043"/>
              <a:ext cx="148622" cy="148622"/>
            </a:xfrm>
            <a:prstGeom prst="ellipse">
              <a:avLst/>
            </a:prstGeom>
            <a:solidFill>
              <a:srgbClr val="1C2E5E"/>
            </a:solidFill>
            <a:ln w="9525">
              <a:solidFill>
                <a:srgbClr val="4CD5E5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96B8F83C-5C5F-A23D-6305-31EA320F3E64}"/>
                </a:ext>
              </a:extLst>
            </p:cNvPr>
            <p:cNvCxnSpPr>
              <a:cxnSpLocks/>
            </p:cNvCxnSpPr>
            <p:nvPr/>
          </p:nvCxnSpPr>
          <p:spPr>
            <a:xfrm>
              <a:off x="6217522" y="222961"/>
              <a:ext cx="0" cy="6480000"/>
            </a:xfrm>
            <a:prstGeom prst="line">
              <a:avLst/>
            </a:prstGeom>
            <a:ln w="6350">
              <a:solidFill>
                <a:srgbClr val="4CD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17604143-8670-B265-18A6-9490A4B6FCFF}"/>
                </a:ext>
              </a:extLst>
            </p:cNvPr>
            <p:cNvSpPr/>
            <p:nvPr/>
          </p:nvSpPr>
          <p:spPr>
            <a:xfrm>
              <a:off x="6143211" y="2339930"/>
              <a:ext cx="148622" cy="148622"/>
            </a:xfrm>
            <a:prstGeom prst="ellipse">
              <a:avLst/>
            </a:prstGeom>
            <a:solidFill>
              <a:srgbClr val="1C2E5E"/>
            </a:solidFill>
            <a:ln w="9525">
              <a:solidFill>
                <a:srgbClr val="4CD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1258D19-AC80-6544-9161-B1221C9A212F}"/>
              </a:ext>
            </a:extLst>
          </p:cNvPr>
          <p:cNvSpPr txBox="1"/>
          <p:nvPr/>
        </p:nvSpPr>
        <p:spPr>
          <a:xfrm>
            <a:off x="2654507" y="3018316"/>
            <a:ext cx="6882985" cy="730969"/>
          </a:xfrm>
          <a:prstGeom prst="rect">
            <a:avLst/>
          </a:prstGeom>
          <a:solidFill>
            <a:srgbClr val="1C2E5E"/>
          </a:solidFill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i="1" kern="0" dirty="0">
                <a:ln w="15875">
                  <a:noFill/>
                </a:ln>
                <a:solidFill>
                  <a:srgbClr val="4CD5E5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3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1258D19-AC80-6544-9161-B1221C9A212F}"/>
              </a:ext>
            </a:extLst>
          </p:cNvPr>
          <p:cNvSpPr txBox="1"/>
          <p:nvPr/>
        </p:nvSpPr>
        <p:spPr>
          <a:xfrm>
            <a:off x="489989" y="202116"/>
            <a:ext cx="6882985" cy="668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i="1" kern="0" dirty="0">
                <a:ln w="15875">
                  <a:noFill/>
                </a:ln>
                <a:solidFill>
                  <a:srgbClr val="4CD5E5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8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1321" y="250667"/>
            <a:ext cx="11892422" cy="6480000"/>
            <a:chOff x="91321" y="250667"/>
            <a:chExt cx="11892422" cy="64800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FB4215C4-7431-CABB-9700-7408143F0E79}"/>
                </a:ext>
              </a:extLst>
            </p:cNvPr>
            <p:cNvCxnSpPr>
              <a:cxnSpLocks/>
            </p:cNvCxnSpPr>
            <p:nvPr/>
          </p:nvCxnSpPr>
          <p:spPr>
            <a:xfrm>
              <a:off x="362902" y="250667"/>
              <a:ext cx="0" cy="6480000"/>
            </a:xfrm>
            <a:prstGeom prst="line">
              <a:avLst/>
            </a:prstGeom>
            <a:ln w="6350">
              <a:solidFill>
                <a:srgbClr val="4CD5E5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96B8F83C-5C5F-A23D-6305-31EA320F3E6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31321" y="-5310424"/>
              <a:ext cx="0" cy="11880000"/>
            </a:xfrm>
            <a:prstGeom prst="line">
              <a:avLst/>
            </a:prstGeom>
            <a:ln w="6350">
              <a:solidFill>
                <a:srgbClr val="4CD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17604143-8670-B265-18A6-9490A4B6FCFF}"/>
                </a:ext>
              </a:extLst>
            </p:cNvPr>
            <p:cNvSpPr/>
            <p:nvPr/>
          </p:nvSpPr>
          <p:spPr>
            <a:xfrm>
              <a:off x="288591" y="555264"/>
              <a:ext cx="148622" cy="148622"/>
            </a:xfrm>
            <a:prstGeom prst="ellipse">
              <a:avLst/>
            </a:prstGeom>
            <a:solidFill>
              <a:srgbClr val="1C2E5E"/>
            </a:solidFill>
            <a:ln w="9525">
              <a:solidFill>
                <a:srgbClr val="4CD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A9B4E51D-805B-B418-416E-C75B02B77D29}"/>
                </a:ext>
              </a:extLst>
            </p:cNvPr>
            <p:cNvSpPr/>
            <p:nvPr/>
          </p:nvSpPr>
          <p:spPr>
            <a:xfrm>
              <a:off x="11835121" y="555264"/>
              <a:ext cx="148622" cy="148622"/>
            </a:xfrm>
            <a:prstGeom prst="ellipse">
              <a:avLst/>
            </a:prstGeom>
            <a:solidFill>
              <a:srgbClr val="1C2E5E"/>
            </a:solidFill>
            <a:ln w="9525">
              <a:solidFill>
                <a:srgbClr val="4CD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91198715-8BFF-D4E2-DC58-B0A5E299F8A0}"/>
                </a:ext>
              </a:extLst>
            </p:cNvPr>
            <p:cNvSpPr/>
            <p:nvPr/>
          </p:nvSpPr>
          <p:spPr>
            <a:xfrm>
              <a:off x="344902" y="611575"/>
              <a:ext cx="36000" cy="36000"/>
            </a:xfrm>
            <a:prstGeom prst="ellipse">
              <a:avLst/>
            </a:prstGeom>
            <a:solidFill>
              <a:srgbClr val="4CD5E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xmlns="" id="{FFD16A21-B0EC-42E4-8A53-2DD0ED6E3B39}"/>
              </a:ext>
            </a:extLst>
          </p:cNvPr>
          <p:cNvSpPr/>
          <p:nvPr/>
        </p:nvSpPr>
        <p:spPr>
          <a:xfrm>
            <a:off x="1543179" y="4332428"/>
            <a:ext cx="3600000" cy="72000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  <a:effectLst>
            <a:innerShdw blurRad="50800" dist="38100" dir="189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77F28739-6239-40A3-B90D-631B0BC44E8B}"/>
              </a:ext>
            </a:extLst>
          </p:cNvPr>
          <p:cNvCxnSpPr>
            <a:cxnSpLocks/>
          </p:cNvCxnSpPr>
          <p:nvPr/>
        </p:nvCxnSpPr>
        <p:spPr>
          <a:xfrm>
            <a:off x="1606679" y="4363581"/>
            <a:ext cx="2520000" cy="0"/>
          </a:xfrm>
          <a:prstGeom prst="line">
            <a:avLst/>
          </a:prstGeom>
          <a:ln w="31750" cap="rnd">
            <a:solidFill>
              <a:srgbClr val="4CD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B9EEBD9-1753-4FDD-9285-49551BEA2C71}"/>
              </a:ext>
            </a:extLst>
          </p:cNvPr>
          <p:cNvSpPr txBox="1"/>
          <p:nvPr/>
        </p:nvSpPr>
        <p:spPr>
          <a:xfrm>
            <a:off x="1411857" y="4010275"/>
            <a:ext cx="3896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0%</a:t>
            </a: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9F1350E-578E-4DED-AD1B-008EA5F6F353}"/>
              </a:ext>
            </a:extLst>
          </p:cNvPr>
          <p:cNvSpPr txBox="1"/>
          <p:nvPr/>
        </p:nvSpPr>
        <p:spPr>
          <a:xfrm>
            <a:off x="3879338" y="3964109"/>
            <a:ext cx="5430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kern="0" dirty="0">
                <a:solidFill>
                  <a:srgbClr val="4CD5E5"/>
                </a:solidFill>
              </a:rPr>
              <a:t>70</a:t>
            </a:r>
            <a:r>
              <a:rPr lang="en-US" altLang="ko-KR" sz="1000" kern="0" dirty="0">
                <a:solidFill>
                  <a:srgbClr val="4CD5E5"/>
                </a:solidFill>
              </a:rPr>
              <a:t>%</a:t>
            </a:r>
            <a:endParaRPr lang="ko-KR" altLang="en-US" sz="4000" dirty="0">
              <a:solidFill>
                <a:srgbClr val="4CD5E5"/>
              </a:solidFill>
            </a:endParaRPr>
          </a:p>
        </p:txBody>
      </p:sp>
      <p:sp>
        <p:nvSpPr>
          <p:cNvPr id="21" name="사각형: 둥근 모서리 5">
            <a:extLst>
              <a:ext uri="{FF2B5EF4-FFF2-40B4-BE49-F238E27FC236}">
                <a16:creationId xmlns:a16="http://schemas.microsoft.com/office/drawing/2014/main" xmlns="" id="{FFD16A21-B0EC-42E4-8A53-2DD0ED6E3B39}"/>
              </a:ext>
            </a:extLst>
          </p:cNvPr>
          <p:cNvSpPr/>
          <p:nvPr/>
        </p:nvSpPr>
        <p:spPr>
          <a:xfrm>
            <a:off x="6934329" y="4332428"/>
            <a:ext cx="3600000" cy="72000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  <a:effectLst>
            <a:innerShdw blurRad="50800" dist="38100" dir="189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77F28739-6239-40A3-B90D-631B0BC44E8B}"/>
              </a:ext>
            </a:extLst>
          </p:cNvPr>
          <p:cNvCxnSpPr>
            <a:cxnSpLocks/>
          </p:cNvCxnSpPr>
          <p:nvPr/>
        </p:nvCxnSpPr>
        <p:spPr>
          <a:xfrm>
            <a:off x="6997829" y="4363581"/>
            <a:ext cx="2520000" cy="0"/>
          </a:xfrm>
          <a:prstGeom prst="line">
            <a:avLst/>
          </a:prstGeom>
          <a:ln w="31750" cap="rnd">
            <a:solidFill>
              <a:srgbClr val="4CD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B9EEBD9-1753-4FDD-9285-49551BEA2C71}"/>
              </a:ext>
            </a:extLst>
          </p:cNvPr>
          <p:cNvSpPr txBox="1"/>
          <p:nvPr/>
        </p:nvSpPr>
        <p:spPr>
          <a:xfrm>
            <a:off x="6803007" y="4010275"/>
            <a:ext cx="3896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0%</a:t>
            </a: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9F1350E-578E-4DED-AD1B-008EA5F6F353}"/>
              </a:ext>
            </a:extLst>
          </p:cNvPr>
          <p:cNvSpPr txBox="1"/>
          <p:nvPr/>
        </p:nvSpPr>
        <p:spPr>
          <a:xfrm>
            <a:off x="9270488" y="3964109"/>
            <a:ext cx="5430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kern="0" dirty="0">
                <a:solidFill>
                  <a:srgbClr val="4CD5E5"/>
                </a:solidFill>
              </a:rPr>
              <a:t>70</a:t>
            </a:r>
            <a:r>
              <a:rPr lang="en-US" altLang="ko-KR" sz="1000" kern="0" dirty="0">
                <a:solidFill>
                  <a:srgbClr val="4CD5E5"/>
                </a:solidFill>
              </a:rPr>
              <a:t>%</a:t>
            </a:r>
            <a:endParaRPr lang="ko-KR" altLang="en-US" sz="4000" dirty="0">
              <a:solidFill>
                <a:srgbClr val="4CD5E5"/>
              </a:solidFill>
            </a:endParaRPr>
          </a:p>
        </p:txBody>
      </p:sp>
      <p:sp>
        <p:nvSpPr>
          <p:cNvPr id="25" name="사각형: 둥근 모서리 25">
            <a:extLst>
              <a:ext uri="{FF2B5EF4-FFF2-40B4-BE49-F238E27FC236}">
                <a16:creationId xmlns:a16="http://schemas.microsoft.com/office/drawing/2014/main" xmlns="" id="{155A475E-0C5D-449B-84E7-6C8E7CBE5AD2}"/>
              </a:ext>
            </a:extLst>
          </p:cNvPr>
          <p:cNvSpPr/>
          <p:nvPr/>
        </p:nvSpPr>
        <p:spPr>
          <a:xfrm>
            <a:off x="6803008" y="4802310"/>
            <a:ext cx="3731321" cy="1436566"/>
          </a:xfrm>
          <a:prstGeom prst="roundRect">
            <a:avLst>
              <a:gd name="adj" fmla="val 5028"/>
            </a:avLst>
          </a:prstGeom>
          <a:solidFill>
            <a:schemeClr val="tx1">
              <a:alpha val="15000"/>
            </a:schemeClr>
          </a:solidFill>
          <a:ln>
            <a:noFill/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/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72357" y="4815748"/>
            <a:ext cx="3756868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/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sp>
        <p:nvSpPr>
          <p:cNvPr id="26" name="사각형: 둥근 모서리 5">
            <a:extLst>
              <a:ext uri="{FF2B5EF4-FFF2-40B4-BE49-F238E27FC236}">
                <a16:creationId xmlns:a16="http://schemas.microsoft.com/office/drawing/2014/main" xmlns="" id="{FFD16A21-B0EC-42E4-8A53-2DD0ED6E3B39}"/>
              </a:ext>
            </a:extLst>
          </p:cNvPr>
          <p:cNvSpPr/>
          <p:nvPr/>
        </p:nvSpPr>
        <p:spPr>
          <a:xfrm>
            <a:off x="1543179" y="3556847"/>
            <a:ext cx="3600000" cy="72000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  <a:effectLst>
            <a:innerShdw blurRad="50800" dist="38100" dir="189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77F28739-6239-40A3-B90D-631B0BC44E8B}"/>
              </a:ext>
            </a:extLst>
          </p:cNvPr>
          <p:cNvCxnSpPr>
            <a:cxnSpLocks/>
          </p:cNvCxnSpPr>
          <p:nvPr/>
        </p:nvCxnSpPr>
        <p:spPr>
          <a:xfrm>
            <a:off x="1606679" y="3588000"/>
            <a:ext cx="2520000" cy="0"/>
          </a:xfrm>
          <a:prstGeom prst="line">
            <a:avLst/>
          </a:prstGeom>
          <a:ln w="31750" cap="rnd">
            <a:solidFill>
              <a:srgbClr val="4CD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B9EEBD9-1753-4FDD-9285-49551BEA2C71}"/>
              </a:ext>
            </a:extLst>
          </p:cNvPr>
          <p:cNvSpPr txBox="1"/>
          <p:nvPr/>
        </p:nvSpPr>
        <p:spPr>
          <a:xfrm>
            <a:off x="1411857" y="3234694"/>
            <a:ext cx="3896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0%</a:t>
            </a: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9F1350E-578E-4DED-AD1B-008EA5F6F353}"/>
              </a:ext>
            </a:extLst>
          </p:cNvPr>
          <p:cNvSpPr txBox="1"/>
          <p:nvPr/>
        </p:nvSpPr>
        <p:spPr>
          <a:xfrm>
            <a:off x="3879338" y="3188528"/>
            <a:ext cx="5430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kern="0" dirty="0">
                <a:solidFill>
                  <a:srgbClr val="4CD5E5"/>
                </a:solidFill>
              </a:rPr>
              <a:t>70</a:t>
            </a:r>
            <a:r>
              <a:rPr lang="en-US" altLang="ko-KR" sz="1000" kern="0" dirty="0">
                <a:solidFill>
                  <a:srgbClr val="4CD5E5"/>
                </a:solidFill>
              </a:rPr>
              <a:t>%</a:t>
            </a:r>
            <a:endParaRPr lang="ko-KR" altLang="en-US" sz="4000" dirty="0">
              <a:solidFill>
                <a:srgbClr val="4CD5E5"/>
              </a:solidFill>
            </a:endParaRPr>
          </a:p>
        </p:txBody>
      </p:sp>
      <p:sp>
        <p:nvSpPr>
          <p:cNvPr id="30" name="사각형: 둥근 모서리 5">
            <a:extLst>
              <a:ext uri="{FF2B5EF4-FFF2-40B4-BE49-F238E27FC236}">
                <a16:creationId xmlns:a16="http://schemas.microsoft.com/office/drawing/2014/main" xmlns="" id="{FFD16A21-B0EC-42E4-8A53-2DD0ED6E3B39}"/>
              </a:ext>
            </a:extLst>
          </p:cNvPr>
          <p:cNvSpPr/>
          <p:nvPr/>
        </p:nvSpPr>
        <p:spPr>
          <a:xfrm>
            <a:off x="6934329" y="3556847"/>
            <a:ext cx="3600000" cy="72000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  <a:effectLst>
            <a:innerShdw blurRad="50800" dist="38100" dir="189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77F28739-6239-40A3-B90D-631B0BC44E8B}"/>
              </a:ext>
            </a:extLst>
          </p:cNvPr>
          <p:cNvCxnSpPr>
            <a:cxnSpLocks/>
          </p:cNvCxnSpPr>
          <p:nvPr/>
        </p:nvCxnSpPr>
        <p:spPr>
          <a:xfrm>
            <a:off x="6997829" y="3588000"/>
            <a:ext cx="2520000" cy="0"/>
          </a:xfrm>
          <a:prstGeom prst="line">
            <a:avLst/>
          </a:prstGeom>
          <a:ln w="31750" cap="rnd">
            <a:solidFill>
              <a:srgbClr val="4CD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B9EEBD9-1753-4FDD-9285-49551BEA2C71}"/>
              </a:ext>
            </a:extLst>
          </p:cNvPr>
          <p:cNvSpPr txBox="1"/>
          <p:nvPr/>
        </p:nvSpPr>
        <p:spPr>
          <a:xfrm>
            <a:off x="6803007" y="3234694"/>
            <a:ext cx="3896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0%</a:t>
            </a: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9F1350E-578E-4DED-AD1B-008EA5F6F353}"/>
              </a:ext>
            </a:extLst>
          </p:cNvPr>
          <p:cNvSpPr txBox="1"/>
          <p:nvPr/>
        </p:nvSpPr>
        <p:spPr>
          <a:xfrm>
            <a:off x="9270488" y="3188528"/>
            <a:ext cx="5430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kern="0" dirty="0">
                <a:solidFill>
                  <a:srgbClr val="4CD5E5"/>
                </a:solidFill>
              </a:rPr>
              <a:t>70</a:t>
            </a:r>
            <a:r>
              <a:rPr lang="en-US" altLang="ko-KR" sz="1000" kern="0" dirty="0">
                <a:solidFill>
                  <a:srgbClr val="4CD5E5"/>
                </a:solidFill>
              </a:rPr>
              <a:t>%</a:t>
            </a:r>
            <a:endParaRPr lang="ko-KR" altLang="en-US" sz="4000" dirty="0">
              <a:solidFill>
                <a:srgbClr val="4CD5E5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72357" y="1609811"/>
            <a:ext cx="3756868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/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sp>
        <p:nvSpPr>
          <p:cNvPr id="35" name="사각형: 둥근 모서리 25">
            <a:extLst>
              <a:ext uri="{FF2B5EF4-FFF2-40B4-BE49-F238E27FC236}">
                <a16:creationId xmlns:a16="http://schemas.microsoft.com/office/drawing/2014/main" xmlns="" id="{155A475E-0C5D-449B-84E7-6C8E7CBE5AD2}"/>
              </a:ext>
            </a:extLst>
          </p:cNvPr>
          <p:cNvSpPr/>
          <p:nvPr/>
        </p:nvSpPr>
        <p:spPr>
          <a:xfrm>
            <a:off x="6803008" y="1514793"/>
            <a:ext cx="3731321" cy="1436566"/>
          </a:xfrm>
          <a:prstGeom prst="roundRect">
            <a:avLst>
              <a:gd name="adj" fmla="val 5028"/>
            </a:avLst>
          </a:prstGeom>
          <a:solidFill>
            <a:schemeClr val="tx1">
              <a:alpha val="15000"/>
            </a:schemeClr>
          </a:solidFill>
          <a:ln>
            <a:noFill/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/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336814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1258D19-AC80-6544-9161-B1221C9A212F}"/>
              </a:ext>
            </a:extLst>
          </p:cNvPr>
          <p:cNvSpPr txBox="1"/>
          <p:nvPr/>
        </p:nvSpPr>
        <p:spPr>
          <a:xfrm>
            <a:off x="489989" y="202116"/>
            <a:ext cx="6882985" cy="668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i="1" kern="0" dirty="0">
                <a:ln w="15875">
                  <a:noFill/>
                </a:ln>
                <a:solidFill>
                  <a:srgbClr val="4CD5E5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8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1321" y="250667"/>
            <a:ext cx="11892422" cy="6480000"/>
            <a:chOff x="91321" y="250667"/>
            <a:chExt cx="11892422" cy="64800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FB4215C4-7431-CABB-9700-7408143F0E79}"/>
                </a:ext>
              </a:extLst>
            </p:cNvPr>
            <p:cNvCxnSpPr>
              <a:cxnSpLocks/>
            </p:cNvCxnSpPr>
            <p:nvPr/>
          </p:nvCxnSpPr>
          <p:spPr>
            <a:xfrm>
              <a:off x="362902" y="250667"/>
              <a:ext cx="0" cy="6480000"/>
            </a:xfrm>
            <a:prstGeom prst="line">
              <a:avLst/>
            </a:prstGeom>
            <a:ln w="6350">
              <a:solidFill>
                <a:srgbClr val="4CD5E5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96B8F83C-5C5F-A23D-6305-31EA320F3E6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31321" y="-5310424"/>
              <a:ext cx="0" cy="11880000"/>
            </a:xfrm>
            <a:prstGeom prst="line">
              <a:avLst/>
            </a:prstGeom>
            <a:ln w="6350">
              <a:solidFill>
                <a:srgbClr val="4CD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17604143-8670-B265-18A6-9490A4B6FCFF}"/>
                </a:ext>
              </a:extLst>
            </p:cNvPr>
            <p:cNvSpPr/>
            <p:nvPr/>
          </p:nvSpPr>
          <p:spPr>
            <a:xfrm>
              <a:off x="288591" y="555264"/>
              <a:ext cx="148622" cy="148622"/>
            </a:xfrm>
            <a:prstGeom prst="ellipse">
              <a:avLst/>
            </a:prstGeom>
            <a:solidFill>
              <a:srgbClr val="1C2E5E"/>
            </a:solidFill>
            <a:ln w="9525">
              <a:solidFill>
                <a:srgbClr val="4CD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A9B4E51D-805B-B418-416E-C75B02B77D29}"/>
                </a:ext>
              </a:extLst>
            </p:cNvPr>
            <p:cNvSpPr/>
            <p:nvPr/>
          </p:nvSpPr>
          <p:spPr>
            <a:xfrm>
              <a:off x="11835121" y="555264"/>
              <a:ext cx="148622" cy="148622"/>
            </a:xfrm>
            <a:prstGeom prst="ellipse">
              <a:avLst/>
            </a:prstGeom>
            <a:solidFill>
              <a:srgbClr val="1C2E5E"/>
            </a:solidFill>
            <a:ln w="9525">
              <a:solidFill>
                <a:srgbClr val="4CD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91198715-8BFF-D4E2-DC58-B0A5E299F8A0}"/>
                </a:ext>
              </a:extLst>
            </p:cNvPr>
            <p:cNvSpPr/>
            <p:nvPr/>
          </p:nvSpPr>
          <p:spPr>
            <a:xfrm>
              <a:off x="344902" y="611575"/>
              <a:ext cx="36000" cy="36000"/>
            </a:xfrm>
            <a:prstGeom prst="ellipse">
              <a:avLst/>
            </a:prstGeom>
            <a:solidFill>
              <a:srgbClr val="4CD5E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E182E387-05A7-47AA-8071-4065984CDA41}"/>
              </a:ext>
            </a:extLst>
          </p:cNvPr>
          <p:cNvSpPr/>
          <p:nvPr/>
        </p:nvSpPr>
        <p:spPr>
          <a:xfrm>
            <a:off x="1460576" y="4922640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3556EA84-069F-4DE5-8251-1F5A3ACD7982}"/>
              </a:ext>
            </a:extLst>
          </p:cNvPr>
          <p:cNvSpPr txBox="1"/>
          <p:nvPr/>
        </p:nvSpPr>
        <p:spPr>
          <a:xfrm>
            <a:off x="2027048" y="1498497"/>
            <a:ext cx="1382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  <a:cs typeface="Aharoni" panose="02010803020104030203" pitchFamily="2" charset="-79"/>
              </a:rPr>
              <a:t>20</a:t>
            </a:r>
            <a:r>
              <a:rPr lang="en-US" altLang="ko-KR" sz="1600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6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AC5EC4C7-50A1-4A22-930F-7FF6AC2DF26E}"/>
              </a:ext>
            </a:extLst>
          </p:cNvPr>
          <p:cNvSpPr/>
          <p:nvPr/>
        </p:nvSpPr>
        <p:spPr>
          <a:xfrm>
            <a:off x="1505866" y="2321487"/>
            <a:ext cx="2424494" cy="2424494"/>
          </a:xfrm>
          <a:prstGeom prst="ellipse">
            <a:avLst/>
          </a:prstGeom>
          <a:solidFill>
            <a:srgbClr val="4CD5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2C94A7B8-84E7-4571-B6FE-825A0FB9B133}"/>
              </a:ext>
            </a:extLst>
          </p:cNvPr>
          <p:cNvSpPr/>
          <p:nvPr/>
        </p:nvSpPr>
        <p:spPr>
          <a:xfrm>
            <a:off x="1748315" y="2563936"/>
            <a:ext cx="1939595" cy="1939595"/>
          </a:xfrm>
          <a:prstGeom prst="ellipse">
            <a:avLst/>
          </a:prstGeom>
          <a:solidFill>
            <a:srgbClr val="4CD5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6509F368-F3C3-4937-B13D-D84AE89F973B}"/>
              </a:ext>
            </a:extLst>
          </p:cNvPr>
          <p:cNvSpPr/>
          <p:nvPr/>
        </p:nvSpPr>
        <p:spPr>
          <a:xfrm>
            <a:off x="1990765" y="2806386"/>
            <a:ext cx="1454696" cy="1454696"/>
          </a:xfrm>
          <a:prstGeom prst="ellipse">
            <a:avLst/>
          </a:prstGeom>
          <a:solidFill>
            <a:srgbClr val="4CD5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65DDFABB-2BC2-4197-931D-E2E462B8AFF5}"/>
              </a:ext>
            </a:extLst>
          </p:cNvPr>
          <p:cNvSpPr/>
          <p:nvPr/>
        </p:nvSpPr>
        <p:spPr>
          <a:xfrm>
            <a:off x="2233214" y="3048835"/>
            <a:ext cx="969798" cy="969798"/>
          </a:xfrm>
          <a:prstGeom prst="ellipse">
            <a:avLst/>
          </a:prstGeom>
          <a:solidFill>
            <a:srgbClr val="4CD5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49D7BD0E-3656-4C1F-8BB1-614B1C503235}"/>
              </a:ext>
            </a:extLst>
          </p:cNvPr>
          <p:cNvSpPr/>
          <p:nvPr/>
        </p:nvSpPr>
        <p:spPr>
          <a:xfrm>
            <a:off x="2475664" y="3291285"/>
            <a:ext cx="484899" cy="484899"/>
          </a:xfrm>
          <a:prstGeom prst="ellipse">
            <a:avLst/>
          </a:prstGeom>
          <a:solidFill>
            <a:srgbClr val="4CD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자유형: 도형 47">
            <a:extLst>
              <a:ext uri="{FF2B5EF4-FFF2-40B4-BE49-F238E27FC236}">
                <a16:creationId xmlns:a16="http://schemas.microsoft.com/office/drawing/2014/main" xmlns="" id="{D2DD15E5-D1A2-4CF2-A9FB-B9A7F5533756}"/>
              </a:ext>
            </a:extLst>
          </p:cNvPr>
          <p:cNvSpPr/>
          <p:nvPr/>
        </p:nvSpPr>
        <p:spPr>
          <a:xfrm>
            <a:off x="2565996" y="3381617"/>
            <a:ext cx="304234" cy="304234"/>
          </a:xfrm>
          <a:custGeom>
            <a:avLst/>
            <a:gdLst>
              <a:gd name="connsiteX0" fmla="*/ 360128 w 451740"/>
              <a:gd name="connsiteY0" fmla="*/ 360128 h 451740"/>
              <a:gd name="connsiteX1" fmla="*/ 385584 w 451740"/>
              <a:gd name="connsiteY1" fmla="*/ 360128 h 451740"/>
              <a:gd name="connsiteX2" fmla="*/ 385584 w 451740"/>
              <a:gd name="connsiteY2" fmla="*/ 385584 h 451740"/>
              <a:gd name="connsiteX3" fmla="*/ 360128 w 451740"/>
              <a:gd name="connsiteY3" fmla="*/ 385584 h 451740"/>
              <a:gd name="connsiteX4" fmla="*/ 360128 w 451740"/>
              <a:gd name="connsiteY4" fmla="*/ 360128 h 451740"/>
              <a:gd name="connsiteX5" fmla="*/ 421012 w 451740"/>
              <a:gd name="connsiteY5" fmla="*/ 213142 h 451740"/>
              <a:gd name="connsiteX6" fmla="*/ 433740 w 451740"/>
              <a:gd name="connsiteY6" fmla="*/ 207870 h 451740"/>
              <a:gd name="connsiteX7" fmla="*/ 451740 w 451740"/>
              <a:gd name="connsiteY7" fmla="*/ 225870 h 451740"/>
              <a:gd name="connsiteX8" fmla="*/ 433740 w 451740"/>
              <a:gd name="connsiteY8" fmla="*/ 243870 h 451740"/>
              <a:gd name="connsiteX9" fmla="*/ 415740 w 451740"/>
              <a:gd name="connsiteY9" fmla="*/ 225870 h 451740"/>
              <a:gd name="connsiteX10" fmla="*/ 421012 w 451740"/>
              <a:gd name="connsiteY10" fmla="*/ 213142 h 451740"/>
              <a:gd name="connsiteX11" fmla="*/ 213142 w 451740"/>
              <a:gd name="connsiteY11" fmla="*/ 421012 h 451740"/>
              <a:gd name="connsiteX12" fmla="*/ 225870 w 451740"/>
              <a:gd name="connsiteY12" fmla="*/ 415740 h 451740"/>
              <a:gd name="connsiteX13" fmla="*/ 243870 w 451740"/>
              <a:gd name="connsiteY13" fmla="*/ 433740 h 451740"/>
              <a:gd name="connsiteX14" fmla="*/ 225870 w 451740"/>
              <a:gd name="connsiteY14" fmla="*/ 451740 h 451740"/>
              <a:gd name="connsiteX15" fmla="*/ 207870 w 451740"/>
              <a:gd name="connsiteY15" fmla="*/ 433740 h 451740"/>
              <a:gd name="connsiteX16" fmla="*/ 213142 w 451740"/>
              <a:gd name="connsiteY16" fmla="*/ 421012 h 451740"/>
              <a:gd name="connsiteX17" fmla="*/ 360128 w 451740"/>
              <a:gd name="connsiteY17" fmla="*/ 66156 h 451740"/>
              <a:gd name="connsiteX18" fmla="*/ 385584 w 451740"/>
              <a:gd name="connsiteY18" fmla="*/ 66156 h 451740"/>
              <a:gd name="connsiteX19" fmla="*/ 385584 w 451740"/>
              <a:gd name="connsiteY19" fmla="*/ 91612 h 451740"/>
              <a:gd name="connsiteX20" fmla="*/ 360128 w 451740"/>
              <a:gd name="connsiteY20" fmla="*/ 91612 h 451740"/>
              <a:gd name="connsiteX21" fmla="*/ 360128 w 451740"/>
              <a:gd name="connsiteY21" fmla="*/ 66156 h 451740"/>
              <a:gd name="connsiteX22" fmla="*/ 66156 w 451740"/>
              <a:gd name="connsiteY22" fmla="*/ 360128 h 451740"/>
              <a:gd name="connsiteX23" fmla="*/ 91612 w 451740"/>
              <a:gd name="connsiteY23" fmla="*/ 360128 h 451740"/>
              <a:gd name="connsiteX24" fmla="*/ 91612 w 451740"/>
              <a:gd name="connsiteY24" fmla="*/ 385584 h 451740"/>
              <a:gd name="connsiteX25" fmla="*/ 66156 w 451740"/>
              <a:gd name="connsiteY25" fmla="*/ 385584 h 451740"/>
              <a:gd name="connsiteX26" fmla="*/ 66156 w 451740"/>
              <a:gd name="connsiteY26" fmla="*/ 360128 h 451740"/>
              <a:gd name="connsiteX27" fmla="*/ 145332 w 451740"/>
              <a:gd name="connsiteY27" fmla="*/ 145332 h 451740"/>
              <a:gd name="connsiteX28" fmla="*/ 145332 w 451740"/>
              <a:gd name="connsiteY28" fmla="*/ 306408 h 451740"/>
              <a:gd name="connsiteX29" fmla="*/ 306408 w 451740"/>
              <a:gd name="connsiteY29" fmla="*/ 306408 h 451740"/>
              <a:gd name="connsiteX30" fmla="*/ 306408 w 451740"/>
              <a:gd name="connsiteY30" fmla="*/ 145332 h 451740"/>
              <a:gd name="connsiteX31" fmla="*/ 145332 w 451740"/>
              <a:gd name="connsiteY31" fmla="*/ 145332 h 451740"/>
              <a:gd name="connsiteX32" fmla="*/ 119678 w 451740"/>
              <a:gd name="connsiteY32" fmla="*/ 119678 h 451740"/>
              <a:gd name="connsiteX33" fmla="*/ 332062 w 451740"/>
              <a:gd name="connsiteY33" fmla="*/ 119678 h 451740"/>
              <a:gd name="connsiteX34" fmla="*/ 332062 w 451740"/>
              <a:gd name="connsiteY34" fmla="*/ 332062 h 451740"/>
              <a:gd name="connsiteX35" fmla="*/ 119678 w 451740"/>
              <a:gd name="connsiteY35" fmla="*/ 332062 h 451740"/>
              <a:gd name="connsiteX36" fmla="*/ 119678 w 451740"/>
              <a:gd name="connsiteY36" fmla="*/ 119678 h 451740"/>
              <a:gd name="connsiteX37" fmla="*/ 5272 w 451740"/>
              <a:gd name="connsiteY37" fmla="*/ 213142 h 451740"/>
              <a:gd name="connsiteX38" fmla="*/ 18000 w 451740"/>
              <a:gd name="connsiteY38" fmla="*/ 207870 h 451740"/>
              <a:gd name="connsiteX39" fmla="*/ 36000 w 451740"/>
              <a:gd name="connsiteY39" fmla="*/ 225870 h 451740"/>
              <a:gd name="connsiteX40" fmla="*/ 18000 w 451740"/>
              <a:gd name="connsiteY40" fmla="*/ 243870 h 451740"/>
              <a:gd name="connsiteX41" fmla="*/ 0 w 451740"/>
              <a:gd name="connsiteY41" fmla="*/ 225870 h 451740"/>
              <a:gd name="connsiteX42" fmla="*/ 5272 w 451740"/>
              <a:gd name="connsiteY42" fmla="*/ 213142 h 451740"/>
              <a:gd name="connsiteX43" fmla="*/ 213142 w 451740"/>
              <a:gd name="connsiteY43" fmla="*/ 5272 h 451740"/>
              <a:gd name="connsiteX44" fmla="*/ 225870 w 451740"/>
              <a:gd name="connsiteY44" fmla="*/ 0 h 451740"/>
              <a:gd name="connsiteX45" fmla="*/ 243870 w 451740"/>
              <a:gd name="connsiteY45" fmla="*/ 18000 h 451740"/>
              <a:gd name="connsiteX46" fmla="*/ 225870 w 451740"/>
              <a:gd name="connsiteY46" fmla="*/ 36000 h 451740"/>
              <a:gd name="connsiteX47" fmla="*/ 207870 w 451740"/>
              <a:gd name="connsiteY47" fmla="*/ 18000 h 451740"/>
              <a:gd name="connsiteX48" fmla="*/ 213142 w 451740"/>
              <a:gd name="connsiteY48" fmla="*/ 5272 h 451740"/>
              <a:gd name="connsiteX49" fmla="*/ 66156 w 451740"/>
              <a:gd name="connsiteY49" fmla="*/ 66156 h 451740"/>
              <a:gd name="connsiteX50" fmla="*/ 91612 w 451740"/>
              <a:gd name="connsiteY50" fmla="*/ 66156 h 451740"/>
              <a:gd name="connsiteX51" fmla="*/ 91612 w 451740"/>
              <a:gd name="connsiteY51" fmla="*/ 91612 h 451740"/>
              <a:gd name="connsiteX52" fmla="*/ 66156 w 451740"/>
              <a:gd name="connsiteY52" fmla="*/ 91612 h 451740"/>
              <a:gd name="connsiteX53" fmla="*/ 66156 w 451740"/>
              <a:gd name="connsiteY53" fmla="*/ 66156 h 45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51740" h="451740">
                <a:moveTo>
                  <a:pt x="360128" y="360128"/>
                </a:moveTo>
                <a:cubicBezTo>
                  <a:pt x="367158" y="353099"/>
                  <a:pt x="378555" y="353099"/>
                  <a:pt x="385584" y="360128"/>
                </a:cubicBezTo>
                <a:cubicBezTo>
                  <a:pt x="392614" y="367158"/>
                  <a:pt x="392614" y="378555"/>
                  <a:pt x="385584" y="385584"/>
                </a:cubicBezTo>
                <a:cubicBezTo>
                  <a:pt x="378555" y="392614"/>
                  <a:pt x="367158" y="392614"/>
                  <a:pt x="360128" y="385584"/>
                </a:cubicBezTo>
                <a:cubicBezTo>
                  <a:pt x="353099" y="378555"/>
                  <a:pt x="353099" y="367158"/>
                  <a:pt x="360128" y="360128"/>
                </a:cubicBezTo>
                <a:close/>
                <a:moveTo>
                  <a:pt x="421012" y="213142"/>
                </a:moveTo>
                <a:cubicBezTo>
                  <a:pt x="424269" y="209885"/>
                  <a:pt x="428769" y="207870"/>
                  <a:pt x="433740" y="207870"/>
                </a:cubicBezTo>
                <a:cubicBezTo>
                  <a:pt x="443681" y="207870"/>
                  <a:pt x="451740" y="215929"/>
                  <a:pt x="451740" y="225870"/>
                </a:cubicBezTo>
                <a:cubicBezTo>
                  <a:pt x="451740" y="235811"/>
                  <a:pt x="443681" y="243870"/>
                  <a:pt x="433740" y="243870"/>
                </a:cubicBezTo>
                <a:cubicBezTo>
                  <a:pt x="423799" y="243870"/>
                  <a:pt x="415740" y="235811"/>
                  <a:pt x="415740" y="225870"/>
                </a:cubicBezTo>
                <a:cubicBezTo>
                  <a:pt x="415740" y="220899"/>
                  <a:pt x="417755" y="216399"/>
                  <a:pt x="421012" y="213142"/>
                </a:cubicBezTo>
                <a:close/>
                <a:moveTo>
                  <a:pt x="213142" y="421012"/>
                </a:moveTo>
                <a:cubicBezTo>
                  <a:pt x="216399" y="417755"/>
                  <a:pt x="220900" y="415740"/>
                  <a:pt x="225870" y="415740"/>
                </a:cubicBezTo>
                <a:cubicBezTo>
                  <a:pt x="235811" y="415740"/>
                  <a:pt x="243870" y="423799"/>
                  <a:pt x="243870" y="433740"/>
                </a:cubicBezTo>
                <a:cubicBezTo>
                  <a:pt x="243870" y="443681"/>
                  <a:pt x="235811" y="451740"/>
                  <a:pt x="225870" y="451740"/>
                </a:cubicBezTo>
                <a:cubicBezTo>
                  <a:pt x="215929" y="451740"/>
                  <a:pt x="207870" y="443681"/>
                  <a:pt x="207870" y="433740"/>
                </a:cubicBezTo>
                <a:cubicBezTo>
                  <a:pt x="207870" y="428769"/>
                  <a:pt x="209885" y="424269"/>
                  <a:pt x="213142" y="421012"/>
                </a:cubicBezTo>
                <a:close/>
                <a:moveTo>
                  <a:pt x="360128" y="66156"/>
                </a:moveTo>
                <a:cubicBezTo>
                  <a:pt x="367158" y="59126"/>
                  <a:pt x="378555" y="59126"/>
                  <a:pt x="385584" y="66156"/>
                </a:cubicBezTo>
                <a:cubicBezTo>
                  <a:pt x="392614" y="73185"/>
                  <a:pt x="392614" y="84582"/>
                  <a:pt x="385584" y="91612"/>
                </a:cubicBezTo>
                <a:cubicBezTo>
                  <a:pt x="378555" y="98641"/>
                  <a:pt x="367158" y="98641"/>
                  <a:pt x="360128" y="91612"/>
                </a:cubicBezTo>
                <a:cubicBezTo>
                  <a:pt x="353099" y="84582"/>
                  <a:pt x="353099" y="73185"/>
                  <a:pt x="360128" y="66156"/>
                </a:cubicBezTo>
                <a:close/>
                <a:moveTo>
                  <a:pt x="66156" y="360128"/>
                </a:moveTo>
                <a:cubicBezTo>
                  <a:pt x="73185" y="353099"/>
                  <a:pt x="84582" y="353099"/>
                  <a:pt x="91612" y="360128"/>
                </a:cubicBezTo>
                <a:cubicBezTo>
                  <a:pt x="98641" y="367158"/>
                  <a:pt x="98641" y="378555"/>
                  <a:pt x="91612" y="385584"/>
                </a:cubicBezTo>
                <a:cubicBezTo>
                  <a:pt x="84582" y="392614"/>
                  <a:pt x="73185" y="392614"/>
                  <a:pt x="66156" y="385584"/>
                </a:cubicBezTo>
                <a:cubicBezTo>
                  <a:pt x="59126" y="378555"/>
                  <a:pt x="59126" y="367158"/>
                  <a:pt x="66156" y="360128"/>
                </a:cubicBezTo>
                <a:close/>
                <a:moveTo>
                  <a:pt x="145332" y="145332"/>
                </a:moveTo>
                <a:cubicBezTo>
                  <a:pt x="100852" y="189812"/>
                  <a:pt x="100852" y="261928"/>
                  <a:pt x="145332" y="306408"/>
                </a:cubicBezTo>
                <a:cubicBezTo>
                  <a:pt x="189812" y="350888"/>
                  <a:pt x="261928" y="350888"/>
                  <a:pt x="306408" y="306408"/>
                </a:cubicBezTo>
                <a:cubicBezTo>
                  <a:pt x="350888" y="261928"/>
                  <a:pt x="350888" y="189812"/>
                  <a:pt x="306408" y="145332"/>
                </a:cubicBezTo>
                <a:cubicBezTo>
                  <a:pt x="261928" y="100852"/>
                  <a:pt x="189812" y="100852"/>
                  <a:pt x="145332" y="145332"/>
                </a:cubicBezTo>
                <a:close/>
                <a:moveTo>
                  <a:pt x="119678" y="119678"/>
                </a:moveTo>
                <a:cubicBezTo>
                  <a:pt x="178326" y="61030"/>
                  <a:pt x="273414" y="61030"/>
                  <a:pt x="332062" y="119678"/>
                </a:cubicBezTo>
                <a:cubicBezTo>
                  <a:pt x="390710" y="178326"/>
                  <a:pt x="390710" y="273414"/>
                  <a:pt x="332062" y="332062"/>
                </a:cubicBezTo>
                <a:cubicBezTo>
                  <a:pt x="273414" y="390710"/>
                  <a:pt x="178326" y="390710"/>
                  <a:pt x="119678" y="332062"/>
                </a:cubicBezTo>
                <a:cubicBezTo>
                  <a:pt x="61030" y="273414"/>
                  <a:pt x="61030" y="178326"/>
                  <a:pt x="119678" y="119678"/>
                </a:cubicBezTo>
                <a:close/>
                <a:moveTo>
                  <a:pt x="5272" y="213142"/>
                </a:moveTo>
                <a:cubicBezTo>
                  <a:pt x="8529" y="209885"/>
                  <a:pt x="13030" y="207870"/>
                  <a:pt x="18000" y="207870"/>
                </a:cubicBezTo>
                <a:cubicBezTo>
                  <a:pt x="27941" y="207870"/>
                  <a:pt x="36000" y="215929"/>
                  <a:pt x="36000" y="225870"/>
                </a:cubicBezTo>
                <a:cubicBezTo>
                  <a:pt x="36000" y="235811"/>
                  <a:pt x="27941" y="243870"/>
                  <a:pt x="18000" y="243870"/>
                </a:cubicBezTo>
                <a:cubicBezTo>
                  <a:pt x="8059" y="243870"/>
                  <a:pt x="0" y="235811"/>
                  <a:pt x="0" y="225870"/>
                </a:cubicBezTo>
                <a:cubicBezTo>
                  <a:pt x="0" y="220899"/>
                  <a:pt x="2015" y="216400"/>
                  <a:pt x="5272" y="213142"/>
                </a:cubicBezTo>
                <a:close/>
                <a:moveTo>
                  <a:pt x="213142" y="5272"/>
                </a:moveTo>
                <a:cubicBezTo>
                  <a:pt x="216400" y="2015"/>
                  <a:pt x="220899" y="0"/>
                  <a:pt x="225870" y="0"/>
                </a:cubicBezTo>
                <a:cubicBezTo>
                  <a:pt x="235811" y="0"/>
                  <a:pt x="243870" y="8059"/>
                  <a:pt x="243870" y="18000"/>
                </a:cubicBezTo>
                <a:cubicBezTo>
                  <a:pt x="243870" y="27941"/>
                  <a:pt x="235811" y="36000"/>
                  <a:pt x="225870" y="36000"/>
                </a:cubicBezTo>
                <a:cubicBezTo>
                  <a:pt x="215929" y="36000"/>
                  <a:pt x="207870" y="27941"/>
                  <a:pt x="207870" y="18000"/>
                </a:cubicBezTo>
                <a:cubicBezTo>
                  <a:pt x="207870" y="13030"/>
                  <a:pt x="209885" y="8529"/>
                  <a:pt x="213142" y="5272"/>
                </a:cubicBezTo>
                <a:close/>
                <a:moveTo>
                  <a:pt x="66156" y="66156"/>
                </a:moveTo>
                <a:cubicBezTo>
                  <a:pt x="73185" y="59126"/>
                  <a:pt x="84582" y="59126"/>
                  <a:pt x="91612" y="66156"/>
                </a:cubicBezTo>
                <a:cubicBezTo>
                  <a:pt x="98641" y="73185"/>
                  <a:pt x="98641" y="84582"/>
                  <a:pt x="91612" y="91612"/>
                </a:cubicBezTo>
                <a:cubicBezTo>
                  <a:pt x="84582" y="98641"/>
                  <a:pt x="73185" y="98641"/>
                  <a:pt x="66156" y="91612"/>
                </a:cubicBezTo>
                <a:cubicBezTo>
                  <a:pt x="59126" y="84582"/>
                  <a:pt x="59126" y="73185"/>
                  <a:pt x="66156" y="66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E182E387-05A7-47AA-8071-4065984CDA41}"/>
              </a:ext>
            </a:extLst>
          </p:cNvPr>
          <p:cNvSpPr/>
          <p:nvPr/>
        </p:nvSpPr>
        <p:spPr>
          <a:xfrm>
            <a:off x="4832426" y="4922640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556EA84-069F-4DE5-8251-1F5A3ACD7982}"/>
              </a:ext>
            </a:extLst>
          </p:cNvPr>
          <p:cNvSpPr txBox="1"/>
          <p:nvPr/>
        </p:nvSpPr>
        <p:spPr>
          <a:xfrm>
            <a:off x="5398898" y="1498497"/>
            <a:ext cx="1382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  <a:cs typeface="Aharoni" panose="02010803020104030203" pitchFamily="2" charset="-79"/>
              </a:rPr>
              <a:t>40</a:t>
            </a:r>
            <a:r>
              <a:rPr lang="en-US" altLang="ko-KR" sz="1600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6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AC5EC4C7-50A1-4A22-930F-7FF6AC2DF26E}"/>
              </a:ext>
            </a:extLst>
          </p:cNvPr>
          <p:cNvSpPr/>
          <p:nvPr/>
        </p:nvSpPr>
        <p:spPr>
          <a:xfrm>
            <a:off x="4877716" y="2321487"/>
            <a:ext cx="2424494" cy="2424494"/>
          </a:xfrm>
          <a:prstGeom prst="ellipse">
            <a:avLst/>
          </a:prstGeom>
          <a:solidFill>
            <a:srgbClr val="4CD5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2C94A7B8-84E7-4571-B6FE-825A0FB9B133}"/>
              </a:ext>
            </a:extLst>
          </p:cNvPr>
          <p:cNvSpPr/>
          <p:nvPr/>
        </p:nvSpPr>
        <p:spPr>
          <a:xfrm>
            <a:off x="5120165" y="2563936"/>
            <a:ext cx="1939595" cy="1939595"/>
          </a:xfrm>
          <a:prstGeom prst="ellipse">
            <a:avLst/>
          </a:prstGeom>
          <a:solidFill>
            <a:srgbClr val="4CD5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6509F368-F3C3-4937-B13D-D84AE89F973B}"/>
              </a:ext>
            </a:extLst>
          </p:cNvPr>
          <p:cNvSpPr/>
          <p:nvPr/>
        </p:nvSpPr>
        <p:spPr>
          <a:xfrm>
            <a:off x="5362615" y="2806386"/>
            <a:ext cx="1454696" cy="1454696"/>
          </a:xfrm>
          <a:prstGeom prst="ellipse">
            <a:avLst/>
          </a:prstGeom>
          <a:solidFill>
            <a:srgbClr val="4CD5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65DDFABB-2BC2-4197-931D-E2E462B8AFF5}"/>
              </a:ext>
            </a:extLst>
          </p:cNvPr>
          <p:cNvSpPr/>
          <p:nvPr/>
        </p:nvSpPr>
        <p:spPr>
          <a:xfrm>
            <a:off x="5605064" y="3048835"/>
            <a:ext cx="969798" cy="969798"/>
          </a:xfrm>
          <a:prstGeom prst="ellipse">
            <a:avLst/>
          </a:prstGeom>
          <a:solidFill>
            <a:srgbClr val="4CD5E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49D7BD0E-3656-4C1F-8BB1-614B1C503235}"/>
              </a:ext>
            </a:extLst>
          </p:cNvPr>
          <p:cNvSpPr/>
          <p:nvPr/>
        </p:nvSpPr>
        <p:spPr>
          <a:xfrm>
            <a:off x="5847514" y="3291285"/>
            <a:ext cx="484899" cy="484899"/>
          </a:xfrm>
          <a:prstGeom prst="ellipse">
            <a:avLst/>
          </a:prstGeom>
          <a:solidFill>
            <a:srgbClr val="4CD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자유형: 도형 47">
            <a:extLst>
              <a:ext uri="{FF2B5EF4-FFF2-40B4-BE49-F238E27FC236}">
                <a16:creationId xmlns:a16="http://schemas.microsoft.com/office/drawing/2014/main" xmlns="" id="{D2DD15E5-D1A2-4CF2-A9FB-B9A7F5533756}"/>
              </a:ext>
            </a:extLst>
          </p:cNvPr>
          <p:cNvSpPr/>
          <p:nvPr/>
        </p:nvSpPr>
        <p:spPr>
          <a:xfrm>
            <a:off x="5937846" y="3381617"/>
            <a:ext cx="304234" cy="304234"/>
          </a:xfrm>
          <a:custGeom>
            <a:avLst/>
            <a:gdLst>
              <a:gd name="connsiteX0" fmla="*/ 360128 w 451740"/>
              <a:gd name="connsiteY0" fmla="*/ 360128 h 451740"/>
              <a:gd name="connsiteX1" fmla="*/ 385584 w 451740"/>
              <a:gd name="connsiteY1" fmla="*/ 360128 h 451740"/>
              <a:gd name="connsiteX2" fmla="*/ 385584 w 451740"/>
              <a:gd name="connsiteY2" fmla="*/ 385584 h 451740"/>
              <a:gd name="connsiteX3" fmla="*/ 360128 w 451740"/>
              <a:gd name="connsiteY3" fmla="*/ 385584 h 451740"/>
              <a:gd name="connsiteX4" fmla="*/ 360128 w 451740"/>
              <a:gd name="connsiteY4" fmla="*/ 360128 h 451740"/>
              <a:gd name="connsiteX5" fmla="*/ 421012 w 451740"/>
              <a:gd name="connsiteY5" fmla="*/ 213142 h 451740"/>
              <a:gd name="connsiteX6" fmla="*/ 433740 w 451740"/>
              <a:gd name="connsiteY6" fmla="*/ 207870 h 451740"/>
              <a:gd name="connsiteX7" fmla="*/ 451740 w 451740"/>
              <a:gd name="connsiteY7" fmla="*/ 225870 h 451740"/>
              <a:gd name="connsiteX8" fmla="*/ 433740 w 451740"/>
              <a:gd name="connsiteY8" fmla="*/ 243870 h 451740"/>
              <a:gd name="connsiteX9" fmla="*/ 415740 w 451740"/>
              <a:gd name="connsiteY9" fmla="*/ 225870 h 451740"/>
              <a:gd name="connsiteX10" fmla="*/ 421012 w 451740"/>
              <a:gd name="connsiteY10" fmla="*/ 213142 h 451740"/>
              <a:gd name="connsiteX11" fmla="*/ 213142 w 451740"/>
              <a:gd name="connsiteY11" fmla="*/ 421012 h 451740"/>
              <a:gd name="connsiteX12" fmla="*/ 225870 w 451740"/>
              <a:gd name="connsiteY12" fmla="*/ 415740 h 451740"/>
              <a:gd name="connsiteX13" fmla="*/ 243870 w 451740"/>
              <a:gd name="connsiteY13" fmla="*/ 433740 h 451740"/>
              <a:gd name="connsiteX14" fmla="*/ 225870 w 451740"/>
              <a:gd name="connsiteY14" fmla="*/ 451740 h 451740"/>
              <a:gd name="connsiteX15" fmla="*/ 207870 w 451740"/>
              <a:gd name="connsiteY15" fmla="*/ 433740 h 451740"/>
              <a:gd name="connsiteX16" fmla="*/ 213142 w 451740"/>
              <a:gd name="connsiteY16" fmla="*/ 421012 h 451740"/>
              <a:gd name="connsiteX17" fmla="*/ 360128 w 451740"/>
              <a:gd name="connsiteY17" fmla="*/ 66156 h 451740"/>
              <a:gd name="connsiteX18" fmla="*/ 385584 w 451740"/>
              <a:gd name="connsiteY18" fmla="*/ 66156 h 451740"/>
              <a:gd name="connsiteX19" fmla="*/ 385584 w 451740"/>
              <a:gd name="connsiteY19" fmla="*/ 91612 h 451740"/>
              <a:gd name="connsiteX20" fmla="*/ 360128 w 451740"/>
              <a:gd name="connsiteY20" fmla="*/ 91612 h 451740"/>
              <a:gd name="connsiteX21" fmla="*/ 360128 w 451740"/>
              <a:gd name="connsiteY21" fmla="*/ 66156 h 451740"/>
              <a:gd name="connsiteX22" fmla="*/ 66156 w 451740"/>
              <a:gd name="connsiteY22" fmla="*/ 360128 h 451740"/>
              <a:gd name="connsiteX23" fmla="*/ 91612 w 451740"/>
              <a:gd name="connsiteY23" fmla="*/ 360128 h 451740"/>
              <a:gd name="connsiteX24" fmla="*/ 91612 w 451740"/>
              <a:gd name="connsiteY24" fmla="*/ 385584 h 451740"/>
              <a:gd name="connsiteX25" fmla="*/ 66156 w 451740"/>
              <a:gd name="connsiteY25" fmla="*/ 385584 h 451740"/>
              <a:gd name="connsiteX26" fmla="*/ 66156 w 451740"/>
              <a:gd name="connsiteY26" fmla="*/ 360128 h 451740"/>
              <a:gd name="connsiteX27" fmla="*/ 145332 w 451740"/>
              <a:gd name="connsiteY27" fmla="*/ 145332 h 451740"/>
              <a:gd name="connsiteX28" fmla="*/ 145332 w 451740"/>
              <a:gd name="connsiteY28" fmla="*/ 306408 h 451740"/>
              <a:gd name="connsiteX29" fmla="*/ 306408 w 451740"/>
              <a:gd name="connsiteY29" fmla="*/ 306408 h 451740"/>
              <a:gd name="connsiteX30" fmla="*/ 306408 w 451740"/>
              <a:gd name="connsiteY30" fmla="*/ 145332 h 451740"/>
              <a:gd name="connsiteX31" fmla="*/ 145332 w 451740"/>
              <a:gd name="connsiteY31" fmla="*/ 145332 h 451740"/>
              <a:gd name="connsiteX32" fmla="*/ 119678 w 451740"/>
              <a:gd name="connsiteY32" fmla="*/ 119678 h 451740"/>
              <a:gd name="connsiteX33" fmla="*/ 332062 w 451740"/>
              <a:gd name="connsiteY33" fmla="*/ 119678 h 451740"/>
              <a:gd name="connsiteX34" fmla="*/ 332062 w 451740"/>
              <a:gd name="connsiteY34" fmla="*/ 332062 h 451740"/>
              <a:gd name="connsiteX35" fmla="*/ 119678 w 451740"/>
              <a:gd name="connsiteY35" fmla="*/ 332062 h 451740"/>
              <a:gd name="connsiteX36" fmla="*/ 119678 w 451740"/>
              <a:gd name="connsiteY36" fmla="*/ 119678 h 451740"/>
              <a:gd name="connsiteX37" fmla="*/ 5272 w 451740"/>
              <a:gd name="connsiteY37" fmla="*/ 213142 h 451740"/>
              <a:gd name="connsiteX38" fmla="*/ 18000 w 451740"/>
              <a:gd name="connsiteY38" fmla="*/ 207870 h 451740"/>
              <a:gd name="connsiteX39" fmla="*/ 36000 w 451740"/>
              <a:gd name="connsiteY39" fmla="*/ 225870 h 451740"/>
              <a:gd name="connsiteX40" fmla="*/ 18000 w 451740"/>
              <a:gd name="connsiteY40" fmla="*/ 243870 h 451740"/>
              <a:gd name="connsiteX41" fmla="*/ 0 w 451740"/>
              <a:gd name="connsiteY41" fmla="*/ 225870 h 451740"/>
              <a:gd name="connsiteX42" fmla="*/ 5272 w 451740"/>
              <a:gd name="connsiteY42" fmla="*/ 213142 h 451740"/>
              <a:gd name="connsiteX43" fmla="*/ 213142 w 451740"/>
              <a:gd name="connsiteY43" fmla="*/ 5272 h 451740"/>
              <a:gd name="connsiteX44" fmla="*/ 225870 w 451740"/>
              <a:gd name="connsiteY44" fmla="*/ 0 h 451740"/>
              <a:gd name="connsiteX45" fmla="*/ 243870 w 451740"/>
              <a:gd name="connsiteY45" fmla="*/ 18000 h 451740"/>
              <a:gd name="connsiteX46" fmla="*/ 225870 w 451740"/>
              <a:gd name="connsiteY46" fmla="*/ 36000 h 451740"/>
              <a:gd name="connsiteX47" fmla="*/ 207870 w 451740"/>
              <a:gd name="connsiteY47" fmla="*/ 18000 h 451740"/>
              <a:gd name="connsiteX48" fmla="*/ 213142 w 451740"/>
              <a:gd name="connsiteY48" fmla="*/ 5272 h 451740"/>
              <a:gd name="connsiteX49" fmla="*/ 66156 w 451740"/>
              <a:gd name="connsiteY49" fmla="*/ 66156 h 451740"/>
              <a:gd name="connsiteX50" fmla="*/ 91612 w 451740"/>
              <a:gd name="connsiteY50" fmla="*/ 66156 h 451740"/>
              <a:gd name="connsiteX51" fmla="*/ 91612 w 451740"/>
              <a:gd name="connsiteY51" fmla="*/ 91612 h 451740"/>
              <a:gd name="connsiteX52" fmla="*/ 66156 w 451740"/>
              <a:gd name="connsiteY52" fmla="*/ 91612 h 451740"/>
              <a:gd name="connsiteX53" fmla="*/ 66156 w 451740"/>
              <a:gd name="connsiteY53" fmla="*/ 66156 h 45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51740" h="451740">
                <a:moveTo>
                  <a:pt x="360128" y="360128"/>
                </a:moveTo>
                <a:cubicBezTo>
                  <a:pt x="367158" y="353099"/>
                  <a:pt x="378555" y="353099"/>
                  <a:pt x="385584" y="360128"/>
                </a:cubicBezTo>
                <a:cubicBezTo>
                  <a:pt x="392614" y="367158"/>
                  <a:pt x="392614" y="378555"/>
                  <a:pt x="385584" y="385584"/>
                </a:cubicBezTo>
                <a:cubicBezTo>
                  <a:pt x="378555" y="392614"/>
                  <a:pt x="367158" y="392614"/>
                  <a:pt x="360128" y="385584"/>
                </a:cubicBezTo>
                <a:cubicBezTo>
                  <a:pt x="353099" y="378555"/>
                  <a:pt x="353099" y="367158"/>
                  <a:pt x="360128" y="360128"/>
                </a:cubicBezTo>
                <a:close/>
                <a:moveTo>
                  <a:pt x="421012" y="213142"/>
                </a:moveTo>
                <a:cubicBezTo>
                  <a:pt x="424269" y="209885"/>
                  <a:pt x="428769" y="207870"/>
                  <a:pt x="433740" y="207870"/>
                </a:cubicBezTo>
                <a:cubicBezTo>
                  <a:pt x="443681" y="207870"/>
                  <a:pt x="451740" y="215929"/>
                  <a:pt x="451740" y="225870"/>
                </a:cubicBezTo>
                <a:cubicBezTo>
                  <a:pt x="451740" y="235811"/>
                  <a:pt x="443681" y="243870"/>
                  <a:pt x="433740" y="243870"/>
                </a:cubicBezTo>
                <a:cubicBezTo>
                  <a:pt x="423799" y="243870"/>
                  <a:pt x="415740" y="235811"/>
                  <a:pt x="415740" y="225870"/>
                </a:cubicBezTo>
                <a:cubicBezTo>
                  <a:pt x="415740" y="220899"/>
                  <a:pt x="417755" y="216399"/>
                  <a:pt x="421012" y="213142"/>
                </a:cubicBezTo>
                <a:close/>
                <a:moveTo>
                  <a:pt x="213142" y="421012"/>
                </a:moveTo>
                <a:cubicBezTo>
                  <a:pt x="216399" y="417755"/>
                  <a:pt x="220900" y="415740"/>
                  <a:pt x="225870" y="415740"/>
                </a:cubicBezTo>
                <a:cubicBezTo>
                  <a:pt x="235811" y="415740"/>
                  <a:pt x="243870" y="423799"/>
                  <a:pt x="243870" y="433740"/>
                </a:cubicBezTo>
                <a:cubicBezTo>
                  <a:pt x="243870" y="443681"/>
                  <a:pt x="235811" y="451740"/>
                  <a:pt x="225870" y="451740"/>
                </a:cubicBezTo>
                <a:cubicBezTo>
                  <a:pt x="215929" y="451740"/>
                  <a:pt x="207870" y="443681"/>
                  <a:pt x="207870" y="433740"/>
                </a:cubicBezTo>
                <a:cubicBezTo>
                  <a:pt x="207870" y="428769"/>
                  <a:pt x="209885" y="424269"/>
                  <a:pt x="213142" y="421012"/>
                </a:cubicBezTo>
                <a:close/>
                <a:moveTo>
                  <a:pt x="360128" y="66156"/>
                </a:moveTo>
                <a:cubicBezTo>
                  <a:pt x="367158" y="59126"/>
                  <a:pt x="378555" y="59126"/>
                  <a:pt x="385584" y="66156"/>
                </a:cubicBezTo>
                <a:cubicBezTo>
                  <a:pt x="392614" y="73185"/>
                  <a:pt x="392614" y="84582"/>
                  <a:pt x="385584" y="91612"/>
                </a:cubicBezTo>
                <a:cubicBezTo>
                  <a:pt x="378555" y="98641"/>
                  <a:pt x="367158" y="98641"/>
                  <a:pt x="360128" y="91612"/>
                </a:cubicBezTo>
                <a:cubicBezTo>
                  <a:pt x="353099" y="84582"/>
                  <a:pt x="353099" y="73185"/>
                  <a:pt x="360128" y="66156"/>
                </a:cubicBezTo>
                <a:close/>
                <a:moveTo>
                  <a:pt x="66156" y="360128"/>
                </a:moveTo>
                <a:cubicBezTo>
                  <a:pt x="73185" y="353099"/>
                  <a:pt x="84582" y="353099"/>
                  <a:pt x="91612" y="360128"/>
                </a:cubicBezTo>
                <a:cubicBezTo>
                  <a:pt x="98641" y="367158"/>
                  <a:pt x="98641" y="378555"/>
                  <a:pt x="91612" y="385584"/>
                </a:cubicBezTo>
                <a:cubicBezTo>
                  <a:pt x="84582" y="392614"/>
                  <a:pt x="73185" y="392614"/>
                  <a:pt x="66156" y="385584"/>
                </a:cubicBezTo>
                <a:cubicBezTo>
                  <a:pt x="59126" y="378555"/>
                  <a:pt x="59126" y="367158"/>
                  <a:pt x="66156" y="360128"/>
                </a:cubicBezTo>
                <a:close/>
                <a:moveTo>
                  <a:pt x="145332" y="145332"/>
                </a:moveTo>
                <a:cubicBezTo>
                  <a:pt x="100852" y="189812"/>
                  <a:pt x="100852" y="261928"/>
                  <a:pt x="145332" y="306408"/>
                </a:cubicBezTo>
                <a:cubicBezTo>
                  <a:pt x="189812" y="350888"/>
                  <a:pt x="261928" y="350888"/>
                  <a:pt x="306408" y="306408"/>
                </a:cubicBezTo>
                <a:cubicBezTo>
                  <a:pt x="350888" y="261928"/>
                  <a:pt x="350888" y="189812"/>
                  <a:pt x="306408" y="145332"/>
                </a:cubicBezTo>
                <a:cubicBezTo>
                  <a:pt x="261928" y="100852"/>
                  <a:pt x="189812" y="100852"/>
                  <a:pt x="145332" y="145332"/>
                </a:cubicBezTo>
                <a:close/>
                <a:moveTo>
                  <a:pt x="119678" y="119678"/>
                </a:moveTo>
                <a:cubicBezTo>
                  <a:pt x="178326" y="61030"/>
                  <a:pt x="273414" y="61030"/>
                  <a:pt x="332062" y="119678"/>
                </a:cubicBezTo>
                <a:cubicBezTo>
                  <a:pt x="390710" y="178326"/>
                  <a:pt x="390710" y="273414"/>
                  <a:pt x="332062" y="332062"/>
                </a:cubicBezTo>
                <a:cubicBezTo>
                  <a:pt x="273414" y="390710"/>
                  <a:pt x="178326" y="390710"/>
                  <a:pt x="119678" y="332062"/>
                </a:cubicBezTo>
                <a:cubicBezTo>
                  <a:pt x="61030" y="273414"/>
                  <a:pt x="61030" y="178326"/>
                  <a:pt x="119678" y="119678"/>
                </a:cubicBezTo>
                <a:close/>
                <a:moveTo>
                  <a:pt x="5272" y="213142"/>
                </a:moveTo>
                <a:cubicBezTo>
                  <a:pt x="8529" y="209885"/>
                  <a:pt x="13030" y="207870"/>
                  <a:pt x="18000" y="207870"/>
                </a:cubicBezTo>
                <a:cubicBezTo>
                  <a:pt x="27941" y="207870"/>
                  <a:pt x="36000" y="215929"/>
                  <a:pt x="36000" y="225870"/>
                </a:cubicBezTo>
                <a:cubicBezTo>
                  <a:pt x="36000" y="235811"/>
                  <a:pt x="27941" y="243870"/>
                  <a:pt x="18000" y="243870"/>
                </a:cubicBezTo>
                <a:cubicBezTo>
                  <a:pt x="8059" y="243870"/>
                  <a:pt x="0" y="235811"/>
                  <a:pt x="0" y="225870"/>
                </a:cubicBezTo>
                <a:cubicBezTo>
                  <a:pt x="0" y="220899"/>
                  <a:pt x="2015" y="216400"/>
                  <a:pt x="5272" y="213142"/>
                </a:cubicBezTo>
                <a:close/>
                <a:moveTo>
                  <a:pt x="213142" y="5272"/>
                </a:moveTo>
                <a:cubicBezTo>
                  <a:pt x="216400" y="2015"/>
                  <a:pt x="220899" y="0"/>
                  <a:pt x="225870" y="0"/>
                </a:cubicBezTo>
                <a:cubicBezTo>
                  <a:pt x="235811" y="0"/>
                  <a:pt x="243870" y="8059"/>
                  <a:pt x="243870" y="18000"/>
                </a:cubicBezTo>
                <a:cubicBezTo>
                  <a:pt x="243870" y="27941"/>
                  <a:pt x="235811" y="36000"/>
                  <a:pt x="225870" y="36000"/>
                </a:cubicBezTo>
                <a:cubicBezTo>
                  <a:pt x="215929" y="36000"/>
                  <a:pt x="207870" y="27941"/>
                  <a:pt x="207870" y="18000"/>
                </a:cubicBezTo>
                <a:cubicBezTo>
                  <a:pt x="207870" y="13030"/>
                  <a:pt x="209885" y="8529"/>
                  <a:pt x="213142" y="5272"/>
                </a:cubicBezTo>
                <a:close/>
                <a:moveTo>
                  <a:pt x="66156" y="66156"/>
                </a:moveTo>
                <a:cubicBezTo>
                  <a:pt x="73185" y="59126"/>
                  <a:pt x="84582" y="59126"/>
                  <a:pt x="91612" y="66156"/>
                </a:cubicBezTo>
                <a:cubicBezTo>
                  <a:pt x="98641" y="73185"/>
                  <a:pt x="98641" y="84582"/>
                  <a:pt x="91612" y="91612"/>
                </a:cubicBezTo>
                <a:cubicBezTo>
                  <a:pt x="84582" y="98641"/>
                  <a:pt x="73185" y="98641"/>
                  <a:pt x="66156" y="91612"/>
                </a:cubicBezTo>
                <a:cubicBezTo>
                  <a:pt x="59126" y="84582"/>
                  <a:pt x="59126" y="73185"/>
                  <a:pt x="66156" y="66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E182E387-05A7-47AA-8071-4065984CDA41}"/>
              </a:ext>
            </a:extLst>
          </p:cNvPr>
          <p:cNvSpPr/>
          <p:nvPr/>
        </p:nvSpPr>
        <p:spPr>
          <a:xfrm>
            <a:off x="8204276" y="4922640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3556EA84-069F-4DE5-8251-1F5A3ACD7982}"/>
              </a:ext>
            </a:extLst>
          </p:cNvPr>
          <p:cNvSpPr txBox="1"/>
          <p:nvPr/>
        </p:nvSpPr>
        <p:spPr>
          <a:xfrm>
            <a:off x="8770748" y="1498497"/>
            <a:ext cx="1382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  <a:cs typeface="Aharoni" panose="02010803020104030203" pitchFamily="2" charset="-79"/>
              </a:rPr>
              <a:t>60</a:t>
            </a:r>
            <a:r>
              <a:rPr lang="en-US" altLang="ko-KR" sz="1600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6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AC5EC4C7-50A1-4A22-930F-7FF6AC2DF26E}"/>
              </a:ext>
            </a:extLst>
          </p:cNvPr>
          <p:cNvSpPr/>
          <p:nvPr/>
        </p:nvSpPr>
        <p:spPr>
          <a:xfrm>
            <a:off x="8249566" y="2321487"/>
            <a:ext cx="2424494" cy="2424494"/>
          </a:xfrm>
          <a:prstGeom prst="ellipse">
            <a:avLst/>
          </a:prstGeom>
          <a:solidFill>
            <a:srgbClr val="4CD5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2C94A7B8-84E7-4571-B6FE-825A0FB9B133}"/>
              </a:ext>
            </a:extLst>
          </p:cNvPr>
          <p:cNvSpPr/>
          <p:nvPr/>
        </p:nvSpPr>
        <p:spPr>
          <a:xfrm>
            <a:off x="8492015" y="2563936"/>
            <a:ext cx="1939595" cy="1939595"/>
          </a:xfrm>
          <a:prstGeom prst="ellipse">
            <a:avLst/>
          </a:prstGeom>
          <a:solidFill>
            <a:srgbClr val="4CD5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6509F368-F3C3-4937-B13D-D84AE89F973B}"/>
              </a:ext>
            </a:extLst>
          </p:cNvPr>
          <p:cNvSpPr/>
          <p:nvPr/>
        </p:nvSpPr>
        <p:spPr>
          <a:xfrm>
            <a:off x="8734465" y="2806386"/>
            <a:ext cx="1454696" cy="1454696"/>
          </a:xfrm>
          <a:prstGeom prst="ellipse">
            <a:avLst/>
          </a:prstGeom>
          <a:solidFill>
            <a:srgbClr val="4CD5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65DDFABB-2BC2-4197-931D-E2E462B8AFF5}"/>
              </a:ext>
            </a:extLst>
          </p:cNvPr>
          <p:cNvSpPr/>
          <p:nvPr/>
        </p:nvSpPr>
        <p:spPr>
          <a:xfrm>
            <a:off x="8976914" y="3048835"/>
            <a:ext cx="969798" cy="969798"/>
          </a:xfrm>
          <a:prstGeom prst="ellipse">
            <a:avLst/>
          </a:prstGeom>
          <a:solidFill>
            <a:srgbClr val="4CD5E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49D7BD0E-3656-4C1F-8BB1-614B1C503235}"/>
              </a:ext>
            </a:extLst>
          </p:cNvPr>
          <p:cNvSpPr/>
          <p:nvPr/>
        </p:nvSpPr>
        <p:spPr>
          <a:xfrm>
            <a:off x="9219364" y="3291285"/>
            <a:ext cx="484899" cy="484899"/>
          </a:xfrm>
          <a:prstGeom prst="ellipse">
            <a:avLst/>
          </a:prstGeom>
          <a:solidFill>
            <a:srgbClr val="4CD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자유형: 도형 47">
            <a:extLst>
              <a:ext uri="{FF2B5EF4-FFF2-40B4-BE49-F238E27FC236}">
                <a16:creationId xmlns:a16="http://schemas.microsoft.com/office/drawing/2014/main" xmlns="" id="{D2DD15E5-D1A2-4CF2-A9FB-B9A7F5533756}"/>
              </a:ext>
            </a:extLst>
          </p:cNvPr>
          <p:cNvSpPr/>
          <p:nvPr/>
        </p:nvSpPr>
        <p:spPr>
          <a:xfrm>
            <a:off x="9309696" y="3381617"/>
            <a:ext cx="304234" cy="304234"/>
          </a:xfrm>
          <a:custGeom>
            <a:avLst/>
            <a:gdLst>
              <a:gd name="connsiteX0" fmla="*/ 360128 w 451740"/>
              <a:gd name="connsiteY0" fmla="*/ 360128 h 451740"/>
              <a:gd name="connsiteX1" fmla="*/ 385584 w 451740"/>
              <a:gd name="connsiteY1" fmla="*/ 360128 h 451740"/>
              <a:gd name="connsiteX2" fmla="*/ 385584 w 451740"/>
              <a:gd name="connsiteY2" fmla="*/ 385584 h 451740"/>
              <a:gd name="connsiteX3" fmla="*/ 360128 w 451740"/>
              <a:gd name="connsiteY3" fmla="*/ 385584 h 451740"/>
              <a:gd name="connsiteX4" fmla="*/ 360128 w 451740"/>
              <a:gd name="connsiteY4" fmla="*/ 360128 h 451740"/>
              <a:gd name="connsiteX5" fmla="*/ 421012 w 451740"/>
              <a:gd name="connsiteY5" fmla="*/ 213142 h 451740"/>
              <a:gd name="connsiteX6" fmla="*/ 433740 w 451740"/>
              <a:gd name="connsiteY6" fmla="*/ 207870 h 451740"/>
              <a:gd name="connsiteX7" fmla="*/ 451740 w 451740"/>
              <a:gd name="connsiteY7" fmla="*/ 225870 h 451740"/>
              <a:gd name="connsiteX8" fmla="*/ 433740 w 451740"/>
              <a:gd name="connsiteY8" fmla="*/ 243870 h 451740"/>
              <a:gd name="connsiteX9" fmla="*/ 415740 w 451740"/>
              <a:gd name="connsiteY9" fmla="*/ 225870 h 451740"/>
              <a:gd name="connsiteX10" fmla="*/ 421012 w 451740"/>
              <a:gd name="connsiteY10" fmla="*/ 213142 h 451740"/>
              <a:gd name="connsiteX11" fmla="*/ 213142 w 451740"/>
              <a:gd name="connsiteY11" fmla="*/ 421012 h 451740"/>
              <a:gd name="connsiteX12" fmla="*/ 225870 w 451740"/>
              <a:gd name="connsiteY12" fmla="*/ 415740 h 451740"/>
              <a:gd name="connsiteX13" fmla="*/ 243870 w 451740"/>
              <a:gd name="connsiteY13" fmla="*/ 433740 h 451740"/>
              <a:gd name="connsiteX14" fmla="*/ 225870 w 451740"/>
              <a:gd name="connsiteY14" fmla="*/ 451740 h 451740"/>
              <a:gd name="connsiteX15" fmla="*/ 207870 w 451740"/>
              <a:gd name="connsiteY15" fmla="*/ 433740 h 451740"/>
              <a:gd name="connsiteX16" fmla="*/ 213142 w 451740"/>
              <a:gd name="connsiteY16" fmla="*/ 421012 h 451740"/>
              <a:gd name="connsiteX17" fmla="*/ 360128 w 451740"/>
              <a:gd name="connsiteY17" fmla="*/ 66156 h 451740"/>
              <a:gd name="connsiteX18" fmla="*/ 385584 w 451740"/>
              <a:gd name="connsiteY18" fmla="*/ 66156 h 451740"/>
              <a:gd name="connsiteX19" fmla="*/ 385584 w 451740"/>
              <a:gd name="connsiteY19" fmla="*/ 91612 h 451740"/>
              <a:gd name="connsiteX20" fmla="*/ 360128 w 451740"/>
              <a:gd name="connsiteY20" fmla="*/ 91612 h 451740"/>
              <a:gd name="connsiteX21" fmla="*/ 360128 w 451740"/>
              <a:gd name="connsiteY21" fmla="*/ 66156 h 451740"/>
              <a:gd name="connsiteX22" fmla="*/ 66156 w 451740"/>
              <a:gd name="connsiteY22" fmla="*/ 360128 h 451740"/>
              <a:gd name="connsiteX23" fmla="*/ 91612 w 451740"/>
              <a:gd name="connsiteY23" fmla="*/ 360128 h 451740"/>
              <a:gd name="connsiteX24" fmla="*/ 91612 w 451740"/>
              <a:gd name="connsiteY24" fmla="*/ 385584 h 451740"/>
              <a:gd name="connsiteX25" fmla="*/ 66156 w 451740"/>
              <a:gd name="connsiteY25" fmla="*/ 385584 h 451740"/>
              <a:gd name="connsiteX26" fmla="*/ 66156 w 451740"/>
              <a:gd name="connsiteY26" fmla="*/ 360128 h 451740"/>
              <a:gd name="connsiteX27" fmla="*/ 145332 w 451740"/>
              <a:gd name="connsiteY27" fmla="*/ 145332 h 451740"/>
              <a:gd name="connsiteX28" fmla="*/ 145332 w 451740"/>
              <a:gd name="connsiteY28" fmla="*/ 306408 h 451740"/>
              <a:gd name="connsiteX29" fmla="*/ 306408 w 451740"/>
              <a:gd name="connsiteY29" fmla="*/ 306408 h 451740"/>
              <a:gd name="connsiteX30" fmla="*/ 306408 w 451740"/>
              <a:gd name="connsiteY30" fmla="*/ 145332 h 451740"/>
              <a:gd name="connsiteX31" fmla="*/ 145332 w 451740"/>
              <a:gd name="connsiteY31" fmla="*/ 145332 h 451740"/>
              <a:gd name="connsiteX32" fmla="*/ 119678 w 451740"/>
              <a:gd name="connsiteY32" fmla="*/ 119678 h 451740"/>
              <a:gd name="connsiteX33" fmla="*/ 332062 w 451740"/>
              <a:gd name="connsiteY33" fmla="*/ 119678 h 451740"/>
              <a:gd name="connsiteX34" fmla="*/ 332062 w 451740"/>
              <a:gd name="connsiteY34" fmla="*/ 332062 h 451740"/>
              <a:gd name="connsiteX35" fmla="*/ 119678 w 451740"/>
              <a:gd name="connsiteY35" fmla="*/ 332062 h 451740"/>
              <a:gd name="connsiteX36" fmla="*/ 119678 w 451740"/>
              <a:gd name="connsiteY36" fmla="*/ 119678 h 451740"/>
              <a:gd name="connsiteX37" fmla="*/ 5272 w 451740"/>
              <a:gd name="connsiteY37" fmla="*/ 213142 h 451740"/>
              <a:gd name="connsiteX38" fmla="*/ 18000 w 451740"/>
              <a:gd name="connsiteY38" fmla="*/ 207870 h 451740"/>
              <a:gd name="connsiteX39" fmla="*/ 36000 w 451740"/>
              <a:gd name="connsiteY39" fmla="*/ 225870 h 451740"/>
              <a:gd name="connsiteX40" fmla="*/ 18000 w 451740"/>
              <a:gd name="connsiteY40" fmla="*/ 243870 h 451740"/>
              <a:gd name="connsiteX41" fmla="*/ 0 w 451740"/>
              <a:gd name="connsiteY41" fmla="*/ 225870 h 451740"/>
              <a:gd name="connsiteX42" fmla="*/ 5272 w 451740"/>
              <a:gd name="connsiteY42" fmla="*/ 213142 h 451740"/>
              <a:gd name="connsiteX43" fmla="*/ 213142 w 451740"/>
              <a:gd name="connsiteY43" fmla="*/ 5272 h 451740"/>
              <a:gd name="connsiteX44" fmla="*/ 225870 w 451740"/>
              <a:gd name="connsiteY44" fmla="*/ 0 h 451740"/>
              <a:gd name="connsiteX45" fmla="*/ 243870 w 451740"/>
              <a:gd name="connsiteY45" fmla="*/ 18000 h 451740"/>
              <a:gd name="connsiteX46" fmla="*/ 225870 w 451740"/>
              <a:gd name="connsiteY46" fmla="*/ 36000 h 451740"/>
              <a:gd name="connsiteX47" fmla="*/ 207870 w 451740"/>
              <a:gd name="connsiteY47" fmla="*/ 18000 h 451740"/>
              <a:gd name="connsiteX48" fmla="*/ 213142 w 451740"/>
              <a:gd name="connsiteY48" fmla="*/ 5272 h 451740"/>
              <a:gd name="connsiteX49" fmla="*/ 66156 w 451740"/>
              <a:gd name="connsiteY49" fmla="*/ 66156 h 451740"/>
              <a:gd name="connsiteX50" fmla="*/ 91612 w 451740"/>
              <a:gd name="connsiteY50" fmla="*/ 66156 h 451740"/>
              <a:gd name="connsiteX51" fmla="*/ 91612 w 451740"/>
              <a:gd name="connsiteY51" fmla="*/ 91612 h 451740"/>
              <a:gd name="connsiteX52" fmla="*/ 66156 w 451740"/>
              <a:gd name="connsiteY52" fmla="*/ 91612 h 451740"/>
              <a:gd name="connsiteX53" fmla="*/ 66156 w 451740"/>
              <a:gd name="connsiteY53" fmla="*/ 66156 h 45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51740" h="451740">
                <a:moveTo>
                  <a:pt x="360128" y="360128"/>
                </a:moveTo>
                <a:cubicBezTo>
                  <a:pt x="367158" y="353099"/>
                  <a:pt x="378555" y="353099"/>
                  <a:pt x="385584" y="360128"/>
                </a:cubicBezTo>
                <a:cubicBezTo>
                  <a:pt x="392614" y="367158"/>
                  <a:pt x="392614" y="378555"/>
                  <a:pt x="385584" y="385584"/>
                </a:cubicBezTo>
                <a:cubicBezTo>
                  <a:pt x="378555" y="392614"/>
                  <a:pt x="367158" y="392614"/>
                  <a:pt x="360128" y="385584"/>
                </a:cubicBezTo>
                <a:cubicBezTo>
                  <a:pt x="353099" y="378555"/>
                  <a:pt x="353099" y="367158"/>
                  <a:pt x="360128" y="360128"/>
                </a:cubicBezTo>
                <a:close/>
                <a:moveTo>
                  <a:pt x="421012" y="213142"/>
                </a:moveTo>
                <a:cubicBezTo>
                  <a:pt x="424269" y="209885"/>
                  <a:pt x="428769" y="207870"/>
                  <a:pt x="433740" y="207870"/>
                </a:cubicBezTo>
                <a:cubicBezTo>
                  <a:pt x="443681" y="207870"/>
                  <a:pt x="451740" y="215929"/>
                  <a:pt x="451740" y="225870"/>
                </a:cubicBezTo>
                <a:cubicBezTo>
                  <a:pt x="451740" y="235811"/>
                  <a:pt x="443681" y="243870"/>
                  <a:pt x="433740" y="243870"/>
                </a:cubicBezTo>
                <a:cubicBezTo>
                  <a:pt x="423799" y="243870"/>
                  <a:pt x="415740" y="235811"/>
                  <a:pt x="415740" y="225870"/>
                </a:cubicBezTo>
                <a:cubicBezTo>
                  <a:pt x="415740" y="220899"/>
                  <a:pt x="417755" y="216399"/>
                  <a:pt x="421012" y="213142"/>
                </a:cubicBezTo>
                <a:close/>
                <a:moveTo>
                  <a:pt x="213142" y="421012"/>
                </a:moveTo>
                <a:cubicBezTo>
                  <a:pt x="216399" y="417755"/>
                  <a:pt x="220900" y="415740"/>
                  <a:pt x="225870" y="415740"/>
                </a:cubicBezTo>
                <a:cubicBezTo>
                  <a:pt x="235811" y="415740"/>
                  <a:pt x="243870" y="423799"/>
                  <a:pt x="243870" y="433740"/>
                </a:cubicBezTo>
                <a:cubicBezTo>
                  <a:pt x="243870" y="443681"/>
                  <a:pt x="235811" y="451740"/>
                  <a:pt x="225870" y="451740"/>
                </a:cubicBezTo>
                <a:cubicBezTo>
                  <a:pt x="215929" y="451740"/>
                  <a:pt x="207870" y="443681"/>
                  <a:pt x="207870" y="433740"/>
                </a:cubicBezTo>
                <a:cubicBezTo>
                  <a:pt x="207870" y="428769"/>
                  <a:pt x="209885" y="424269"/>
                  <a:pt x="213142" y="421012"/>
                </a:cubicBezTo>
                <a:close/>
                <a:moveTo>
                  <a:pt x="360128" y="66156"/>
                </a:moveTo>
                <a:cubicBezTo>
                  <a:pt x="367158" y="59126"/>
                  <a:pt x="378555" y="59126"/>
                  <a:pt x="385584" y="66156"/>
                </a:cubicBezTo>
                <a:cubicBezTo>
                  <a:pt x="392614" y="73185"/>
                  <a:pt x="392614" y="84582"/>
                  <a:pt x="385584" y="91612"/>
                </a:cubicBezTo>
                <a:cubicBezTo>
                  <a:pt x="378555" y="98641"/>
                  <a:pt x="367158" y="98641"/>
                  <a:pt x="360128" y="91612"/>
                </a:cubicBezTo>
                <a:cubicBezTo>
                  <a:pt x="353099" y="84582"/>
                  <a:pt x="353099" y="73185"/>
                  <a:pt x="360128" y="66156"/>
                </a:cubicBezTo>
                <a:close/>
                <a:moveTo>
                  <a:pt x="66156" y="360128"/>
                </a:moveTo>
                <a:cubicBezTo>
                  <a:pt x="73185" y="353099"/>
                  <a:pt x="84582" y="353099"/>
                  <a:pt x="91612" y="360128"/>
                </a:cubicBezTo>
                <a:cubicBezTo>
                  <a:pt x="98641" y="367158"/>
                  <a:pt x="98641" y="378555"/>
                  <a:pt x="91612" y="385584"/>
                </a:cubicBezTo>
                <a:cubicBezTo>
                  <a:pt x="84582" y="392614"/>
                  <a:pt x="73185" y="392614"/>
                  <a:pt x="66156" y="385584"/>
                </a:cubicBezTo>
                <a:cubicBezTo>
                  <a:pt x="59126" y="378555"/>
                  <a:pt x="59126" y="367158"/>
                  <a:pt x="66156" y="360128"/>
                </a:cubicBezTo>
                <a:close/>
                <a:moveTo>
                  <a:pt x="145332" y="145332"/>
                </a:moveTo>
                <a:cubicBezTo>
                  <a:pt x="100852" y="189812"/>
                  <a:pt x="100852" y="261928"/>
                  <a:pt x="145332" y="306408"/>
                </a:cubicBezTo>
                <a:cubicBezTo>
                  <a:pt x="189812" y="350888"/>
                  <a:pt x="261928" y="350888"/>
                  <a:pt x="306408" y="306408"/>
                </a:cubicBezTo>
                <a:cubicBezTo>
                  <a:pt x="350888" y="261928"/>
                  <a:pt x="350888" y="189812"/>
                  <a:pt x="306408" y="145332"/>
                </a:cubicBezTo>
                <a:cubicBezTo>
                  <a:pt x="261928" y="100852"/>
                  <a:pt x="189812" y="100852"/>
                  <a:pt x="145332" y="145332"/>
                </a:cubicBezTo>
                <a:close/>
                <a:moveTo>
                  <a:pt x="119678" y="119678"/>
                </a:moveTo>
                <a:cubicBezTo>
                  <a:pt x="178326" y="61030"/>
                  <a:pt x="273414" y="61030"/>
                  <a:pt x="332062" y="119678"/>
                </a:cubicBezTo>
                <a:cubicBezTo>
                  <a:pt x="390710" y="178326"/>
                  <a:pt x="390710" y="273414"/>
                  <a:pt x="332062" y="332062"/>
                </a:cubicBezTo>
                <a:cubicBezTo>
                  <a:pt x="273414" y="390710"/>
                  <a:pt x="178326" y="390710"/>
                  <a:pt x="119678" y="332062"/>
                </a:cubicBezTo>
                <a:cubicBezTo>
                  <a:pt x="61030" y="273414"/>
                  <a:pt x="61030" y="178326"/>
                  <a:pt x="119678" y="119678"/>
                </a:cubicBezTo>
                <a:close/>
                <a:moveTo>
                  <a:pt x="5272" y="213142"/>
                </a:moveTo>
                <a:cubicBezTo>
                  <a:pt x="8529" y="209885"/>
                  <a:pt x="13030" y="207870"/>
                  <a:pt x="18000" y="207870"/>
                </a:cubicBezTo>
                <a:cubicBezTo>
                  <a:pt x="27941" y="207870"/>
                  <a:pt x="36000" y="215929"/>
                  <a:pt x="36000" y="225870"/>
                </a:cubicBezTo>
                <a:cubicBezTo>
                  <a:pt x="36000" y="235811"/>
                  <a:pt x="27941" y="243870"/>
                  <a:pt x="18000" y="243870"/>
                </a:cubicBezTo>
                <a:cubicBezTo>
                  <a:pt x="8059" y="243870"/>
                  <a:pt x="0" y="235811"/>
                  <a:pt x="0" y="225870"/>
                </a:cubicBezTo>
                <a:cubicBezTo>
                  <a:pt x="0" y="220899"/>
                  <a:pt x="2015" y="216400"/>
                  <a:pt x="5272" y="213142"/>
                </a:cubicBezTo>
                <a:close/>
                <a:moveTo>
                  <a:pt x="213142" y="5272"/>
                </a:moveTo>
                <a:cubicBezTo>
                  <a:pt x="216400" y="2015"/>
                  <a:pt x="220899" y="0"/>
                  <a:pt x="225870" y="0"/>
                </a:cubicBezTo>
                <a:cubicBezTo>
                  <a:pt x="235811" y="0"/>
                  <a:pt x="243870" y="8059"/>
                  <a:pt x="243870" y="18000"/>
                </a:cubicBezTo>
                <a:cubicBezTo>
                  <a:pt x="243870" y="27941"/>
                  <a:pt x="235811" y="36000"/>
                  <a:pt x="225870" y="36000"/>
                </a:cubicBezTo>
                <a:cubicBezTo>
                  <a:pt x="215929" y="36000"/>
                  <a:pt x="207870" y="27941"/>
                  <a:pt x="207870" y="18000"/>
                </a:cubicBezTo>
                <a:cubicBezTo>
                  <a:pt x="207870" y="13030"/>
                  <a:pt x="209885" y="8529"/>
                  <a:pt x="213142" y="5272"/>
                </a:cubicBezTo>
                <a:close/>
                <a:moveTo>
                  <a:pt x="66156" y="66156"/>
                </a:moveTo>
                <a:cubicBezTo>
                  <a:pt x="73185" y="59126"/>
                  <a:pt x="84582" y="59126"/>
                  <a:pt x="91612" y="66156"/>
                </a:cubicBezTo>
                <a:cubicBezTo>
                  <a:pt x="98641" y="73185"/>
                  <a:pt x="98641" y="84582"/>
                  <a:pt x="91612" y="91612"/>
                </a:cubicBezTo>
                <a:cubicBezTo>
                  <a:pt x="84582" y="98641"/>
                  <a:pt x="73185" y="98641"/>
                  <a:pt x="66156" y="91612"/>
                </a:cubicBezTo>
                <a:cubicBezTo>
                  <a:pt x="59126" y="84582"/>
                  <a:pt x="59126" y="73185"/>
                  <a:pt x="66156" y="66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85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1258D19-AC80-6544-9161-B1221C9A212F}"/>
              </a:ext>
            </a:extLst>
          </p:cNvPr>
          <p:cNvSpPr txBox="1"/>
          <p:nvPr/>
        </p:nvSpPr>
        <p:spPr>
          <a:xfrm>
            <a:off x="489989" y="202116"/>
            <a:ext cx="6882985" cy="668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i="1" kern="0" dirty="0">
                <a:ln w="15875">
                  <a:noFill/>
                </a:ln>
                <a:solidFill>
                  <a:srgbClr val="4CD5E5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8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1321" y="250667"/>
            <a:ext cx="11892422" cy="6480000"/>
            <a:chOff x="91321" y="250667"/>
            <a:chExt cx="11892422" cy="64800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FB4215C4-7431-CABB-9700-7408143F0E79}"/>
                </a:ext>
              </a:extLst>
            </p:cNvPr>
            <p:cNvCxnSpPr>
              <a:cxnSpLocks/>
            </p:cNvCxnSpPr>
            <p:nvPr/>
          </p:nvCxnSpPr>
          <p:spPr>
            <a:xfrm>
              <a:off x="362902" y="250667"/>
              <a:ext cx="0" cy="6480000"/>
            </a:xfrm>
            <a:prstGeom prst="line">
              <a:avLst/>
            </a:prstGeom>
            <a:ln w="6350">
              <a:solidFill>
                <a:srgbClr val="4CD5E5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96B8F83C-5C5F-A23D-6305-31EA320F3E6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31321" y="-5310424"/>
              <a:ext cx="0" cy="11880000"/>
            </a:xfrm>
            <a:prstGeom prst="line">
              <a:avLst/>
            </a:prstGeom>
            <a:ln w="6350">
              <a:solidFill>
                <a:srgbClr val="4CD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17604143-8670-B265-18A6-9490A4B6FCFF}"/>
                </a:ext>
              </a:extLst>
            </p:cNvPr>
            <p:cNvSpPr/>
            <p:nvPr/>
          </p:nvSpPr>
          <p:spPr>
            <a:xfrm>
              <a:off x="288591" y="555264"/>
              <a:ext cx="148622" cy="148622"/>
            </a:xfrm>
            <a:prstGeom prst="ellipse">
              <a:avLst/>
            </a:prstGeom>
            <a:solidFill>
              <a:srgbClr val="1C2E5E"/>
            </a:solidFill>
            <a:ln w="9525">
              <a:solidFill>
                <a:srgbClr val="4CD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A9B4E51D-805B-B418-416E-C75B02B77D29}"/>
                </a:ext>
              </a:extLst>
            </p:cNvPr>
            <p:cNvSpPr/>
            <p:nvPr/>
          </p:nvSpPr>
          <p:spPr>
            <a:xfrm>
              <a:off x="11835121" y="555264"/>
              <a:ext cx="148622" cy="148622"/>
            </a:xfrm>
            <a:prstGeom prst="ellipse">
              <a:avLst/>
            </a:prstGeom>
            <a:solidFill>
              <a:srgbClr val="1C2E5E"/>
            </a:solidFill>
            <a:ln w="9525">
              <a:solidFill>
                <a:srgbClr val="4CD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91198715-8BFF-D4E2-DC58-B0A5E299F8A0}"/>
                </a:ext>
              </a:extLst>
            </p:cNvPr>
            <p:cNvSpPr/>
            <p:nvPr/>
          </p:nvSpPr>
          <p:spPr>
            <a:xfrm>
              <a:off x="344902" y="611575"/>
              <a:ext cx="36000" cy="36000"/>
            </a:xfrm>
            <a:prstGeom prst="ellipse">
              <a:avLst/>
            </a:prstGeom>
            <a:solidFill>
              <a:srgbClr val="4CD5E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33" name="차트 32">
            <a:extLst>
              <a:ext uri="{FF2B5EF4-FFF2-40B4-BE49-F238E27FC236}">
                <a16:creationId xmlns:a16="http://schemas.microsoft.com/office/drawing/2014/main" xmlns="" id="{DE9E9F55-2344-49D3-8325-DD6E6DEDC5CB}"/>
              </a:ext>
            </a:extLst>
          </p:cNvPr>
          <p:cNvGraphicFramePr/>
          <p:nvPr>
            <p:extLst/>
          </p:nvPr>
        </p:nvGraphicFramePr>
        <p:xfrm>
          <a:off x="1365636" y="1786164"/>
          <a:ext cx="9292840" cy="412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" name="타원 33"/>
          <p:cNvSpPr/>
          <p:nvPr/>
        </p:nvSpPr>
        <p:spPr>
          <a:xfrm>
            <a:off x="6228919" y="6096625"/>
            <a:ext cx="157437" cy="157437"/>
          </a:xfrm>
          <a:prstGeom prst="ellipse">
            <a:avLst/>
          </a:prstGeom>
          <a:noFill/>
          <a:ln w="28575">
            <a:solidFill>
              <a:srgbClr val="4CD5E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415357" y="6034154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651165" y="6096625"/>
            <a:ext cx="157437" cy="157437"/>
          </a:xfrm>
          <a:prstGeom prst="ellipse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37603" y="6034154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2897F044-5583-4AE2-8E01-3466357BC751}"/>
              </a:ext>
            </a:extLst>
          </p:cNvPr>
          <p:cNvSpPr/>
          <p:nvPr/>
        </p:nvSpPr>
        <p:spPr>
          <a:xfrm>
            <a:off x="4420863" y="1704466"/>
            <a:ext cx="2786578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white"/>
                </a:solidFill>
              </a:rPr>
              <a:t>컨텐츠에</a:t>
            </a:r>
            <a:r>
              <a:rPr lang="ko-KR" altLang="en-US" sz="1100" dirty="0">
                <a:solidFill>
                  <a:prstClr val="white"/>
                </a:solidFill>
              </a:rPr>
              <a:t>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2897F044-5583-4AE2-8E01-3466357BC751}"/>
              </a:ext>
            </a:extLst>
          </p:cNvPr>
          <p:cNvSpPr/>
          <p:nvPr/>
        </p:nvSpPr>
        <p:spPr>
          <a:xfrm>
            <a:off x="8300095" y="3038944"/>
            <a:ext cx="2922645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xmlns="" id="{E256AC5E-8A78-4657-8B25-E08B7CAB722B}"/>
              </a:ext>
            </a:extLst>
          </p:cNvPr>
          <p:cNvSpPr/>
          <p:nvPr/>
        </p:nvSpPr>
        <p:spPr>
          <a:xfrm>
            <a:off x="4490522" y="2616267"/>
            <a:ext cx="965398" cy="302979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 w="28575" cmpd="dbl">
            <a:noFill/>
          </a:ln>
          <a:effectLst>
            <a:outerShdw blurRad="50800" dist="38100" dir="5400000" algn="t" rotWithShape="0">
              <a:srgbClr val="164B2D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CONTENTS A</a:t>
            </a:r>
          </a:p>
        </p:txBody>
      </p:sp>
    </p:spTree>
    <p:extLst>
      <p:ext uri="{BB962C8B-B14F-4D97-AF65-F5344CB8AC3E}">
        <p14:creationId xmlns:p14="http://schemas.microsoft.com/office/powerpoint/2010/main" val="531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1258D19-AC80-6544-9161-B1221C9A212F}"/>
              </a:ext>
            </a:extLst>
          </p:cNvPr>
          <p:cNvSpPr txBox="1"/>
          <p:nvPr/>
        </p:nvSpPr>
        <p:spPr>
          <a:xfrm>
            <a:off x="489989" y="202116"/>
            <a:ext cx="6882985" cy="668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i="1" kern="0" dirty="0">
                <a:ln w="15875">
                  <a:noFill/>
                </a:ln>
                <a:solidFill>
                  <a:srgbClr val="4CD5E5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8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1321" y="250667"/>
            <a:ext cx="11892422" cy="6480000"/>
            <a:chOff x="91321" y="250667"/>
            <a:chExt cx="11892422" cy="64800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FB4215C4-7431-CABB-9700-7408143F0E79}"/>
                </a:ext>
              </a:extLst>
            </p:cNvPr>
            <p:cNvCxnSpPr>
              <a:cxnSpLocks/>
            </p:cNvCxnSpPr>
            <p:nvPr/>
          </p:nvCxnSpPr>
          <p:spPr>
            <a:xfrm>
              <a:off x="362902" y="250667"/>
              <a:ext cx="0" cy="6480000"/>
            </a:xfrm>
            <a:prstGeom prst="line">
              <a:avLst/>
            </a:prstGeom>
            <a:ln w="6350">
              <a:solidFill>
                <a:srgbClr val="4CD5E5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96B8F83C-5C5F-A23D-6305-31EA320F3E6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31321" y="-5310424"/>
              <a:ext cx="0" cy="11880000"/>
            </a:xfrm>
            <a:prstGeom prst="line">
              <a:avLst/>
            </a:prstGeom>
            <a:ln w="6350">
              <a:solidFill>
                <a:srgbClr val="4CD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17604143-8670-B265-18A6-9490A4B6FCFF}"/>
                </a:ext>
              </a:extLst>
            </p:cNvPr>
            <p:cNvSpPr/>
            <p:nvPr/>
          </p:nvSpPr>
          <p:spPr>
            <a:xfrm>
              <a:off x="288591" y="555264"/>
              <a:ext cx="148622" cy="148622"/>
            </a:xfrm>
            <a:prstGeom prst="ellipse">
              <a:avLst/>
            </a:prstGeom>
            <a:solidFill>
              <a:srgbClr val="1C2E5E"/>
            </a:solidFill>
            <a:ln w="9525">
              <a:solidFill>
                <a:srgbClr val="4CD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A9B4E51D-805B-B418-416E-C75B02B77D29}"/>
                </a:ext>
              </a:extLst>
            </p:cNvPr>
            <p:cNvSpPr/>
            <p:nvPr/>
          </p:nvSpPr>
          <p:spPr>
            <a:xfrm>
              <a:off x="11835121" y="555264"/>
              <a:ext cx="148622" cy="148622"/>
            </a:xfrm>
            <a:prstGeom prst="ellipse">
              <a:avLst/>
            </a:prstGeom>
            <a:solidFill>
              <a:srgbClr val="1C2E5E"/>
            </a:solidFill>
            <a:ln w="9525">
              <a:solidFill>
                <a:srgbClr val="4CD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91198715-8BFF-D4E2-DC58-B0A5E299F8A0}"/>
                </a:ext>
              </a:extLst>
            </p:cNvPr>
            <p:cNvSpPr/>
            <p:nvPr/>
          </p:nvSpPr>
          <p:spPr>
            <a:xfrm>
              <a:off x="344902" y="611575"/>
              <a:ext cx="36000" cy="36000"/>
            </a:xfrm>
            <a:prstGeom prst="ellipse">
              <a:avLst/>
            </a:prstGeom>
            <a:solidFill>
              <a:srgbClr val="4CD5E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7" name="다이어그램 16"/>
          <p:cNvGraphicFramePr/>
          <p:nvPr>
            <p:extLst/>
          </p:nvPr>
        </p:nvGraphicFramePr>
        <p:xfrm>
          <a:off x="4770040" y="1125929"/>
          <a:ext cx="5817921" cy="1842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다이어그램 17"/>
          <p:cNvGraphicFramePr/>
          <p:nvPr>
            <p:extLst/>
          </p:nvPr>
        </p:nvGraphicFramePr>
        <p:xfrm>
          <a:off x="4770040" y="2693473"/>
          <a:ext cx="5817921" cy="1842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9" name="다이어그램 18"/>
          <p:cNvGraphicFramePr/>
          <p:nvPr>
            <p:extLst/>
          </p:nvPr>
        </p:nvGraphicFramePr>
        <p:xfrm>
          <a:off x="4770040" y="4332229"/>
          <a:ext cx="5817921" cy="1842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1470155" y="1731769"/>
            <a:ext cx="2175185" cy="4134387"/>
            <a:chOff x="1045999" y="425890"/>
            <a:chExt cx="3149600" cy="5986462"/>
          </a:xfrm>
          <a:solidFill>
            <a:schemeClr val="tx1"/>
          </a:solidFill>
        </p:grpSpPr>
        <p:grpSp>
          <p:nvGrpSpPr>
            <p:cNvPr id="21" name="Group 4"/>
            <p:cNvGrpSpPr>
              <a:grpSpLocks noChangeAspect="1"/>
            </p:cNvGrpSpPr>
            <p:nvPr/>
          </p:nvGrpSpPr>
          <p:grpSpPr bwMode="auto">
            <a:xfrm>
              <a:off x="1045999" y="425890"/>
              <a:ext cx="3149600" cy="5986462"/>
              <a:chOff x="1080" y="1117"/>
              <a:chExt cx="1984" cy="3771"/>
            </a:xfrm>
            <a:grpFill/>
          </p:grpSpPr>
          <p:sp>
            <p:nvSpPr>
              <p:cNvPr id="23" name="Freeform 5"/>
              <p:cNvSpPr>
                <a:spLocks/>
              </p:cNvSpPr>
              <p:nvPr/>
            </p:nvSpPr>
            <p:spPr bwMode="auto">
              <a:xfrm>
                <a:off x="3000" y="2362"/>
                <a:ext cx="64" cy="385"/>
              </a:xfrm>
              <a:custGeom>
                <a:avLst/>
                <a:gdLst>
                  <a:gd name="T0" fmla="*/ 0 w 384"/>
                  <a:gd name="T1" fmla="*/ 0 h 1155"/>
                  <a:gd name="T2" fmla="*/ 0 w 384"/>
                  <a:gd name="T3" fmla="*/ 1155 h 1155"/>
                  <a:gd name="T4" fmla="*/ 196 w 384"/>
                  <a:gd name="T5" fmla="*/ 1155 h 1155"/>
                  <a:gd name="T6" fmla="*/ 216 w 384"/>
                  <a:gd name="T7" fmla="*/ 1155 h 1155"/>
                  <a:gd name="T8" fmla="*/ 255 w 384"/>
                  <a:gd name="T9" fmla="*/ 1148 h 1155"/>
                  <a:gd name="T10" fmla="*/ 289 w 384"/>
                  <a:gd name="T11" fmla="*/ 1135 h 1155"/>
                  <a:gd name="T12" fmla="*/ 320 w 384"/>
                  <a:gd name="T13" fmla="*/ 1115 h 1155"/>
                  <a:gd name="T14" fmla="*/ 344 w 384"/>
                  <a:gd name="T15" fmla="*/ 1090 h 1155"/>
                  <a:gd name="T16" fmla="*/ 363 w 384"/>
                  <a:gd name="T17" fmla="*/ 1060 h 1155"/>
                  <a:gd name="T18" fmla="*/ 376 w 384"/>
                  <a:gd name="T19" fmla="*/ 1025 h 1155"/>
                  <a:gd name="T20" fmla="*/ 383 w 384"/>
                  <a:gd name="T21" fmla="*/ 988 h 1155"/>
                  <a:gd name="T22" fmla="*/ 384 w 384"/>
                  <a:gd name="T23" fmla="*/ 966 h 1155"/>
                  <a:gd name="T24" fmla="*/ 384 w 384"/>
                  <a:gd name="T25" fmla="*/ 189 h 1155"/>
                  <a:gd name="T26" fmla="*/ 383 w 384"/>
                  <a:gd name="T27" fmla="*/ 168 h 1155"/>
                  <a:gd name="T28" fmla="*/ 376 w 384"/>
                  <a:gd name="T29" fmla="*/ 130 h 1155"/>
                  <a:gd name="T30" fmla="*/ 363 w 384"/>
                  <a:gd name="T31" fmla="*/ 95 h 1155"/>
                  <a:gd name="T32" fmla="*/ 344 w 384"/>
                  <a:gd name="T33" fmla="*/ 65 h 1155"/>
                  <a:gd name="T34" fmla="*/ 320 w 384"/>
                  <a:gd name="T35" fmla="*/ 40 h 1155"/>
                  <a:gd name="T36" fmla="*/ 289 w 384"/>
                  <a:gd name="T37" fmla="*/ 22 h 1155"/>
                  <a:gd name="T38" fmla="*/ 255 w 384"/>
                  <a:gd name="T39" fmla="*/ 9 h 1155"/>
                  <a:gd name="T40" fmla="*/ 216 w 384"/>
                  <a:gd name="T41" fmla="*/ 1 h 1155"/>
                  <a:gd name="T42" fmla="*/ 196 w 384"/>
                  <a:gd name="T43" fmla="*/ 0 h 1155"/>
                  <a:gd name="T44" fmla="*/ 0 w 384"/>
                  <a:gd name="T45" fmla="*/ 0 h 1155"/>
                  <a:gd name="T46" fmla="*/ 0 w 384"/>
                  <a:gd name="T47" fmla="*/ 0 h 1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84" h="1155">
                    <a:moveTo>
                      <a:pt x="0" y="0"/>
                    </a:moveTo>
                    <a:lnTo>
                      <a:pt x="0" y="1155"/>
                    </a:lnTo>
                    <a:lnTo>
                      <a:pt x="196" y="1155"/>
                    </a:lnTo>
                    <a:lnTo>
                      <a:pt x="216" y="1155"/>
                    </a:lnTo>
                    <a:lnTo>
                      <a:pt x="255" y="1148"/>
                    </a:lnTo>
                    <a:lnTo>
                      <a:pt x="289" y="1135"/>
                    </a:lnTo>
                    <a:lnTo>
                      <a:pt x="320" y="1115"/>
                    </a:lnTo>
                    <a:lnTo>
                      <a:pt x="344" y="1090"/>
                    </a:lnTo>
                    <a:lnTo>
                      <a:pt x="363" y="1060"/>
                    </a:lnTo>
                    <a:lnTo>
                      <a:pt x="376" y="1025"/>
                    </a:lnTo>
                    <a:lnTo>
                      <a:pt x="383" y="988"/>
                    </a:lnTo>
                    <a:lnTo>
                      <a:pt x="384" y="966"/>
                    </a:lnTo>
                    <a:lnTo>
                      <a:pt x="384" y="189"/>
                    </a:lnTo>
                    <a:lnTo>
                      <a:pt x="383" y="168"/>
                    </a:lnTo>
                    <a:lnTo>
                      <a:pt x="376" y="130"/>
                    </a:lnTo>
                    <a:lnTo>
                      <a:pt x="363" y="95"/>
                    </a:lnTo>
                    <a:lnTo>
                      <a:pt x="344" y="65"/>
                    </a:lnTo>
                    <a:lnTo>
                      <a:pt x="320" y="40"/>
                    </a:lnTo>
                    <a:lnTo>
                      <a:pt x="289" y="22"/>
                    </a:lnTo>
                    <a:lnTo>
                      <a:pt x="255" y="9"/>
                    </a:lnTo>
                    <a:lnTo>
                      <a:pt x="216" y="1"/>
                    </a:lnTo>
                    <a:lnTo>
                      <a:pt x="19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rgbClr val="4CD5E5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7"/>
              <p:cNvSpPr>
                <a:spLocks/>
              </p:cNvSpPr>
              <p:nvPr/>
            </p:nvSpPr>
            <p:spPr bwMode="auto">
              <a:xfrm>
                <a:off x="2963" y="3003"/>
                <a:ext cx="101" cy="640"/>
              </a:xfrm>
              <a:custGeom>
                <a:avLst/>
                <a:gdLst>
                  <a:gd name="T0" fmla="*/ 0 w 302"/>
                  <a:gd name="T1" fmla="*/ 1920 h 1920"/>
                  <a:gd name="T2" fmla="*/ 114 w 302"/>
                  <a:gd name="T3" fmla="*/ 1920 h 1920"/>
                  <a:gd name="T4" fmla="*/ 135 w 302"/>
                  <a:gd name="T5" fmla="*/ 1920 h 1920"/>
                  <a:gd name="T6" fmla="*/ 174 w 302"/>
                  <a:gd name="T7" fmla="*/ 1913 h 1920"/>
                  <a:gd name="T8" fmla="*/ 209 w 302"/>
                  <a:gd name="T9" fmla="*/ 1900 h 1920"/>
                  <a:gd name="T10" fmla="*/ 238 w 302"/>
                  <a:gd name="T11" fmla="*/ 1880 h 1920"/>
                  <a:gd name="T12" fmla="*/ 264 w 302"/>
                  <a:gd name="T13" fmla="*/ 1855 h 1920"/>
                  <a:gd name="T14" fmla="*/ 282 w 302"/>
                  <a:gd name="T15" fmla="*/ 1825 h 1920"/>
                  <a:gd name="T16" fmla="*/ 295 w 302"/>
                  <a:gd name="T17" fmla="*/ 1790 h 1920"/>
                  <a:gd name="T18" fmla="*/ 302 w 302"/>
                  <a:gd name="T19" fmla="*/ 1753 h 1920"/>
                  <a:gd name="T20" fmla="*/ 302 w 302"/>
                  <a:gd name="T21" fmla="*/ 1731 h 1920"/>
                  <a:gd name="T22" fmla="*/ 302 w 302"/>
                  <a:gd name="T23" fmla="*/ 189 h 1920"/>
                  <a:gd name="T24" fmla="*/ 302 w 302"/>
                  <a:gd name="T25" fmla="*/ 167 h 1920"/>
                  <a:gd name="T26" fmla="*/ 295 w 302"/>
                  <a:gd name="T27" fmla="*/ 128 h 1920"/>
                  <a:gd name="T28" fmla="*/ 282 w 302"/>
                  <a:gd name="T29" fmla="*/ 94 h 1920"/>
                  <a:gd name="T30" fmla="*/ 264 w 302"/>
                  <a:gd name="T31" fmla="*/ 65 h 1920"/>
                  <a:gd name="T32" fmla="*/ 238 w 302"/>
                  <a:gd name="T33" fmla="*/ 39 h 1920"/>
                  <a:gd name="T34" fmla="*/ 209 w 302"/>
                  <a:gd name="T35" fmla="*/ 20 h 1920"/>
                  <a:gd name="T36" fmla="*/ 174 w 302"/>
                  <a:gd name="T37" fmla="*/ 7 h 1920"/>
                  <a:gd name="T38" fmla="*/ 135 w 302"/>
                  <a:gd name="T39" fmla="*/ 0 h 1920"/>
                  <a:gd name="T40" fmla="*/ 114 w 302"/>
                  <a:gd name="T41" fmla="*/ 0 h 1920"/>
                  <a:gd name="T42" fmla="*/ 0 w 302"/>
                  <a:gd name="T43" fmla="*/ 0 h 1920"/>
                  <a:gd name="T44" fmla="*/ 0 w 302"/>
                  <a:gd name="T45" fmla="*/ 1920 h 1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2" h="1920">
                    <a:moveTo>
                      <a:pt x="0" y="1920"/>
                    </a:moveTo>
                    <a:lnTo>
                      <a:pt x="114" y="1920"/>
                    </a:lnTo>
                    <a:lnTo>
                      <a:pt x="135" y="1920"/>
                    </a:lnTo>
                    <a:lnTo>
                      <a:pt x="174" y="1913"/>
                    </a:lnTo>
                    <a:lnTo>
                      <a:pt x="209" y="1900"/>
                    </a:lnTo>
                    <a:lnTo>
                      <a:pt x="238" y="1880"/>
                    </a:lnTo>
                    <a:lnTo>
                      <a:pt x="264" y="1855"/>
                    </a:lnTo>
                    <a:lnTo>
                      <a:pt x="282" y="1825"/>
                    </a:lnTo>
                    <a:lnTo>
                      <a:pt x="295" y="1790"/>
                    </a:lnTo>
                    <a:lnTo>
                      <a:pt x="302" y="1753"/>
                    </a:lnTo>
                    <a:lnTo>
                      <a:pt x="302" y="1731"/>
                    </a:lnTo>
                    <a:lnTo>
                      <a:pt x="302" y="189"/>
                    </a:lnTo>
                    <a:lnTo>
                      <a:pt x="302" y="167"/>
                    </a:lnTo>
                    <a:lnTo>
                      <a:pt x="295" y="128"/>
                    </a:lnTo>
                    <a:lnTo>
                      <a:pt x="282" y="94"/>
                    </a:lnTo>
                    <a:lnTo>
                      <a:pt x="264" y="65"/>
                    </a:lnTo>
                    <a:lnTo>
                      <a:pt x="238" y="39"/>
                    </a:lnTo>
                    <a:lnTo>
                      <a:pt x="209" y="20"/>
                    </a:lnTo>
                    <a:lnTo>
                      <a:pt x="174" y="7"/>
                    </a:lnTo>
                    <a:lnTo>
                      <a:pt x="135" y="0"/>
                    </a:lnTo>
                    <a:lnTo>
                      <a:pt x="114" y="0"/>
                    </a:lnTo>
                    <a:lnTo>
                      <a:pt x="0" y="0"/>
                    </a:lnTo>
                    <a:lnTo>
                      <a:pt x="0" y="1920"/>
                    </a:lnTo>
                    <a:close/>
                  </a:path>
                </a:pathLst>
              </a:custGeom>
              <a:grpFill/>
              <a:ln w="12700">
                <a:solidFill>
                  <a:srgbClr val="4CD5E5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Freeform 9"/>
              <p:cNvSpPr>
                <a:spLocks/>
              </p:cNvSpPr>
              <p:nvPr/>
            </p:nvSpPr>
            <p:spPr bwMode="auto">
              <a:xfrm>
                <a:off x="1081" y="1117"/>
                <a:ext cx="1918" cy="1118"/>
              </a:xfrm>
              <a:custGeom>
                <a:avLst/>
                <a:gdLst>
                  <a:gd name="T0" fmla="*/ 5750 w 5753"/>
                  <a:gd name="T1" fmla="*/ 3274 h 3353"/>
                  <a:gd name="T2" fmla="*/ 5698 w 5753"/>
                  <a:gd name="T3" fmla="*/ 2987 h 3353"/>
                  <a:gd name="T4" fmla="*/ 5594 w 5753"/>
                  <a:gd name="T5" fmla="*/ 2748 h 3353"/>
                  <a:gd name="T6" fmla="*/ 5444 w 5753"/>
                  <a:gd name="T7" fmla="*/ 2555 h 3353"/>
                  <a:gd name="T8" fmla="*/ 5303 w 5753"/>
                  <a:gd name="T9" fmla="*/ 2441 h 3353"/>
                  <a:gd name="T10" fmla="*/ 5200 w 5753"/>
                  <a:gd name="T11" fmla="*/ 2348 h 3353"/>
                  <a:gd name="T12" fmla="*/ 4995 w 5753"/>
                  <a:gd name="T13" fmla="*/ 2075 h 3353"/>
                  <a:gd name="T14" fmla="*/ 4874 w 5753"/>
                  <a:gd name="T15" fmla="*/ 1854 h 3353"/>
                  <a:gd name="T16" fmla="*/ 4819 w 5753"/>
                  <a:gd name="T17" fmla="*/ 1712 h 3353"/>
                  <a:gd name="T18" fmla="*/ 4749 w 5753"/>
                  <a:gd name="T19" fmla="*/ 1334 h 3353"/>
                  <a:gd name="T20" fmla="*/ 4718 w 5753"/>
                  <a:gd name="T21" fmla="*/ 876 h 3353"/>
                  <a:gd name="T22" fmla="*/ 4678 w 5753"/>
                  <a:gd name="T23" fmla="*/ 523 h 3353"/>
                  <a:gd name="T24" fmla="*/ 4628 w 5753"/>
                  <a:gd name="T25" fmla="*/ 363 h 3353"/>
                  <a:gd name="T26" fmla="*/ 4570 w 5753"/>
                  <a:gd name="T27" fmla="*/ 272 h 3353"/>
                  <a:gd name="T28" fmla="*/ 4491 w 5753"/>
                  <a:gd name="T29" fmla="*/ 206 h 3353"/>
                  <a:gd name="T30" fmla="*/ 4340 w 5753"/>
                  <a:gd name="T31" fmla="*/ 137 h 3353"/>
                  <a:gd name="T32" fmla="*/ 3981 w 5753"/>
                  <a:gd name="T33" fmla="*/ 56 h 3353"/>
                  <a:gd name="T34" fmla="*/ 3487 w 5753"/>
                  <a:gd name="T35" fmla="*/ 12 h 3353"/>
                  <a:gd name="T36" fmla="*/ 2876 w 5753"/>
                  <a:gd name="T37" fmla="*/ 0 h 3353"/>
                  <a:gd name="T38" fmla="*/ 2266 w 5753"/>
                  <a:gd name="T39" fmla="*/ 12 h 3353"/>
                  <a:gd name="T40" fmla="*/ 1772 w 5753"/>
                  <a:gd name="T41" fmla="*/ 56 h 3353"/>
                  <a:gd name="T42" fmla="*/ 1413 w 5753"/>
                  <a:gd name="T43" fmla="*/ 137 h 3353"/>
                  <a:gd name="T44" fmla="*/ 1261 w 5753"/>
                  <a:gd name="T45" fmla="*/ 206 h 3353"/>
                  <a:gd name="T46" fmla="*/ 1183 w 5753"/>
                  <a:gd name="T47" fmla="*/ 272 h 3353"/>
                  <a:gd name="T48" fmla="*/ 1125 w 5753"/>
                  <a:gd name="T49" fmla="*/ 363 h 3353"/>
                  <a:gd name="T50" fmla="*/ 1075 w 5753"/>
                  <a:gd name="T51" fmla="*/ 523 h 3353"/>
                  <a:gd name="T52" fmla="*/ 1034 w 5753"/>
                  <a:gd name="T53" fmla="*/ 876 h 3353"/>
                  <a:gd name="T54" fmla="*/ 1004 w 5753"/>
                  <a:gd name="T55" fmla="*/ 1334 h 3353"/>
                  <a:gd name="T56" fmla="*/ 934 w 5753"/>
                  <a:gd name="T57" fmla="*/ 1712 h 3353"/>
                  <a:gd name="T58" fmla="*/ 879 w 5753"/>
                  <a:gd name="T59" fmla="*/ 1854 h 3353"/>
                  <a:gd name="T60" fmla="*/ 722 w 5753"/>
                  <a:gd name="T61" fmla="*/ 2120 h 3353"/>
                  <a:gd name="T62" fmla="*/ 453 w 5753"/>
                  <a:gd name="T63" fmla="*/ 2430 h 3353"/>
                  <a:gd name="T64" fmla="*/ 333 w 5753"/>
                  <a:gd name="T65" fmla="*/ 2533 h 3353"/>
                  <a:gd name="T66" fmla="*/ 190 w 5753"/>
                  <a:gd name="T67" fmla="*/ 2703 h 3353"/>
                  <a:gd name="T68" fmla="*/ 84 w 5753"/>
                  <a:gd name="T69" fmla="*/ 2911 h 3353"/>
                  <a:gd name="T70" fmla="*/ 19 w 5753"/>
                  <a:gd name="T71" fmla="*/ 3151 h 3353"/>
                  <a:gd name="T72" fmla="*/ 0 w 5753"/>
                  <a:gd name="T73" fmla="*/ 3353 h 3353"/>
                  <a:gd name="T74" fmla="*/ 5753 w 5753"/>
                  <a:gd name="T75" fmla="*/ 3353 h 3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53" h="3353">
                    <a:moveTo>
                      <a:pt x="5753" y="3353"/>
                    </a:moveTo>
                    <a:lnTo>
                      <a:pt x="5750" y="3274"/>
                    </a:lnTo>
                    <a:lnTo>
                      <a:pt x="5730" y="3124"/>
                    </a:lnTo>
                    <a:lnTo>
                      <a:pt x="5698" y="2987"/>
                    </a:lnTo>
                    <a:lnTo>
                      <a:pt x="5652" y="2862"/>
                    </a:lnTo>
                    <a:lnTo>
                      <a:pt x="5594" y="2748"/>
                    </a:lnTo>
                    <a:lnTo>
                      <a:pt x="5524" y="2646"/>
                    </a:lnTo>
                    <a:lnTo>
                      <a:pt x="5444" y="2555"/>
                    </a:lnTo>
                    <a:lnTo>
                      <a:pt x="5354" y="2476"/>
                    </a:lnTo>
                    <a:lnTo>
                      <a:pt x="5303" y="2441"/>
                    </a:lnTo>
                    <a:lnTo>
                      <a:pt x="5267" y="2412"/>
                    </a:lnTo>
                    <a:lnTo>
                      <a:pt x="5200" y="2348"/>
                    </a:lnTo>
                    <a:lnTo>
                      <a:pt x="5103" y="2237"/>
                    </a:lnTo>
                    <a:lnTo>
                      <a:pt x="4995" y="2075"/>
                    </a:lnTo>
                    <a:lnTo>
                      <a:pt x="4907" y="1920"/>
                    </a:lnTo>
                    <a:lnTo>
                      <a:pt x="4874" y="1854"/>
                    </a:lnTo>
                    <a:lnTo>
                      <a:pt x="4852" y="1807"/>
                    </a:lnTo>
                    <a:lnTo>
                      <a:pt x="4819" y="1712"/>
                    </a:lnTo>
                    <a:lnTo>
                      <a:pt x="4780" y="1557"/>
                    </a:lnTo>
                    <a:lnTo>
                      <a:pt x="4749" y="1334"/>
                    </a:lnTo>
                    <a:lnTo>
                      <a:pt x="4731" y="1103"/>
                    </a:lnTo>
                    <a:lnTo>
                      <a:pt x="4718" y="876"/>
                    </a:lnTo>
                    <a:lnTo>
                      <a:pt x="4701" y="664"/>
                    </a:lnTo>
                    <a:lnTo>
                      <a:pt x="4678" y="523"/>
                    </a:lnTo>
                    <a:lnTo>
                      <a:pt x="4655" y="438"/>
                    </a:lnTo>
                    <a:lnTo>
                      <a:pt x="4628" y="363"/>
                    </a:lnTo>
                    <a:lnTo>
                      <a:pt x="4592" y="298"/>
                    </a:lnTo>
                    <a:lnTo>
                      <a:pt x="4570" y="272"/>
                    </a:lnTo>
                    <a:lnTo>
                      <a:pt x="4549" y="249"/>
                    </a:lnTo>
                    <a:lnTo>
                      <a:pt x="4491" y="206"/>
                    </a:lnTo>
                    <a:lnTo>
                      <a:pt x="4422" y="170"/>
                    </a:lnTo>
                    <a:lnTo>
                      <a:pt x="4340" y="137"/>
                    </a:lnTo>
                    <a:lnTo>
                      <a:pt x="4200" y="96"/>
                    </a:lnTo>
                    <a:lnTo>
                      <a:pt x="3981" y="56"/>
                    </a:lnTo>
                    <a:lnTo>
                      <a:pt x="3741" y="29"/>
                    </a:lnTo>
                    <a:lnTo>
                      <a:pt x="3487" y="12"/>
                    </a:lnTo>
                    <a:lnTo>
                      <a:pt x="3108" y="0"/>
                    </a:lnTo>
                    <a:lnTo>
                      <a:pt x="2876" y="0"/>
                    </a:lnTo>
                    <a:lnTo>
                      <a:pt x="2646" y="0"/>
                    </a:lnTo>
                    <a:lnTo>
                      <a:pt x="2266" y="12"/>
                    </a:lnTo>
                    <a:lnTo>
                      <a:pt x="2014" y="29"/>
                    </a:lnTo>
                    <a:lnTo>
                      <a:pt x="1772" y="56"/>
                    </a:lnTo>
                    <a:lnTo>
                      <a:pt x="1553" y="96"/>
                    </a:lnTo>
                    <a:lnTo>
                      <a:pt x="1413" y="137"/>
                    </a:lnTo>
                    <a:lnTo>
                      <a:pt x="1331" y="170"/>
                    </a:lnTo>
                    <a:lnTo>
                      <a:pt x="1261" y="206"/>
                    </a:lnTo>
                    <a:lnTo>
                      <a:pt x="1204" y="249"/>
                    </a:lnTo>
                    <a:lnTo>
                      <a:pt x="1183" y="272"/>
                    </a:lnTo>
                    <a:lnTo>
                      <a:pt x="1161" y="298"/>
                    </a:lnTo>
                    <a:lnTo>
                      <a:pt x="1125" y="363"/>
                    </a:lnTo>
                    <a:lnTo>
                      <a:pt x="1096" y="438"/>
                    </a:lnTo>
                    <a:lnTo>
                      <a:pt x="1075" y="523"/>
                    </a:lnTo>
                    <a:lnTo>
                      <a:pt x="1052" y="664"/>
                    </a:lnTo>
                    <a:lnTo>
                      <a:pt x="1034" y="876"/>
                    </a:lnTo>
                    <a:lnTo>
                      <a:pt x="1021" y="1103"/>
                    </a:lnTo>
                    <a:lnTo>
                      <a:pt x="1004" y="1334"/>
                    </a:lnTo>
                    <a:lnTo>
                      <a:pt x="972" y="1557"/>
                    </a:lnTo>
                    <a:lnTo>
                      <a:pt x="934" y="1712"/>
                    </a:lnTo>
                    <a:lnTo>
                      <a:pt x="900" y="1807"/>
                    </a:lnTo>
                    <a:lnTo>
                      <a:pt x="879" y="1854"/>
                    </a:lnTo>
                    <a:lnTo>
                      <a:pt x="831" y="1946"/>
                    </a:lnTo>
                    <a:lnTo>
                      <a:pt x="722" y="2120"/>
                    </a:lnTo>
                    <a:lnTo>
                      <a:pt x="595" y="2281"/>
                    </a:lnTo>
                    <a:lnTo>
                      <a:pt x="453" y="2430"/>
                    </a:lnTo>
                    <a:lnTo>
                      <a:pt x="373" y="2497"/>
                    </a:lnTo>
                    <a:lnTo>
                      <a:pt x="333" y="2533"/>
                    </a:lnTo>
                    <a:lnTo>
                      <a:pt x="257" y="2614"/>
                    </a:lnTo>
                    <a:lnTo>
                      <a:pt x="190" y="2703"/>
                    </a:lnTo>
                    <a:lnTo>
                      <a:pt x="133" y="2803"/>
                    </a:lnTo>
                    <a:lnTo>
                      <a:pt x="84" y="2911"/>
                    </a:lnTo>
                    <a:lnTo>
                      <a:pt x="46" y="3027"/>
                    </a:lnTo>
                    <a:lnTo>
                      <a:pt x="19" y="3151"/>
                    </a:lnTo>
                    <a:lnTo>
                      <a:pt x="3" y="3284"/>
                    </a:lnTo>
                    <a:lnTo>
                      <a:pt x="0" y="3353"/>
                    </a:lnTo>
                    <a:lnTo>
                      <a:pt x="5753" y="3353"/>
                    </a:lnTo>
                    <a:lnTo>
                      <a:pt x="5753" y="3353"/>
                    </a:lnTo>
                    <a:close/>
                  </a:path>
                </a:pathLst>
              </a:custGeom>
              <a:grpFill/>
              <a:ln w="12700">
                <a:solidFill>
                  <a:srgbClr val="4CD5E5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Freeform 10"/>
              <p:cNvSpPr>
                <a:spLocks/>
              </p:cNvSpPr>
              <p:nvPr/>
            </p:nvSpPr>
            <p:spPr bwMode="auto">
              <a:xfrm>
                <a:off x="1081" y="3771"/>
                <a:ext cx="1918" cy="1117"/>
              </a:xfrm>
              <a:custGeom>
                <a:avLst/>
                <a:gdLst>
                  <a:gd name="T0" fmla="*/ 5750 w 5753"/>
                  <a:gd name="T1" fmla="*/ 79 h 3352"/>
                  <a:gd name="T2" fmla="*/ 5698 w 5753"/>
                  <a:gd name="T3" fmla="*/ 364 h 3352"/>
                  <a:gd name="T4" fmla="*/ 5594 w 5753"/>
                  <a:gd name="T5" fmla="*/ 603 h 3352"/>
                  <a:gd name="T6" fmla="*/ 5444 w 5753"/>
                  <a:gd name="T7" fmla="*/ 797 h 3352"/>
                  <a:gd name="T8" fmla="*/ 5303 w 5753"/>
                  <a:gd name="T9" fmla="*/ 911 h 3352"/>
                  <a:gd name="T10" fmla="*/ 5200 w 5753"/>
                  <a:gd name="T11" fmla="*/ 1003 h 3352"/>
                  <a:gd name="T12" fmla="*/ 4995 w 5753"/>
                  <a:gd name="T13" fmla="*/ 1276 h 3352"/>
                  <a:gd name="T14" fmla="*/ 4874 w 5753"/>
                  <a:gd name="T15" fmla="*/ 1499 h 3352"/>
                  <a:gd name="T16" fmla="*/ 4819 w 5753"/>
                  <a:gd name="T17" fmla="*/ 1640 h 3352"/>
                  <a:gd name="T18" fmla="*/ 4749 w 5753"/>
                  <a:gd name="T19" fmla="*/ 2019 h 3352"/>
                  <a:gd name="T20" fmla="*/ 4718 w 5753"/>
                  <a:gd name="T21" fmla="*/ 2475 h 3352"/>
                  <a:gd name="T22" fmla="*/ 4678 w 5753"/>
                  <a:gd name="T23" fmla="*/ 2830 h 3352"/>
                  <a:gd name="T24" fmla="*/ 4628 w 5753"/>
                  <a:gd name="T25" fmla="*/ 2990 h 3352"/>
                  <a:gd name="T26" fmla="*/ 4570 w 5753"/>
                  <a:gd name="T27" fmla="*/ 3080 h 3352"/>
                  <a:gd name="T28" fmla="*/ 4491 w 5753"/>
                  <a:gd name="T29" fmla="*/ 3145 h 3352"/>
                  <a:gd name="T30" fmla="*/ 4340 w 5753"/>
                  <a:gd name="T31" fmla="*/ 3214 h 3352"/>
                  <a:gd name="T32" fmla="*/ 3981 w 5753"/>
                  <a:gd name="T33" fmla="*/ 3296 h 3352"/>
                  <a:gd name="T34" fmla="*/ 3487 w 5753"/>
                  <a:gd name="T35" fmla="*/ 3339 h 3352"/>
                  <a:gd name="T36" fmla="*/ 2876 w 5753"/>
                  <a:gd name="T37" fmla="*/ 3352 h 3352"/>
                  <a:gd name="T38" fmla="*/ 2266 w 5753"/>
                  <a:gd name="T39" fmla="*/ 3339 h 3352"/>
                  <a:gd name="T40" fmla="*/ 1772 w 5753"/>
                  <a:gd name="T41" fmla="*/ 3296 h 3352"/>
                  <a:gd name="T42" fmla="*/ 1413 w 5753"/>
                  <a:gd name="T43" fmla="*/ 3214 h 3352"/>
                  <a:gd name="T44" fmla="*/ 1261 w 5753"/>
                  <a:gd name="T45" fmla="*/ 3145 h 3352"/>
                  <a:gd name="T46" fmla="*/ 1183 w 5753"/>
                  <a:gd name="T47" fmla="*/ 3080 h 3352"/>
                  <a:gd name="T48" fmla="*/ 1125 w 5753"/>
                  <a:gd name="T49" fmla="*/ 2990 h 3352"/>
                  <a:gd name="T50" fmla="*/ 1075 w 5753"/>
                  <a:gd name="T51" fmla="*/ 2830 h 3352"/>
                  <a:gd name="T52" fmla="*/ 1034 w 5753"/>
                  <a:gd name="T53" fmla="*/ 2475 h 3352"/>
                  <a:gd name="T54" fmla="*/ 1004 w 5753"/>
                  <a:gd name="T55" fmla="*/ 2019 h 3352"/>
                  <a:gd name="T56" fmla="*/ 934 w 5753"/>
                  <a:gd name="T57" fmla="*/ 1640 h 3352"/>
                  <a:gd name="T58" fmla="*/ 879 w 5753"/>
                  <a:gd name="T59" fmla="*/ 1499 h 3352"/>
                  <a:gd name="T60" fmla="*/ 722 w 5753"/>
                  <a:gd name="T61" fmla="*/ 1231 h 3352"/>
                  <a:gd name="T62" fmla="*/ 453 w 5753"/>
                  <a:gd name="T63" fmla="*/ 921 h 3352"/>
                  <a:gd name="T64" fmla="*/ 333 w 5753"/>
                  <a:gd name="T65" fmla="*/ 818 h 3352"/>
                  <a:gd name="T66" fmla="*/ 190 w 5753"/>
                  <a:gd name="T67" fmla="*/ 648 h 3352"/>
                  <a:gd name="T68" fmla="*/ 84 w 5753"/>
                  <a:gd name="T69" fmla="*/ 440 h 3352"/>
                  <a:gd name="T70" fmla="*/ 19 w 5753"/>
                  <a:gd name="T71" fmla="*/ 200 h 3352"/>
                  <a:gd name="T72" fmla="*/ 0 w 5753"/>
                  <a:gd name="T73" fmla="*/ 0 h 3352"/>
                  <a:gd name="T74" fmla="*/ 5753 w 5753"/>
                  <a:gd name="T75" fmla="*/ 0 h 3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53" h="3352">
                    <a:moveTo>
                      <a:pt x="5753" y="0"/>
                    </a:moveTo>
                    <a:lnTo>
                      <a:pt x="5750" y="79"/>
                    </a:lnTo>
                    <a:lnTo>
                      <a:pt x="5730" y="227"/>
                    </a:lnTo>
                    <a:lnTo>
                      <a:pt x="5698" y="364"/>
                    </a:lnTo>
                    <a:lnTo>
                      <a:pt x="5652" y="489"/>
                    </a:lnTo>
                    <a:lnTo>
                      <a:pt x="5594" y="603"/>
                    </a:lnTo>
                    <a:lnTo>
                      <a:pt x="5524" y="707"/>
                    </a:lnTo>
                    <a:lnTo>
                      <a:pt x="5444" y="797"/>
                    </a:lnTo>
                    <a:lnTo>
                      <a:pt x="5354" y="877"/>
                    </a:lnTo>
                    <a:lnTo>
                      <a:pt x="5303" y="911"/>
                    </a:lnTo>
                    <a:lnTo>
                      <a:pt x="5267" y="939"/>
                    </a:lnTo>
                    <a:lnTo>
                      <a:pt x="5200" y="1003"/>
                    </a:lnTo>
                    <a:lnTo>
                      <a:pt x="5103" y="1114"/>
                    </a:lnTo>
                    <a:lnTo>
                      <a:pt x="4995" y="1276"/>
                    </a:lnTo>
                    <a:lnTo>
                      <a:pt x="4907" y="1431"/>
                    </a:lnTo>
                    <a:lnTo>
                      <a:pt x="4874" y="1499"/>
                    </a:lnTo>
                    <a:lnTo>
                      <a:pt x="4852" y="1544"/>
                    </a:lnTo>
                    <a:lnTo>
                      <a:pt x="4819" y="1640"/>
                    </a:lnTo>
                    <a:lnTo>
                      <a:pt x="4780" y="1796"/>
                    </a:lnTo>
                    <a:lnTo>
                      <a:pt x="4749" y="2019"/>
                    </a:lnTo>
                    <a:lnTo>
                      <a:pt x="4731" y="2249"/>
                    </a:lnTo>
                    <a:lnTo>
                      <a:pt x="4718" y="2475"/>
                    </a:lnTo>
                    <a:lnTo>
                      <a:pt x="4701" y="2687"/>
                    </a:lnTo>
                    <a:lnTo>
                      <a:pt x="4678" y="2830"/>
                    </a:lnTo>
                    <a:lnTo>
                      <a:pt x="4655" y="2915"/>
                    </a:lnTo>
                    <a:lnTo>
                      <a:pt x="4628" y="2990"/>
                    </a:lnTo>
                    <a:lnTo>
                      <a:pt x="4592" y="3053"/>
                    </a:lnTo>
                    <a:lnTo>
                      <a:pt x="4570" y="3080"/>
                    </a:lnTo>
                    <a:lnTo>
                      <a:pt x="4549" y="3103"/>
                    </a:lnTo>
                    <a:lnTo>
                      <a:pt x="4491" y="3145"/>
                    </a:lnTo>
                    <a:lnTo>
                      <a:pt x="4422" y="3182"/>
                    </a:lnTo>
                    <a:lnTo>
                      <a:pt x="4340" y="3214"/>
                    </a:lnTo>
                    <a:lnTo>
                      <a:pt x="4200" y="3256"/>
                    </a:lnTo>
                    <a:lnTo>
                      <a:pt x="3981" y="3296"/>
                    </a:lnTo>
                    <a:lnTo>
                      <a:pt x="3741" y="3324"/>
                    </a:lnTo>
                    <a:lnTo>
                      <a:pt x="3487" y="3339"/>
                    </a:lnTo>
                    <a:lnTo>
                      <a:pt x="3108" y="3351"/>
                    </a:lnTo>
                    <a:lnTo>
                      <a:pt x="2876" y="3352"/>
                    </a:lnTo>
                    <a:lnTo>
                      <a:pt x="2646" y="3351"/>
                    </a:lnTo>
                    <a:lnTo>
                      <a:pt x="2266" y="3339"/>
                    </a:lnTo>
                    <a:lnTo>
                      <a:pt x="2014" y="3324"/>
                    </a:lnTo>
                    <a:lnTo>
                      <a:pt x="1772" y="3296"/>
                    </a:lnTo>
                    <a:lnTo>
                      <a:pt x="1553" y="3256"/>
                    </a:lnTo>
                    <a:lnTo>
                      <a:pt x="1413" y="3214"/>
                    </a:lnTo>
                    <a:lnTo>
                      <a:pt x="1331" y="3182"/>
                    </a:lnTo>
                    <a:lnTo>
                      <a:pt x="1261" y="3145"/>
                    </a:lnTo>
                    <a:lnTo>
                      <a:pt x="1204" y="3103"/>
                    </a:lnTo>
                    <a:lnTo>
                      <a:pt x="1183" y="3080"/>
                    </a:lnTo>
                    <a:lnTo>
                      <a:pt x="1161" y="3053"/>
                    </a:lnTo>
                    <a:lnTo>
                      <a:pt x="1125" y="2990"/>
                    </a:lnTo>
                    <a:lnTo>
                      <a:pt x="1096" y="2915"/>
                    </a:lnTo>
                    <a:lnTo>
                      <a:pt x="1075" y="2830"/>
                    </a:lnTo>
                    <a:lnTo>
                      <a:pt x="1052" y="2687"/>
                    </a:lnTo>
                    <a:lnTo>
                      <a:pt x="1034" y="2475"/>
                    </a:lnTo>
                    <a:lnTo>
                      <a:pt x="1021" y="2249"/>
                    </a:lnTo>
                    <a:lnTo>
                      <a:pt x="1004" y="2019"/>
                    </a:lnTo>
                    <a:lnTo>
                      <a:pt x="972" y="1796"/>
                    </a:lnTo>
                    <a:lnTo>
                      <a:pt x="934" y="1640"/>
                    </a:lnTo>
                    <a:lnTo>
                      <a:pt x="900" y="1544"/>
                    </a:lnTo>
                    <a:lnTo>
                      <a:pt x="879" y="1499"/>
                    </a:lnTo>
                    <a:lnTo>
                      <a:pt x="831" y="1407"/>
                    </a:lnTo>
                    <a:lnTo>
                      <a:pt x="722" y="1231"/>
                    </a:lnTo>
                    <a:lnTo>
                      <a:pt x="595" y="1070"/>
                    </a:lnTo>
                    <a:lnTo>
                      <a:pt x="453" y="921"/>
                    </a:lnTo>
                    <a:lnTo>
                      <a:pt x="373" y="854"/>
                    </a:lnTo>
                    <a:lnTo>
                      <a:pt x="333" y="818"/>
                    </a:lnTo>
                    <a:lnTo>
                      <a:pt x="257" y="738"/>
                    </a:lnTo>
                    <a:lnTo>
                      <a:pt x="190" y="648"/>
                    </a:lnTo>
                    <a:lnTo>
                      <a:pt x="133" y="548"/>
                    </a:lnTo>
                    <a:lnTo>
                      <a:pt x="84" y="440"/>
                    </a:lnTo>
                    <a:lnTo>
                      <a:pt x="46" y="324"/>
                    </a:lnTo>
                    <a:lnTo>
                      <a:pt x="19" y="200"/>
                    </a:lnTo>
                    <a:lnTo>
                      <a:pt x="3" y="69"/>
                    </a:lnTo>
                    <a:lnTo>
                      <a:pt x="0" y="0"/>
                    </a:lnTo>
                    <a:lnTo>
                      <a:pt x="5753" y="0"/>
                    </a:lnTo>
                    <a:lnTo>
                      <a:pt x="5753" y="0"/>
                    </a:lnTo>
                    <a:close/>
                  </a:path>
                </a:pathLst>
              </a:custGeom>
              <a:grpFill/>
              <a:ln w="12700">
                <a:solidFill>
                  <a:srgbClr val="4CD5E5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reeform 11"/>
              <p:cNvSpPr>
                <a:spLocks/>
              </p:cNvSpPr>
              <p:nvPr/>
            </p:nvSpPr>
            <p:spPr bwMode="auto">
              <a:xfrm>
                <a:off x="1080" y="1851"/>
                <a:ext cx="1920" cy="2304"/>
              </a:xfrm>
              <a:custGeom>
                <a:avLst/>
                <a:gdLst>
                  <a:gd name="T0" fmla="*/ 1152 w 5761"/>
                  <a:gd name="T1" fmla="*/ 0 h 6913"/>
                  <a:gd name="T2" fmla="*/ 976 w 5761"/>
                  <a:gd name="T3" fmla="*/ 13 h 6913"/>
                  <a:gd name="T4" fmla="*/ 756 w 5761"/>
                  <a:gd name="T5" fmla="*/ 69 h 6913"/>
                  <a:gd name="T6" fmla="*/ 554 w 5761"/>
                  <a:gd name="T7" fmla="*/ 165 h 6913"/>
                  <a:gd name="T8" fmla="*/ 377 w 5761"/>
                  <a:gd name="T9" fmla="*/ 298 h 6913"/>
                  <a:gd name="T10" fmla="*/ 229 w 5761"/>
                  <a:gd name="T11" fmla="*/ 462 h 6913"/>
                  <a:gd name="T12" fmla="*/ 114 w 5761"/>
                  <a:gd name="T13" fmla="*/ 652 h 6913"/>
                  <a:gd name="T14" fmla="*/ 36 w 5761"/>
                  <a:gd name="T15" fmla="*/ 864 h 6913"/>
                  <a:gd name="T16" fmla="*/ 1 w 5761"/>
                  <a:gd name="T17" fmla="*/ 1091 h 6913"/>
                  <a:gd name="T18" fmla="*/ 0 w 5761"/>
                  <a:gd name="T19" fmla="*/ 3456 h 6913"/>
                  <a:gd name="T20" fmla="*/ 1 w 5761"/>
                  <a:gd name="T21" fmla="*/ 5820 h 6913"/>
                  <a:gd name="T22" fmla="*/ 36 w 5761"/>
                  <a:gd name="T23" fmla="*/ 6049 h 6913"/>
                  <a:gd name="T24" fmla="*/ 114 w 5761"/>
                  <a:gd name="T25" fmla="*/ 6260 h 6913"/>
                  <a:gd name="T26" fmla="*/ 229 w 5761"/>
                  <a:gd name="T27" fmla="*/ 6450 h 6913"/>
                  <a:gd name="T28" fmla="*/ 377 w 5761"/>
                  <a:gd name="T29" fmla="*/ 6613 h 6913"/>
                  <a:gd name="T30" fmla="*/ 554 w 5761"/>
                  <a:gd name="T31" fmla="*/ 6746 h 6913"/>
                  <a:gd name="T32" fmla="*/ 756 w 5761"/>
                  <a:gd name="T33" fmla="*/ 6842 h 6913"/>
                  <a:gd name="T34" fmla="*/ 976 w 5761"/>
                  <a:gd name="T35" fmla="*/ 6900 h 6913"/>
                  <a:gd name="T36" fmla="*/ 1152 w 5761"/>
                  <a:gd name="T37" fmla="*/ 6913 h 6913"/>
                  <a:gd name="T38" fmla="*/ 4668 w 5761"/>
                  <a:gd name="T39" fmla="*/ 6911 h 6913"/>
                  <a:gd name="T40" fmla="*/ 4897 w 5761"/>
                  <a:gd name="T41" fmla="*/ 6877 h 6913"/>
                  <a:gd name="T42" fmla="*/ 5108 w 5761"/>
                  <a:gd name="T43" fmla="*/ 6799 h 6913"/>
                  <a:gd name="T44" fmla="*/ 5299 w 5761"/>
                  <a:gd name="T45" fmla="*/ 6684 h 6913"/>
                  <a:gd name="T46" fmla="*/ 5461 w 5761"/>
                  <a:gd name="T47" fmla="*/ 6535 h 6913"/>
                  <a:gd name="T48" fmla="*/ 5594 w 5761"/>
                  <a:gd name="T49" fmla="*/ 6358 h 6913"/>
                  <a:gd name="T50" fmla="*/ 5692 w 5761"/>
                  <a:gd name="T51" fmla="*/ 6157 h 6913"/>
                  <a:gd name="T52" fmla="*/ 5748 w 5761"/>
                  <a:gd name="T53" fmla="*/ 5936 h 6913"/>
                  <a:gd name="T54" fmla="*/ 5761 w 5761"/>
                  <a:gd name="T55" fmla="*/ 5761 h 6913"/>
                  <a:gd name="T56" fmla="*/ 5761 w 5761"/>
                  <a:gd name="T57" fmla="*/ 1152 h 6913"/>
                  <a:gd name="T58" fmla="*/ 5748 w 5761"/>
                  <a:gd name="T59" fmla="*/ 976 h 6913"/>
                  <a:gd name="T60" fmla="*/ 5692 w 5761"/>
                  <a:gd name="T61" fmla="*/ 756 h 6913"/>
                  <a:gd name="T62" fmla="*/ 5594 w 5761"/>
                  <a:gd name="T63" fmla="*/ 554 h 6913"/>
                  <a:gd name="T64" fmla="*/ 5461 w 5761"/>
                  <a:gd name="T65" fmla="*/ 377 h 6913"/>
                  <a:gd name="T66" fmla="*/ 5299 w 5761"/>
                  <a:gd name="T67" fmla="*/ 227 h 6913"/>
                  <a:gd name="T68" fmla="*/ 5108 w 5761"/>
                  <a:gd name="T69" fmla="*/ 112 h 6913"/>
                  <a:gd name="T70" fmla="*/ 4897 w 5761"/>
                  <a:gd name="T71" fmla="*/ 36 h 6913"/>
                  <a:gd name="T72" fmla="*/ 4668 w 5761"/>
                  <a:gd name="T73" fmla="*/ 0 h 6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61" h="6913">
                    <a:moveTo>
                      <a:pt x="4609" y="0"/>
                    </a:moveTo>
                    <a:lnTo>
                      <a:pt x="1152" y="0"/>
                    </a:lnTo>
                    <a:lnTo>
                      <a:pt x="1093" y="0"/>
                    </a:lnTo>
                    <a:lnTo>
                      <a:pt x="976" y="13"/>
                    </a:lnTo>
                    <a:lnTo>
                      <a:pt x="864" y="36"/>
                    </a:lnTo>
                    <a:lnTo>
                      <a:pt x="756" y="69"/>
                    </a:lnTo>
                    <a:lnTo>
                      <a:pt x="652" y="112"/>
                    </a:lnTo>
                    <a:lnTo>
                      <a:pt x="554" y="165"/>
                    </a:lnTo>
                    <a:lnTo>
                      <a:pt x="462" y="227"/>
                    </a:lnTo>
                    <a:lnTo>
                      <a:pt x="377" y="298"/>
                    </a:lnTo>
                    <a:lnTo>
                      <a:pt x="300" y="377"/>
                    </a:lnTo>
                    <a:lnTo>
                      <a:pt x="229" y="462"/>
                    </a:lnTo>
                    <a:lnTo>
                      <a:pt x="167" y="554"/>
                    </a:lnTo>
                    <a:lnTo>
                      <a:pt x="114" y="652"/>
                    </a:lnTo>
                    <a:lnTo>
                      <a:pt x="69" y="756"/>
                    </a:lnTo>
                    <a:lnTo>
                      <a:pt x="36" y="864"/>
                    </a:lnTo>
                    <a:lnTo>
                      <a:pt x="13" y="976"/>
                    </a:lnTo>
                    <a:lnTo>
                      <a:pt x="1" y="1091"/>
                    </a:lnTo>
                    <a:lnTo>
                      <a:pt x="0" y="1152"/>
                    </a:lnTo>
                    <a:lnTo>
                      <a:pt x="0" y="3456"/>
                    </a:lnTo>
                    <a:lnTo>
                      <a:pt x="0" y="5761"/>
                    </a:lnTo>
                    <a:lnTo>
                      <a:pt x="1" y="5820"/>
                    </a:lnTo>
                    <a:lnTo>
                      <a:pt x="13" y="5936"/>
                    </a:lnTo>
                    <a:lnTo>
                      <a:pt x="36" y="6049"/>
                    </a:lnTo>
                    <a:lnTo>
                      <a:pt x="69" y="6157"/>
                    </a:lnTo>
                    <a:lnTo>
                      <a:pt x="114" y="6260"/>
                    </a:lnTo>
                    <a:lnTo>
                      <a:pt x="167" y="6358"/>
                    </a:lnTo>
                    <a:lnTo>
                      <a:pt x="229" y="6450"/>
                    </a:lnTo>
                    <a:lnTo>
                      <a:pt x="300" y="6535"/>
                    </a:lnTo>
                    <a:lnTo>
                      <a:pt x="377" y="6613"/>
                    </a:lnTo>
                    <a:lnTo>
                      <a:pt x="462" y="6684"/>
                    </a:lnTo>
                    <a:lnTo>
                      <a:pt x="554" y="6746"/>
                    </a:lnTo>
                    <a:lnTo>
                      <a:pt x="652" y="6799"/>
                    </a:lnTo>
                    <a:lnTo>
                      <a:pt x="756" y="6842"/>
                    </a:lnTo>
                    <a:lnTo>
                      <a:pt x="864" y="6877"/>
                    </a:lnTo>
                    <a:lnTo>
                      <a:pt x="976" y="6900"/>
                    </a:lnTo>
                    <a:lnTo>
                      <a:pt x="1093" y="6911"/>
                    </a:lnTo>
                    <a:lnTo>
                      <a:pt x="1152" y="6913"/>
                    </a:lnTo>
                    <a:lnTo>
                      <a:pt x="4609" y="6913"/>
                    </a:lnTo>
                    <a:lnTo>
                      <a:pt x="4668" y="6911"/>
                    </a:lnTo>
                    <a:lnTo>
                      <a:pt x="4784" y="6900"/>
                    </a:lnTo>
                    <a:lnTo>
                      <a:pt x="4897" y="6877"/>
                    </a:lnTo>
                    <a:lnTo>
                      <a:pt x="5005" y="6842"/>
                    </a:lnTo>
                    <a:lnTo>
                      <a:pt x="5108" y="6799"/>
                    </a:lnTo>
                    <a:lnTo>
                      <a:pt x="5206" y="6746"/>
                    </a:lnTo>
                    <a:lnTo>
                      <a:pt x="5299" y="6684"/>
                    </a:lnTo>
                    <a:lnTo>
                      <a:pt x="5384" y="6613"/>
                    </a:lnTo>
                    <a:lnTo>
                      <a:pt x="5461" y="6535"/>
                    </a:lnTo>
                    <a:lnTo>
                      <a:pt x="5532" y="6450"/>
                    </a:lnTo>
                    <a:lnTo>
                      <a:pt x="5594" y="6358"/>
                    </a:lnTo>
                    <a:lnTo>
                      <a:pt x="5647" y="6260"/>
                    </a:lnTo>
                    <a:lnTo>
                      <a:pt x="5692" y="6157"/>
                    </a:lnTo>
                    <a:lnTo>
                      <a:pt x="5725" y="6049"/>
                    </a:lnTo>
                    <a:lnTo>
                      <a:pt x="5748" y="5936"/>
                    </a:lnTo>
                    <a:lnTo>
                      <a:pt x="5759" y="5820"/>
                    </a:lnTo>
                    <a:lnTo>
                      <a:pt x="5761" y="5761"/>
                    </a:lnTo>
                    <a:lnTo>
                      <a:pt x="5761" y="3456"/>
                    </a:lnTo>
                    <a:lnTo>
                      <a:pt x="5761" y="1152"/>
                    </a:lnTo>
                    <a:lnTo>
                      <a:pt x="5759" y="1091"/>
                    </a:lnTo>
                    <a:lnTo>
                      <a:pt x="5748" y="976"/>
                    </a:lnTo>
                    <a:lnTo>
                      <a:pt x="5725" y="864"/>
                    </a:lnTo>
                    <a:lnTo>
                      <a:pt x="5692" y="756"/>
                    </a:lnTo>
                    <a:lnTo>
                      <a:pt x="5647" y="652"/>
                    </a:lnTo>
                    <a:lnTo>
                      <a:pt x="5594" y="554"/>
                    </a:lnTo>
                    <a:lnTo>
                      <a:pt x="5532" y="462"/>
                    </a:lnTo>
                    <a:lnTo>
                      <a:pt x="5461" y="377"/>
                    </a:lnTo>
                    <a:lnTo>
                      <a:pt x="5384" y="298"/>
                    </a:lnTo>
                    <a:lnTo>
                      <a:pt x="5299" y="227"/>
                    </a:lnTo>
                    <a:lnTo>
                      <a:pt x="5206" y="165"/>
                    </a:lnTo>
                    <a:lnTo>
                      <a:pt x="5108" y="112"/>
                    </a:lnTo>
                    <a:lnTo>
                      <a:pt x="5005" y="69"/>
                    </a:lnTo>
                    <a:lnTo>
                      <a:pt x="4897" y="36"/>
                    </a:lnTo>
                    <a:lnTo>
                      <a:pt x="4784" y="13"/>
                    </a:lnTo>
                    <a:lnTo>
                      <a:pt x="4668" y="0"/>
                    </a:lnTo>
                    <a:lnTo>
                      <a:pt x="4609" y="0"/>
                    </a:lnTo>
                    <a:close/>
                  </a:path>
                </a:pathLst>
              </a:custGeom>
              <a:grpFill/>
              <a:ln w="12700">
                <a:solidFill>
                  <a:srgbClr val="4CD5E5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13"/>
              <p:cNvSpPr>
                <a:spLocks noEditPoints="1"/>
              </p:cNvSpPr>
              <p:nvPr/>
            </p:nvSpPr>
            <p:spPr bwMode="auto">
              <a:xfrm>
                <a:off x="1080" y="1851"/>
                <a:ext cx="1920" cy="2304"/>
              </a:xfrm>
              <a:custGeom>
                <a:avLst/>
                <a:gdLst>
                  <a:gd name="T0" fmla="*/ 1093 w 5761"/>
                  <a:gd name="T1" fmla="*/ 0 h 6913"/>
                  <a:gd name="T2" fmla="*/ 756 w 5761"/>
                  <a:gd name="T3" fmla="*/ 69 h 6913"/>
                  <a:gd name="T4" fmla="*/ 462 w 5761"/>
                  <a:gd name="T5" fmla="*/ 227 h 6913"/>
                  <a:gd name="T6" fmla="*/ 229 w 5761"/>
                  <a:gd name="T7" fmla="*/ 462 h 6913"/>
                  <a:gd name="T8" fmla="*/ 69 w 5761"/>
                  <a:gd name="T9" fmla="*/ 756 h 6913"/>
                  <a:gd name="T10" fmla="*/ 1 w 5761"/>
                  <a:gd name="T11" fmla="*/ 1091 h 6913"/>
                  <a:gd name="T12" fmla="*/ 0 w 5761"/>
                  <a:gd name="T13" fmla="*/ 5761 h 6913"/>
                  <a:gd name="T14" fmla="*/ 36 w 5761"/>
                  <a:gd name="T15" fmla="*/ 6049 h 6913"/>
                  <a:gd name="T16" fmla="*/ 167 w 5761"/>
                  <a:gd name="T17" fmla="*/ 6358 h 6913"/>
                  <a:gd name="T18" fmla="*/ 377 w 5761"/>
                  <a:gd name="T19" fmla="*/ 6613 h 6913"/>
                  <a:gd name="T20" fmla="*/ 652 w 5761"/>
                  <a:gd name="T21" fmla="*/ 6799 h 6913"/>
                  <a:gd name="T22" fmla="*/ 976 w 5761"/>
                  <a:gd name="T23" fmla="*/ 6900 h 6913"/>
                  <a:gd name="T24" fmla="*/ 4609 w 5761"/>
                  <a:gd name="T25" fmla="*/ 6913 h 6913"/>
                  <a:gd name="T26" fmla="*/ 4897 w 5761"/>
                  <a:gd name="T27" fmla="*/ 6877 h 6913"/>
                  <a:gd name="T28" fmla="*/ 5206 w 5761"/>
                  <a:gd name="T29" fmla="*/ 6746 h 6913"/>
                  <a:gd name="T30" fmla="*/ 5461 w 5761"/>
                  <a:gd name="T31" fmla="*/ 6535 h 6913"/>
                  <a:gd name="T32" fmla="*/ 5647 w 5761"/>
                  <a:gd name="T33" fmla="*/ 6260 h 6913"/>
                  <a:gd name="T34" fmla="*/ 5748 w 5761"/>
                  <a:gd name="T35" fmla="*/ 5936 h 6913"/>
                  <a:gd name="T36" fmla="*/ 5761 w 5761"/>
                  <a:gd name="T37" fmla="*/ 3456 h 6913"/>
                  <a:gd name="T38" fmla="*/ 5748 w 5761"/>
                  <a:gd name="T39" fmla="*/ 976 h 6913"/>
                  <a:gd name="T40" fmla="*/ 5647 w 5761"/>
                  <a:gd name="T41" fmla="*/ 652 h 6913"/>
                  <a:gd name="T42" fmla="*/ 5461 w 5761"/>
                  <a:gd name="T43" fmla="*/ 377 h 6913"/>
                  <a:gd name="T44" fmla="*/ 5206 w 5761"/>
                  <a:gd name="T45" fmla="*/ 165 h 6913"/>
                  <a:gd name="T46" fmla="*/ 4897 w 5761"/>
                  <a:gd name="T47" fmla="*/ 36 h 6913"/>
                  <a:gd name="T48" fmla="*/ 4609 w 5761"/>
                  <a:gd name="T49" fmla="*/ 0 h 6913"/>
                  <a:gd name="T50" fmla="*/ 4725 w 5761"/>
                  <a:gd name="T51" fmla="*/ 391 h 6913"/>
                  <a:gd name="T52" fmla="*/ 4941 w 5761"/>
                  <a:gd name="T53" fmla="*/ 459 h 6913"/>
                  <a:gd name="T54" fmla="*/ 5126 w 5761"/>
                  <a:gd name="T55" fmla="*/ 583 h 6913"/>
                  <a:gd name="T56" fmla="*/ 5265 w 5761"/>
                  <a:gd name="T57" fmla="*/ 753 h 6913"/>
                  <a:gd name="T58" fmla="*/ 5353 w 5761"/>
                  <a:gd name="T59" fmla="*/ 960 h 6913"/>
                  <a:gd name="T60" fmla="*/ 5376 w 5761"/>
                  <a:gd name="T61" fmla="*/ 1152 h 6913"/>
                  <a:gd name="T62" fmla="*/ 5376 w 5761"/>
                  <a:gd name="T63" fmla="*/ 5799 h 6913"/>
                  <a:gd name="T64" fmla="*/ 5330 w 5761"/>
                  <a:gd name="T65" fmla="*/ 6024 h 6913"/>
                  <a:gd name="T66" fmla="*/ 5224 w 5761"/>
                  <a:gd name="T67" fmla="*/ 6220 h 6913"/>
                  <a:gd name="T68" fmla="*/ 5068 w 5761"/>
                  <a:gd name="T69" fmla="*/ 6376 h 6913"/>
                  <a:gd name="T70" fmla="*/ 4872 w 5761"/>
                  <a:gd name="T71" fmla="*/ 6482 h 6913"/>
                  <a:gd name="T72" fmla="*/ 4648 w 5761"/>
                  <a:gd name="T73" fmla="*/ 6528 h 6913"/>
                  <a:gd name="T74" fmla="*/ 1113 w 5761"/>
                  <a:gd name="T75" fmla="*/ 6528 h 6913"/>
                  <a:gd name="T76" fmla="*/ 889 w 5761"/>
                  <a:gd name="T77" fmla="*/ 6482 h 6913"/>
                  <a:gd name="T78" fmla="*/ 693 w 5761"/>
                  <a:gd name="T79" fmla="*/ 6376 h 6913"/>
                  <a:gd name="T80" fmla="*/ 537 w 5761"/>
                  <a:gd name="T81" fmla="*/ 6220 h 6913"/>
                  <a:gd name="T82" fmla="*/ 431 w 5761"/>
                  <a:gd name="T83" fmla="*/ 6024 h 6913"/>
                  <a:gd name="T84" fmla="*/ 385 w 5761"/>
                  <a:gd name="T85" fmla="*/ 5799 h 6913"/>
                  <a:gd name="T86" fmla="*/ 385 w 5761"/>
                  <a:gd name="T87" fmla="*/ 1152 h 6913"/>
                  <a:gd name="T88" fmla="*/ 408 w 5761"/>
                  <a:gd name="T89" fmla="*/ 960 h 6913"/>
                  <a:gd name="T90" fmla="*/ 495 w 5761"/>
                  <a:gd name="T91" fmla="*/ 753 h 6913"/>
                  <a:gd name="T92" fmla="*/ 635 w 5761"/>
                  <a:gd name="T93" fmla="*/ 583 h 6913"/>
                  <a:gd name="T94" fmla="*/ 819 w 5761"/>
                  <a:gd name="T95" fmla="*/ 459 h 6913"/>
                  <a:gd name="T96" fmla="*/ 1036 w 5761"/>
                  <a:gd name="T97" fmla="*/ 391 h 6913"/>
                  <a:gd name="T98" fmla="*/ 4609 w 5761"/>
                  <a:gd name="T99" fmla="*/ 383 h 6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761" h="6913">
                    <a:moveTo>
                      <a:pt x="4609" y="0"/>
                    </a:moveTo>
                    <a:lnTo>
                      <a:pt x="1152" y="0"/>
                    </a:lnTo>
                    <a:lnTo>
                      <a:pt x="1093" y="0"/>
                    </a:lnTo>
                    <a:lnTo>
                      <a:pt x="976" y="13"/>
                    </a:lnTo>
                    <a:lnTo>
                      <a:pt x="864" y="36"/>
                    </a:lnTo>
                    <a:lnTo>
                      <a:pt x="756" y="69"/>
                    </a:lnTo>
                    <a:lnTo>
                      <a:pt x="652" y="112"/>
                    </a:lnTo>
                    <a:lnTo>
                      <a:pt x="554" y="165"/>
                    </a:lnTo>
                    <a:lnTo>
                      <a:pt x="462" y="227"/>
                    </a:lnTo>
                    <a:lnTo>
                      <a:pt x="377" y="298"/>
                    </a:lnTo>
                    <a:lnTo>
                      <a:pt x="300" y="377"/>
                    </a:lnTo>
                    <a:lnTo>
                      <a:pt x="229" y="462"/>
                    </a:lnTo>
                    <a:lnTo>
                      <a:pt x="167" y="554"/>
                    </a:lnTo>
                    <a:lnTo>
                      <a:pt x="114" y="652"/>
                    </a:lnTo>
                    <a:lnTo>
                      <a:pt x="69" y="756"/>
                    </a:lnTo>
                    <a:lnTo>
                      <a:pt x="36" y="864"/>
                    </a:lnTo>
                    <a:lnTo>
                      <a:pt x="13" y="976"/>
                    </a:lnTo>
                    <a:lnTo>
                      <a:pt x="1" y="1091"/>
                    </a:lnTo>
                    <a:lnTo>
                      <a:pt x="0" y="1152"/>
                    </a:lnTo>
                    <a:lnTo>
                      <a:pt x="0" y="3456"/>
                    </a:lnTo>
                    <a:lnTo>
                      <a:pt x="0" y="5761"/>
                    </a:lnTo>
                    <a:lnTo>
                      <a:pt x="1" y="5820"/>
                    </a:lnTo>
                    <a:lnTo>
                      <a:pt x="13" y="5936"/>
                    </a:lnTo>
                    <a:lnTo>
                      <a:pt x="36" y="6049"/>
                    </a:lnTo>
                    <a:lnTo>
                      <a:pt x="69" y="6157"/>
                    </a:lnTo>
                    <a:lnTo>
                      <a:pt x="114" y="6260"/>
                    </a:lnTo>
                    <a:lnTo>
                      <a:pt x="167" y="6358"/>
                    </a:lnTo>
                    <a:lnTo>
                      <a:pt x="229" y="6450"/>
                    </a:lnTo>
                    <a:lnTo>
                      <a:pt x="300" y="6535"/>
                    </a:lnTo>
                    <a:lnTo>
                      <a:pt x="377" y="6613"/>
                    </a:lnTo>
                    <a:lnTo>
                      <a:pt x="462" y="6684"/>
                    </a:lnTo>
                    <a:lnTo>
                      <a:pt x="554" y="6746"/>
                    </a:lnTo>
                    <a:lnTo>
                      <a:pt x="652" y="6799"/>
                    </a:lnTo>
                    <a:lnTo>
                      <a:pt x="756" y="6842"/>
                    </a:lnTo>
                    <a:lnTo>
                      <a:pt x="864" y="6877"/>
                    </a:lnTo>
                    <a:lnTo>
                      <a:pt x="976" y="6900"/>
                    </a:lnTo>
                    <a:lnTo>
                      <a:pt x="1093" y="6911"/>
                    </a:lnTo>
                    <a:lnTo>
                      <a:pt x="1152" y="6913"/>
                    </a:lnTo>
                    <a:lnTo>
                      <a:pt x="4609" y="6913"/>
                    </a:lnTo>
                    <a:lnTo>
                      <a:pt x="4668" y="6911"/>
                    </a:lnTo>
                    <a:lnTo>
                      <a:pt x="4784" y="6900"/>
                    </a:lnTo>
                    <a:lnTo>
                      <a:pt x="4897" y="6877"/>
                    </a:lnTo>
                    <a:lnTo>
                      <a:pt x="5005" y="6842"/>
                    </a:lnTo>
                    <a:lnTo>
                      <a:pt x="5108" y="6799"/>
                    </a:lnTo>
                    <a:lnTo>
                      <a:pt x="5206" y="6746"/>
                    </a:lnTo>
                    <a:lnTo>
                      <a:pt x="5299" y="6684"/>
                    </a:lnTo>
                    <a:lnTo>
                      <a:pt x="5384" y="6613"/>
                    </a:lnTo>
                    <a:lnTo>
                      <a:pt x="5461" y="6535"/>
                    </a:lnTo>
                    <a:lnTo>
                      <a:pt x="5532" y="6450"/>
                    </a:lnTo>
                    <a:lnTo>
                      <a:pt x="5594" y="6358"/>
                    </a:lnTo>
                    <a:lnTo>
                      <a:pt x="5647" y="6260"/>
                    </a:lnTo>
                    <a:lnTo>
                      <a:pt x="5692" y="6157"/>
                    </a:lnTo>
                    <a:lnTo>
                      <a:pt x="5725" y="6049"/>
                    </a:lnTo>
                    <a:lnTo>
                      <a:pt x="5748" y="5936"/>
                    </a:lnTo>
                    <a:lnTo>
                      <a:pt x="5759" y="5820"/>
                    </a:lnTo>
                    <a:lnTo>
                      <a:pt x="5761" y="5761"/>
                    </a:lnTo>
                    <a:lnTo>
                      <a:pt x="5761" y="3456"/>
                    </a:lnTo>
                    <a:lnTo>
                      <a:pt x="5761" y="1152"/>
                    </a:lnTo>
                    <a:lnTo>
                      <a:pt x="5759" y="1091"/>
                    </a:lnTo>
                    <a:lnTo>
                      <a:pt x="5748" y="976"/>
                    </a:lnTo>
                    <a:lnTo>
                      <a:pt x="5725" y="864"/>
                    </a:lnTo>
                    <a:lnTo>
                      <a:pt x="5692" y="756"/>
                    </a:lnTo>
                    <a:lnTo>
                      <a:pt x="5647" y="652"/>
                    </a:lnTo>
                    <a:lnTo>
                      <a:pt x="5594" y="554"/>
                    </a:lnTo>
                    <a:lnTo>
                      <a:pt x="5532" y="462"/>
                    </a:lnTo>
                    <a:lnTo>
                      <a:pt x="5461" y="377"/>
                    </a:lnTo>
                    <a:lnTo>
                      <a:pt x="5384" y="298"/>
                    </a:lnTo>
                    <a:lnTo>
                      <a:pt x="5299" y="227"/>
                    </a:lnTo>
                    <a:lnTo>
                      <a:pt x="5206" y="165"/>
                    </a:lnTo>
                    <a:lnTo>
                      <a:pt x="5108" y="112"/>
                    </a:lnTo>
                    <a:lnTo>
                      <a:pt x="5005" y="69"/>
                    </a:lnTo>
                    <a:lnTo>
                      <a:pt x="4897" y="36"/>
                    </a:lnTo>
                    <a:lnTo>
                      <a:pt x="4784" y="13"/>
                    </a:lnTo>
                    <a:lnTo>
                      <a:pt x="4668" y="0"/>
                    </a:lnTo>
                    <a:lnTo>
                      <a:pt x="4609" y="0"/>
                    </a:lnTo>
                    <a:close/>
                    <a:moveTo>
                      <a:pt x="4609" y="383"/>
                    </a:moveTo>
                    <a:lnTo>
                      <a:pt x="4648" y="384"/>
                    </a:lnTo>
                    <a:lnTo>
                      <a:pt x="4725" y="391"/>
                    </a:lnTo>
                    <a:lnTo>
                      <a:pt x="4800" y="407"/>
                    </a:lnTo>
                    <a:lnTo>
                      <a:pt x="4872" y="430"/>
                    </a:lnTo>
                    <a:lnTo>
                      <a:pt x="4941" y="459"/>
                    </a:lnTo>
                    <a:lnTo>
                      <a:pt x="5006" y="495"/>
                    </a:lnTo>
                    <a:lnTo>
                      <a:pt x="5068" y="535"/>
                    </a:lnTo>
                    <a:lnTo>
                      <a:pt x="5126" y="583"/>
                    </a:lnTo>
                    <a:lnTo>
                      <a:pt x="5178" y="635"/>
                    </a:lnTo>
                    <a:lnTo>
                      <a:pt x="5224" y="692"/>
                    </a:lnTo>
                    <a:lnTo>
                      <a:pt x="5265" y="753"/>
                    </a:lnTo>
                    <a:lnTo>
                      <a:pt x="5301" y="819"/>
                    </a:lnTo>
                    <a:lnTo>
                      <a:pt x="5330" y="887"/>
                    </a:lnTo>
                    <a:lnTo>
                      <a:pt x="5353" y="960"/>
                    </a:lnTo>
                    <a:lnTo>
                      <a:pt x="5368" y="1035"/>
                    </a:lnTo>
                    <a:lnTo>
                      <a:pt x="5376" y="1112"/>
                    </a:lnTo>
                    <a:lnTo>
                      <a:pt x="5376" y="1152"/>
                    </a:lnTo>
                    <a:lnTo>
                      <a:pt x="5376" y="3456"/>
                    </a:lnTo>
                    <a:lnTo>
                      <a:pt x="5376" y="5761"/>
                    </a:lnTo>
                    <a:lnTo>
                      <a:pt x="5376" y="5799"/>
                    </a:lnTo>
                    <a:lnTo>
                      <a:pt x="5368" y="5877"/>
                    </a:lnTo>
                    <a:lnTo>
                      <a:pt x="5353" y="5952"/>
                    </a:lnTo>
                    <a:lnTo>
                      <a:pt x="5330" y="6024"/>
                    </a:lnTo>
                    <a:lnTo>
                      <a:pt x="5301" y="6093"/>
                    </a:lnTo>
                    <a:lnTo>
                      <a:pt x="5265" y="6158"/>
                    </a:lnTo>
                    <a:lnTo>
                      <a:pt x="5224" y="6220"/>
                    </a:lnTo>
                    <a:lnTo>
                      <a:pt x="5178" y="6276"/>
                    </a:lnTo>
                    <a:lnTo>
                      <a:pt x="5126" y="6328"/>
                    </a:lnTo>
                    <a:lnTo>
                      <a:pt x="5068" y="6376"/>
                    </a:lnTo>
                    <a:lnTo>
                      <a:pt x="5006" y="6417"/>
                    </a:lnTo>
                    <a:lnTo>
                      <a:pt x="4941" y="6453"/>
                    </a:lnTo>
                    <a:lnTo>
                      <a:pt x="4872" y="6482"/>
                    </a:lnTo>
                    <a:lnTo>
                      <a:pt x="4800" y="6504"/>
                    </a:lnTo>
                    <a:lnTo>
                      <a:pt x="4725" y="6520"/>
                    </a:lnTo>
                    <a:lnTo>
                      <a:pt x="4648" y="6528"/>
                    </a:lnTo>
                    <a:lnTo>
                      <a:pt x="4609" y="6528"/>
                    </a:lnTo>
                    <a:lnTo>
                      <a:pt x="1152" y="6528"/>
                    </a:lnTo>
                    <a:lnTo>
                      <a:pt x="1113" y="6528"/>
                    </a:lnTo>
                    <a:lnTo>
                      <a:pt x="1036" y="6520"/>
                    </a:lnTo>
                    <a:lnTo>
                      <a:pt x="961" y="6504"/>
                    </a:lnTo>
                    <a:lnTo>
                      <a:pt x="889" y="6482"/>
                    </a:lnTo>
                    <a:lnTo>
                      <a:pt x="819" y="6453"/>
                    </a:lnTo>
                    <a:lnTo>
                      <a:pt x="755" y="6417"/>
                    </a:lnTo>
                    <a:lnTo>
                      <a:pt x="693" y="6376"/>
                    </a:lnTo>
                    <a:lnTo>
                      <a:pt x="635" y="6328"/>
                    </a:lnTo>
                    <a:lnTo>
                      <a:pt x="583" y="6276"/>
                    </a:lnTo>
                    <a:lnTo>
                      <a:pt x="537" y="6220"/>
                    </a:lnTo>
                    <a:lnTo>
                      <a:pt x="495" y="6158"/>
                    </a:lnTo>
                    <a:lnTo>
                      <a:pt x="459" y="6093"/>
                    </a:lnTo>
                    <a:lnTo>
                      <a:pt x="431" y="6024"/>
                    </a:lnTo>
                    <a:lnTo>
                      <a:pt x="408" y="5952"/>
                    </a:lnTo>
                    <a:lnTo>
                      <a:pt x="393" y="5877"/>
                    </a:lnTo>
                    <a:lnTo>
                      <a:pt x="385" y="5799"/>
                    </a:lnTo>
                    <a:lnTo>
                      <a:pt x="385" y="5761"/>
                    </a:lnTo>
                    <a:lnTo>
                      <a:pt x="385" y="3456"/>
                    </a:lnTo>
                    <a:lnTo>
                      <a:pt x="385" y="1152"/>
                    </a:lnTo>
                    <a:lnTo>
                      <a:pt x="385" y="1112"/>
                    </a:lnTo>
                    <a:lnTo>
                      <a:pt x="393" y="1035"/>
                    </a:lnTo>
                    <a:lnTo>
                      <a:pt x="408" y="960"/>
                    </a:lnTo>
                    <a:lnTo>
                      <a:pt x="431" y="887"/>
                    </a:lnTo>
                    <a:lnTo>
                      <a:pt x="459" y="819"/>
                    </a:lnTo>
                    <a:lnTo>
                      <a:pt x="495" y="753"/>
                    </a:lnTo>
                    <a:lnTo>
                      <a:pt x="537" y="692"/>
                    </a:lnTo>
                    <a:lnTo>
                      <a:pt x="583" y="635"/>
                    </a:lnTo>
                    <a:lnTo>
                      <a:pt x="635" y="583"/>
                    </a:lnTo>
                    <a:lnTo>
                      <a:pt x="693" y="535"/>
                    </a:lnTo>
                    <a:lnTo>
                      <a:pt x="755" y="495"/>
                    </a:lnTo>
                    <a:lnTo>
                      <a:pt x="819" y="459"/>
                    </a:lnTo>
                    <a:lnTo>
                      <a:pt x="889" y="430"/>
                    </a:lnTo>
                    <a:lnTo>
                      <a:pt x="961" y="407"/>
                    </a:lnTo>
                    <a:lnTo>
                      <a:pt x="1036" y="391"/>
                    </a:lnTo>
                    <a:lnTo>
                      <a:pt x="1113" y="384"/>
                    </a:lnTo>
                    <a:lnTo>
                      <a:pt x="1152" y="383"/>
                    </a:lnTo>
                    <a:lnTo>
                      <a:pt x="4609" y="383"/>
                    </a:lnTo>
                    <a:close/>
                  </a:path>
                </a:pathLst>
              </a:custGeom>
              <a:grpFill/>
              <a:ln w="12700">
                <a:solidFill>
                  <a:srgbClr val="4CD5E5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aphicFrame>
          <p:nvGraphicFramePr>
            <p:cNvPr id="22" name="다이어그램 21"/>
            <p:cNvGraphicFramePr/>
            <p:nvPr>
              <p:extLst/>
            </p:nvPr>
          </p:nvGraphicFramePr>
          <p:xfrm>
            <a:off x="1385732" y="1884275"/>
            <a:ext cx="2606668" cy="304801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4030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210835" y="2121392"/>
            <a:ext cx="2674895" cy="2674895"/>
          </a:xfrm>
          <a:prstGeom prst="ellipse">
            <a:avLst/>
          </a:prstGeom>
          <a:solidFill>
            <a:srgbClr val="1C2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28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46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94</a:t>
            </a:r>
          </a:p>
        </p:txBody>
      </p:sp>
      <p:sp>
        <p:nvSpPr>
          <p:cNvPr id="7" name="타원 6"/>
          <p:cNvSpPr/>
          <p:nvPr/>
        </p:nvSpPr>
        <p:spPr>
          <a:xfrm>
            <a:off x="6390556" y="2121392"/>
            <a:ext cx="2674895" cy="2674895"/>
          </a:xfrm>
          <a:prstGeom prst="ellipse">
            <a:avLst/>
          </a:prstGeom>
          <a:solidFill>
            <a:srgbClr val="4CD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76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213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229</a:t>
            </a:r>
          </a:p>
        </p:txBody>
      </p:sp>
    </p:spTree>
    <p:extLst>
      <p:ext uri="{BB962C8B-B14F-4D97-AF65-F5344CB8AC3E}">
        <p14:creationId xmlns:p14="http://schemas.microsoft.com/office/powerpoint/2010/main" val="238840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23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</a:t>
            </a:r>
            <a:r>
              <a:rPr lang="ko-KR" altLang="en-US" sz="2400" b="1" dirty="0" err="1">
                <a:solidFill>
                  <a:srgbClr val="666666"/>
                </a:solidFill>
              </a:rPr>
              <a:t>조땡의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</a:t>
            </a:r>
            <a:r>
              <a:rPr lang="ko-KR" altLang="en-US" sz="2000" b="1" dirty="0" err="1">
                <a:solidFill>
                  <a:srgbClr val="444444"/>
                </a:solidFill>
              </a:rPr>
              <a:t>조땡의</a:t>
            </a:r>
            <a:r>
              <a:rPr lang="ko-KR" altLang="en-US" sz="2000" b="1" dirty="0">
                <a:solidFill>
                  <a:srgbClr val="444444"/>
                </a:solidFill>
              </a:rPr>
              <a:t>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조땡의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98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Microsoft Office PowerPoint</Application>
  <PresentationFormat>와이드스크린</PresentationFormat>
  <Paragraphs>93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Aharoni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Microsoft 계정</cp:lastModifiedBy>
  <cp:revision>1</cp:revision>
  <dcterms:created xsi:type="dcterms:W3CDTF">2022-07-10T07:09:55Z</dcterms:created>
  <dcterms:modified xsi:type="dcterms:W3CDTF">2024-10-06T08:14:05Z</dcterms:modified>
</cp:coreProperties>
</file>