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EDC6"/>
    <a:srgbClr val="A6A6A6"/>
    <a:srgbClr val="3C3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484B52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58D-40B7-B260-8184963957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1BEDC6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58D-40B7-B260-818496395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250720"/>
        <c:axId val="171242016"/>
      </c:barChart>
      <c:catAx>
        <c:axId val="17125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484B5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242016"/>
        <c:crosses val="autoZero"/>
        <c:auto val="1"/>
        <c:lblAlgn val="ctr"/>
        <c:lblOffset val="0"/>
        <c:tickMarkSkip val="1"/>
        <c:noMultiLvlLbl val="0"/>
      </c:catAx>
      <c:valAx>
        <c:axId val="171242016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484B52"/>
            </a:solidFill>
          </a:ln>
        </c:spPr>
        <c:txPr>
          <a:bodyPr/>
          <a:lstStyle/>
          <a:p>
            <a:pPr>
              <a:defRPr sz="800">
                <a:solidFill>
                  <a:schemeClr val="bg1">
                    <a:lumMod val="85000"/>
                  </a:schemeClr>
                </a:solidFill>
              </a:defRPr>
            </a:pPr>
            <a:endParaRPr lang="ko-KR"/>
          </a:p>
        </c:txPr>
        <c:crossAx val="17125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6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1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=""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=""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=""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=""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=""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=""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=""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F9866D2C-F618-09FC-1979-E301F231FDEC}"/>
              </a:ext>
            </a:extLst>
          </p:cNvPr>
          <p:cNvGrpSpPr/>
          <p:nvPr/>
        </p:nvGrpSpPr>
        <p:grpSpPr>
          <a:xfrm>
            <a:off x="5411710" y="6539999"/>
            <a:ext cx="1349791" cy="101922"/>
            <a:chOff x="9128086" y="6634162"/>
            <a:chExt cx="1513720" cy="114300"/>
          </a:xfrm>
        </p:grpSpPr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9A5AF12C-FA1A-CFA2-8C1C-A9249C94D1B6}"/>
                </a:ext>
              </a:extLst>
            </p:cNvPr>
            <p:cNvSpPr/>
            <p:nvPr/>
          </p:nvSpPr>
          <p:spPr>
            <a:xfrm>
              <a:off x="10591800" y="6634162"/>
              <a:ext cx="50006" cy="114300"/>
            </a:xfrm>
            <a:custGeom>
              <a:avLst/>
              <a:gdLst>
                <a:gd name="connsiteX0" fmla="*/ 57150 w 66675"/>
                <a:gd name="connsiteY0" fmla="*/ 0 h 133350"/>
                <a:gd name="connsiteX1" fmla="*/ 0 w 66675"/>
                <a:gd name="connsiteY1" fmla="*/ 57150 h 133350"/>
                <a:gd name="connsiteX2" fmla="*/ 66675 w 66675"/>
                <a:gd name="connsiteY2" fmla="*/ 133350 h 133350"/>
                <a:gd name="connsiteX0" fmla="*/ 57150 w 57150"/>
                <a:gd name="connsiteY0" fmla="*/ 0 h 114300"/>
                <a:gd name="connsiteX1" fmla="*/ 0 w 57150"/>
                <a:gd name="connsiteY1" fmla="*/ 57150 h 114300"/>
                <a:gd name="connsiteX2" fmla="*/ 57150 w 57150"/>
                <a:gd name="connsiteY2" fmla="*/ 114300 h 114300"/>
                <a:gd name="connsiteX0" fmla="*/ 50006 w 50006"/>
                <a:gd name="connsiteY0" fmla="*/ 0 h 114300"/>
                <a:gd name="connsiteX1" fmla="*/ 0 w 50006"/>
                <a:gd name="connsiteY1" fmla="*/ 57150 h 114300"/>
                <a:gd name="connsiteX2" fmla="*/ 50006 w 50006"/>
                <a:gd name="connsiteY2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06" h="114300">
                  <a:moveTo>
                    <a:pt x="50006" y="0"/>
                  </a:moveTo>
                  <a:lnTo>
                    <a:pt x="0" y="57150"/>
                  </a:lnTo>
                  <a:lnTo>
                    <a:pt x="50006" y="114300"/>
                  </a:lnTo>
                </a:path>
              </a:pathLst>
            </a:custGeom>
            <a:noFill/>
            <a:ln w="190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2024C95F-01EF-E267-F5B7-44E984DC5B27}"/>
                </a:ext>
              </a:extLst>
            </p:cNvPr>
            <p:cNvSpPr/>
            <p:nvPr/>
          </p:nvSpPr>
          <p:spPr>
            <a:xfrm>
              <a:off x="9853990" y="6643687"/>
              <a:ext cx="95251" cy="95251"/>
            </a:xfrm>
            <a:prstGeom prst="roundRect">
              <a:avLst/>
            </a:prstGeom>
            <a:noFill/>
            <a:ln w="1905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6512B89A-57F9-B239-BB75-0BC6264830BC}"/>
                </a:ext>
              </a:extLst>
            </p:cNvPr>
            <p:cNvGrpSpPr/>
            <p:nvPr/>
          </p:nvGrpSpPr>
          <p:grpSpPr>
            <a:xfrm>
              <a:off x="9128086" y="6643686"/>
              <a:ext cx="83345" cy="95253"/>
              <a:chOff x="9128086" y="6643684"/>
              <a:chExt cx="83345" cy="95253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07D31AAB-CA55-4DBE-67AB-99FD29024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086" y="6643686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E2D89D24-2934-0FDF-BD42-D0816C1C1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758" y="6643685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3A8817D6-C11B-BDEC-3FB3-8F0A9A652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1431" y="6643684"/>
                <a:ext cx="0" cy="95251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24E4F89-4905-4461-732C-A172A1CA92EC}"/>
              </a:ext>
            </a:extLst>
          </p:cNvPr>
          <p:cNvSpPr txBox="1"/>
          <p:nvPr/>
        </p:nvSpPr>
        <p:spPr>
          <a:xfrm>
            <a:off x="2877532" y="3049336"/>
            <a:ext cx="6433794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i="1" kern="0">
                <a:ln w="9525">
                  <a:noFill/>
                </a:ln>
                <a:solidFill>
                  <a:srgbClr val="1BED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1100" kern="0" dirty="0">
                <a:solidFill>
                  <a:srgbClr val="7F7F7F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E801FCAC-D5FF-B346-BB9A-00D2C7651BFA}"/>
              </a:ext>
            </a:extLst>
          </p:cNvPr>
          <p:cNvSpPr/>
          <p:nvPr/>
        </p:nvSpPr>
        <p:spPr>
          <a:xfrm>
            <a:off x="5399300" y="2421726"/>
            <a:ext cx="1362201" cy="374587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</a:t>
            </a:r>
            <a:r>
              <a:rPr lang="ko-KR" altLang="en-US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  <a:endParaRPr lang="en-US" altLang="ko-KR" sz="14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11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13070" y="1976199"/>
            <a:ext cx="2688124" cy="2688124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93672" y="1976199"/>
            <a:ext cx="2688124" cy="2688124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32468" y="1976199"/>
            <a:ext cx="2688124" cy="2688124"/>
          </a:xfrm>
          <a:prstGeom prst="ellipse">
            <a:avLst/>
          </a:prstGeom>
          <a:solidFill>
            <a:srgbClr val="3C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614904A-12B1-E4F3-6E60-378AF0C803BB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=""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=""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=""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=""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=""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=""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=""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=""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white">
                      <a:lumMod val="6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=""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=""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=""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=""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=""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" name="차트 1">
            <a:extLst>
              <a:ext uri="{FF2B5EF4-FFF2-40B4-BE49-F238E27FC236}">
                <a16:creationId xmlns="" xmlns:a16="http://schemas.microsoft.com/office/drawing/2014/main" id="{0EEC855A-FF93-8AEB-79FE-192C59F977D0}"/>
              </a:ext>
            </a:extLst>
          </p:cNvPr>
          <p:cNvGraphicFramePr/>
          <p:nvPr/>
        </p:nvGraphicFramePr>
        <p:xfrm>
          <a:off x="4663470" y="1561600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모서리가 둥근 직사각형 6">
            <a:extLst>
              <a:ext uri="{FF2B5EF4-FFF2-40B4-BE49-F238E27FC236}">
                <a16:creationId xmlns="" xmlns:a16="http://schemas.microsoft.com/office/drawing/2014/main" id="{8546E638-EEF0-0BDC-6141-A4BCA93BB82A}"/>
              </a:ext>
            </a:extLst>
          </p:cNvPr>
          <p:cNvSpPr/>
          <p:nvPr/>
        </p:nvSpPr>
        <p:spPr>
          <a:xfrm>
            <a:off x="7656934" y="1818324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22762E9-96CE-1722-F5DB-42B99E3D764A}"/>
              </a:ext>
            </a:extLst>
          </p:cNvPr>
          <p:cNvSpPr txBox="1"/>
          <p:nvPr/>
        </p:nvSpPr>
        <p:spPr>
          <a:xfrm>
            <a:off x="1636637" y="2700279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900024EE-2F7B-D28D-0D28-829A31459644}"/>
              </a:ext>
            </a:extLst>
          </p:cNvPr>
          <p:cNvSpPr/>
          <p:nvPr/>
        </p:nvSpPr>
        <p:spPr>
          <a:xfrm>
            <a:off x="1330214" y="2139773"/>
            <a:ext cx="1780542" cy="1780542"/>
          </a:xfrm>
          <a:prstGeom prst="ellipse">
            <a:avLst/>
          </a:prstGeom>
          <a:ln w="60325" cap="rnd">
            <a:solidFill>
              <a:srgbClr val="484B5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A1829622-D3D8-BC16-7A0A-3623E445F908}"/>
              </a:ext>
            </a:extLst>
          </p:cNvPr>
          <p:cNvSpPr/>
          <p:nvPr/>
        </p:nvSpPr>
        <p:spPr>
          <a:xfrm>
            <a:off x="1330215" y="2142862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1BEDC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B5F5819-B727-7AA3-A076-2314BF38D5D5}"/>
              </a:ext>
            </a:extLst>
          </p:cNvPr>
          <p:cNvSpPr/>
          <p:nvPr/>
        </p:nvSpPr>
        <p:spPr>
          <a:xfrm>
            <a:off x="1025131" y="431575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4F5C30E-BC2F-4A95-3BE8-AD0E454BA45F}"/>
              </a:ext>
            </a:extLst>
          </p:cNvPr>
          <p:cNvSpPr/>
          <p:nvPr/>
        </p:nvSpPr>
        <p:spPr>
          <a:xfrm>
            <a:off x="8667031" y="169612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A9672D0-4364-EF36-84AA-321F90237C0B}"/>
              </a:ext>
            </a:extLst>
          </p:cNvPr>
          <p:cNvGrpSpPr/>
          <p:nvPr/>
        </p:nvGrpSpPr>
        <p:grpSpPr>
          <a:xfrm>
            <a:off x="7931416" y="1696126"/>
            <a:ext cx="257859" cy="257859"/>
            <a:chOff x="8060346" y="1488344"/>
            <a:chExt cx="257859" cy="257859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322627A3-1A98-AD9A-0B7C-05227DD5DF0D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DE54D86F-FAAF-4F44-D23A-FE57EFE5DC13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29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5B7EB7-E006-3392-FA6B-BC7FA663D843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=""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=""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=""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=""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=""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=""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=""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=""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white">
                      <a:lumMod val="6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=""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=""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=""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=""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=""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8AD53DAD-4347-6AE5-E618-6E56EC4F1D61}"/>
              </a:ext>
            </a:extLst>
          </p:cNvPr>
          <p:cNvSpPr/>
          <p:nvPr/>
        </p:nvSpPr>
        <p:spPr>
          <a:xfrm flipH="1">
            <a:off x="7162199" y="3479789"/>
            <a:ext cx="789053" cy="789053"/>
          </a:xfrm>
          <a:prstGeom prst="ellipse">
            <a:avLst/>
          </a:prstGeom>
          <a:noFill/>
          <a:ln w="1905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자유형 30">
            <a:extLst>
              <a:ext uri="{FF2B5EF4-FFF2-40B4-BE49-F238E27FC236}">
                <a16:creationId xmlns="" xmlns:a16="http://schemas.microsoft.com/office/drawing/2014/main" id="{03AC9E6A-3FD5-0BC7-74B3-39454EA2D347}"/>
              </a:ext>
            </a:extLst>
          </p:cNvPr>
          <p:cNvSpPr>
            <a:spLocks/>
          </p:cNvSpPr>
          <p:nvPr/>
        </p:nvSpPr>
        <p:spPr bwMode="auto">
          <a:xfrm>
            <a:off x="7410867" y="3746664"/>
            <a:ext cx="291711" cy="25530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BEDC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344D2B7B-AFF2-1B2C-4FB1-C398245F996D}"/>
              </a:ext>
            </a:extLst>
          </p:cNvPr>
          <p:cNvSpPr/>
          <p:nvPr/>
        </p:nvSpPr>
        <p:spPr>
          <a:xfrm rot="10800000" flipH="1" flipV="1">
            <a:off x="4189999" y="3479788"/>
            <a:ext cx="789053" cy="789053"/>
          </a:xfrm>
          <a:prstGeom prst="ellipse">
            <a:avLst/>
          </a:prstGeom>
          <a:noFill/>
          <a:ln w="1905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8" name="Freeform 36">
            <a:extLst>
              <a:ext uri="{FF2B5EF4-FFF2-40B4-BE49-F238E27FC236}">
                <a16:creationId xmlns="" xmlns:a16="http://schemas.microsoft.com/office/drawing/2014/main" id="{5F08844D-EF85-15E8-8920-47FCA774C96D}"/>
              </a:ext>
            </a:extLst>
          </p:cNvPr>
          <p:cNvSpPr>
            <a:spLocks noEditPoints="1"/>
          </p:cNvSpPr>
          <p:nvPr/>
        </p:nvSpPr>
        <p:spPr bwMode="auto">
          <a:xfrm>
            <a:off x="4498430" y="3729510"/>
            <a:ext cx="172186" cy="28960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1BEDC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855225BC-F72D-D614-837B-B38BF3A1FE05}"/>
              </a:ext>
            </a:extLst>
          </p:cNvPr>
          <p:cNvSpPr/>
          <p:nvPr/>
        </p:nvSpPr>
        <p:spPr>
          <a:xfrm rot="10800000" flipV="1">
            <a:off x="5655587" y="1874735"/>
            <a:ext cx="789053" cy="789053"/>
          </a:xfrm>
          <a:prstGeom prst="ellipse">
            <a:avLst/>
          </a:prstGeom>
          <a:solidFill>
            <a:srgbClr val="484B52"/>
          </a:solidFill>
          <a:ln w="1905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0" name="Group 20">
            <a:extLst>
              <a:ext uri="{FF2B5EF4-FFF2-40B4-BE49-F238E27FC236}">
                <a16:creationId xmlns="" xmlns:a16="http://schemas.microsoft.com/office/drawing/2014/main" id="{29219B3C-2B7C-5975-B97D-F47C971F11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35088" y="2091616"/>
            <a:ext cx="230052" cy="313802"/>
            <a:chOff x="2597" y="4163"/>
            <a:chExt cx="217" cy="296"/>
          </a:xfrm>
          <a:solidFill>
            <a:schemeClr val="bg1"/>
          </a:solidFill>
        </p:grpSpPr>
        <p:sp>
          <p:nvSpPr>
            <p:cNvPr id="61" name="Freeform 22">
              <a:extLst>
                <a:ext uri="{FF2B5EF4-FFF2-40B4-BE49-F238E27FC236}">
                  <a16:creationId xmlns="" xmlns:a16="http://schemas.microsoft.com/office/drawing/2014/main" id="{A9EDADFC-6405-7C41-ABC9-AA16D910F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2" name="Freeform 23">
              <a:extLst>
                <a:ext uri="{FF2B5EF4-FFF2-40B4-BE49-F238E27FC236}">
                  <a16:creationId xmlns="" xmlns:a16="http://schemas.microsoft.com/office/drawing/2014/main" id="{ECE16481-BEA9-8B06-F824-897AA658F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3" name="Freeform 24">
              <a:extLst>
                <a:ext uri="{FF2B5EF4-FFF2-40B4-BE49-F238E27FC236}">
                  <a16:creationId xmlns="" xmlns:a16="http://schemas.microsoft.com/office/drawing/2014/main" id="{4B562213-A174-84FF-3952-C2A51B317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4" name="Freeform 25">
              <a:extLst>
                <a:ext uri="{FF2B5EF4-FFF2-40B4-BE49-F238E27FC236}">
                  <a16:creationId xmlns="" xmlns:a16="http://schemas.microsoft.com/office/drawing/2014/main" id="{2D831AC7-4867-F0B4-0A18-462061625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65" name="원호 64">
            <a:extLst>
              <a:ext uri="{FF2B5EF4-FFF2-40B4-BE49-F238E27FC236}">
                <a16:creationId xmlns="" xmlns:a16="http://schemas.microsoft.com/office/drawing/2014/main" id="{2F02225B-3835-2222-3C3B-E52DE81CF51C}"/>
              </a:ext>
            </a:extLst>
          </p:cNvPr>
          <p:cNvSpPr/>
          <p:nvPr/>
        </p:nvSpPr>
        <p:spPr>
          <a:xfrm>
            <a:off x="4629747" y="2185636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19050">
            <a:solidFill>
              <a:srgbClr val="1BEDC6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="" xmlns:a16="http://schemas.microsoft.com/office/drawing/2014/main" id="{45BA759C-BE84-D441-2828-B2D77142686A}"/>
              </a:ext>
            </a:extLst>
          </p:cNvPr>
          <p:cNvSpPr/>
          <p:nvPr/>
        </p:nvSpPr>
        <p:spPr>
          <a:xfrm>
            <a:off x="4629746" y="2185636"/>
            <a:ext cx="2952267" cy="2952267"/>
          </a:xfrm>
          <a:prstGeom prst="arc">
            <a:avLst>
              <a:gd name="adj1" fmla="val 17573190"/>
              <a:gd name="adj2" fmla="val 21182798"/>
            </a:avLst>
          </a:prstGeom>
          <a:ln w="19050">
            <a:solidFill>
              <a:srgbClr val="1BEDC6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원호 66">
            <a:extLst>
              <a:ext uri="{FF2B5EF4-FFF2-40B4-BE49-F238E27FC236}">
                <a16:creationId xmlns="" xmlns:a16="http://schemas.microsoft.com/office/drawing/2014/main" id="{28F60949-C8FA-69D1-A71E-821D7EE9CD02}"/>
              </a:ext>
            </a:extLst>
          </p:cNvPr>
          <p:cNvSpPr/>
          <p:nvPr/>
        </p:nvSpPr>
        <p:spPr>
          <a:xfrm>
            <a:off x="4629746" y="2185636"/>
            <a:ext cx="2952267" cy="2952267"/>
          </a:xfrm>
          <a:prstGeom prst="arc">
            <a:avLst>
              <a:gd name="adj1" fmla="val 1833054"/>
              <a:gd name="adj2" fmla="val 8986837"/>
            </a:avLst>
          </a:prstGeom>
          <a:ln w="19050">
            <a:solidFill>
              <a:srgbClr val="1BEDC6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08E7AA-3699-DC8D-1CB2-28935C107CAB}"/>
              </a:ext>
            </a:extLst>
          </p:cNvPr>
          <p:cNvSpPr/>
          <p:nvPr/>
        </p:nvSpPr>
        <p:spPr>
          <a:xfrm>
            <a:off x="8199920" y="3267561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889ABAB-A4EE-7F3F-8C37-7B0ECFDFEA3F}"/>
              </a:ext>
            </a:extLst>
          </p:cNvPr>
          <p:cNvSpPr/>
          <p:nvPr/>
        </p:nvSpPr>
        <p:spPr>
          <a:xfrm>
            <a:off x="2482228" y="434902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D06D62B-46F2-7123-1D8D-56896D89955C}"/>
              </a:ext>
            </a:extLst>
          </p:cNvPr>
          <p:cNvSpPr/>
          <p:nvPr/>
        </p:nvSpPr>
        <p:spPr>
          <a:xfrm>
            <a:off x="5453309" y="3303815"/>
            <a:ext cx="123463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P </a:t>
            </a:r>
            <a:r>
              <a:rPr lang="en-US" altLang="ko-KR" sz="3200" b="1" dirty="0" err="1">
                <a:solidFill>
                  <a:prstClr val="white"/>
                </a:solidFill>
              </a:rPr>
              <a:t>P</a:t>
            </a:r>
            <a:r>
              <a:rPr lang="en-US" altLang="ko-KR" sz="3200" b="1" dirty="0">
                <a:solidFill>
                  <a:prstClr val="white"/>
                </a:solidFill>
              </a:rPr>
              <a:t> T</a:t>
            </a:r>
          </a:p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B1792FC-54A4-BCF7-4029-1CB6E4D0547F}"/>
              </a:ext>
            </a:extLst>
          </p:cNvPr>
          <p:cNvSpPr/>
          <p:nvPr/>
        </p:nvSpPr>
        <p:spPr>
          <a:xfrm>
            <a:off x="1016635" y="2435673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CA24D159-33E5-F7C0-1563-2E5CB27F5E30}"/>
              </a:ext>
            </a:extLst>
          </p:cNvPr>
          <p:cNvCxnSpPr/>
          <p:nvPr/>
        </p:nvCxnSpPr>
        <p:spPr>
          <a:xfrm flipH="1">
            <a:off x="3936523" y="2091616"/>
            <a:ext cx="1296000" cy="0"/>
          </a:xfrm>
          <a:prstGeom prst="line">
            <a:avLst/>
          </a:prstGeom>
          <a:ln w="15875">
            <a:solidFill>
              <a:srgbClr val="1BEDC6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8837E0D3-D8FD-CBEF-32BB-96E98D1089C4}"/>
              </a:ext>
            </a:extLst>
          </p:cNvPr>
          <p:cNvSpPr/>
          <p:nvPr/>
        </p:nvSpPr>
        <p:spPr>
          <a:xfrm>
            <a:off x="2037105" y="1911462"/>
            <a:ext cx="1476354" cy="374587"/>
          </a:xfrm>
          <a:prstGeom prst="roundRect">
            <a:avLst>
              <a:gd name="adj" fmla="val 25758"/>
            </a:avLst>
          </a:prstGeom>
          <a:solidFill>
            <a:srgbClr val="484B52"/>
          </a:solidFill>
          <a:ln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 CONTENTS</a:t>
            </a:r>
          </a:p>
        </p:txBody>
      </p:sp>
    </p:spTree>
    <p:extLst>
      <p:ext uri="{BB962C8B-B14F-4D97-AF65-F5344CB8AC3E}">
        <p14:creationId xmlns:p14="http://schemas.microsoft.com/office/powerpoint/2010/main" val="5407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5B7EB7-E006-3392-FA6B-BC7FA663D843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=""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=""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=""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=""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=""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=""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=""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=""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white">
                      <a:lumMod val="6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=""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=""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=""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=""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=""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819CAA30-3474-81DE-04C7-A420BBE833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447" y="150141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모서리가 둥근 직사각형 22">
            <a:extLst>
              <a:ext uri="{FF2B5EF4-FFF2-40B4-BE49-F238E27FC236}">
                <a16:creationId xmlns="" xmlns:a16="http://schemas.microsoft.com/office/drawing/2014/main" id="{101A92A5-0F48-C8C7-7489-CF63C9003FAD}"/>
              </a:ext>
            </a:extLst>
          </p:cNvPr>
          <p:cNvSpPr/>
          <p:nvPr/>
        </p:nvSpPr>
        <p:spPr>
          <a:xfrm>
            <a:off x="2418501" y="3905250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1BEDC6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F739EDE-FD44-E8A2-F907-6A8DFD4A103B}"/>
              </a:ext>
            </a:extLst>
          </p:cNvPr>
          <p:cNvSpPr/>
          <p:nvPr/>
        </p:nvSpPr>
        <p:spPr>
          <a:xfrm>
            <a:off x="3876662" y="379505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28362EF-C457-84FA-B243-4C6AD2C8D824}"/>
              </a:ext>
            </a:extLst>
          </p:cNvPr>
          <p:cNvSpPr/>
          <p:nvPr/>
        </p:nvSpPr>
        <p:spPr>
          <a:xfrm>
            <a:off x="5514962" y="497615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30" name="모서리가 둥근 직사각형 27">
            <a:extLst>
              <a:ext uri="{FF2B5EF4-FFF2-40B4-BE49-F238E27FC236}">
                <a16:creationId xmlns="" xmlns:a16="http://schemas.microsoft.com/office/drawing/2014/main" id="{39C2A9E1-5607-F94E-898C-0F226654387D}"/>
              </a:ext>
            </a:extLst>
          </p:cNvPr>
          <p:cNvSpPr/>
          <p:nvPr/>
        </p:nvSpPr>
        <p:spPr>
          <a:xfrm>
            <a:off x="2783335" y="2801505"/>
            <a:ext cx="3589774" cy="70428"/>
          </a:xfrm>
          <a:prstGeom prst="roundRect">
            <a:avLst>
              <a:gd name="adj" fmla="val 50000"/>
            </a:avLst>
          </a:prstGeom>
          <a:solidFill>
            <a:srgbClr val="1BEDC6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42">
            <a:extLst>
              <a:ext uri="{FF2B5EF4-FFF2-40B4-BE49-F238E27FC236}">
                <a16:creationId xmlns="" xmlns:a16="http://schemas.microsoft.com/office/drawing/2014/main" id="{17C585B4-4201-67B1-E7B1-2FB61EEFEC58}"/>
              </a:ext>
            </a:extLst>
          </p:cNvPr>
          <p:cNvSpPr/>
          <p:nvPr/>
        </p:nvSpPr>
        <p:spPr>
          <a:xfrm>
            <a:off x="6203393" y="3278332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1BEDC6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26991ABF-BCFA-97B7-48D7-CAB757A19413}"/>
              </a:ext>
            </a:extLst>
          </p:cNvPr>
          <p:cNvSpPr/>
          <p:nvPr/>
        </p:nvSpPr>
        <p:spPr>
          <a:xfrm>
            <a:off x="4147722" y="5119512"/>
            <a:ext cx="1262107" cy="374587"/>
          </a:xfrm>
          <a:prstGeom prst="roundRect">
            <a:avLst>
              <a:gd name="adj" fmla="val 50000"/>
            </a:avLst>
          </a:prstGeom>
          <a:solidFill>
            <a:srgbClr val="484B52"/>
          </a:solidFill>
          <a:ln w="15875">
            <a:solidFill>
              <a:srgbClr val="1BEDC6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45DD151-15C4-3777-CECA-BF645FBBF163}"/>
              </a:ext>
            </a:extLst>
          </p:cNvPr>
          <p:cNvGrpSpPr/>
          <p:nvPr/>
        </p:nvGrpSpPr>
        <p:grpSpPr>
          <a:xfrm>
            <a:off x="4449292" y="2672575"/>
            <a:ext cx="257859" cy="257859"/>
            <a:chOff x="8060346" y="1488344"/>
            <a:chExt cx="257859" cy="25785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A73D435-D8FF-208F-6C96-6C25A1021854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D36CA295-B7C1-CFC1-C132-CEAA3112CF36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11F0A9A-E65F-F09B-A43E-0295FA025C9F}"/>
              </a:ext>
            </a:extLst>
          </p:cNvPr>
          <p:cNvGrpSpPr/>
          <p:nvPr/>
        </p:nvGrpSpPr>
        <p:grpSpPr>
          <a:xfrm>
            <a:off x="8393986" y="4336759"/>
            <a:ext cx="257859" cy="257859"/>
            <a:chOff x="8060346" y="1488344"/>
            <a:chExt cx="257859" cy="257859"/>
          </a:xfrm>
        </p:grpSpPr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D6F38998-1973-6A34-E85D-C7AA73DAC61A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9FCE8871-A8F5-8BC6-E92A-63A34FBA2C6F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A602EF0-2950-51C2-AFA7-059C2F7E469B}"/>
              </a:ext>
            </a:extLst>
          </p:cNvPr>
          <p:cNvSpPr txBox="1"/>
          <p:nvPr/>
        </p:nvSpPr>
        <p:spPr>
          <a:xfrm>
            <a:off x="8700181" y="4340702"/>
            <a:ext cx="18357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prstClr val="white"/>
                </a:solidFill>
              </a:rPr>
              <a:t>일정 중 중요 이슈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7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5B7EB7-E006-3392-FA6B-BC7FA663D843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=""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=""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=""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=""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=""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=""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=""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=""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white">
                      <a:lumMod val="6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=""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=""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=""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=""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=""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B0BD628C-6819-5DE0-7234-9E82D000A96B}"/>
              </a:ext>
            </a:extLst>
          </p:cNvPr>
          <p:cNvGrpSpPr/>
          <p:nvPr/>
        </p:nvGrpSpPr>
        <p:grpSpPr>
          <a:xfrm>
            <a:off x="8511176" y="2730818"/>
            <a:ext cx="2009869" cy="2009869"/>
            <a:chOff x="3848989" y="2549153"/>
            <a:chExt cx="2009869" cy="2009869"/>
          </a:xfrm>
        </p:grpSpPr>
        <p:sp>
          <p:nvSpPr>
            <p:cNvPr id="33" name="눈물 방울 32">
              <a:extLst>
                <a:ext uri="{FF2B5EF4-FFF2-40B4-BE49-F238E27FC236}">
                  <a16:creationId xmlns="" xmlns:a16="http://schemas.microsoft.com/office/drawing/2014/main" id="{670FB565-6DC8-8B26-802A-7430DBB302B4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BEDC6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B0D8B38-827D-ABB0-6442-FA578DEA4B41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6CC78CC-DCEA-656F-80DE-9F9C9242A66A}"/>
              </a:ext>
            </a:extLst>
          </p:cNvPr>
          <p:cNvGrpSpPr/>
          <p:nvPr/>
        </p:nvGrpSpPr>
        <p:grpSpPr>
          <a:xfrm>
            <a:off x="6571383" y="2730818"/>
            <a:ext cx="2009869" cy="2009869"/>
            <a:chOff x="3848989" y="2549153"/>
            <a:chExt cx="2009869" cy="2009869"/>
          </a:xfrm>
        </p:grpSpPr>
        <p:sp>
          <p:nvSpPr>
            <p:cNvPr id="36" name="눈물 방울 35">
              <a:extLst>
                <a:ext uri="{FF2B5EF4-FFF2-40B4-BE49-F238E27FC236}">
                  <a16:creationId xmlns="" xmlns:a16="http://schemas.microsoft.com/office/drawing/2014/main" id="{D8B90CAA-2344-FE08-9C72-8984AD44047C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BEDC6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8321FB10-6BCE-5A66-8369-C74D7D688CCA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BE20C7D0-3742-D083-21DE-04F0D1ADF363}"/>
              </a:ext>
            </a:extLst>
          </p:cNvPr>
          <p:cNvGrpSpPr/>
          <p:nvPr/>
        </p:nvGrpSpPr>
        <p:grpSpPr>
          <a:xfrm>
            <a:off x="4656990" y="2741041"/>
            <a:ext cx="2009869" cy="2009869"/>
            <a:chOff x="3848989" y="2549153"/>
            <a:chExt cx="2009869" cy="2009869"/>
          </a:xfrm>
        </p:grpSpPr>
        <p:sp>
          <p:nvSpPr>
            <p:cNvPr id="40" name="눈물 방울 39">
              <a:extLst>
                <a:ext uri="{FF2B5EF4-FFF2-40B4-BE49-F238E27FC236}">
                  <a16:creationId xmlns="" xmlns:a16="http://schemas.microsoft.com/office/drawing/2014/main" id="{87E1793F-A5C5-2A6B-980A-34270A437D2E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BEDC6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6F328DB0-3076-219E-2313-556212FC818D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807711D2-DBBB-721B-9E07-6DBD6C89438C}"/>
              </a:ext>
            </a:extLst>
          </p:cNvPr>
          <p:cNvGrpSpPr/>
          <p:nvPr/>
        </p:nvGrpSpPr>
        <p:grpSpPr>
          <a:xfrm>
            <a:off x="2721048" y="2760656"/>
            <a:ext cx="2009869" cy="2009869"/>
            <a:chOff x="3848989" y="2549153"/>
            <a:chExt cx="2009869" cy="2009869"/>
          </a:xfrm>
        </p:grpSpPr>
        <p:sp>
          <p:nvSpPr>
            <p:cNvPr id="43" name="눈물 방울 42">
              <a:extLst>
                <a:ext uri="{FF2B5EF4-FFF2-40B4-BE49-F238E27FC236}">
                  <a16:creationId xmlns="" xmlns:a16="http://schemas.microsoft.com/office/drawing/2014/main" id="{1FDA54DD-CEC2-2C22-F7D0-8CB11BE176C7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BEDC6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61D61C01-3600-8505-9242-805EF6A183C2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7869F25-D261-CB27-05FC-714AEA104648}"/>
              </a:ext>
            </a:extLst>
          </p:cNvPr>
          <p:cNvGrpSpPr/>
          <p:nvPr/>
        </p:nvGrpSpPr>
        <p:grpSpPr>
          <a:xfrm>
            <a:off x="782886" y="2760655"/>
            <a:ext cx="2009869" cy="2009869"/>
            <a:chOff x="1910827" y="2549152"/>
            <a:chExt cx="2009869" cy="2009869"/>
          </a:xfrm>
        </p:grpSpPr>
        <p:sp>
          <p:nvSpPr>
            <p:cNvPr id="46" name="눈물 방울 45">
              <a:extLst>
                <a:ext uri="{FF2B5EF4-FFF2-40B4-BE49-F238E27FC236}">
                  <a16:creationId xmlns="" xmlns:a16="http://schemas.microsoft.com/office/drawing/2014/main" id="{562A7651-A274-D6F7-CA59-D579E3B56268}"/>
                </a:ext>
              </a:extLst>
            </p:cNvPr>
            <p:cNvSpPr/>
            <p:nvPr/>
          </p:nvSpPr>
          <p:spPr>
            <a:xfrm rot="2700000">
              <a:off x="1910827" y="2549152"/>
              <a:ext cx="2009869" cy="2009869"/>
            </a:xfrm>
            <a:prstGeom prst="teardrop">
              <a:avLst/>
            </a:prstGeom>
            <a:solidFill>
              <a:srgbClr val="1BEDC6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06FE911-3E39-C8F4-F954-CAAD476687D8}"/>
                </a:ext>
              </a:extLst>
            </p:cNvPr>
            <p:cNvSpPr/>
            <p:nvPr/>
          </p:nvSpPr>
          <p:spPr>
            <a:xfrm>
              <a:off x="2148461" y="2786786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3FDB7188-29C0-66B9-3DA9-A2F3409D4872}"/>
              </a:ext>
            </a:extLst>
          </p:cNvPr>
          <p:cNvSpPr/>
          <p:nvPr/>
        </p:nvSpPr>
        <p:spPr>
          <a:xfrm>
            <a:off x="974129" y="2951898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9D6C2714-31E7-4B18-CC6F-920C3A41CC66}"/>
              </a:ext>
            </a:extLst>
          </p:cNvPr>
          <p:cNvSpPr/>
          <p:nvPr/>
        </p:nvSpPr>
        <p:spPr>
          <a:xfrm>
            <a:off x="2912291" y="2951899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31CD0CD1-8BC5-80EE-3D21-4567717ADB1D}"/>
              </a:ext>
            </a:extLst>
          </p:cNvPr>
          <p:cNvSpPr/>
          <p:nvPr/>
        </p:nvSpPr>
        <p:spPr>
          <a:xfrm>
            <a:off x="4848233" y="2932284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0B376C6-8A94-6724-F390-26F848C54C61}"/>
              </a:ext>
            </a:extLst>
          </p:cNvPr>
          <p:cNvSpPr/>
          <p:nvPr/>
        </p:nvSpPr>
        <p:spPr>
          <a:xfrm>
            <a:off x="6762626" y="292206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AD284E59-6F03-5B6D-644E-49C9A1D46891}"/>
              </a:ext>
            </a:extLst>
          </p:cNvPr>
          <p:cNvSpPr/>
          <p:nvPr/>
        </p:nvSpPr>
        <p:spPr>
          <a:xfrm>
            <a:off x="8702419" y="292206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53" name="Group 28">
            <a:extLst>
              <a:ext uri="{FF2B5EF4-FFF2-40B4-BE49-F238E27FC236}">
                <a16:creationId xmlns="" xmlns:a16="http://schemas.microsoft.com/office/drawing/2014/main" id="{2892501E-74D8-0AD5-7E5B-5A03737CCB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716" y="3265852"/>
            <a:ext cx="440398" cy="385435"/>
            <a:chOff x="496" y="4251"/>
            <a:chExt cx="641" cy="561"/>
          </a:xfrm>
          <a:solidFill>
            <a:srgbClr val="1BEDC6"/>
          </a:solidFill>
        </p:grpSpPr>
        <p:sp>
          <p:nvSpPr>
            <p:cNvPr id="54" name="Freeform 30">
              <a:extLst>
                <a:ext uri="{FF2B5EF4-FFF2-40B4-BE49-F238E27FC236}">
                  <a16:creationId xmlns="" xmlns:a16="http://schemas.microsoft.com/office/drawing/2014/main" id="{460C5754-56E8-034D-290C-E8619BC43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="" xmlns:a16="http://schemas.microsoft.com/office/drawing/2014/main" id="{3075BB3E-6E44-4019-3A73-3E432740B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</p:grpSp>
      <p:grpSp>
        <p:nvGrpSpPr>
          <p:cNvPr id="61" name="Group 14">
            <a:extLst>
              <a:ext uri="{FF2B5EF4-FFF2-40B4-BE49-F238E27FC236}">
                <a16:creationId xmlns="" xmlns:a16="http://schemas.microsoft.com/office/drawing/2014/main" id="{F58AB9BE-00A7-F5A7-9CD0-1BD9F68799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5303" y="3274971"/>
            <a:ext cx="317639" cy="269434"/>
            <a:chOff x="3669" y="3943"/>
            <a:chExt cx="626" cy="531"/>
          </a:xfrm>
          <a:solidFill>
            <a:srgbClr val="1BEDC6"/>
          </a:solidFill>
        </p:grpSpPr>
        <p:sp>
          <p:nvSpPr>
            <p:cNvPr id="62" name="Freeform 16">
              <a:extLst>
                <a:ext uri="{FF2B5EF4-FFF2-40B4-BE49-F238E27FC236}">
                  <a16:creationId xmlns="" xmlns:a16="http://schemas.microsoft.com/office/drawing/2014/main" id="{12FE2F7B-A8F2-10BC-E756-2EE4F3F38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="" xmlns:a16="http://schemas.microsoft.com/office/drawing/2014/main" id="{903E2B28-9D5C-CA45-9382-8072AFE9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FB8A7699-5478-EC04-BA11-D50A2F9BE07D}"/>
              </a:ext>
            </a:extLst>
          </p:cNvPr>
          <p:cNvGrpSpPr/>
          <p:nvPr/>
        </p:nvGrpSpPr>
        <p:grpSpPr>
          <a:xfrm>
            <a:off x="5547621" y="3223017"/>
            <a:ext cx="284952" cy="315836"/>
            <a:chOff x="4006850" y="1601788"/>
            <a:chExt cx="322263" cy="357188"/>
          </a:xfrm>
          <a:solidFill>
            <a:srgbClr val="1BEDC6"/>
          </a:solidFill>
        </p:grpSpPr>
        <p:sp>
          <p:nvSpPr>
            <p:cNvPr id="65" name="Freeform 17">
              <a:extLst>
                <a:ext uri="{FF2B5EF4-FFF2-40B4-BE49-F238E27FC236}">
                  <a16:creationId xmlns="" xmlns:a16="http://schemas.microsoft.com/office/drawing/2014/main" id="{9E9A6EF2-254A-2167-5879-BE975E488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8">
              <a:extLst>
                <a:ext uri="{FF2B5EF4-FFF2-40B4-BE49-F238E27FC236}">
                  <a16:creationId xmlns="" xmlns:a16="http://schemas.microsoft.com/office/drawing/2014/main" id="{3E572C17-AF4B-BEDE-F8CB-EA5DD455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9">
              <a:extLst>
                <a:ext uri="{FF2B5EF4-FFF2-40B4-BE49-F238E27FC236}">
                  <a16:creationId xmlns="" xmlns:a16="http://schemas.microsoft.com/office/drawing/2014/main" id="{856CFC16-C26D-5F44-0BD4-2D5780A46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0">
              <a:extLst>
                <a:ext uri="{FF2B5EF4-FFF2-40B4-BE49-F238E27FC236}">
                  <a16:creationId xmlns="" xmlns:a16="http://schemas.microsoft.com/office/drawing/2014/main" id="{6E943099-AF1D-A860-E421-B91BC0E86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1">
              <a:extLst>
                <a:ext uri="{FF2B5EF4-FFF2-40B4-BE49-F238E27FC236}">
                  <a16:creationId xmlns="" xmlns:a16="http://schemas.microsoft.com/office/drawing/2014/main" id="{104F07B1-5812-90D5-AB0A-B5D48BC9E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39">
            <a:extLst>
              <a:ext uri="{FF2B5EF4-FFF2-40B4-BE49-F238E27FC236}">
                <a16:creationId xmlns="" xmlns:a16="http://schemas.microsoft.com/office/drawing/2014/main" id="{4D74E330-FCDC-A670-5694-0191336BBD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9678" y="3273936"/>
            <a:ext cx="302018" cy="244224"/>
            <a:chOff x="5919" y="4283"/>
            <a:chExt cx="324" cy="262"/>
          </a:xfrm>
          <a:solidFill>
            <a:srgbClr val="1BEDC6"/>
          </a:solidFill>
        </p:grpSpPr>
        <p:sp>
          <p:nvSpPr>
            <p:cNvPr id="71" name="Freeform 41">
              <a:extLst>
                <a:ext uri="{FF2B5EF4-FFF2-40B4-BE49-F238E27FC236}">
                  <a16:creationId xmlns="" xmlns:a16="http://schemas.microsoft.com/office/drawing/2014/main" id="{9969EE3E-4002-D0EF-E573-410A4F292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="" xmlns:a16="http://schemas.microsoft.com/office/drawing/2014/main" id="{F7C9CCE6-FAE7-BC97-4F6D-37C282B4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="" xmlns:a16="http://schemas.microsoft.com/office/drawing/2014/main" id="{09AB8B92-5257-619B-7FCA-FF79A5955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Freeform 11">
            <a:extLst>
              <a:ext uri="{FF2B5EF4-FFF2-40B4-BE49-F238E27FC236}">
                <a16:creationId xmlns="" xmlns:a16="http://schemas.microsoft.com/office/drawing/2014/main" id="{6DE1109E-929E-BFE8-E0C0-15B015D5E326}"/>
              </a:ext>
            </a:extLst>
          </p:cNvPr>
          <p:cNvSpPr>
            <a:spLocks noEditPoints="1"/>
          </p:cNvSpPr>
          <p:nvPr/>
        </p:nvSpPr>
        <p:spPr bwMode="auto">
          <a:xfrm>
            <a:off x="9445668" y="3223017"/>
            <a:ext cx="287849" cy="35339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BEDC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162C46E-420F-5582-3425-A612CD27CBBE}"/>
              </a:ext>
            </a:extLst>
          </p:cNvPr>
          <p:cNvSpPr/>
          <p:nvPr/>
        </p:nvSpPr>
        <p:spPr>
          <a:xfrm>
            <a:off x="2478161" y="1356565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FFD025A9-47D9-99D1-15A9-AB41E289EFE7}"/>
              </a:ext>
            </a:extLst>
          </p:cNvPr>
          <p:cNvSpPr/>
          <p:nvPr/>
        </p:nvSpPr>
        <p:spPr>
          <a:xfrm>
            <a:off x="6327315" y="1351708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0CF9257-1839-6AA0-788C-B232F09196A6}"/>
              </a:ext>
            </a:extLst>
          </p:cNvPr>
          <p:cNvSpPr/>
          <p:nvPr/>
        </p:nvSpPr>
        <p:spPr>
          <a:xfrm>
            <a:off x="536647" y="4931589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F251A4ED-B1CF-F2A9-8220-864C929266B8}"/>
              </a:ext>
            </a:extLst>
          </p:cNvPr>
          <p:cNvSpPr/>
          <p:nvPr/>
        </p:nvSpPr>
        <p:spPr>
          <a:xfrm>
            <a:off x="4385801" y="492673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844AF283-EB5A-BEF9-ED21-C6F43735A389}"/>
              </a:ext>
            </a:extLst>
          </p:cNvPr>
          <p:cNvSpPr/>
          <p:nvPr/>
        </p:nvSpPr>
        <p:spPr>
          <a:xfrm>
            <a:off x="8282438" y="4923171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DD28629F-56D3-179A-F53B-F912A164DA31}"/>
              </a:ext>
            </a:extLst>
          </p:cNvPr>
          <p:cNvGrpSpPr/>
          <p:nvPr/>
        </p:nvGrpSpPr>
        <p:grpSpPr>
          <a:xfrm>
            <a:off x="11175132" y="3518160"/>
            <a:ext cx="481626" cy="481626"/>
            <a:chOff x="8060346" y="1488344"/>
            <a:chExt cx="257859" cy="257859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90CD4C25-A867-0B9A-9E5D-374A2279A8B7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3175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="" xmlns:a16="http://schemas.microsoft.com/office/drawing/2014/main" id="{9F1B79E4-543A-D11E-818B-0675E7657D55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3175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8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5B7EB7-E006-3392-FA6B-BC7FA663D843}"/>
              </a:ext>
            </a:extLst>
          </p:cNvPr>
          <p:cNvSpPr txBox="1"/>
          <p:nvPr/>
        </p:nvSpPr>
        <p:spPr>
          <a:xfrm>
            <a:off x="263374" y="7938"/>
            <a:ext cx="4744055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00AFB29-45B3-AABF-6770-38001FA69AB9}"/>
              </a:ext>
            </a:extLst>
          </p:cNvPr>
          <p:cNvGrpSpPr/>
          <p:nvPr/>
        </p:nvGrpSpPr>
        <p:grpSpPr>
          <a:xfrm>
            <a:off x="10144169" y="86782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7" name="Group 8">
              <a:extLst>
                <a:ext uri="{FF2B5EF4-FFF2-40B4-BE49-F238E27FC236}">
                  <a16:creationId xmlns="" xmlns:a16="http://schemas.microsoft.com/office/drawing/2014/main" id="{73B28A26-BA2A-28D1-413D-94D952CCE1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16" name="Freeform 9">
                <a:extLst>
                  <a:ext uri="{FF2B5EF4-FFF2-40B4-BE49-F238E27FC236}">
                    <a16:creationId xmlns="" xmlns:a16="http://schemas.microsoft.com/office/drawing/2014/main" id="{DC55C56C-A509-9FC0-1A84-74F8DA1F3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51A3B767-ABF4-D1AB-0B39-B02DFC49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071CFBA9-B206-5DFD-D227-83ABF25B6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="" xmlns:a16="http://schemas.microsoft.com/office/drawing/2014/main" id="{1CEE0E9B-1818-9888-2D61-F536FCB60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="" xmlns:a16="http://schemas.microsoft.com/office/drawing/2014/main" id="{CAA96935-107B-25D0-72F3-A709D840F6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E4CEC17A-7D82-370C-BB2F-0A31CC8ED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="" xmlns:a16="http://schemas.microsoft.com/office/drawing/2014/main" id="{248DDB9C-C33A-5889-CCDC-72696BBB7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="" xmlns:a16="http://schemas.microsoft.com/office/drawing/2014/main" id="{1AF45032-BDC8-2C87-9071-7CF280766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="" xmlns:a16="http://schemas.microsoft.com/office/drawing/2014/main" id="{4BF288EF-906B-D5E5-B6BB-318D8FCA0F45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A502975-1455-0CA9-AB2B-D273947EDAE2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="" xmlns:a16="http://schemas.microsoft.com/office/drawing/2014/main" id="{446EEE27-5842-2A2D-576E-C8140A062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9FA75B-3E32-DC55-CA67-437BA4C6EA9E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3E7A7A0-20A2-BE66-4124-B654C6B11556}"/>
              </a:ext>
            </a:extLst>
          </p:cNvPr>
          <p:cNvGrpSpPr/>
          <p:nvPr/>
        </p:nvGrpSpPr>
        <p:grpSpPr>
          <a:xfrm>
            <a:off x="0" y="277447"/>
            <a:ext cx="12192000" cy="6586832"/>
            <a:chOff x="0" y="277447"/>
            <a:chExt cx="12192000" cy="6586832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="" xmlns:a16="http://schemas.microsoft.com/office/drawing/2014/main" id="{0150A215-DB8B-3EBF-EBD8-B68481CC0F60}"/>
                </a:ext>
              </a:extLst>
            </p:cNvPr>
            <p:cNvSpPr/>
            <p:nvPr/>
          </p:nvSpPr>
          <p:spPr>
            <a:xfrm>
              <a:off x="0" y="277447"/>
              <a:ext cx="12192000" cy="6580554"/>
            </a:xfrm>
            <a:prstGeom prst="round2SameRect">
              <a:avLst>
                <a:gd name="adj1" fmla="val 4550"/>
                <a:gd name="adj2" fmla="val 0"/>
              </a:avLst>
            </a:prstGeom>
            <a:solidFill>
              <a:srgbClr val="3C3F46"/>
            </a:solidFill>
            <a:ln>
              <a:noFill/>
            </a:ln>
            <a:effectLst>
              <a:outerShdw blurRad="3302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white">
                      <a:lumMod val="6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endParaRPr lang="ko-KR" altLang="en-US" sz="2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AA1CD029-EA5F-4C95-3BBB-4739E619946F}"/>
                </a:ext>
              </a:extLst>
            </p:cNvPr>
            <p:cNvSpPr/>
            <p:nvPr/>
          </p:nvSpPr>
          <p:spPr>
            <a:xfrm>
              <a:off x="0" y="6684279"/>
              <a:ext cx="12192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9866D2C-F618-09FC-1979-E301F231FDEC}"/>
                </a:ext>
              </a:extLst>
            </p:cNvPr>
            <p:cNvGrpSpPr/>
            <p:nvPr/>
          </p:nvGrpSpPr>
          <p:grpSpPr>
            <a:xfrm>
              <a:off x="5411710" y="6719111"/>
              <a:ext cx="1349791" cy="101922"/>
              <a:chOff x="9128086" y="6634162"/>
              <a:chExt cx="1513720" cy="1143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="" xmlns:a16="http://schemas.microsoft.com/office/drawing/2014/main" id="{9A5AF12C-FA1A-CFA2-8C1C-A9249C94D1B6}"/>
                  </a:ext>
                </a:extLst>
              </p:cNvPr>
              <p:cNvSpPr/>
              <p:nvPr/>
            </p:nvSpPr>
            <p:spPr>
              <a:xfrm>
                <a:off x="10591800" y="6634162"/>
                <a:ext cx="50006" cy="114300"/>
              </a:xfrm>
              <a:custGeom>
                <a:avLst/>
                <a:gdLst>
                  <a:gd name="connsiteX0" fmla="*/ 57150 w 66675"/>
                  <a:gd name="connsiteY0" fmla="*/ 0 h 133350"/>
                  <a:gd name="connsiteX1" fmla="*/ 0 w 66675"/>
                  <a:gd name="connsiteY1" fmla="*/ 57150 h 133350"/>
                  <a:gd name="connsiteX2" fmla="*/ 66675 w 66675"/>
                  <a:gd name="connsiteY2" fmla="*/ 133350 h 133350"/>
                  <a:gd name="connsiteX0" fmla="*/ 57150 w 57150"/>
                  <a:gd name="connsiteY0" fmla="*/ 0 h 114300"/>
                  <a:gd name="connsiteX1" fmla="*/ 0 w 57150"/>
                  <a:gd name="connsiteY1" fmla="*/ 57150 h 114300"/>
                  <a:gd name="connsiteX2" fmla="*/ 57150 w 57150"/>
                  <a:gd name="connsiteY2" fmla="*/ 114300 h 114300"/>
                  <a:gd name="connsiteX0" fmla="*/ 50006 w 50006"/>
                  <a:gd name="connsiteY0" fmla="*/ 0 h 114300"/>
                  <a:gd name="connsiteX1" fmla="*/ 0 w 50006"/>
                  <a:gd name="connsiteY1" fmla="*/ 57150 h 114300"/>
                  <a:gd name="connsiteX2" fmla="*/ 50006 w 50006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06" h="114300">
                    <a:moveTo>
                      <a:pt x="50006" y="0"/>
                    </a:moveTo>
                    <a:lnTo>
                      <a:pt x="0" y="57150"/>
                    </a:lnTo>
                    <a:lnTo>
                      <a:pt x="50006" y="114300"/>
                    </a:lnTo>
                  </a:path>
                </a:pathLst>
              </a:custGeom>
              <a:noFill/>
              <a:ln w="1905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="" xmlns:a16="http://schemas.microsoft.com/office/drawing/2014/main" id="{2024C95F-01EF-E267-F5B7-44E984DC5B27}"/>
                  </a:ext>
                </a:extLst>
              </p:cNvPr>
              <p:cNvSpPr/>
              <p:nvPr/>
            </p:nvSpPr>
            <p:spPr>
              <a:xfrm>
                <a:off x="9853990" y="6643687"/>
                <a:ext cx="95251" cy="95251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="" xmlns:a16="http://schemas.microsoft.com/office/drawing/2014/main" id="{6512B89A-57F9-B239-BB75-0BC6264830BC}"/>
                  </a:ext>
                </a:extLst>
              </p:cNvPr>
              <p:cNvGrpSpPr/>
              <p:nvPr/>
            </p:nvGrpSpPr>
            <p:grpSpPr>
              <a:xfrm>
                <a:off x="9128086" y="6643686"/>
                <a:ext cx="83345" cy="95253"/>
                <a:chOff x="9128086" y="6643684"/>
                <a:chExt cx="83345" cy="95253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="" xmlns:a16="http://schemas.microsoft.com/office/drawing/2014/main" id="{07D31AAB-CA55-4DBE-67AB-99FD29024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28086" y="6643686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="" xmlns:a16="http://schemas.microsoft.com/office/drawing/2014/main" id="{E2D89D24-2934-0FDF-BD42-D0816C1C1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69758" y="6643685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3A8817D6-C11B-BDEC-3FB3-8F0A9A652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1431" y="6643684"/>
                  <a:ext cx="0" cy="95251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CE081C11-AD8D-BFD1-1F01-6187E1612B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4399" y="238411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9634BEA-3B22-64F6-1C2B-CEC747FBF3F0}"/>
              </a:ext>
            </a:extLst>
          </p:cNvPr>
          <p:cNvSpPr/>
          <p:nvPr/>
        </p:nvSpPr>
        <p:spPr>
          <a:xfrm>
            <a:off x="2928986" y="1378756"/>
            <a:ext cx="6232428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000" b="1" dirty="0">
                <a:solidFill>
                  <a:prstClr val="white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7F7F7F"/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srgbClr val="7F7F7F"/>
                </a:solidFill>
              </a:rPr>
              <a:t> </a:t>
            </a:r>
            <a:endParaRPr lang="en-US" altLang="ko-KR" sz="1000" dirty="0">
              <a:solidFill>
                <a:srgbClr val="7F7F7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1EC65D63-2B7E-2D6D-A68D-5BD0D705CBA1}"/>
              </a:ext>
            </a:extLst>
          </p:cNvPr>
          <p:cNvGrpSpPr/>
          <p:nvPr/>
        </p:nvGrpSpPr>
        <p:grpSpPr>
          <a:xfrm>
            <a:off x="1055610" y="3927005"/>
            <a:ext cx="257859" cy="257859"/>
            <a:chOff x="8060346" y="1488344"/>
            <a:chExt cx="257859" cy="257859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56AF23E4-B276-2CDA-5BA1-81AD15DD7738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="" xmlns:a16="http://schemas.microsoft.com/office/drawing/2014/main" id="{68DC755E-D737-2496-0E09-7C13A9DCDB3F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1BED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602</Words>
  <Application>Microsoft Office PowerPoint</Application>
  <PresentationFormat>와이드스크린</PresentationFormat>
  <Paragraphs>142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2022-10-19T14:18:34Z</dcterms:created>
  <dcterms:modified xsi:type="dcterms:W3CDTF">2024-11-03T22:48:19Z</dcterms:modified>
</cp:coreProperties>
</file>