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FCA"/>
    <a:srgbClr val="5B4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C2E-4779-B6E8-43C291A498CB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C2E-4779-B6E8-43C291A498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4BB9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EC2E-4779-B6E8-43C291A49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-1261256880"/>
        <c:axId val="-1261257424"/>
      </c:barChart>
      <c:catAx>
        <c:axId val="-126125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61257424"/>
        <c:crosses val="autoZero"/>
        <c:auto val="1"/>
        <c:lblAlgn val="ctr"/>
        <c:lblOffset val="100"/>
        <c:noMultiLvlLbl val="0"/>
      </c:catAx>
      <c:valAx>
        <c:axId val="-12612574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126125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4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6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25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38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7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7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26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5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4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9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19AA19-E581-7748-7F42-5A383C82D3FC}"/>
              </a:ext>
            </a:extLst>
          </p:cNvPr>
          <p:cNvSpPr/>
          <p:nvPr/>
        </p:nvSpPr>
        <p:spPr>
          <a:xfrm>
            <a:off x="2714431" y="3102233"/>
            <a:ext cx="6774024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AF67F29-E64A-11BA-729C-684E0C1270A1}"/>
              </a:ext>
            </a:extLst>
          </p:cNvPr>
          <p:cNvSpPr/>
          <p:nvPr/>
        </p:nvSpPr>
        <p:spPr>
          <a:xfrm>
            <a:off x="2714431" y="3102233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E6E9353-2213-6DB5-C175-6B1C26AF5CF2}"/>
              </a:ext>
            </a:extLst>
          </p:cNvPr>
          <p:cNvGrpSpPr/>
          <p:nvPr/>
        </p:nvGrpSpPr>
        <p:grpSpPr>
          <a:xfrm>
            <a:off x="9050713" y="3331369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5263620-F0AE-BA1F-117A-4E3DB9697469}"/>
              </a:ext>
            </a:extLst>
          </p:cNvPr>
          <p:cNvSpPr txBox="1"/>
          <p:nvPr/>
        </p:nvSpPr>
        <p:spPr>
          <a:xfrm>
            <a:off x="3048000" y="1974355"/>
            <a:ext cx="6096000" cy="684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547485EB-4C2F-4A7C-989F-10C658617C5B}"/>
              </a:ext>
            </a:extLst>
          </p:cNvPr>
          <p:cNvSpPr/>
          <p:nvPr/>
        </p:nvSpPr>
        <p:spPr>
          <a:xfrm>
            <a:off x="2999106" y="3237092"/>
            <a:ext cx="1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12D079-F557-B469-7AF0-BEE2D20743A2}"/>
              </a:ext>
            </a:extLst>
          </p:cNvPr>
          <p:cNvSpPr txBox="1"/>
          <p:nvPr/>
        </p:nvSpPr>
        <p:spPr>
          <a:xfrm>
            <a:off x="3048000" y="3244334"/>
            <a:ext cx="2384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i="1" kern="0" dirty="0" err="1">
                <a:ln w="952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홍보팀</a:t>
            </a:r>
            <a:r>
              <a:rPr lang="ko-KR" altLang="en-US" i="1" kern="0" dirty="0">
                <a:ln w="952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조현석</a:t>
            </a:r>
            <a:endParaRPr lang="en-US" altLang="ko-KR" i="1" kern="0" dirty="0">
              <a:ln w="952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8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0.13711 1.85185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4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repeatCount="indefinite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1B5C33C-4155-19A4-18BA-D8A7F5BE1627}"/>
              </a:ext>
            </a:extLst>
          </p:cNvPr>
          <p:cNvGrpSpPr/>
          <p:nvPr/>
        </p:nvGrpSpPr>
        <p:grpSpPr>
          <a:xfrm>
            <a:off x="4826000" y="2139425"/>
            <a:ext cx="3276600" cy="2969720"/>
            <a:chOff x="3911600" y="2044700"/>
            <a:chExt cx="3276600" cy="2969720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xmlns="" id="{305E206E-0186-CAEC-D8D1-54A5EF7F4F4E}"/>
                </a:ext>
              </a:extLst>
            </p:cNvPr>
            <p:cNvCxnSpPr/>
            <p:nvPr/>
          </p:nvCxnSpPr>
          <p:spPr>
            <a:xfrm>
              <a:off x="5465763" y="2044700"/>
              <a:ext cx="1722437" cy="2969720"/>
            </a:xfrm>
            <a:prstGeom prst="line">
              <a:avLst/>
            </a:prstGeom>
            <a:ln w="28575">
              <a:solidFill>
                <a:srgbClr val="5B4BB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xmlns="" id="{AF843C8A-9A56-730A-CCD6-134EED43B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600" y="2044700"/>
              <a:ext cx="1554163" cy="2670175"/>
            </a:xfrm>
            <a:prstGeom prst="line">
              <a:avLst/>
            </a:prstGeom>
            <a:ln w="28575">
              <a:solidFill>
                <a:srgbClr val="5B4B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52A6FE9F-1471-8133-2B7F-9DF743D9CAD3}"/>
              </a:ext>
            </a:extLst>
          </p:cNvPr>
          <p:cNvGrpSpPr/>
          <p:nvPr/>
        </p:nvGrpSpPr>
        <p:grpSpPr>
          <a:xfrm rot="7200000">
            <a:off x="4953000" y="2952225"/>
            <a:ext cx="3276600" cy="2969720"/>
            <a:chOff x="3911600" y="2044700"/>
            <a:chExt cx="3276600" cy="296972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FC7D6C7E-0F80-C01E-B351-FBD0AC14DE02}"/>
                </a:ext>
              </a:extLst>
            </p:cNvPr>
            <p:cNvCxnSpPr/>
            <p:nvPr/>
          </p:nvCxnSpPr>
          <p:spPr>
            <a:xfrm>
              <a:off x="5465763" y="2044700"/>
              <a:ext cx="1722437" cy="2969720"/>
            </a:xfrm>
            <a:prstGeom prst="line">
              <a:avLst/>
            </a:prstGeom>
            <a:ln w="28575">
              <a:solidFill>
                <a:srgbClr val="21BFC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038739DA-7C44-E444-7077-4FEA880DD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600" y="2044700"/>
              <a:ext cx="1554163" cy="2670175"/>
            </a:xfrm>
            <a:prstGeom prst="line">
              <a:avLst/>
            </a:prstGeom>
            <a:ln w="28575">
              <a:solidFill>
                <a:srgbClr val="21BF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737D22D3-293F-8D6F-BF13-46F5624F487E}"/>
              </a:ext>
            </a:extLst>
          </p:cNvPr>
          <p:cNvGrpSpPr/>
          <p:nvPr/>
        </p:nvGrpSpPr>
        <p:grpSpPr>
          <a:xfrm rot="14400000">
            <a:off x="4175919" y="2636991"/>
            <a:ext cx="3276600" cy="2969720"/>
            <a:chOff x="3911600" y="2044700"/>
            <a:chExt cx="3276600" cy="2969720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xmlns="" id="{2544CB99-420D-37DD-16A8-CB3F0C5DE55B}"/>
                </a:ext>
              </a:extLst>
            </p:cNvPr>
            <p:cNvCxnSpPr/>
            <p:nvPr/>
          </p:nvCxnSpPr>
          <p:spPr>
            <a:xfrm>
              <a:off x="5465763" y="2044700"/>
              <a:ext cx="1722437" cy="2969720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BDB44AFE-5D98-DACE-6DA9-EC69CAF1C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1600" y="2044700"/>
              <a:ext cx="1554163" cy="2670175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77BF5352-74A1-E51E-B8DC-6F0E146FEC62}"/>
              </a:ext>
            </a:extLst>
          </p:cNvPr>
          <p:cNvSpPr/>
          <p:nvPr/>
        </p:nvSpPr>
        <p:spPr>
          <a:xfrm>
            <a:off x="7739539" y="2435449"/>
            <a:ext cx="2949012" cy="123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15BCEE0-A94D-77AB-DD73-EABB99A1A652}"/>
              </a:ext>
            </a:extLst>
          </p:cNvPr>
          <p:cNvSpPr/>
          <p:nvPr/>
        </p:nvSpPr>
        <p:spPr>
          <a:xfrm>
            <a:off x="1841011" y="2435449"/>
            <a:ext cx="2949012" cy="123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ECC7513B-4D55-12BE-9178-18723A11CCA3}"/>
              </a:ext>
            </a:extLst>
          </p:cNvPr>
          <p:cNvSpPr/>
          <p:nvPr/>
        </p:nvSpPr>
        <p:spPr>
          <a:xfrm>
            <a:off x="4728253" y="5268496"/>
            <a:ext cx="2949012" cy="1238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C83F9524-21CE-D1D1-3916-02300594BCF9}"/>
              </a:ext>
            </a:extLst>
          </p:cNvPr>
          <p:cNvGrpSpPr/>
          <p:nvPr/>
        </p:nvGrpSpPr>
        <p:grpSpPr>
          <a:xfrm>
            <a:off x="3825772" y="4885800"/>
            <a:ext cx="514036" cy="514036"/>
            <a:chOff x="3694803" y="4399671"/>
            <a:chExt cx="514036" cy="51403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5C710CE8-8BAE-E12F-B8B8-A752C87D00EB}"/>
                </a:ext>
              </a:extLst>
            </p:cNvPr>
            <p:cNvSpPr/>
            <p:nvPr/>
          </p:nvSpPr>
          <p:spPr>
            <a:xfrm>
              <a:off x="3694803" y="4399671"/>
              <a:ext cx="514036" cy="514036"/>
            </a:xfrm>
            <a:prstGeom prst="ellipse">
              <a:avLst/>
            </a:prstGeom>
            <a:solidFill>
              <a:srgbClr val="21BFC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xmlns="" id="{747BB787-96C8-004F-B2F2-87B8DD26F629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812692" y="4529291"/>
              <a:ext cx="287896" cy="25524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884C1-1A42-5EC8-24C9-B64BFD47125F}"/>
              </a:ext>
            </a:extLst>
          </p:cNvPr>
          <p:cNvGrpSpPr/>
          <p:nvPr/>
        </p:nvGrpSpPr>
        <p:grpSpPr>
          <a:xfrm>
            <a:off x="8280087" y="4856060"/>
            <a:ext cx="514036" cy="514036"/>
            <a:chOff x="7641681" y="4255353"/>
            <a:chExt cx="514036" cy="51403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7F4CE1F6-B149-E9E3-A126-749ECFB2D22F}"/>
                </a:ext>
              </a:extLst>
            </p:cNvPr>
            <p:cNvSpPr/>
            <p:nvPr/>
          </p:nvSpPr>
          <p:spPr>
            <a:xfrm>
              <a:off x="7641681" y="4255353"/>
              <a:ext cx="514036" cy="514036"/>
            </a:xfrm>
            <a:prstGeom prst="ellipse">
              <a:avLst/>
            </a:prstGeom>
            <a:solidFill>
              <a:srgbClr val="5B4BB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23">
              <a:extLst>
                <a:ext uri="{FF2B5EF4-FFF2-40B4-BE49-F238E27FC236}">
                  <a16:creationId xmlns:a16="http://schemas.microsoft.com/office/drawing/2014/main" xmlns="" id="{D0DBE75A-BCAF-ACA0-0F0E-5743B4E2A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240" y="4388629"/>
              <a:ext cx="284918" cy="24935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4B04EDA-DBAE-AFB3-34B5-603EF103A7BB}"/>
              </a:ext>
            </a:extLst>
          </p:cNvPr>
          <p:cNvGrpSpPr/>
          <p:nvPr/>
        </p:nvGrpSpPr>
        <p:grpSpPr>
          <a:xfrm>
            <a:off x="6087702" y="1387368"/>
            <a:ext cx="514036" cy="514036"/>
            <a:chOff x="4550320" y="2629819"/>
            <a:chExt cx="514036" cy="51403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xmlns="" id="{2DE3EF7B-890E-5BAA-4E28-C04795C60EC0}"/>
                </a:ext>
              </a:extLst>
            </p:cNvPr>
            <p:cNvSpPr/>
            <p:nvPr/>
          </p:nvSpPr>
          <p:spPr>
            <a:xfrm>
              <a:off x="4550320" y="2629819"/>
              <a:ext cx="514036" cy="51403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xmlns="" id="{C765E5DE-7891-7A3A-4231-64F3A449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7484" y="2780942"/>
              <a:ext cx="160485" cy="211790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5D785D80-35CB-5770-3C01-D57DB86A6FF4}"/>
              </a:ext>
            </a:extLst>
          </p:cNvPr>
          <p:cNvSpPr/>
          <p:nvPr/>
        </p:nvSpPr>
        <p:spPr>
          <a:xfrm>
            <a:off x="5687542" y="3346049"/>
            <a:ext cx="11897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100</a:t>
            </a: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6870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모서리가 둥근 직사각형 46">
            <a:extLst>
              <a:ext uri="{FF2B5EF4-FFF2-40B4-BE49-F238E27FC236}">
                <a16:creationId xmlns:a16="http://schemas.microsoft.com/office/drawing/2014/main" xmlns="" id="{6164102C-937D-B3C7-37AD-AD6FC7B8580A}"/>
              </a:ext>
            </a:extLst>
          </p:cNvPr>
          <p:cNvSpPr/>
          <p:nvPr/>
        </p:nvSpPr>
        <p:spPr>
          <a:xfrm>
            <a:off x="7356215" y="2133956"/>
            <a:ext cx="995980" cy="2556000"/>
          </a:xfrm>
          <a:prstGeom prst="roundRect">
            <a:avLst>
              <a:gd name="adj" fmla="val 20492"/>
            </a:avLst>
          </a:prstGeom>
          <a:solidFill>
            <a:srgbClr val="5B4BB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rgbClr val="5B4BB9"/>
                </a:solidFill>
              </a:rPr>
              <a:t>75</a:t>
            </a:r>
            <a:r>
              <a:rPr lang="en-US" altLang="ko-KR" sz="1200" dirty="0">
                <a:solidFill>
                  <a:srgbClr val="5B4BB9"/>
                </a:solidFill>
              </a:rPr>
              <a:t>%</a:t>
            </a:r>
            <a:endParaRPr lang="en-US" altLang="ko-KR" sz="1050" b="1" dirty="0">
              <a:solidFill>
                <a:srgbClr val="5B4BB9"/>
              </a:solidFill>
            </a:endParaRPr>
          </a:p>
        </p:txBody>
      </p:sp>
      <p:sp>
        <p:nvSpPr>
          <p:cNvPr id="30" name="모서리가 둥근 직사각형 47">
            <a:extLst>
              <a:ext uri="{FF2B5EF4-FFF2-40B4-BE49-F238E27FC236}">
                <a16:creationId xmlns:a16="http://schemas.microsoft.com/office/drawing/2014/main" xmlns="" id="{743D95BA-06C2-680E-13DC-F0FA07724285}"/>
              </a:ext>
            </a:extLst>
          </p:cNvPr>
          <p:cNvSpPr/>
          <p:nvPr/>
        </p:nvSpPr>
        <p:spPr>
          <a:xfrm>
            <a:off x="4090072" y="2120523"/>
            <a:ext cx="995980" cy="1184401"/>
          </a:xfrm>
          <a:prstGeom prst="roundRect">
            <a:avLst>
              <a:gd name="adj" fmla="val 20492"/>
            </a:avLst>
          </a:prstGeom>
          <a:solidFill>
            <a:srgbClr val="21BFC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ysClr val="windowText" lastClr="000000"/>
                </a:solidFill>
              </a:rPr>
              <a:t>38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%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자유형 48">
            <a:extLst>
              <a:ext uri="{FF2B5EF4-FFF2-40B4-BE49-F238E27FC236}">
                <a16:creationId xmlns:a16="http://schemas.microsoft.com/office/drawing/2014/main" xmlns="" id="{70E86AB3-7F52-73A1-07F0-6A62B059B7BF}"/>
              </a:ext>
            </a:extLst>
          </p:cNvPr>
          <p:cNvSpPr/>
          <p:nvPr/>
        </p:nvSpPr>
        <p:spPr>
          <a:xfrm rot="16200000" flipH="1">
            <a:off x="6063506" y="3126721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542C3ED3-00E8-879F-0D7E-9425E4F79D2D}"/>
              </a:ext>
            </a:extLst>
          </p:cNvPr>
          <p:cNvSpPr/>
          <p:nvPr/>
        </p:nvSpPr>
        <p:spPr>
          <a:xfrm>
            <a:off x="7206505" y="4719943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805C5EDA-10A4-9DC7-6EB7-92390DBA1801}"/>
              </a:ext>
            </a:extLst>
          </p:cNvPr>
          <p:cNvCxnSpPr/>
          <p:nvPr/>
        </p:nvCxnSpPr>
        <p:spPr>
          <a:xfrm>
            <a:off x="8486666" y="3060861"/>
            <a:ext cx="0" cy="1620000"/>
          </a:xfrm>
          <a:prstGeom prst="line">
            <a:avLst/>
          </a:prstGeom>
          <a:ln w="28575">
            <a:solidFill>
              <a:srgbClr val="5B4BB9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xmlns="" id="{09788B89-8EBC-B42E-0A00-21433DA04CEE}"/>
              </a:ext>
            </a:extLst>
          </p:cNvPr>
          <p:cNvGraphicFramePr>
            <a:graphicFrameLocks noGrp="1"/>
          </p:cNvGraphicFramePr>
          <p:nvPr/>
        </p:nvGraphicFramePr>
        <p:xfrm>
          <a:off x="6017766" y="1623865"/>
          <a:ext cx="400989" cy="39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F53008C8-EBDA-692C-4833-22A9F47E0CF9}"/>
              </a:ext>
            </a:extLst>
          </p:cNvPr>
          <p:cNvCxnSpPr/>
          <p:nvPr/>
        </p:nvCxnSpPr>
        <p:spPr>
          <a:xfrm rot="16200000">
            <a:off x="7800131" y="3308524"/>
            <a:ext cx="0" cy="2736000"/>
          </a:xfrm>
          <a:prstGeom prst="line">
            <a:avLst/>
          </a:prstGeom>
          <a:ln w="12700">
            <a:solidFill>
              <a:srgbClr val="5B4BB9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자유형 54">
            <a:extLst>
              <a:ext uri="{FF2B5EF4-FFF2-40B4-BE49-F238E27FC236}">
                <a16:creationId xmlns:a16="http://schemas.microsoft.com/office/drawing/2014/main" xmlns="" id="{D5DF475B-441F-ABCD-94F7-35D7F448987C}"/>
              </a:ext>
            </a:extLst>
          </p:cNvPr>
          <p:cNvSpPr/>
          <p:nvPr/>
        </p:nvSpPr>
        <p:spPr>
          <a:xfrm rot="5400000">
            <a:off x="2790675" y="3126721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8FD7D9D-938F-890E-DE87-342BF4891B48}"/>
              </a:ext>
            </a:extLst>
          </p:cNvPr>
          <p:cNvSpPr/>
          <p:nvPr/>
        </p:nvSpPr>
        <p:spPr>
          <a:xfrm>
            <a:off x="1828340" y="3419223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1BFCA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1022828C-5F8B-9BF8-B14E-8D653CE24CCA}"/>
              </a:ext>
            </a:extLst>
          </p:cNvPr>
          <p:cNvCxnSpPr/>
          <p:nvPr/>
        </p:nvCxnSpPr>
        <p:spPr>
          <a:xfrm>
            <a:off x="3943473" y="3060861"/>
            <a:ext cx="0" cy="252000"/>
          </a:xfrm>
          <a:prstGeom prst="line">
            <a:avLst/>
          </a:prstGeom>
          <a:ln w="28575">
            <a:solidFill>
              <a:srgbClr val="21BFC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8B2043DC-8458-C5AE-3D91-737A3D6D5B9A}"/>
              </a:ext>
            </a:extLst>
          </p:cNvPr>
          <p:cNvCxnSpPr/>
          <p:nvPr/>
        </p:nvCxnSpPr>
        <p:spPr>
          <a:xfrm rot="16200000">
            <a:off x="4527300" y="1936924"/>
            <a:ext cx="0" cy="2736000"/>
          </a:xfrm>
          <a:prstGeom prst="line">
            <a:avLst/>
          </a:prstGeom>
          <a:ln w="12700">
            <a:solidFill>
              <a:srgbClr val="21BFC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8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xmlns="" id="{CB6A8601-B420-BEB2-44C6-1D71166FF5BD}"/>
              </a:ext>
            </a:extLst>
          </p:cNvPr>
          <p:cNvGraphicFramePr/>
          <p:nvPr>
            <p:extLst/>
          </p:nvPr>
        </p:nvGraphicFramePr>
        <p:xfrm>
          <a:off x="1669134" y="1779283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xmlns="" id="{C1C6669A-9ECF-1C04-DEBD-A4BDA6E78E7B}"/>
              </a:ext>
            </a:extLst>
          </p:cNvPr>
          <p:cNvSpPr/>
          <p:nvPr/>
        </p:nvSpPr>
        <p:spPr>
          <a:xfrm>
            <a:off x="6532417" y="6089744"/>
            <a:ext cx="157437" cy="157437"/>
          </a:xfrm>
          <a:prstGeom prst="ellipse">
            <a:avLst/>
          </a:prstGeom>
          <a:noFill/>
          <a:ln w="28575">
            <a:solidFill>
              <a:srgbClr val="5B4BB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EF8A4F0-D663-86B0-50C2-18D3FCCA67F4}"/>
              </a:ext>
            </a:extLst>
          </p:cNvPr>
          <p:cNvSpPr/>
          <p:nvPr/>
        </p:nvSpPr>
        <p:spPr>
          <a:xfrm>
            <a:off x="6718855" y="602727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29B3BC3C-859F-448B-D411-FF8D83A0AF99}"/>
              </a:ext>
            </a:extLst>
          </p:cNvPr>
          <p:cNvSpPr/>
          <p:nvPr/>
        </p:nvSpPr>
        <p:spPr>
          <a:xfrm>
            <a:off x="4954663" y="6089744"/>
            <a:ext cx="157437" cy="157437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5EF8197-1147-1BC9-5456-1033C1B3CD49}"/>
              </a:ext>
            </a:extLst>
          </p:cNvPr>
          <p:cNvSpPr/>
          <p:nvPr/>
        </p:nvSpPr>
        <p:spPr>
          <a:xfrm>
            <a:off x="5141101" y="602727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A0C3D3B-BFF6-000C-259E-7315DA1CFAA7}"/>
              </a:ext>
            </a:extLst>
          </p:cNvPr>
          <p:cNvSpPr/>
          <p:nvPr/>
        </p:nvSpPr>
        <p:spPr>
          <a:xfrm>
            <a:off x="4724361" y="1697585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5D10CAC-9DBC-D360-0946-E16125C8D15D}"/>
              </a:ext>
            </a:extLst>
          </p:cNvPr>
          <p:cNvSpPr/>
          <p:nvPr/>
        </p:nvSpPr>
        <p:spPr>
          <a:xfrm>
            <a:off x="8603593" y="3032063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모서리가 둥근 직사각형 31">
            <a:extLst>
              <a:ext uri="{FF2B5EF4-FFF2-40B4-BE49-F238E27FC236}">
                <a16:creationId xmlns:a16="http://schemas.microsoft.com/office/drawing/2014/main" xmlns="" id="{7F474596-6FC7-B5E3-6CD8-E8E0719765C4}"/>
              </a:ext>
            </a:extLst>
          </p:cNvPr>
          <p:cNvSpPr/>
          <p:nvPr/>
        </p:nvSpPr>
        <p:spPr>
          <a:xfrm>
            <a:off x="4794020" y="2609386"/>
            <a:ext cx="965398" cy="302979"/>
          </a:xfrm>
          <a:prstGeom prst="roundRect">
            <a:avLst>
              <a:gd name="adj" fmla="val 50000"/>
            </a:avLst>
          </a:prstGeom>
          <a:solidFill>
            <a:srgbClr val="5B4BB9"/>
          </a:solidFill>
          <a:ln w="28575" cmpd="dbl">
            <a:noFill/>
          </a:ln>
          <a:effectLst>
            <a:outerShdw blurRad="50800" dist="38100" dir="5400000" algn="t" rotWithShape="0">
              <a:srgbClr val="5B4BB9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103755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A19AA19-E581-7748-7F42-5A383C82D3FC}"/>
              </a:ext>
            </a:extLst>
          </p:cNvPr>
          <p:cNvSpPr/>
          <p:nvPr/>
        </p:nvSpPr>
        <p:spPr>
          <a:xfrm>
            <a:off x="295081" y="254258"/>
            <a:ext cx="11601838" cy="6344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dist="165100" dir="5400000" algn="t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AAF67F29-E64A-11BA-729C-684E0C1270A1}"/>
              </a:ext>
            </a:extLst>
          </p:cNvPr>
          <p:cNvSpPr/>
          <p:nvPr/>
        </p:nvSpPr>
        <p:spPr>
          <a:xfrm>
            <a:off x="295081" y="254258"/>
            <a:ext cx="89094" cy="634482"/>
          </a:xfrm>
          <a:prstGeom prst="rect">
            <a:avLst/>
          </a:prstGeom>
          <a:solidFill>
            <a:srgbClr val="5B4BB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E6E9353-2213-6DB5-C175-6B1C26AF5CF2}"/>
              </a:ext>
            </a:extLst>
          </p:cNvPr>
          <p:cNvGrpSpPr/>
          <p:nvPr/>
        </p:nvGrpSpPr>
        <p:grpSpPr>
          <a:xfrm>
            <a:off x="11431963" y="483394"/>
            <a:ext cx="180000" cy="171449"/>
            <a:chOff x="9088813" y="3112294"/>
            <a:chExt cx="180000" cy="171449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xmlns="" id="{B97646D7-1FAE-9CDC-C5E4-C51E0C5CA020}"/>
                </a:ext>
              </a:extLst>
            </p:cNvPr>
            <p:cNvSpPr/>
            <p:nvPr/>
          </p:nvSpPr>
          <p:spPr>
            <a:xfrm>
              <a:off x="9183088" y="3112294"/>
              <a:ext cx="85725" cy="171449"/>
            </a:xfrm>
            <a:custGeom>
              <a:avLst/>
              <a:gdLst>
                <a:gd name="connsiteX0" fmla="*/ 0 w 130969"/>
                <a:gd name="connsiteY0" fmla="*/ 0 h 261938"/>
                <a:gd name="connsiteX1" fmla="*/ 130969 w 130969"/>
                <a:gd name="connsiteY1" fmla="*/ 133350 h 261938"/>
                <a:gd name="connsiteX2" fmla="*/ 0 w 130969"/>
                <a:gd name="connsiteY2" fmla="*/ 261938 h 26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969" h="261938">
                  <a:moveTo>
                    <a:pt x="0" y="0"/>
                  </a:moveTo>
                  <a:lnTo>
                    <a:pt x="130969" y="133350"/>
                  </a:lnTo>
                  <a:lnTo>
                    <a:pt x="0" y="261938"/>
                  </a:lnTo>
                </a:path>
              </a:pathLst>
            </a:cu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AB532CE8-17F2-3AA6-2922-78A6646967D8}"/>
                </a:ext>
              </a:extLst>
            </p:cNvPr>
            <p:cNvCxnSpPr>
              <a:cxnSpLocks/>
            </p:cNvCxnSpPr>
            <p:nvPr/>
          </p:nvCxnSpPr>
          <p:spPr>
            <a:xfrm>
              <a:off x="9088813" y="3198017"/>
              <a:ext cx="180000" cy="1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5A4AA57E-01D3-B29D-7D00-4431734C84E3}"/>
              </a:ext>
            </a:extLst>
          </p:cNvPr>
          <p:cNvSpPr/>
          <p:nvPr/>
        </p:nvSpPr>
        <p:spPr>
          <a:xfrm>
            <a:off x="1430677" y="1757023"/>
            <a:ext cx="9350798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628EAB8C-2D7F-1CF7-3989-C7C4C3317676}"/>
              </a:ext>
            </a:extLst>
          </p:cNvPr>
          <p:cNvSpPr/>
          <p:nvPr/>
        </p:nvSpPr>
        <p:spPr>
          <a:xfrm>
            <a:off x="1430677" y="1757023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38">
            <a:extLst>
              <a:ext uri="{FF2B5EF4-FFF2-40B4-BE49-F238E27FC236}">
                <a16:creationId xmlns:a16="http://schemas.microsoft.com/office/drawing/2014/main" xmlns="" id="{5BE8D514-A95B-8174-F9B3-4483D37D9010}"/>
              </a:ext>
            </a:extLst>
          </p:cNvPr>
          <p:cNvSpPr/>
          <p:nvPr/>
        </p:nvSpPr>
        <p:spPr>
          <a:xfrm>
            <a:off x="3864944" y="3098890"/>
            <a:ext cx="1818407" cy="494270"/>
          </a:xfrm>
          <a:prstGeom prst="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25BFEB10-9611-8B42-C89B-6BA264D92D85}"/>
              </a:ext>
            </a:extLst>
          </p:cNvPr>
          <p:cNvSpPr/>
          <p:nvPr/>
        </p:nvSpPr>
        <p:spPr>
          <a:xfrm>
            <a:off x="3864944" y="1927894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B633184-EA6D-542F-0ED1-F4A79A1E1A39}"/>
              </a:ext>
            </a:extLst>
          </p:cNvPr>
          <p:cNvSpPr/>
          <p:nvPr/>
        </p:nvSpPr>
        <p:spPr>
          <a:xfrm>
            <a:off x="6095834" y="3098890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BFCA"/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DF6BB77-C099-3C9B-B26A-7C103167C54E}"/>
              </a:ext>
            </a:extLst>
          </p:cNvPr>
          <p:cNvSpPr/>
          <p:nvPr/>
        </p:nvSpPr>
        <p:spPr>
          <a:xfrm>
            <a:off x="7774196" y="2826977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21BFCA"/>
                </a:solidFill>
              </a:rPr>
              <a:t>82</a:t>
            </a:r>
            <a:r>
              <a:rPr lang="en-US" altLang="ko-KR" dirty="0">
                <a:solidFill>
                  <a:srgbClr val="21BFCA"/>
                </a:solidFill>
              </a:rPr>
              <a:t>%</a:t>
            </a:r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xmlns="" id="{CC1AD49B-113D-E08A-B582-1EBF6CAEF314}"/>
              </a:ext>
            </a:extLst>
          </p:cNvPr>
          <p:cNvSpPr/>
          <p:nvPr/>
        </p:nvSpPr>
        <p:spPr>
          <a:xfrm flipH="1">
            <a:off x="8582808" y="2613627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rgbClr val="21BFC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BFCA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327B8FD-16B2-5A87-22BC-65E820062FBD}"/>
              </a:ext>
            </a:extLst>
          </p:cNvPr>
          <p:cNvSpPr/>
          <p:nvPr/>
        </p:nvSpPr>
        <p:spPr>
          <a:xfrm>
            <a:off x="8602360" y="3223820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21BFCA"/>
                </a:solidFill>
              </a:rPr>
              <a:t>o </a:t>
            </a:r>
            <a:r>
              <a:rPr lang="en-US" altLang="ko-KR" sz="1050" b="1" dirty="0">
                <a:solidFill>
                  <a:srgbClr val="21BFCA"/>
                </a:solidFill>
              </a:rPr>
              <a:t>20</a:t>
            </a:r>
            <a:r>
              <a:rPr lang="ko-KR" altLang="en-US" sz="1050" b="1" dirty="0">
                <a:solidFill>
                  <a:srgbClr val="21BFCA"/>
                </a:solidFill>
              </a:rPr>
              <a:t>대 남성 선호도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CCD09CC3-1468-B005-B813-BC2C2B7E7DE0}"/>
              </a:ext>
            </a:extLst>
          </p:cNvPr>
          <p:cNvSpPr/>
          <p:nvPr/>
        </p:nvSpPr>
        <p:spPr>
          <a:xfrm>
            <a:off x="1430677" y="4124116"/>
            <a:ext cx="9350798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rgbClr val="5B4BB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29E754D-AE17-1634-517C-3FE3FFFE0C01}"/>
              </a:ext>
            </a:extLst>
          </p:cNvPr>
          <p:cNvSpPr/>
          <p:nvPr/>
        </p:nvSpPr>
        <p:spPr>
          <a:xfrm>
            <a:off x="1430677" y="4124116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xmlns="" id="{38B2B868-422B-86C0-D621-A029C22A2BEE}"/>
              </a:ext>
            </a:extLst>
          </p:cNvPr>
          <p:cNvSpPr/>
          <p:nvPr/>
        </p:nvSpPr>
        <p:spPr>
          <a:xfrm>
            <a:off x="3864944" y="5465983"/>
            <a:ext cx="1818407" cy="494270"/>
          </a:xfrm>
          <a:prstGeom prst="rect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7AC172DA-B525-30A7-FFE2-1C9B7B98977D}"/>
              </a:ext>
            </a:extLst>
          </p:cNvPr>
          <p:cNvSpPr/>
          <p:nvPr/>
        </p:nvSpPr>
        <p:spPr>
          <a:xfrm>
            <a:off x="3864944" y="4294987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1F2F4D61-DF0E-79A6-5231-6813A60E7121}"/>
              </a:ext>
            </a:extLst>
          </p:cNvPr>
          <p:cNvSpPr/>
          <p:nvPr/>
        </p:nvSpPr>
        <p:spPr>
          <a:xfrm>
            <a:off x="6095834" y="5465983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21BFCA"/>
                </a:solidFill>
              </a:rPr>
              <a:t>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4D071EC5-D14D-BA7A-0049-90ADC04FF27B}"/>
              </a:ext>
            </a:extLst>
          </p:cNvPr>
          <p:cNvSpPr/>
          <p:nvPr/>
        </p:nvSpPr>
        <p:spPr>
          <a:xfrm>
            <a:off x="7774196" y="5194070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21BFCA"/>
                </a:solidFill>
              </a:rPr>
              <a:t>63</a:t>
            </a:r>
            <a:r>
              <a:rPr lang="en-US" altLang="ko-KR" dirty="0">
                <a:solidFill>
                  <a:srgbClr val="21BFCA"/>
                </a:solidFill>
              </a:rPr>
              <a:t>%</a:t>
            </a:r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xmlns="" id="{E38ACF0A-5082-1C73-AC95-1C2997189422}"/>
              </a:ext>
            </a:extLst>
          </p:cNvPr>
          <p:cNvSpPr/>
          <p:nvPr/>
        </p:nvSpPr>
        <p:spPr>
          <a:xfrm flipH="1">
            <a:off x="8582808" y="4980720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rgbClr val="21BFC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21BFCA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9595F3BE-C5E5-7E98-7D8C-F2A3E0B1D4CB}"/>
              </a:ext>
            </a:extLst>
          </p:cNvPr>
          <p:cNvSpPr/>
          <p:nvPr/>
        </p:nvSpPr>
        <p:spPr>
          <a:xfrm>
            <a:off x="8602360" y="5590913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21BFCA"/>
                </a:solidFill>
              </a:rPr>
              <a:t>o </a:t>
            </a:r>
            <a:r>
              <a:rPr lang="en-US" altLang="ko-KR" sz="1050" b="1" dirty="0">
                <a:solidFill>
                  <a:srgbClr val="21BFCA"/>
                </a:solidFill>
              </a:rPr>
              <a:t>20</a:t>
            </a:r>
            <a:r>
              <a:rPr lang="ko-KR" altLang="en-US" sz="1050" b="1" dirty="0">
                <a:solidFill>
                  <a:srgbClr val="21BFCA"/>
                </a:solidFill>
              </a:rPr>
              <a:t>대 남성 선호도</a:t>
            </a:r>
          </a:p>
        </p:txBody>
      </p:sp>
    </p:spTree>
    <p:extLst>
      <p:ext uri="{BB962C8B-B14F-4D97-AF65-F5344CB8AC3E}">
        <p14:creationId xmlns:p14="http://schemas.microsoft.com/office/powerpoint/2010/main" val="27263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856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2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91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178227" y="1963888"/>
            <a:ext cx="2712746" cy="2712746"/>
          </a:xfrm>
          <a:prstGeom prst="ellipse">
            <a:avLst/>
          </a:prstGeom>
          <a:solidFill>
            <a:srgbClr val="5B4B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185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39587" y="1963888"/>
            <a:ext cx="2712746" cy="2712746"/>
          </a:xfrm>
          <a:prstGeom prst="ellipse">
            <a:avLst/>
          </a:prstGeom>
          <a:solidFill>
            <a:srgbClr val="21BF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191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202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9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407</Words>
  <Application>Microsoft Office PowerPoint</Application>
  <PresentationFormat>와이드스크린</PresentationFormat>
  <Paragraphs>102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2022-12-13T05:19:48Z</dcterms:created>
  <dcterms:modified xsi:type="dcterms:W3CDTF">2024-11-07T03:47:35Z</dcterms:modified>
</cp:coreProperties>
</file>