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7" r:id="rId2"/>
    <p:sldId id="258" r:id="rId3"/>
    <p:sldId id="259" r:id="rId4"/>
    <p:sldId id="260" r:id="rId5"/>
    <p:sldId id="261" r:id="rId6"/>
    <p:sldId id="262" r:id="rId7"/>
    <p:sldId id="267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2F30"/>
    <a:srgbClr val="34D1D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78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solidFill>
              <a:schemeClr val="bg1">
                <a:lumMod val="85000"/>
              </a:schemeClr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-3</c:v>
                </c:pt>
                <c:pt idx="1">
                  <c:v>-2</c:v>
                </c:pt>
                <c:pt idx="2">
                  <c:v>-3.5</c:v>
                </c:pt>
                <c:pt idx="3">
                  <c:v>-10</c:v>
                </c:pt>
                <c:pt idx="4">
                  <c:v>-8</c:v>
                </c:pt>
                <c:pt idx="5">
                  <c:v>-6.2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0-CA68-4807-91AB-060877AD455C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계열 2</c:v>
                </c:pt>
              </c:strCache>
            </c:strRef>
          </c:tx>
          <c:spPr>
            <a:solidFill>
              <a:srgbClr val="34D1D8"/>
            </a:solidFill>
          </c:spPr>
          <c:invertIfNegative val="0"/>
          <c:cat>
            <c:numRef>
              <c:f>Sheet1!$A$2:$A$7</c:f>
              <c:numCache>
                <c:formatCode>General</c:formatCode>
                <c:ptCount val="6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</c:numCache>
            </c:numRef>
          </c:cat>
          <c:val>
            <c:numRef>
              <c:f>Sheet1!$C$2:$C$7</c:f>
              <c:numCache>
                <c:formatCode>General</c:formatCode>
                <c:ptCount val="6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12</c:v>
                </c:pt>
                <c:pt idx="4">
                  <c:v>4</c:v>
                </c:pt>
                <c:pt idx="5">
                  <c:v>5.3</c:v>
                </c:pt>
              </c:numCache>
            </c:numRef>
          </c:val>
          <c:extLst xmlns:c16r2="http://schemas.microsoft.com/office/drawing/2015/06/chart">
            <c:ext xmlns:c16="http://schemas.microsoft.com/office/drawing/2014/chart" uri="{C3380CC4-5D6E-409C-BE32-E72D297353CC}">
              <c16:uniqueId val="{00000001-CA68-4807-91AB-060877AD455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-1306948992"/>
        <c:axId val="-1306936480"/>
      </c:barChart>
      <c:catAx>
        <c:axId val="-130694899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low"/>
        <c:spPr>
          <a:noFill/>
          <a:ln w="9525" cap="flat" cmpd="sng" algn="ctr">
            <a:solidFill>
              <a:srgbClr val="484B52"/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50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-1306936480"/>
        <c:crosses val="autoZero"/>
        <c:auto val="1"/>
        <c:lblAlgn val="ctr"/>
        <c:lblOffset val="0"/>
        <c:tickMarkSkip val="1"/>
        <c:noMultiLvlLbl val="0"/>
      </c:catAx>
      <c:valAx>
        <c:axId val="-1306936480"/>
        <c:scaling>
          <c:orientation val="minMax"/>
          <c:min val="-15"/>
        </c:scaling>
        <c:delete val="0"/>
        <c:axPos val="l"/>
        <c:numFmt formatCode="General" sourceLinked="1"/>
        <c:majorTickMark val="out"/>
        <c:minorTickMark val="none"/>
        <c:tickLblPos val="nextTo"/>
        <c:spPr>
          <a:ln>
            <a:solidFill>
              <a:srgbClr val="484B52"/>
            </a:solidFill>
          </a:ln>
        </c:spPr>
        <c:txPr>
          <a:bodyPr/>
          <a:lstStyle/>
          <a:p>
            <a:pPr>
              <a:defRPr sz="800">
                <a:solidFill>
                  <a:schemeClr val="tx1">
                    <a:lumMod val="65000"/>
                    <a:lumOff val="35000"/>
                  </a:schemeClr>
                </a:solidFill>
              </a:defRPr>
            </a:pPr>
            <a:endParaRPr lang="ko-KR"/>
          </a:p>
        </c:txPr>
        <c:crossAx val="-130694899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540828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249195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175842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2113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90770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5770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33118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97258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48659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92648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794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2024-12-04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7021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AFAF8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43C59168-407A-3D96-C205-6CF5266DFEC6}"/>
              </a:ext>
            </a:extLst>
          </p:cNvPr>
          <p:cNvSpPr/>
          <p:nvPr/>
        </p:nvSpPr>
        <p:spPr>
          <a:xfrm flipH="1">
            <a:off x="2941929" y="2215663"/>
            <a:ext cx="6312378" cy="2173459"/>
          </a:xfrm>
          <a:prstGeom prst="round1Rect">
            <a:avLst>
              <a:gd name="adj" fmla="val 5215"/>
            </a:avLst>
          </a:prstGeom>
          <a:gradFill flip="none" rotWithShape="1">
            <a:gsLst>
              <a:gs pos="65000">
                <a:srgbClr val="34D1D8"/>
              </a:gs>
              <a:gs pos="65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80000" rtlCol="0" anchor="t"/>
          <a:lstStyle/>
          <a:p>
            <a:pPr marL="355600" latinLnBrk="0">
              <a:defRPr/>
            </a:pPr>
            <a:r>
              <a:rPr lang="en-US" altLang="ko-KR" sz="40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</a:t>
            </a:r>
          </a:p>
          <a:p>
            <a:pPr marL="355600" latinLnBrk="0">
              <a:defRPr/>
            </a:pPr>
            <a:r>
              <a:rPr lang="en-US" altLang="ko-KR" sz="105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dirty="0">
              <a:solidFill>
                <a:prstClr val="white"/>
              </a:solidFill>
            </a:endParaRPr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xmlns="" id="{6FEBAD06-E60E-E2F5-6B8C-91257E6D4503}"/>
              </a:ext>
            </a:extLst>
          </p:cNvPr>
          <p:cNvGrpSpPr/>
          <p:nvPr/>
        </p:nvGrpSpPr>
        <p:grpSpPr>
          <a:xfrm>
            <a:off x="2304482" y="1771799"/>
            <a:ext cx="1052776" cy="742390"/>
            <a:chOff x="127247" y="157634"/>
            <a:chExt cx="596096" cy="420351"/>
          </a:xfrm>
        </p:grpSpPr>
        <p:grpSp>
          <p:nvGrpSpPr>
            <p:cNvPr id="18" name="그룹 17">
              <a:extLst>
                <a:ext uri="{FF2B5EF4-FFF2-40B4-BE49-F238E27FC236}">
                  <a16:creationId xmlns:a16="http://schemas.microsoft.com/office/drawing/2014/main" xmlns="" id="{B29EDA62-39E0-8DCD-5F2C-5595414AF0D6}"/>
                </a:ext>
              </a:extLst>
            </p:cNvPr>
            <p:cNvGrpSpPr/>
            <p:nvPr/>
          </p:nvGrpSpPr>
          <p:grpSpPr>
            <a:xfrm>
              <a:off x="270206" y="307653"/>
              <a:ext cx="415316" cy="150019"/>
              <a:chOff x="7783479" y="606851"/>
              <a:chExt cx="925099" cy="334160"/>
            </a:xfrm>
            <a:solidFill>
              <a:srgbClr val="0D2F30"/>
            </a:solidFill>
            <a:effectLst>
              <a:outerShdw blurRad="254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9" name="자유형: 도형 18">
                <a:extLst>
                  <a:ext uri="{FF2B5EF4-FFF2-40B4-BE49-F238E27FC236}">
                    <a16:creationId xmlns:a16="http://schemas.microsoft.com/office/drawing/2014/main" xmlns="" id="{012ED932-73BA-63A9-9417-006B763D9A98}"/>
                  </a:ext>
                </a:extLst>
              </p:cNvPr>
              <p:cNvSpPr/>
              <p:nvPr/>
            </p:nvSpPr>
            <p:spPr>
              <a:xfrm rot="1137521">
                <a:off x="8306943" y="746305"/>
                <a:ext cx="319974" cy="194706"/>
              </a:xfrm>
              <a:custGeom>
                <a:avLst/>
                <a:gdLst>
                  <a:gd name="connsiteX0" fmla="*/ 0 w 319975"/>
                  <a:gd name="connsiteY0" fmla="*/ 52008 h 194707"/>
                  <a:gd name="connsiteX1" fmla="*/ 151396 w 319975"/>
                  <a:gd name="connsiteY1" fmla="*/ 0 h 194707"/>
                  <a:gd name="connsiteX2" fmla="*/ 154196 w 319975"/>
                  <a:gd name="connsiteY2" fmla="*/ 17412 h 194707"/>
                  <a:gd name="connsiteX3" fmla="*/ 319975 w 319975"/>
                  <a:gd name="connsiteY3" fmla="*/ 194706 h 194707"/>
                  <a:gd name="connsiteX4" fmla="*/ 319975 w 319975"/>
                  <a:gd name="connsiteY4" fmla="*/ 194707 h 194707"/>
                  <a:gd name="connsiteX5" fmla="*/ 26717 w 319975"/>
                  <a:gd name="connsiteY5" fmla="*/ 86247 h 1947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</a:cxnLst>
                <a:rect l="l" t="t" r="r" b="b"/>
                <a:pathLst>
                  <a:path w="319975" h="194707">
                    <a:moveTo>
                      <a:pt x="0" y="52008"/>
                    </a:moveTo>
                    <a:lnTo>
                      <a:pt x="151396" y="0"/>
                    </a:lnTo>
                    <a:lnTo>
                      <a:pt x="154196" y="17412"/>
                    </a:lnTo>
                    <a:cubicBezTo>
                      <a:pt x="176300" y="85158"/>
                      <a:pt x="231560" y="148581"/>
                      <a:pt x="319975" y="194706"/>
                    </a:cubicBezTo>
                    <a:lnTo>
                      <a:pt x="319975" y="194707"/>
                    </a:lnTo>
                    <a:cubicBezTo>
                      <a:pt x="197900" y="194707"/>
                      <a:pt x="90271" y="151684"/>
                      <a:pt x="26717" y="86247"/>
                    </a:cubicBezTo>
                    <a:close/>
                  </a:path>
                </a:pathLst>
              </a:cu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>
                  <a:defRPr/>
                </a:pPr>
                <a:endParaRPr lang="ko-KR" altLang="en-US" sz="800">
                  <a:solidFill>
                    <a:srgbClr val="FF7C80"/>
                  </a:solidFill>
                </a:endParaRPr>
              </a:p>
            </p:txBody>
          </p:sp>
          <p:sp>
            <p:nvSpPr>
              <p:cNvPr id="20" name="사각형: 둥근 모서리 11">
                <a:extLst>
                  <a:ext uri="{FF2B5EF4-FFF2-40B4-BE49-F238E27FC236}">
                    <a16:creationId xmlns:a16="http://schemas.microsoft.com/office/drawing/2014/main" xmlns="" id="{1EDD73CD-04E9-30E1-A295-5CC3BBF4197E}"/>
                  </a:ext>
                </a:extLst>
              </p:cNvPr>
              <p:cNvSpPr/>
              <p:nvPr/>
            </p:nvSpPr>
            <p:spPr>
              <a:xfrm>
                <a:off x="7783479" y="606851"/>
                <a:ext cx="925099" cy="260612"/>
              </a:xfrm>
              <a:prstGeom prst="roundRect">
                <a:avLst>
                  <a:gd name="adj" fmla="val 50000"/>
                </a:avLst>
              </a:prstGeom>
              <a:grpFill/>
              <a:ln>
                <a:noFill/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rtlCol="0" anchor="ctr"/>
              <a:lstStyle/>
              <a:p>
                <a:pPr algn="ctr">
                  <a:defRPr/>
                </a:pPr>
                <a:r>
                  <a:rPr lang="en-US" altLang="ko-KR" sz="700" dirty="0">
                    <a:solidFill>
                      <a:srgbClr val="FFC000">
                        <a:lumMod val="60000"/>
                        <a:lumOff val="40000"/>
                      </a:srgbClr>
                    </a:solidFill>
                    <a:latin typeface="Tmon몬소리 Black" panose="02000A03000000000000" pitchFamily="2" charset="-127"/>
                    <a:ea typeface="Tmon몬소리 Black" panose="02000A03000000000000" pitchFamily="2" charset="-127"/>
                  </a:rPr>
                  <a:t>4P MIX</a:t>
                </a:r>
                <a:endParaRPr lang="ko-KR" altLang="en-US" sz="70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endParaRPr>
              </a:p>
            </p:txBody>
          </p:sp>
        </p:grpSp>
        <p:sp>
          <p:nvSpPr>
            <p:cNvPr id="13" name="자유형: 도형 12">
              <a:extLst>
                <a:ext uri="{FF2B5EF4-FFF2-40B4-BE49-F238E27FC236}">
                  <a16:creationId xmlns:a16="http://schemas.microsoft.com/office/drawing/2014/main" xmlns="" id="{FEFBFE07-ADD6-70BC-0A6F-5B9961E23AB1}"/>
                </a:ext>
              </a:extLst>
            </p:cNvPr>
            <p:cNvSpPr/>
            <p:nvPr/>
          </p:nvSpPr>
          <p:spPr>
            <a:xfrm>
              <a:off x="127247" y="157634"/>
              <a:ext cx="142959" cy="15001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22225" cap="rnd" cmpd="dbl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4" name="자유형: 도형 13">
              <a:extLst>
                <a:ext uri="{FF2B5EF4-FFF2-40B4-BE49-F238E27FC236}">
                  <a16:creationId xmlns:a16="http://schemas.microsoft.com/office/drawing/2014/main" xmlns="" id="{7CEF39F2-7B2E-95D6-4F8F-14BB8F3BA7EE}"/>
                </a:ext>
              </a:extLst>
            </p:cNvPr>
            <p:cNvSpPr/>
            <p:nvPr/>
          </p:nvSpPr>
          <p:spPr>
            <a:xfrm rot="1490236">
              <a:off x="647700" y="498606"/>
              <a:ext cx="75643" cy="79379"/>
            </a:xfrm>
            <a:custGeom>
              <a:avLst/>
              <a:gdLst>
                <a:gd name="connsiteX0" fmla="*/ 0 w 192881"/>
                <a:gd name="connsiteY0" fmla="*/ 109537 h 202406"/>
                <a:gd name="connsiteX1" fmla="*/ 180975 w 192881"/>
                <a:gd name="connsiteY1" fmla="*/ 28575 h 202406"/>
                <a:gd name="connsiteX2" fmla="*/ 69056 w 192881"/>
                <a:gd name="connsiteY2" fmla="*/ 202406 h 202406"/>
                <a:gd name="connsiteX3" fmla="*/ 52387 w 192881"/>
                <a:gd name="connsiteY3" fmla="*/ 0 h 202406"/>
                <a:gd name="connsiteX4" fmla="*/ 192881 w 192881"/>
                <a:gd name="connsiteY4" fmla="*/ 145256 h 202406"/>
                <a:gd name="connsiteX5" fmla="*/ 0 w 192881"/>
                <a:gd name="connsiteY5" fmla="*/ 109537 h 20240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92881" h="202406">
                  <a:moveTo>
                    <a:pt x="0" y="109537"/>
                  </a:moveTo>
                  <a:lnTo>
                    <a:pt x="180975" y="28575"/>
                  </a:lnTo>
                  <a:lnTo>
                    <a:pt x="69056" y="202406"/>
                  </a:lnTo>
                  <a:lnTo>
                    <a:pt x="52387" y="0"/>
                  </a:lnTo>
                  <a:lnTo>
                    <a:pt x="192881" y="145256"/>
                  </a:lnTo>
                  <a:lnTo>
                    <a:pt x="0" y="109537"/>
                  </a:lnTo>
                  <a:close/>
                </a:path>
              </a:pathLst>
            </a:custGeom>
            <a:noFill/>
            <a:ln w="12700" cap="rnd" cmpd="sng">
              <a:solidFill>
                <a:srgbClr val="FFC000"/>
              </a:solidFill>
              <a:round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xmlns="" id="{84CDF343-D492-CEDA-4E74-34D171ACA327}"/>
              </a:ext>
            </a:extLst>
          </p:cNvPr>
          <p:cNvSpPr txBox="1"/>
          <p:nvPr/>
        </p:nvSpPr>
        <p:spPr>
          <a:xfrm>
            <a:off x="3290461" y="3801293"/>
            <a:ext cx="3604846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/>
            </a:pPr>
            <a:r>
              <a:rPr lang="ko-KR" altLang="en-US" sz="2000" i="1" kern="0" dirty="0">
                <a:ln w="9525">
                  <a:noFill/>
                </a:ln>
                <a:solidFill>
                  <a:srgbClr val="34D1D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경영학과 </a:t>
            </a:r>
            <a:r>
              <a:rPr lang="en-US" altLang="ko-KR" sz="2000" i="1" kern="0" dirty="0">
                <a:ln w="9525">
                  <a:noFill/>
                </a:ln>
                <a:solidFill>
                  <a:srgbClr val="34D1D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201234567 </a:t>
            </a:r>
            <a:r>
              <a:rPr lang="ko-KR" altLang="en-US" sz="2000" i="1" kern="0" dirty="0">
                <a:ln w="9525">
                  <a:noFill/>
                </a:ln>
                <a:solidFill>
                  <a:srgbClr val="34D1D8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조현석</a:t>
            </a:r>
            <a:endParaRPr lang="ko-KR" altLang="en-US" dirty="0">
              <a:solidFill>
                <a:srgbClr val="34D1D8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2595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277393"/>
            <a:ext cx="7302474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*</a:t>
            </a:r>
            <a:r>
              <a:rPr lang="ko-KR" altLang="en-US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점선 테두리는 기본 컬러</a:t>
            </a:r>
            <a:endParaRPr lang="en-US" altLang="ko-KR" b="1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8" name="타원 7"/>
          <p:cNvSpPr/>
          <p:nvPr/>
        </p:nvSpPr>
        <p:spPr>
          <a:xfrm>
            <a:off x="2970128" y="1778239"/>
            <a:ext cx="2837302" cy="2837302"/>
          </a:xfrm>
          <a:prstGeom prst="ellipse">
            <a:avLst/>
          </a:prstGeom>
          <a:solidFill>
            <a:srgbClr val="34D1D8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52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209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216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448549" y="1778239"/>
            <a:ext cx="2837302" cy="2837302"/>
          </a:xfrm>
          <a:prstGeom prst="ellipse">
            <a:avLst/>
          </a:prstGeom>
          <a:solidFill>
            <a:srgbClr val="0D2F30"/>
          </a:solidFill>
          <a:ln w="15875"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R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13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G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47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altLang="ko-KR" sz="3600" b="1" dirty="0">
                <a:ln w="3175">
                  <a:noFill/>
                </a:ln>
                <a:solidFill>
                  <a:prstClr val="white"/>
                </a:solidFill>
              </a:rPr>
              <a:t>B </a:t>
            </a:r>
            <a:r>
              <a:rPr lang="en-US" altLang="ko-KR" sz="3600" b="1" dirty="0" smtClean="0">
                <a:ln w="3175">
                  <a:noFill/>
                </a:ln>
                <a:solidFill>
                  <a:prstClr val="white"/>
                </a:solidFill>
              </a:rPr>
              <a:t>48</a:t>
            </a:r>
            <a:endParaRPr lang="en-US" altLang="ko-KR" sz="36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38804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AFAF8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43C59168-407A-3D96-C205-6CF5266DFEC6}"/>
              </a:ext>
            </a:extLst>
          </p:cNvPr>
          <p:cNvSpPr/>
          <p:nvPr/>
        </p:nvSpPr>
        <p:spPr>
          <a:xfrm flipH="1">
            <a:off x="179640" y="210312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B29EDA62-39E0-8DCD-5F2C-5595414AF0D6}"/>
              </a:ext>
            </a:extLst>
          </p:cNvPr>
          <p:cNvGrpSpPr/>
          <p:nvPr/>
        </p:nvGrpSpPr>
        <p:grpSpPr>
          <a:xfrm>
            <a:off x="270206" y="307653"/>
            <a:ext cx="415316" cy="150019"/>
            <a:chOff x="7783479" y="606851"/>
            <a:chExt cx="925099" cy="334160"/>
          </a:xfrm>
          <a:solidFill>
            <a:srgbClr val="0D2F30"/>
          </a:solidFill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012ED932-73BA-63A9-9417-006B763D9A98}"/>
                </a:ext>
              </a:extLst>
            </p:cNvPr>
            <p:cNvSpPr/>
            <p:nvPr/>
          </p:nvSpPr>
          <p:spPr>
            <a:xfrm rot="1137521">
              <a:off x="8306943" y="746305"/>
              <a:ext cx="319974" cy="194706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sz="800">
                <a:solidFill>
                  <a:srgbClr val="FF7C80"/>
                </a:solidFill>
              </a:endParaRPr>
            </a:p>
          </p:txBody>
        </p:sp>
        <p:sp>
          <p:nvSpPr>
            <p:cNvPr id="20" name="사각형: 둥근 모서리 11">
              <a:extLst>
                <a:ext uri="{FF2B5EF4-FFF2-40B4-BE49-F238E27FC236}">
                  <a16:creationId xmlns:a16="http://schemas.microsoft.com/office/drawing/2014/main" xmlns="" id="{1EDD73CD-04E9-30E1-A295-5CC3BBF4197E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500" dirty="0"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FEFBFE07-ADD6-70BC-0A6F-5B9961E23AB1}"/>
              </a:ext>
            </a:extLst>
          </p:cNvPr>
          <p:cNvSpPr/>
          <p:nvPr/>
        </p:nvSpPr>
        <p:spPr>
          <a:xfrm>
            <a:off x="72184" y="62680"/>
            <a:ext cx="142959" cy="15001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12700" cap="rnd" cmpd="dbl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7CEF39F2-7B2E-95D6-4F8F-14BB8F3BA7EE}"/>
              </a:ext>
            </a:extLst>
          </p:cNvPr>
          <p:cNvSpPr/>
          <p:nvPr/>
        </p:nvSpPr>
        <p:spPr>
          <a:xfrm rot="1490236">
            <a:off x="621342" y="480767"/>
            <a:ext cx="75643" cy="7937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1" name="표 20">
            <a:extLst>
              <a:ext uri="{FF2B5EF4-FFF2-40B4-BE49-F238E27FC236}">
                <a16:creationId xmlns:a16="http://schemas.microsoft.com/office/drawing/2014/main" xmlns="" id="{E7998473-BA05-6B73-F267-158DA0BCDAAF}"/>
              </a:ext>
            </a:extLst>
          </p:cNvPr>
          <p:cNvGraphicFramePr>
            <a:graphicFrameLocks noGrp="1"/>
          </p:cNvGraphicFramePr>
          <p:nvPr/>
        </p:nvGraphicFramePr>
        <p:xfrm>
          <a:off x="1055076" y="2112813"/>
          <a:ext cx="10248001" cy="37854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040537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4621396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2586068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</a:tblGrid>
              <a:tr h="379945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>
                          <a:solidFill>
                            <a:schemeClr val="bg1"/>
                          </a:solidFill>
                        </a:rPr>
                        <a:t>CONTENTS</a:t>
                      </a:r>
                      <a:endParaRPr lang="ko-KR" altLang="en-US" sz="1400" dirty="0">
                        <a:solidFill>
                          <a:schemeClr val="bg1"/>
                        </a:solidFill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8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</a:rPr>
                        <a:t>CONTENTS</a:t>
                      </a:r>
                      <a:endParaRPr kumimoji="0" lang="ko-KR" altLang="en-US" sz="1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+mn-lt"/>
                        <a:ea typeface="+mn-ea"/>
                      </a:endParaRP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38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A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D1D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B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7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D1D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>
                        <a:alpha val="17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D1D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851371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컨텐츠에</a:t>
                      </a: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대한 내용을 적어요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TEXT C</a:t>
                      </a:r>
                    </a:p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05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Enjoy your stylish business and campus life with BIZCAM 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34D1D8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  <a:r>
                        <a:rPr kumimoji="0" lang="ko-KR" alt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bg2">
                              <a:lumMod val="50000"/>
                            </a:schemeClr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●●●●●</a:t>
                      </a:r>
                    </a:p>
                  </a:txBody>
                  <a:tcPr anchor="ctr">
                    <a:lnL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484B52"/>
                      </a:solidFill>
                      <a:prstDash val="sysDash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</a:tbl>
          </a:graphicData>
        </a:graphic>
      </p:graphicFrame>
      <p:sp>
        <p:nvSpPr>
          <p:cNvPr id="22" name="직사각형 21">
            <a:extLst>
              <a:ext uri="{FF2B5EF4-FFF2-40B4-BE49-F238E27FC236}">
                <a16:creationId xmlns:a16="http://schemas.microsoft.com/office/drawing/2014/main" xmlns="" id="{B7945200-FF1A-20A7-99DD-4FAFC5835164}"/>
              </a:ext>
            </a:extLst>
          </p:cNvPr>
          <p:cNvSpPr/>
          <p:nvPr/>
        </p:nvSpPr>
        <p:spPr>
          <a:xfrm>
            <a:off x="3069663" y="1107450"/>
            <a:ext cx="6232428" cy="7550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</a:t>
            </a:r>
            <a:r>
              <a:rPr lang="en-US" altLang="ko-KR" sz="10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PowerPoint is a computer program created by Microsoft Office Microsoft Office PowerPoint is the presentation program used the most in the world.</a:t>
            </a:r>
            <a:r>
              <a:rPr lang="ko-KR" altLang="en-US" sz="10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</a:t>
            </a:r>
            <a:endParaRPr lang="en-US" altLang="ko-KR" sz="1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xmlns="" id="{9996DE40-B8D6-75FB-74BB-D24A60BEEBE1}"/>
              </a:ext>
            </a:extLst>
          </p:cNvPr>
          <p:cNvGrpSpPr/>
          <p:nvPr/>
        </p:nvGrpSpPr>
        <p:grpSpPr>
          <a:xfrm>
            <a:off x="1196287" y="3655699"/>
            <a:ext cx="257859" cy="257859"/>
            <a:chOff x="8060346" y="1488344"/>
            <a:chExt cx="257859" cy="257859"/>
          </a:xfrm>
          <a:solidFill>
            <a:schemeClr val="bg1"/>
          </a:solidFill>
        </p:grpSpPr>
        <p:sp>
          <p:nvSpPr>
            <p:cNvPr id="24" name="타원 23">
              <a:extLst>
                <a:ext uri="{FF2B5EF4-FFF2-40B4-BE49-F238E27FC236}">
                  <a16:creationId xmlns:a16="http://schemas.microsoft.com/office/drawing/2014/main" xmlns="" id="{B033F228-52A8-02ED-DB34-434F44311C22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grpFill/>
            <a:ln w="25400">
              <a:solidFill>
                <a:srgbClr val="34D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자유형: 도형 24">
              <a:extLst>
                <a:ext uri="{FF2B5EF4-FFF2-40B4-BE49-F238E27FC236}">
                  <a16:creationId xmlns:a16="http://schemas.microsoft.com/office/drawing/2014/main" xmlns="" id="{8363237F-4B93-3E9D-9CDC-FD2D879E0739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grpFill/>
            <a:ln w="25400">
              <a:solidFill>
                <a:srgbClr val="34D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095315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AFAF8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43C59168-407A-3D96-C205-6CF5266DFEC6}"/>
              </a:ext>
            </a:extLst>
          </p:cNvPr>
          <p:cNvSpPr/>
          <p:nvPr/>
        </p:nvSpPr>
        <p:spPr>
          <a:xfrm flipH="1">
            <a:off x="179640" y="210312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B29EDA62-39E0-8DCD-5F2C-5595414AF0D6}"/>
              </a:ext>
            </a:extLst>
          </p:cNvPr>
          <p:cNvGrpSpPr/>
          <p:nvPr/>
        </p:nvGrpSpPr>
        <p:grpSpPr>
          <a:xfrm>
            <a:off x="270206" y="307653"/>
            <a:ext cx="415316" cy="150019"/>
            <a:chOff x="7783479" y="606851"/>
            <a:chExt cx="925099" cy="334160"/>
          </a:xfrm>
          <a:solidFill>
            <a:srgbClr val="0D2F30"/>
          </a:solidFill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012ED932-73BA-63A9-9417-006B763D9A98}"/>
                </a:ext>
              </a:extLst>
            </p:cNvPr>
            <p:cNvSpPr/>
            <p:nvPr/>
          </p:nvSpPr>
          <p:spPr>
            <a:xfrm rot="1137521">
              <a:off x="8306943" y="746305"/>
              <a:ext cx="319974" cy="194706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sz="800">
                <a:solidFill>
                  <a:srgbClr val="FF7C80"/>
                </a:solidFill>
              </a:endParaRPr>
            </a:p>
          </p:txBody>
        </p:sp>
        <p:sp>
          <p:nvSpPr>
            <p:cNvPr id="20" name="사각형: 둥근 모서리 11">
              <a:extLst>
                <a:ext uri="{FF2B5EF4-FFF2-40B4-BE49-F238E27FC236}">
                  <a16:creationId xmlns:a16="http://schemas.microsoft.com/office/drawing/2014/main" xmlns="" id="{1EDD73CD-04E9-30E1-A295-5CC3BBF4197E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500" dirty="0"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FEFBFE07-ADD6-70BC-0A6F-5B9961E23AB1}"/>
              </a:ext>
            </a:extLst>
          </p:cNvPr>
          <p:cNvSpPr/>
          <p:nvPr/>
        </p:nvSpPr>
        <p:spPr>
          <a:xfrm>
            <a:off x="72184" y="62680"/>
            <a:ext cx="142959" cy="15001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12700" cap="rnd" cmpd="dbl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7CEF39F2-7B2E-95D6-4F8F-14BB8F3BA7EE}"/>
              </a:ext>
            </a:extLst>
          </p:cNvPr>
          <p:cNvSpPr/>
          <p:nvPr/>
        </p:nvSpPr>
        <p:spPr>
          <a:xfrm rot="1490236">
            <a:off x="621342" y="480767"/>
            <a:ext cx="75643" cy="7937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" name="차트 1">
            <a:extLst>
              <a:ext uri="{FF2B5EF4-FFF2-40B4-BE49-F238E27FC236}">
                <a16:creationId xmlns:a16="http://schemas.microsoft.com/office/drawing/2014/main" xmlns="" id="{A5F4828B-C1B1-4CF1-E6F0-7DBA6D15620C}"/>
              </a:ext>
            </a:extLst>
          </p:cNvPr>
          <p:cNvGraphicFramePr/>
          <p:nvPr/>
        </p:nvGraphicFramePr>
        <p:xfrm>
          <a:off x="4726970" y="1530196"/>
          <a:ext cx="5702300" cy="432516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모서리가 둥근 직사각형 6">
            <a:extLst>
              <a:ext uri="{FF2B5EF4-FFF2-40B4-BE49-F238E27FC236}">
                <a16:creationId xmlns:a16="http://schemas.microsoft.com/office/drawing/2014/main" xmlns="" id="{A8E202C4-BB12-3CEA-5D4C-FAB60E6505C8}"/>
              </a:ext>
            </a:extLst>
          </p:cNvPr>
          <p:cNvSpPr/>
          <p:nvPr/>
        </p:nvSpPr>
        <p:spPr>
          <a:xfrm>
            <a:off x="7720434" y="1786920"/>
            <a:ext cx="806825" cy="4141694"/>
          </a:xfrm>
          <a:prstGeom prst="roundRect">
            <a:avLst>
              <a:gd name="adj" fmla="val 12746"/>
            </a:avLst>
          </a:prstGeom>
          <a:noFill/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FA805A22-F9F0-8449-3502-3AC72A741C58}"/>
              </a:ext>
            </a:extLst>
          </p:cNvPr>
          <p:cNvSpPr txBox="1"/>
          <p:nvPr/>
        </p:nvSpPr>
        <p:spPr>
          <a:xfrm>
            <a:off x="1700137" y="2668875"/>
            <a:ext cx="12121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altLang="ko-KR" sz="28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75</a:t>
            </a: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%</a:t>
            </a:r>
          </a:p>
          <a:p>
            <a:pPr algn="ctr">
              <a:lnSpc>
                <a:spcPct val="150000"/>
              </a:lnSpc>
              <a:defRPr/>
            </a:pPr>
            <a:r>
              <a:rPr lang="en-US" altLang="ko-KR" sz="800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xmlns="" id="{F7C27967-EB3B-385D-CC64-1AD026AF106F}"/>
              </a:ext>
            </a:extLst>
          </p:cNvPr>
          <p:cNvSpPr/>
          <p:nvPr/>
        </p:nvSpPr>
        <p:spPr>
          <a:xfrm>
            <a:off x="1393714" y="2108369"/>
            <a:ext cx="1780542" cy="1780542"/>
          </a:xfrm>
          <a:prstGeom prst="ellipse">
            <a:avLst/>
          </a:prstGeom>
          <a:ln w="60325" cap="rnd">
            <a:solidFill>
              <a:schemeClr val="bg1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7" name="원호 6">
            <a:extLst>
              <a:ext uri="{FF2B5EF4-FFF2-40B4-BE49-F238E27FC236}">
                <a16:creationId xmlns:a16="http://schemas.microsoft.com/office/drawing/2014/main" xmlns="" id="{A2CC2D8D-E718-2C1C-8293-C99D27C394F1}"/>
              </a:ext>
            </a:extLst>
          </p:cNvPr>
          <p:cNvSpPr/>
          <p:nvPr/>
        </p:nvSpPr>
        <p:spPr>
          <a:xfrm>
            <a:off x="1393715" y="2111458"/>
            <a:ext cx="1780542" cy="1780542"/>
          </a:xfrm>
          <a:prstGeom prst="arc">
            <a:avLst>
              <a:gd name="adj1" fmla="val 16200000"/>
              <a:gd name="adj2" fmla="val 11013480"/>
            </a:avLst>
          </a:prstGeom>
          <a:ln w="88900" cap="rnd">
            <a:solidFill>
              <a:srgbClr val="34D1D8"/>
            </a:solidFill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1400">
              <a:solidFill>
                <a:srgbClr val="4B7FFF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9C8E6FC1-81AF-6E46-7AB7-CEC3F078850A}"/>
              </a:ext>
            </a:extLst>
          </p:cNvPr>
          <p:cNvSpPr/>
          <p:nvPr/>
        </p:nvSpPr>
        <p:spPr>
          <a:xfrm>
            <a:off x="1088631" y="4284355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xmlns="" id="{24FEBB18-3E5D-D5D3-D5B1-D1DF25E520D7}"/>
              </a:ext>
            </a:extLst>
          </p:cNvPr>
          <p:cNvSpPr/>
          <p:nvPr/>
        </p:nvSpPr>
        <p:spPr>
          <a:xfrm>
            <a:off x="8730531" y="1664722"/>
            <a:ext cx="2435125" cy="11079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400" b="1" dirty="0">
                <a:solidFill>
                  <a:prstClr val="white"/>
                </a:solidFill>
              </a:rPr>
              <a:t>CONTENTS A</a:t>
            </a:r>
          </a:p>
          <a:p>
            <a:pPr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white"/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/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white">
                    <a:lumMod val="50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xmlns="" id="{6A91895E-90AA-1B73-5573-EA2D196315F7}"/>
              </a:ext>
            </a:extLst>
          </p:cNvPr>
          <p:cNvGrpSpPr/>
          <p:nvPr/>
        </p:nvGrpSpPr>
        <p:grpSpPr>
          <a:xfrm>
            <a:off x="7994916" y="1664722"/>
            <a:ext cx="257859" cy="257859"/>
            <a:chOff x="8060346" y="1488344"/>
            <a:chExt cx="257859" cy="257859"/>
          </a:xfrm>
        </p:grpSpPr>
        <p:sp>
          <p:nvSpPr>
            <p:cNvPr id="11" name="타원 10">
              <a:extLst>
                <a:ext uri="{FF2B5EF4-FFF2-40B4-BE49-F238E27FC236}">
                  <a16:creationId xmlns:a16="http://schemas.microsoft.com/office/drawing/2014/main" xmlns="" id="{5F63050D-DA95-01BE-FEDF-EE714326BED2}"/>
                </a:ext>
              </a:extLst>
            </p:cNvPr>
            <p:cNvSpPr/>
            <p:nvPr/>
          </p:nvSpPr>
          <p:spPr>
            <a:xfrm>
              <a:off x="8060346" y="1488344"/>
              <a:ext cx="257859" cy="257859"/>
            </a:xfrm>
            <a:prstGeom prst="ellipse">
              <a:avLst/>
            </a:prstGeom>
            <a:solidFill>
              <a:schemeClr val="bg1"/>
            </a:solidFill>
            <a:ln w="25400">
              <a:solidFill>
                <a:srgbClr val="34D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2" name="자유형: 도형 11">
              <a:extLst>
                <a:ext uri="{FF2B5EF4-FFF2-40B4-BE49-F238E27FC236}">
                  <a16:creationId xmlns:a16="http://schemas.microsoft.com/office/drawing/2014/main" xmlns="" id="{98EFDAB1-662C-6634-A187-C09A37CB7328}"/>
                </a:ext>
              </a:extLst>
            </p:cNvPr>
            <p:cNvSpPr/>
            <p:nvPr/>
          </p:nvSpPr>
          <p:spPr>
            <a:xfrm>
              <a:off x="8099730" y="1556751"/>
              <a:ext cx="179090" cy="121045"/>
            </a:xfrm>
            <a:custGeom>
              <a:avLst/>
              <a:gdLst>
                <a:gd name="connsiteX0" fmla="*/ 0 w 123825"/>
                <a:gd name="connsiteY0" fmla="*/ 19050 h 76200"/>
                <a:gd name="connsiteX1" fmla="*/ 47625 w 123825"/>
                <a:gd name="connsiteY1" fmla="*/ 76200 h 76200"/>
                <a:gd name="connsiteX2" fmla="*/ 123825 w 123825"/>
                <a:gd name="connsiteY2" fmla="*/ 0 h 76200"/>
                <a:gd name="connsiteX0" fmla="*/ 0 w 112741"/>
                <a:gd name="connsiteY0" fmla="*/ 37061 h 76200"/>
                <a:gd name="connsiteX1" fmla="*/ 36541 w 112741"/>
                <a:gd name="connsiteY1" fmla="*/ 76200 h 76200"/>
                <a:gd name="connsiteX2" fmla="*/ 112741 w 112741"/>
                <a:gd name="connsiteY2" fmla="*/ 0 h 762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12741" h="76200">
                  <a:moveTo>
                    <a:pt x="0" y="37061"/>
                  </a:moveTo>
                  <a:lnTo>
                    <a:pt x="36541" y="76200"/>
                  </a:lnTo>
                  <a:lnTo>
                    <a:pt x="112741" y="0"/>
                  </a:lnTo>
                </a:path>
              </a:pathLst>
            </a:custGeom>
            <a:noFill/>
            <a:ln w="25400">
              <a:solidFill>
                <a:srgbClr val="34D1D8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0816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AFAF8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43C59168-407A-3D96-C205-6CF5266DFEC6}"/>
              </a:ext>
            </a:extLst>
          </p:cNvPr>
          <p:cNvSpPr/>
          <p:nvPr/>
        </p:nvSpPr>
        <p:spPr>
          <a:xfrm flipH="1">
            <a:off x="179640" y="210312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B29EDA62-39E0-8DCD-5F2C-5595414AF0D6}"/>
              </a:ext>
            </a:extLst>
          </p:cNvPr>
          <p:cNvGrpSpPr/>
          <p:nvPr/>
        </p:nvGrpSpPr>
        <p:grpSpPr>
          <a:xfrm>
            <a:off x="270206" y="307653"/>
            <a:ext cx="415316" cy="150019"/>
            <a:chOff x="7783479" y="606851"/>
            <a:chExt cx="925099" cy="334160"/>
          </a:xfrm>
          <a:solidFill>
            <a:srgbClr val="0D2F30"/>
          </a:solidFill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012ED932-73BA-63A9-9417-006B763D9A98}"/>
                </a:ext>
              </a:extLst>
            </p:cNvPr>
            <p:cNvSpPr/>
            <p:nvPr/>
          </p:nvSpPr>
          <p:spPr>
            <a:xfrm rot="1137521">
              <a:off x="8306943" y="746305"/>
              <a:ext cx="319974" cy="194706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sz="800">
                <a:solidFill>
                  <a:srgbClr val="FF7C80"/>
                </a:solidFill>
              </a:endParaRPr>
            </a:p>
          </p:txBody>
        </p:sp>
        <p:sp>
          <p:nvSpPr>
            <p:cNvPr id="20" name="사각형: 둥근 모서리 11">
              <a:extLst>
                <a:ext uri="{FF2B5EF4-FFF2-40B4-BE49-F238E27FC236}">
                  <a16:creationId xmlns:a16="http://schemas.microsoft.com/office/drawing/2014/main" xmlns="" id="{1EDD73CD-04E9-30E1-A295-5CC3BBF4197E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500" dirty="0"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FEFBFE07-ADD6-70BC-0A6F-5B9961E23AB1}"/>
              </a:ext>
            </a:extLst>
          </p:cNvPr>
          <p:cNvSpPr/>
          <p:nvPr/>
        </p:nvSpPr>
        <p:spPr>
          <a:xfrm>
            <a:off x="72184" y="62680"/>
            <a:ext cx="142959" cy="15001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12700" cap="rnd" cmpd="dbl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7CEF39F2-7B2E-95D6-4F8F-14BB8F3BA7EE}"/>
              </a:ext>
            </a:extLst>
          </p:cNvPr>
          <p:cNvSpPr/>
          <p:nvPr/>
        </p:nvSpPr>
        <p:spPr>
          <a:xfrm rot="1490236">
            <a:off x="621342" y="480767"/>
            <a:ext cx="75643" cy="7937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xmlns="" id="{602B2B08-9E59-49CD-1D05-2C6D54DAAF21}"/>
              </a:ext>
            </a:extLst>
          </p:cNvPr>
          <p:cNvSpPr/>
          <p:nvPr/>
        </p:nvSpPr>
        <p:spPr>
          <a:xfrm flipH="1">
            <a:off x="7208085" y="3499886"/>
            <a:ext cx="789053" cy="789053"/>
          </a:xfrm>
          <a:prstGeom prst="ellipse">
            <a:avLst/>
          </a:prstGeom>
          <a:noFill/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16" name="자유형 30">
            <a:extLst>
              <a:ext uri="{FF2B5EF4-FFF2-40B4-BE49-F238E27FC236}">
                <a16:creationId xmlns:a16="http://schemas.microsoft.com/office/drawing/2014/main" xmlns="" id="{71004A97-887D-2380-A924-32DCD2B0E96D}"/>
              </a:ext>
            </a:extLst>
          </p:cNvPr>
          <p:cNvSpPr>
            <a:spLocks/>
          </p:cNvSpPr>
          <p:nvPr/>
        </p:nvSpPr>
        <p:spPr bwMode="auto">
          <a:xfrm>
            <a:off x="7456753" y="3766761"/>
            <a:ext cx="291711" cy="255304"/>
          </a:xfrm>
          <a:custGeom>
            <a:avLst/>
            <a:gdLst>
              <a:gd name="connsiteX0" fmla="*/ 149021 w 448462"/>
              <a:gd name="connsiteY0" fmla="*/ 328125 h 392491"/>
              <a:gd name="connsiteX1" fmla="*/ 210588 w 448462"/>
              <a:gd name="connsiteY1" fmla="*/ 357224 h 392491"/>
              <a:gd name="connsiteX2" fmla="*/ 160375 w 448462"/>
              <a:gd name="connsiteY2" fmla="*/ 391211 h 392491"/>
              <a:gd name="connsiteX3" fmla="*/ 158502 w 448462"/>
              <a:gd name="connsiteY3" fmla="*/ 392025 h 392491"/>
              <a:gd name="connsiteX4" fmla="*/ 156629 w 448462"/>
              <a:gd name="connsiteY4" fmla="*/ 392491 h 392491"/>
              <a:gd name="connsiteX5" fmla="*/ 154757 w 448462"/>
              <a:gd name="connsiteY5" fmla="*/ 392375 h 392491"/>
              <a:gd name="connsiteX6" fmla="*/ 153001 w 448462"/>
              <a:gd name="connsiteY6" fmla="*/ 391676 h 392491"/>
              <a:gd name="connsiteX7" fmla="*/ 151362 w 448462"/>
              <a:gd name="connsiteY7" fmla="*/ 390396 h 392491"/>
              <a:gd name="connsiteX8" fmla="*/ 150075 w 448462"/>
              <a:gd name="connsiteY8" fmla="*/ 388883 h 392491"/>
              <a:gd name="connsiteX9" fmla="*/ 149255 w 448462"/>
              <a:gd name="connsiteY9" fmla="*/ 387137 h 392491"/>
              <a:gd name="connsiteX10" fmla="*/ 149021 w 448462"/>
              <a:gd name="connsiteY10" fmla="*/ 385158 h 392491"/>
              <a:gd name="connsiteX11" fmla="*/ 441235 w 448462"/>
              <a:gd name="connsiteY11" fmla="*/ 0 h 392491"/>
              <a:gd name="connsiteX12" fmla="*/ 442983 w 448462"/>
              <a:gd name="connsiteY12" fmla="*/ 233 h 392491"/>
              <a:gd name="connsiteX13" fmla="*/ 444615 w 448462"/>
              <a:gd name="connsiteY13" fmla="*/ 816 h 392491"/>
              <a:gd name="connsiteX14" fmla="*/ 446131 w 448462"/>
              <a:gd name="connsiteY14" fmla="*/ 1866 h 392491"/>
              <a:gd name="connsiteX15" fmla="*/ 447530 w 448462"/>
              <a:gd name="connsiteY15" fmla="*/ 3615 h 392491"/>
              <a:gd name="connsiteX16" fmla="*/ 448346 w 448462"/>
              <a:gd name="connsiteY16" fmla="*/ 5714 h 392491"/>
              <a:gd name="connsiteX17" fmla="*/ 448462 w 448462"/>
              <a:gd name="connsiteY17" fmla="*/ 7696 h 392491"/>
              <a:gd name="connsiteX18" fmla="*/ 447879 w 448462"/>
              <a:gd name="connsiteY18" fmla="*/ 9911 h 392491"/>
              <a:gd name="connsiteX19" fmla="*/ 307990 w 448462"/>
              <a:gd name="connsiteY19" fmla="*/ 362641 h 392491"/>
              <a:gd name="connsiteX20" fmla="*/ 306708 w 448462"/>
              <a:gd name="connsiteY20" fmla="*/ 364973 h 392491"/>
              <a:gd name="connsiteX21" fmla="*/ 305076 w 448462"/>
              <a:gd name="connsiteY21" fmla="*/ 366955 h 392491"/>
              <a:gd name="connsiteX22" fmla="*/ 303094 w 448462"/>
              <a:gd name="connsiteY22" fmla="*/ 368588 h 392491"/>
              <a:gd name="connsiteX23" fmla="*/ 300646 w 448462"/>
              <a:gd name="connsiteY23" fmla="*/ 369870 h 392491"/>
              <a:gd name="connsiteX24" fmla="*/ 298314 w 448462"/>
              <a:gd name="connsiteY24" fmla="*/ 370570 h 392491"/>
              <a:gd name="connsiteX25" fmla="*/ 295983 w 448462"/>
              <a:gd name="connsiteY25" fmla="*/ 370803 h 392491"/>
              <a:gd name="connsiteX26" fmla="*/ 293068 w 448462"/>
              <a:gd name="connsiteY26" fmla="*/ 370453 h 392491"/>
              <a:gd name="connsiteX27" fmla="*/ 290387 w 448462"/>
              <a:gd name="connsiteY27" fmla="*/ 369404 h 392491"/>
              <a:gd name="connsiteX28" fmla="*/ 148982 w 448462"/>
              <a:gd name="connsiteY28" fmla="*/ 302123 h 392491"/>
              <a:gd name="connsiteX29" fmla="*/ 347858 w 448462"/>
              <a:gd name="connsiteY29" fmla="*/ 102379 h 392491"/>
              <a:gd name="connsiteX30" fmla="*/ 120771 w 448462"/>
              <a:gd name="connsiteY30" fmla="*/ 288830 h 392491"/>
              <a:gd name="connsiteX31" fmla="*/ 7344 w 448462"/>
              <a:gd name="connsiteY31" fmla="*/ 234842 h 392491"/>
              <a:gd name="connsiteX32" fmla="*/ 4896 w 448462"/>
              <a:gd name="connsiteY32" fmla="*/ 233209 h 392491"/>
              <a:gd name="connsiteX33" fmla="*/ 2798 w 448462"/>
              <a:gd name="connsiteY33" fmla="*/ 231227 h 392491"/>
              <a:gd name="connsiteX34" fmla="*/ 1282 w 448462"/>
              <a:gd name="connsiteY34" fmla="*/ 228895 h 392491"/>
              <a:gd name="connsiteX35" fmla="*/ 349 w 448462"/>
              <a:gd name="connsiteY35" fmla="*/ 226213 h 392491"/>
              <a:gd name="connsiteX36" fmla="*/ 0 w 448462"/>
              <a:gd name="connsiteY36" fmla="*/ 223298 h 392491"/>
              <a:gd name="connsiteX37" fmla="*/ 233 w 448462"/>
              <a:gd name="connsiteY37" fmla="*/ 220499 h 392491"/>
              <a:gd name="connsiteX38" fmla="*/ 1165 w 448462"/>
              <a:gd name="connsiteY38" fmla="*/ 217701 h 392491"/>
              <a:gd name="connsiteX39" fmla="*/ 2681 w 448462"/>
              <a:gd name="connsiteY39" fmla="*/ 215252 h 392491"/>
              <a:gd name="connsiteX40" fmla="*/ 4779 w 448462"/>
              <a:gd name="connsiteY40" fmla="*/ 213270 h 392491"/>
              <a:gd name="connsiteX41" fmla="*/ 7227 w 448462"/>
              <a:gd name="connsiteY41" fmla="*/ 211754 h 392491"/>
              <a:gd name="connsiteX42" fmla="*/ 437971 w 448462"/>
              <a:gd name="connsiteY42" fmla="*/ 583 h 392491"/>
              <a:gd name="connsiteX43" fmla="*/ 439603 w 448462"/>
              <a:gd name="connsiteY43" fmla="*/ 117 h 392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</a:cxnLst>
            <a:rect l="l" t="t" r="r" b="b"/>
            <a:pathLst>
              <a:path w="448462" h="392491">
                <a:moveTo>
                  <a:pt x="149021" y="328125"/>
                </a:moveTo>
                <a:lnTo>
                  <a:pt x="210588" y="357224"/>
                </a:lnTo>
                <a:lnTo>
                  <a:pt x="160375" y="391211"/>
                </a:lnTo>
                <a:lnTo>
                  <a:pt x="158502" y="392025"/>
                </a:lnTo>
                <a:lnTo>
                  <a:pt x="156629" y="392491"/>
                </a:lnTo>
                <a:lnTo>
                  <a:pt x="154757" y="392375"/>
                </a:lnTo>
                <a:lnTo>
                  <a:pt x="153001" y="391676"/>
                </a:lnTo>
                <a:lnTo>
                  <a:pt x="151362" y="390396"/>
                </a:lnTo>
                <a:lnTo>
                  <a:pt x="150075" y="388883"/>
                </a:lnTo>
                <a:lnTo>
                  <a:pt x="149255" y="387137"/>
                </a:lnTo>
                <a:lnTo>
                  <a:pt x="149021" y="385158"/>
                </a:lnTo>
                <a:close/>
                <a:moveTo>
                  <a:pt x="441235" y="0"/>
                </a:moveTo>
                <a:lnTo>
                  <a:pt x="442983" y="233"/>
                </a:lnTo>
                <a:lnTo>
                  <a:pt x="444615" y="816"/>
                </a:lnTo>
                <a:lnTo>
                  <a:pt x="446131" y="1866"/>
                </a:lnTo>
                <a:lnTo>
                  <a:pt x="447530" y="3615"/>
                </a:lnTo>
                <a:lnTo>
                  <a:pt x="448346" y="5714"/>
                </a:lnTo>
                <a:lnTo>
                  <a:pt x="448462" y="7696"/>
                </a:lnTo>
                <a:lnTo>
                  <a:pt x="447879" y="9911"/>
                </a:lnTo>
                <a:lnTo>
                  <a:pt x="307990" y="362641"/>
                </a:lnTo>
                <a:lnTo>
                  <a:pt x="306708" y="364973"/>
                </a:lnTo>
                <a:lnTo>
                  <a:pt x="305076" y="366955"/>
                </a:lnTo>
                <a:lnTo>
                  <a:pt x="303094" y="368588"/>
                </a:lnTo>
                <a:lnTo>
                  <a:pt x="300646" y="369870"/>
                </a:lnTo>
                <a:lnTo>
                  <a:pt x="298314" y="370570"/>
                </a:lnTo>
                <a:lnTo>
                  <a:pt x="295983" y="370803"/>
                </a:lnTo>
                <a:lnTo>
                  <a:pt x="293068" y="370453"/>
                </a:lnTo>
                <a:lnTo>
                  <a:pt x="290387" y="369404"/>
                </a:lnTo>
                <a:lnTo>
                  <a:pt x="148982" y="302123"/>
                </a:lnTo>
                <a:lnTo>
                  <a:pt x="347858" y="102379"/>
                </a:lnTo>
                <a:lnTo>
                  <a:pt x="120771" y="288830"/>
                </a:lnTo>
                <a:lnTo>
                  <a:pt x="7344" y="234842"/>
                </a:lnTo>
                <a:lnTo>
                  <a:pt x="4896" y="233209"/>
                </a:lnTo>
                <a:lnTo>
                  <a:pt x="2798" y="231227"/>
                </a:lnTo>
                <a:lnTo>
                  <a:pt x="1282" y="228895"/>
                </a:lnTo>
                <a:lnTo>
                  <a:pt x="349" y="226213"/>
                </a:lnTo>
                <a:lnTo>
                  <a:pt x="0" y="223298"/>
                </a:lnTo>
                <a:lnTo>
                  <a:pt x="233" y="220499"/>
                </a:lnTo>
                <a:lnTo>
                  <a:pt x="1165" y="217701"/>
                </a:lnTo>
                <a:lnTo>
                  <a:pt x="2681" y="215252"/>
                </a:lnTo>
                <a:lnTo>
                  <a:pt x="4779" y="213270"/>
                </a:lnTo>
                <a:lnTo>
                  <a:pt x="7227" y="211754"/>
                </a:lnTo>
                <a:lnTo>
                  <a:pt x="437971" y="583"/>
                </a:lnTo>
                <a:lnTo>
                  <a:pt x="439603" y="117"/>
                </a:lnTo>
                <a:close/>
              </a:path>
            </a:pathLst>
          </a:custGeom>
          <a:solidFill>
            <a:srgbClr val="34D1D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xmlns="" id="{EBFCAF3B-47A0-9029-EFB8-C2F408C284CF}"/>
              </a:ext>
            </a:extLst>
          </p:cNvPr>
          <p:cNvSpPr/>
          <p:nvPr/>
        </p:nvSpPr>
        <p:spPr>
          <a:xfrm rot="10800000" flipH="1" flipV="1">
            <a:off x="4235885" y="3499885"/>
            <a:ext cx="789053" cy="789053"/>
          </a:xfrm>
          <a:prstGeom prst="ellipse">
            <a:avLst/>
          </a:prstGeom>
          <a:noFill/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5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sp>
        <p:nvSpPr>
          <p:cNvPr id="21" name="Freeform 36">
            <a:extLst>
              <a:ext uri="{FF2B5EF4-FFF2-40B4-BE49-F238E27FC236}">
                <a16:creationId xmlns:a16="http://schemas.microsoft.com/office/drawing/2014/main" xmlns="" id="{7700688F-18F2-BB93-9220-49BE4E7A13A0}"/>
              </a:ext>
            </a:extLst>
          </p:cNvPr>
          <p:cNvSpPr>
            <a:spLocks noEditPoints="1"/>
          </p:cNvSpPr>
          <p:nvPr/>
        </p:nvSpPr>
        <p:spPr bwMode="auto">
          <a:xfrm>
            <a:off x="4544316" y="3749607"/>
            <a:ext cx="172186" cy="289602"/>
          </a:xfrm>
          <a:custGeom>
            <a:avLst/>
            <a:gdLst>
              <a:gd name="T0" fmla="*/ 937 w 1926"/>
              <a:gd name="T1" fmla="*/ 3639 h 4045"/>
              <a:gd name="T2" fmla="*/ 893 w 1926"/>
              <a:gd name="T3" fmla="*/ 3665 h 4045"/>
              <a:gd name="T4" fmla="*/ 863 w 1926"/>
              <a:gd name="T5" fmla="*/ 3712 h 4045"/>
              <a:gd name="T6" fmla="*/ 851 w 1926"/>
              <a:gd name="T7" fmla="*/ 3772 h 4045"/>
              <a:gd name="T8" fmla="*/ 863 w 1926"/>
              <a:gd name="T9" fmla="*/ 3832 h 4045"/>
              <a:gd name="T10" fmla="*/ 893 w 1926"/>
              <a:gd name="T11" fmla="*/ 3878 h 4045"/>
              <a:gd name="T12" fmla="*/ 937 w 1926"/>
              <a:gd name="T13" fmla="*/ 3905 h 4045"/>
              <a:gd name="T14" fmla="*/ 988 w 1926"/>
              <a:gd name="T15" fmla="*/ 3905 h 4045"/>
              <a:gd name="T16" fmla="*/ 1033 w 1926"/>
              <a:gd name="T17" fmla="*/ 3878 h 4045"/>
              <a:gd name="T18" fmla="*/ 1064 w 1926"/>
              <a:gd name="T19" fmla="*/ 3832 h 4045"/>
              <a:gd name="T20" fmla="*/ 1075 w 1926"/>
              <a:gd name="T21" fmla="*/ 3772 h 4045"/>
              <a:gd name="T22" fmla="*/ 1064 w 1926"/>
              <a:gd name="T23" fmla="*/ 3712 h 4045"/>
              <a:gd name="T24" fmla="*/ 1033 w 1926"/>
              <a:gd name="T25" fmla="*/ 3665 h 4045"/>
              <a:gd name="T26" fmla="*/ 988 w 1926"/>
              <a:gd name="T27" fmla="*/ 3639 h 4045"/>
              <a:gd name="T28" fmla="*/ 156 w 1926"/>
              <a:gd name="T29" fmla="*/ 434 h 4045"/>
              <a:gd name="T30" fmla="*/ 1770 w 1926"/>
              <a:gd name="T31" fmla="*/ 3540 h 4045"/>
              <a:gd name="T32" fmla="*/ 156 w 1926"/>
              <a:gd name="T33" fmla="*/ 434 h 4045"/>
              <a:gd name="T34" fmla="*/ 716 w 1926"/>
              <a:gd name="T35" fmla="*/ 200 h 4045"/>
              <a:gd name="T36" fmla="*/ 701 w 1926"/>
              <a:gd name="T37" fmla="*/ 217 h 4045"/>
              <a:gd name="T38" fmla="*/ 701 w 1926"/>
              <a:gd name="T39" fmla="*/ 243 h 4045"/>
              <a:gd name="T40" fmla="*/ 716 w 1926"/>
              <a:gd name="T41" fmla="*/ 260 h 4045"/>
              <a:gd name="T42" fmla="*/ 1199 w 1926"/>
              <a:gd name="T43" fmla="*/ 262 h 4045"/>
              <a:gd name="T44" fmla="*/ 1218 w 1926"/>
              <a:gd name="T45" fmla="*/ 254 h 4045"/>
              <a:gd name="T46" fmla="*/ 1226 w 1926"/>
              <a:gd name="T47" fmla="*/ 230 h 4045"/>
              <a:gd name="T48" fmla="*/ 1218 w 1926"/>
              <a:gd name="T49" fmla="*/ 207 h 4045"/>
              <a:gd name="T50" fmla="*/ 1199 w 1926"/>
              <a:gd name="T51" fmla="*/ 197 h 4045"/>
              <a:gd name="T52" fmla="*/ 224 w 1926"/>
              <a:gd name="T53" fmla="*/ 0 h 4045"/>
              <a:gd name="T54" fmla="*/ 1738 w 1926"/>
              <a:gd name="T55" fmla="*/ 4 h 4045"/>
              <a:gd name="T56" fmla="*/ 1805 w 1926"/>
              <a:gd name="T57" fmla="*/ 31 h 4045"/>
              <a:gd name="T58" fmla="*/ 1860 w 1926"/>
              <a:gd name="T59" fmla="*/ 81 h 4045"/>
              <a:gd name="T60" fmla="*/ 1900 w 1926"/>
              <a:gd name="T61" fmla="*/ 148 h 4045"/>
              <a:gd name="T62" fmla="*/ 1923 w 1926"/>
              <a:gd name="T63" fmla="*/ 229 h 4045"/>
              <a:gd name="T64" fmla="*/ 1926 w 1926"/>
              <a:gd name="T65" fmla="*/ 3772 h 4045"/>
              <a:gd name="T66" fmla="*/ 1915 w 1926"/>
              <a:gd name="T67" fmla="*/ 3857 h 4045"/>
              <a:gd name="T68" fmla="*/ 1882 w 1926"/>
              <a:gd name="T69" fmla="*/ 3932 h 4045"/>
              <a:gd name="T70" fmla="*/ 1834 w 1926"/>
              <a:gd name="T71" fmla="*/ 3992 h 4045"/>
              <a:gd name="T72" fmla="*/ 1773 w 1926"/>
              <a:gd name="T73" fmla="*/ 4032 h 4045"/>
              <a:gd name="T74" fmla="*/ 1702 w 1926"/>
              <a:gd name="T75" fmla="*/ 4045 h 4045"/>
              <a:gd name="T76" fmla="*/ 188 w 1926"/>
              <a:gd name="T77" fmla="*/ 4041 h 4045"/>
              <a:gd name="T78" fmla="*/ 122 w 1926"/>
              <a:gd name="T79" fmla="*/ 4014 h 4045"/>
              <a:gd name="T80" fmla="*/ 66 w 1926"/>
              <a:gd name="T81" fmla="*/ 3964 h 4045"/>
              <a:gd name="T82" fmla="*/ 25 w 1926"/>
              <a:gd name="T83" fmla="*/ 3897 h 4045"/>
              <a:gd name="T84" fmla="*/ 3 w 1926"/>
              <a:gd name="T85" fmla="*/ 3816 h 4045"/>
              <a:gd name="T86" fmla="*/ 0 w 1926"/>
              <a:gd name="T87" fmla="*/ 273 h 4045"/>
              <a:gd name="T88" fmla="*/ 12 w 1926"/>
              <a:gd name="T89" fmla="*/ 188 h 4045"/>
              <a:gd name="T90" fmla="*/ 43 w 1926"/>
              <a:gd name="T91" fmla="*/ 113 h 4045"/>
              <a:gd name="T92" fmla="*/ 92 w 1926"/>
              <a:gd name="T93" fmla="*/ 53 h 4045"/>
              <a:gd name="T94" fmla="*/ 154 w 1926"/>
              <a:gd name="T95" fmla="*/ 13 h 4045"/>
              <a:gd name="T96" fmla="*/ 224 w 1926"/>
              <a:gd name="T97" fmla="*/ 0 h 40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</a:cxnLst>
            <a:rect l="0" t="0" r="r" b="b"/>
            <a:pathLst>
              <a:path w="1926" h="4045">
                <a:moveTo>
                  <a:pt x="963" y="3636"/>
                </a:moveTo>
                <a:lnTo>
                  <a:pt x="937" y="3639"/>
                </a:lnTo>
                <a:lnTo>
                  <a:pt x="914" y="3649"/>
                </a:lnTo>
                <a:lnTo>
                  <a:pt x="893" y="3665"/>
                </a:lnTo>
                <a:lnTo>
                  <a:pt x="876" y="3686"/>
                </a:lnTo>
                <a:lnTo>
                  <a:pt x="863" y="3712"/>
                </a:lnTo>
                <a:lnTo>
                  <a:pt x="854" y="3741"/>
                </a:lnTo>
                <a:lnTo>
                  <a:pt x="851" y="3772"/>
                </a:lnTo>
                <a:lnTo>
                  <a:pt x="854" y="3804"/>
                </a:lnTo>
                <a:lnTo>
                  <a:pt x="863" y="3832"/>
                </a:lnTo>
                <a:lnTo>
                  <a:pt x="876" y="3857"/>
                </a:lnTo>
                <a:lnTo>
                  <a:pt x="893" y="3878"/>
                </a:lnTo>
                <a:lnTo>
                  <a:pt x="914" y="3894"/>
                </a:lnTo>
                <a:lnTo>
                  <a:pt x="937" y="3905"/>
                </a:lnTo>
                <a:lnTo>
                  <a:pt x="963" y="3909"/>
                </a:lnTo>
                <a:lnTo>
                  <a:pt x="988" y="3905"/>
                </a:lnTo>
                <a:lnTo>
                  <a:pt x="1013" y="3894"/>
                </a:lnTo>
                <a:lnTo>
                  <a:pt x="1033" y="3878"/>
                </a:lnTo>
                <a:lnTo>
                  <a:pt x="1051" y="3857"/>
                </a:lnTo>
                <a:lnTo>
                  <a:pt x="1064" y="3832"/>
                </a:lnTo>
                <a:lnTo>
                  <a:pt x="1072" y="3804"/>
                </a:lnTo>
                <a:lnTo>
                  <a:pt x="1075" y="3772"/>
                </a:lnTo>
                <a:lnTo>
                  <a:pt x="1072" y="3741"/>
                </a:lnTo>
                <a:lnTo>
                  <a:pt x="1064" y="3712"/>
                </a:lnTo>
                <a:lnTo>
                  <a:pt x="1051" y="3686"/>
                </a:lnTo>
                <a:lnTo>
                  <a:pt x="1033" y="3665"/>
                </a:lnTo>
                <a:lnTo>
                  <a:pt x="1013" y="3649"/>
                </a:lnTo>
                <a:lnTo>
                  <a:pt x="988" y="3639"/>
                </a:lnTo>
                <a:lnTo>
                  <a:pt x="963" y="3636"/>
                </a:lnTo>
                <a:close/>
                <a:moveTo>
                  <a:pt x="156" y="434"/>
                </a:moveTo>
                <a:lnTo>
                  <a:pt x="156" y="3540"/>
                </a:lnTo>
                <a:lnTo>
                  <a:pt x="1770" y="3540"/>
                </a:lnTo>
                <a:lnTo>
                  <a:pt x="1770" y="434"/>
                </a:lnTo>
                <a:lnTo>
                  <a:pt x="156" y="434"/>
                </a:lnTo>
                <a:close/>
                <a:moveTo>
                  <a:pt x="727" y="197"/>
                </a:moveTo>
                <a:lnTo>
                  <a:pt x="716" y="200"/>
                </a:lnTo>
                <a:lnTo>
                  <a:pt x="707" y="207"/>
                </a:lnTo>
                <a:lnTo>
                  <a:pt x="701" y="217"/>
                </a:lnTo>
                <a:lnTo>
                  <a:pt x="699" y="230"/>
                </a:lnTo>
                <a:lnTo>
                  <a:pt x="701" y="243"/>
                </a:lnTo>
                <a:lnTo>
                  <a:pt x="707" y="254"/>
                </a:lnTo>
                <a:lnTo>
                  <a:pt x="716" y="260"/>
                </a:lnTo>
                <a:lnTo>
                  <a:pt x="727" y="262"/>
                </a:lnTo>
                <a:lnTo>
                  <a:pt x="1199" y="262"/>
                </a:lnTo>
                <a:lnTo>
                  <a:pt x="1210" y="260"/>
                </a:lnTo>
                <a:lnTo>
                  <a:pt x="1218" y="254"/>
                </a:lnTo>
                <a:lnTo>
                  <a:pt x="1224" y="243"/>
                </a:lnTo>
                <a:lnTo>
                  <a:pt x="1226" y="230"/>
                </a:lnTo>
                <a:lnTo>
                  <a:pt x="1224" y="217"/>
                </a:lnTo>
                <a:lnTo>
                  <a:pt x="1218" y="207"/>
                </a:lnTo>
                <a:lnTo>
                  <a:pt x="1210" y="200"/>
                </a:lnTo>
                <a:lnTo>
                  <a:pt x="1199" y="197"/>
                </a:lnTo>
                <a:lnTo>
                  <a:pt x="727" y="197"/>
                </a:lnTo>
                <a:close/>
                <a:moveTo>
                  <a:pt x="224" y="0"/>
                </a:moveTo>
                <a:lnTo>
                  <a:pt x="1702" y="0"/>
                </a:lnTo>
                <a:lnTo>
                  <a:pt x="1738" y="4"/>
                </a:lnTo>
                <a:lnTo>
                  <a:pt x="1773" y="13"/>
                </a:lnTo>
                <a:lnTo>
                  <a:pt x="1805" y="31"/>
                </a:lnTo>
                <a:lnTo>
                  <a:pt x="1834" y="53"/>
                </a:lnTo>
                <a:lnTo>
                  <a:pt x="1860" y="81"/>
                </a:lnTo>
                <a:lnTo>
                  <a:pt x="1882" y="113"/>
                </a:lnTo>
                <a:lnTo>
                  <a:pt x="1900" y="148"/>
                </a:lnTo>
                <a:lnTo>
                  <a:pt x="1915" y="188"/>
                </a:lnTo>
                <a:lnTo>
                  <a:pt x="1923" y="229"/>
                </a:lnTo>
                <a:lnTo>
                  <a:pt x="1926" y="273"/>
                </a:lnTo>
                <a:lnTo>
                  <a:pt x="1926" y="3772"/>
                </a:lnTo>
                <a:lnTo>
                  <a:pt x="1923" y="3816"/>
                </a:lnTo>
                <a:lnTo>
                  <a:pt x="1915" y="3857"/>
                </a:lnTo>
                <a:lnTo>
                  <a:pt x="1900" y="3897"/>
                </a:lnTo>
                <a:lnTo>
                  <a:pt x="1882" y="3932"/>
                </a:lnTo>
                <a:lnTo>
                  <a:pt x="1860" y="3964"/>
                </a:lnTo>
                <a:lnTo>
                  <a:pt x="1834" y="3992"/>
                </a:lnTo>
                <a:lnTo>
                  <a:pt x="1805" y="4014"/>
                </a:lnTo>
                <a:lnTo>
                  <a:pt x="1773" y="4032"/>
                </a:lnTo>
                <a:lnTo>
                  <a:pt x="1738" y="4041"/>
                </a:lnTo>
                <a:lnTo>
                  <a:pt x="1702" y="4045"/>
                </a:lnTo>
                <a:lnTo>
                  <a:pt x="224" y="4045"/>
                </a:lnTo>
                <a:lnTo>
                  <a:pt x="188" y="4041"/>
                </a:lnTo>
                <a:lnTo>
                  <a:pt x="154" y="4032"/>
                </a:lnTo>
                <a:lnTo>
                  <a:pt x="122" y="4014"/>
                </a:lnTo>
                <a:lnTo>
                  <a:pt x="92" y="3992"/>
                </a:lnTo>
                <a:lnTo>
                  <a:pt x="66" y="3964"/>
                </a:lnTo>
                <a:lnTo>
                  <a:pt x="43" y="3932"/>
                </a:lnTo>
                <a:lnTo>
                  <a:pt x="25" y="3897"/>
                </a:lnTo>
                <a:lnTo>
                  <a:pt x="12" y="3857"/>
                </a:lnTo>
                <a:lnTo>
                  <a:pt x="3" y="3816"/>
                </a:lnTo>
                <a:lnTo>
                  <a:pt x="0" y="3772"/>
                </a:lnTo>
                <a:lnTo>
                  <a:pt x="0" y="273"/>
                </a:lnTo>
                <a:lnTo>
                  <a:pt x="3" y="229"/>
                </a:lnTo>
                <a:lnTo>
                  <a:pt x="12" y="188"/>
                </a:lnTo>
                <a:lnTo>
                  <a:pt x="25" y="148"/>
                </a:lnTo>
                <a:lnTo>
                  <a:pt x="43" y="113"/>
                </a:lnTo>
                <a:lnTo>
                  <a:pt x="66" y="81"/>
                </a:lnTo>
                <a:lnTo>
                  <a:pt x="92" y="53"/>
                </a:lnTo>
                <a:lnTo>
                  <a:pt x="122" y="31"/>
                </a:lnTo>
                <a:lnTo>
                  <a:pt x="154" y="13"/>
                </a:lnTo>
                <a:lnTo>
                  <a:pt x="188" y="4"/>
                </a:lnTo>
                <a:lnTo>
                  <a:pt x="224" y="0"/>
                </a:lnTo>
                <a:close/>
              </a:path>
            </a:pathLst>
          </a:custGeom>
          <a:solidFill>
            <a:srgbClr val="34D1D8"/>
          </a:solidFill>
          <a:ln w="0">
            <a:noFill/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>
              <a:defRPr/>
            </a:pPr>
            <a:endParaRPr lang="ko-KR" altLang="en-US" sz="1400">
              <a:solidFill>
                <a:prstClr val="black"/>
              </a:solidFill>
            </a:endParaRPr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xmlns="" id="{5E3DC012-2466-AA6F-1D89-A94163D26FCD}"/>
              </a:ext>
            </a:extLst>
          </p:cNvPr>
          <p:cNvSpPr/>
          <p:nvPr/>
        </p:nvSpPr>
        <p:spPr>
          <a:xfrm rot="10800000" flipV="1">
            <a:off x="5701473" y="1894832"/>
            <a:ext cx="789053" cy="789053"/>
          </a:xfrm>
          <a:prstGeom prst="ellipse">
            <a:avLst/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34D1D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 sz="600" dirty="0">
              <a:solidFill>
                <a:prstClr val="black">
                  <a:lumMod val="65000"/>
                  <a:lumOff val="35000"/>
                </a:prstClr>
              </a:solidFill>
            </a:endParaRPr>
          </a:p>
        </p:txBody>
      </p:sp>
      <p:grpSp>
        <p:nvGrpSpPr>
          <p:cNvPr id="23" name="Group 20">
            <a:extLst>
              <a:ext uri="{FF2B5EF4-FFF2-40B4-BE49-F238E27FC236}">
                <a16:creationId xmlns:a16="http://schemas.microsoft.com/office/drawing/2014/main" xmlns="" id="{4A8B50BD-D4EB-93DC-7E76-39C4E4D31033}"/>
              </a:ext>
            </a:extLst>
          </p:cNvPr>
          <p:cNvGrpSpPr>
            <a:grpSpLocks noChangeAspect="1"/>
          </p:cNvGrpSpPr>
          <p:nvPr/>
        </p:nvGrpSpPr>
        <p:grpSpPr bwMode="auto">
          <a:xfrm>
            <a:off x="5980974" y="2111713"/>
            <a:ext cx="230052" cy="313802"/>
            <a:chOff x="2597" y="4163"/>
            <a:chExt cx="217" cy="296"/>
          </a:xfrm>
          <a:solidFill>
            <a:schemeClr val="bg1"/>
          </a:solidFill>
        </p:grpSpPr>
        <p:sp>
          <p:nvSpPr>
            <p:cNvPr id="24" name="Freeform 22">
              <a:extLst>
                <a:ext uri="{FF2B5EF4-FFF2-40B4-BE49-F238E27FC236}">
                  <a16:creationId xmlns:a16="http://schemas.microsoft.com/office/drawing/2014/main" xmlns="" id="{C7E66DA2-BAF0-E177-6387-6A7D2E56CE2A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30" y="4163"/>
              <a:ext cx="151" cy="176"/>
            </a:xfrm>
            <a:custGeom>
              <a:avLst/>
              <a:gdLst>
                <a:gd name="T0" fmla="*/ 410 w 1662"/>
                <a:gd name="T1" fmla="*/ 645 h 1942"/>
                <a:gd name="T2" fmla="*/ 309 w 1662"/>
                <a:gd name="T3" fmla="*/ 847 h 1942"/>
                <a:gd name="T4" fmla="*/ 255 w 1662"/>
                <a:gd name="T5" fmla="*/ 1023 h 1942"/>
                <a:gd name="T6" fmla="*/ 263 w 1662"/>
                <a:gd name="T7" fmla="*/ 1206 h 1942"/>
                <a:gd name="T8" fmla="*/ 347 w 1662"/>
                <a:gd name="T9" fmla="*/ 1429 h 1942"/>
                <a:gd name="T10" fmla="*/ 476 w 1662"/>
                <a:gd name="T11" fmla="*/ 1620 h 1942"/>
                <a:gd name="T12" fmla="*/ 638 w 1662"/>
                <a:gd name="T13" fmla="*/ 1753 h 1942"/>
                <a:gd name="T14" fmla="*/ 825 w 1662"/>
                <a:gd name="T15" fmla="*/ 1803 h 1942"/>
                <a:gd name="T16" fmla="*/ 1013 w 1662"/>
                <a:gd name="T17" fmla="*/ 1753 h 1942"/>
                <a:gd name="T18" fmla="*/ 1176 w 1662"/>
                <a:gd name="T19" fmla="*/ 1619 h 1942"/>
                <a:gd name="T20" fmla="*/ 1305 w 1662"/>
                <a:gd name="T21" fmla="*/ 1428 h 1942"/>
                <a:gd name="T22" fmla="*/ 1388 w 1662"/>
                <a:gd name="T23" fmla="*/ 1205 h 1942"/>
                <a:gd name="T24" fmla="*/ 1418 w 1662"/>
                <a:gd name="T25" fmla="*/ 974 h 1942"/>
                <a:gd name="T26" fmla="*/ 1266 w 1662"/>
                <a:gd name="T27" fmla="*/ 836 h 1942"/>
                <a:gd name="T28" fmla="*/ 1012 w 1662"/>
                <a:gd name="T29" fmla="*/ 794 h 1942"/>
                <a:gd name="T30" fmla="*/ 806 w 1662"/>
                <a:gd name="T31" fmla="*/ 713 h 1942"/>
                <a:gd name="T32" fmla="*/ 646 w 1662"/>
                <a:gd name="T33" fmla="*/ 610 h 1942"/>
                <a:gd name="T34" fmla="*/ 526 w 1662"/>
                <a:gd name="T35" fmla="*/ 499 h 1942"/>
                <a:gd name="T36" fmla="*/ 944 w 1662"/>
                <a:gd name="T37" fmla="*/ 23 h 1942"/>
                <a:gd name="T38" fmla="*/ 1152 w 1662"/>
                <a:gd name="T39" fmla="*/ 118 h 1942"/>
                <a:gd name="T40" fmla="*/ 1271 w 1662"/>
                <a:gd name="T41" fmla="*/ 205 h 1942"/>
                <a:gd name="T42" fmla="*/ 1388 w 1662"/>
                <a:gd name="T43" fmla="*/ 323 h 1942"/>
                <a:gd name="T44" fmla="*/ 1455 w 1662"/>
                <a:gd name="T45" fmla="*/ 429 h 1942"/>
                <a:gd name="T46" fmla="*/ 1524 w 1662"/>
                <a:gd name="T47" fmla="*/ 626 h 1942"/>
                <a:gd name="T48" fmla="*/ 1555 w 1662"/>
                <a:gd name="T49" fmla="*/ 892 h 1942"/>
                <a:gd name="T50" fmla="*/ 1619 w 1662"/>
                <a:gd name="T51" fmla="*/ 939 h 1942"/>
                <a:gd name="T52" fmla="*/ 1657 w 1662"/>
                <a:gd name="T53" fmla="*/ 1032 h 1942"/>
                <a:gd name="T54" fmla="*/ 1655 w 1662"/>
                <a:gd name="T55" fmla="*/ 1183 h 1942"/>
                <a:gd name="T56" fmla="*/ 1611 w 1662"/>
                <a:gd name="T57" fmla="*/ 1304 h 1942"/>
                <a:gd name="T58" fmla="*/ 1537 w 1662"/>
                <a:gd name="T59" fmla="*/ 1372 h 1942"/>
                <a:gd name="T60" fmla="*/ 1445 w 1662"/>
                <a:gd name="T61" fmla="*/ 1454 h 1942"/>
                <a:gd name="T62" fmla="*/ 1313 w 1662"/>
                <a:gd name="T63" fmla="*/ 1670 h 1942"/>
                <a:gd name="T64" fmla="*/ 1141 w 1662"/>
                <a:gd name="T65" fmla="*/ 1836 h 1942"/>
                <a:gd name="T66" fmla="*/ 937 w 1662"/>
                <a:gd name="T67" fmla="*/ 1930 h 1942"/>
                <a:gd name="T68" fmla="*/ 714 w 1662"/>
                <a:gd name="T69" fmla="*/ 1930 h 1942"/>
                <a:gd name="T70" fmla="*/ 510 w 1662"/>
                <a:gd name="T71" fmla="*/ 1836 h 1942"/>
                <a:gd name="T72" fmla="*/ 337 w 1662"/>
                <a:gd name="T73" fmla="*/ 1669 h 1942"/>
                <a:gd name="T74" fmla="*/ 205 w 1662"/>
                <a:gd name="T75" fmla="*/ 1452 h 1942"/>
                <a:gd name="T76" fmla="*/ 111 w 1662"/>
                <a:gd name="T77" fmla="*/ 1364 h 1942"/>
                <a:gd name="T78" fmla="*/ 39 w 1662"/>
                <a:gd name="T79" fmla="*/ 1284 h 1942"/>
                <a:gd name="T80" fmla="*/ 2 w 1662"/>
                <a:gd name="T81" fmla="*/ 1143 h 1942"/>
                <a:gd name="T82" fmla="*/ 9 w 1662"/>
                <a:gd name="T83" fmla="*/ 1009 h 1942"/>
                <a:gd name="T84" fmla="*/ 50 w 1662"/>
                <a:gd name="T85" fmla="*/ 930 h 1942"/>
                <a:gd name="T86" fmla="*/ 98 w 1662"/>
                <a:gd name="T87" fmla="*/ 851 h 1942"/>
                <a:gd name="T88" fmla="*/ 85 w 1662"/>
                <a:gd name="T89" fmla="*/ 643 h 1942"/>
                <a:gd name="T90" fmla="*/ 120 w 1662"/>
                <a:gd name="T91" fmla="*/ 487 h 1942"/>
                <a:gd name="T92" fmla="*/ 183 w 1662"/>
                <a:gd name="T93" fmla="*/ 377 h 1942"/>
                <a:gd name="T94" fmla="*/ 257 w 1662"/>
                <a:gd name="T95" fmla="*/ 305 h 1942"/>
                <a:gd name="T96" fmla="*/ 319 w 1662"/>
                <a:gd name="T97" fmla="*/ 266 h 1942"/>
                <a:gd name="T98" fmla="*/ 352 w 1662"/>
                <a:gd name="T99" fmla="*/ 246 h 1942"/>
                <a:gd name="T100" fmla="*/ 390 w 1662"/>
                <a:gd name="T101" fmla="*/ 196 h 1942"/>
                <a:gd name="T102" fmla="*/ 459 w 1662"/>
                <a:gd name="T103" fmla="*/ 127 h 1942"/>
                <a:gd name="T104" fmla="*/ 559 w 1662"/>
                <a:gd name="T105" fmla="*/ 57 h 1942"/>
                <a:gd name="T106" fmla="*/ 690 w 1662"/>
                <a:gd name="T107" fmla="*/ 10 h 19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</a:cxnLst>
              <a:rect l="0" t="0" r="r" b="b"/>
              <a:pathLst>
                <a:path w="1662" h="1942">
                  <a:moveTo>
                    <a:pt x="526" y="499"/>
                  </a:moveTo>
                  <a:lnTo>
                    <a:pt x="484" y="546"/>
                  </a:lnTo>
                  <a:lnTo>
                    <a:pt x="445" y="595"/>
                  </a:lnTo>
                  <a:lnTo>
                    <a:pt x="410" y="645"/>
                  </a:lnTo>
                  <a:lnTo>
                    <a:pt x="379" y="696"/>
                  </a:lnTo>
                  <a:lnTo>
                    <a:pt x="352" y="747"/>
                  </a:lnTo>
                  <a:lnTo>
                    <a:pt x="329" y="797"/>
                  </a:lnTo>
                  <a:lnTo>
                    <a:pt x="309" y="847"/>
                  </a:lnTo>
                  <a:lnTo>
                    <a:pt x="291" y="895"/>
                  </a:lnTo>
                  <a:lnTo>
                    <a:pt x="277" y="941"/>
                  </a:lnTo>
                  <a:lnTo>
                    <a:pt x="264" y="984"/>
                  </a:lnTo>
                  <a:lnTo>
                    <a:pt x="255" y="1023"/>
                  </a:lnTo>
                  <a:lnTo>
                    <a:pt x="247" y="1059"/>
                  </a:lnTo>
                  <a:lnTo>
                    <a:pt x="241" y="1091"/>
                  </a:lnTo>
                  <a:lnTo>
                    <a:pt x="250" y="1148"/>
                  </a:lnTo>
                  <a:lnTo>
                    <a:pt x="263" y="1206"/>
                  </a:lnTo>
                  <a:lnTo>
                    <a:pt x="280" y="1263"/>
                  </a:lnTo>
                  <a:lnTo>
                    <a:pt x="299" y="1320"/>
                  </a:lnTo>
                  <a:lnTo>
                    <a:pt x="322" y="1375"/>
                  </a:lnTo>
                  <a:lnTo>
                    <a:pt x="347" y="1429"/>
                  </a:lnTo>
                  <a:lnTo>
                    <a:pt x="375" y="1480"/>
                  </a:lnTo>
                  <a:lnTo>
                    <a:pt x="406" y="1530"/>
                  </a:lnTo>
                  <a:lnTo>
                    <a:pt x="440" y="1576"/>
                  </a:lnTo>
                  <a:lnTo>
                    <a:pt x="476" y="1620"/>
                  </a:lnTo>
                  <a:lnTo>
                    <a:pt x="513" y="1659"/>
                  </a:lnTo>
                  <a:lnTo>
                    <a:pt x="553" y="1695"/>
                  </a:lnTo>
                  <a:lnTo>
                    <a:pt x="594" y="1726"/>
                  </a:lnTo>
                  <a:lnTo>
                    <a:pt x="638" y="1753"/>
                  </a:lnTo>
                  <a:lnTo>
                    <a:pt x="683" y="1774"/>
                  </a:lnTo>
                  <a:lnTo>
                    <a:pt x="729" y="1789"/>
                  </a:lnTo>
                  <a:lnTo>
                    <a:pt x="777" y="1800"/>
                  </a:lnTo>
                  <a:lnTo>
                    <a:pt x="825" y="1803"/>
                  </a:lnTo>
                  <a:lnTo>
                    <a:pt x="875" y="1800"/>
                  </a:lnTo>
                  <a:lnTo>
                    <a:pt x="922" y="1789"/>
                  </a:lnTo>
                  <a:lnTo>
                    <a:pt x="968" y="1774"/>
                  </a:lnTo>
                  <a:lnTo>
                    <a:pt x="1013" y="1753"/>
                  </a:lnTo>
                  <a:lnTo>
                    <a:pt x="1056" y="1726"/>
                  </a:lnTo>
                  <a:lnTo>
                    <a:pt x="1099" y="1695"/>
                  </a:lnTo>
                  <a:lnTo>
                    <a:pt x="1139" y="1659"/>
                  </a:lnTo>
                  <a:lnTo>
                    <a:pt x="1176" y="1619"/>
                  </a:lnTo>
                  <a:lnTo>
                    <a:pt x="1212" y="1576"/>
                  </a:lnTo>
                  <a:lnTo>
                    <a:pt x="1245" y="1529"/>
                  </a:lnTo>
                  <a:lnTo>
                    <a:pt x="1276" y="1480"/>
                  </a:lnTo>
                  <a:lnTo>
                    <a:pt x="1305" y="1428"/>
                  </a:lnTo>
                  <a:lnTo>
                    <a:pt x="1330" y="1374"/>
                  </a:lnTo>
                  <a:lnTo>
                    <a:pt x="1353" y="1319"/>
                  </a:lnTo>
                  <a:lnTo>
                    <a:pt x="1372" y="1262"/>
                  </a:lnTo>
                  <a:lnTo>
                    <a:pt x="1388" y="1205"/>
                  </a:lnTo>
                  <a:lnTo>
                    <a:pt x="1401" y="1147"/>
                  </a:lnTo>
                  <a:lnTo>
                    <a:pt x="1411" y="1089"/>
                  </a:lnTo>
                  <a:lnTo>
                    <a:pt x="1416" y="1032"/>
                  </a:lnTo>
                  <a:lnTo>
                    <a:pt x="1418" y="974"/>
                  </a:lnTo>
                  <a:lnTo>
                    <a:pt x="1417" y="904"/>
                  </a:lnTo>
                  <a:lnTo>
                    <a:pt x="1414" y="838"/>
                  </a:lnTo>
                  <a:lnTo>
                    <a:pt x="1339" y="839"/>
                  </a:lnTo>
                  <a:lnTo>
                    <a:pt x="1266" y="836"/>
                  </a:lnTo>
                  <a:lnTo>
                    <a:pt x="1198" y="830"/>
                  </a:lnTo>
                  <a:lnTo>
                    <a:pt x="1133" y="820"/>
                  </a:lnTo>
                  <a:lnTo>
                    <a:pt x="1070" y="808"/>
                  </a:lnTo>
                  <a:lnTo>
                    <a:pt x="1012" y="794"/>
                  </a:lnTo>
                  <a:lnTo>
                    <a:pt x="956" y="777"/>
                  </a:lnTo>
                  <a:lnTo>
                    <a:pt x="903" y="757"/>
                  </a:lnTo>
                  <a:lnTo>
                    <a:pt x="853" y="737"/>
                  </a:lnTo>
                  <a:lnTo>
                    <a:pt x="806" y="713"/>
                  </a:lnTo>
                  <a:lnTo>
                    <a:pt x="762" y="690"/>
                  </a:lnTo>
                  <a:lnTo>
                    <a:pt x="721" y="664"/>
                  </a:lnTo>
                  <a:lnTo>
                    <a:pt x="682" y="638"/>
                  </a:lnTo>
                  <a:lnTo>
                    <a:pt x="646" y="610"/>
                  </a:lnTo>
                  <a:lnTo>
                    <a:pt x="612" y="583"/>
                  </a:lnTo>
                  <a:lnTo>
                    <a:pt x="581" y="555"/>
                  </a:lnTo>
                  <a:lnTo>
                    <a:pt x="552" y="527"/>
                  </a:lnTo>
                  <a:lnTo>
                    <a:pt x="526" y="499"/>
                  </a:lnTo>
                  <a:close/>
                  <a:moveTo>
                    <a:pt x="808" y="0"/>
                  </a:moveTo>
                  <a:lnTo>
                    <a:pt x="851" y="3"/>
                  </a:lnTo>
                  <a:lnTo>
                    <a:pt x="897" y="11"/>
                  </a:lnTo>
                  <a:lnTo>
                    <a:pt x="944" y="23"/>
                  </a:lnTo>
                  <a:lnTo>
                    <a:pt x="993" y="39"/>
                  </a:lnTo>
                  <a:lnTo>
                    <a:pt x="1044" y="60"/>
                  </a:lnTo>
                  <a:lnTo>
                    <a:pt x="1097" y="86"/>
                  </a:lnTo>
                  <a:lnTo>
                    <a:pt x="1152" y="118"/>
                  </a:lnTo>
                  <a:lnTo>
                    <a:pt x="1179" y="135"/>
                  </a:lnTo>
                  <a:lnTo>
                    <a:pt x="1208" y="155"/>
                  </a:lnTo>
                  <a:lnTo>
                    <a:pt x="1239" y="179"/>
                  </a:lnTo>
                  <a:lnTo>
                    <a:pt x="1271" y="205"/>
                  </a:lnTo>
                  <a:lnTo>
                    <a:pt x="1304" y="233"/>
                  </a:lnTo>
                  <a:lnTo>
                    <a:pt x="1334" y="261"/>
                  </a:lnTo>
                  <a:lnTo>
                    <a:pt x="1363" y="292"/>
                  </a:lnTo>
                  <a:lnTo>
                    <a:pt x="1388" y="323"/>
                  </a:lnTo>
                  <a:lnTo>
                    <a:pt x="1409" y="353"/>
                  </a:lnTo>
                  <a:lnTo>
                    <a:pt x="1409" y="353"/>
                  </a:lnTo>
                  <a:lnTo>
                    <a:pt x="1433" y="389"/>
                  </a:lnTo>
                  <a:lnTo>
                    <a:pt x="1455" y="429"/>
                  </a:lnTo>
                  <a:lnTo>
                    <a:pt x="1475" y="472"/>
                  </a:lnTo>
                  <a:lnTo>
                    <a:pt x="1493" y="519"/>
                  </a:lnTo>
                  <a:lnTo>
                    <a:pt x="1509" y="570"/>
                  </a:lnTo>
                  <a:lnTo>
                    <a:pt x="1524" y="626"/>
                  </a:lnTo>
                  <a:lnTo>
                    <a:pt x="1535" y="685"/>
                  </a:lnTo>
                  <a:lnTo>
                    <a:pt x="1545" y="749"/>
                  </a:lnTo>
                  <a:lnTo>
                    <a:pt x="1551" y="817"/>
                  </a:lnTo>
                  <a:lnTo>
                    <a:pt x="1555" y="892"/>
                  </a:lnTo>
                  <a:lnTo>
                    <a:pt x="1573" y="900"/>
                  </a:lnTo>
                  <a:lnTo>
                    <a:pt x="1590" y="910"/>
                  </a:lnTo>
                  <a:lnTo>
                    <a:pt x="1605" y="922"/>
                  </a:lnTo>
                  <a:lnTo>
                    <a:pt x="1619" y="939"/>
                  </a:lnTo>
                  <a:lnTo>
                    <a:pt x="1632" y="957"/>
                  </a:lnTo>
                  <a:lnTo>
                    <a:pt x="1642" y="979"/>
                  </a:lnTo>
                  <a:lnTo>
                    <a:pt x="1651" y="1003"/>
                  </a:lnTo>
                  <a:lnTo>
                    <a:pt x="1657" y="1032"/>
                  </a:lnTo>
                  <a:lnTo>
                    <a:pt x="1661" y="1064"/>
                  </a:lnTo>
                  <a:lnTo>
                    <a:pt x="1662" y="1102"/>
                  </a:lnTo>
                  <a:lnTo>
                    <a:pt x="1660" y="1143"/>
                  </a:lnTo>
                  <a:lnTo>
                    <a:pt x="1655" y="1183"/>
                  </a:lnTo>
                  <a:lnTo>
                    <a:pt x="1648" y="1218"/>
                  </a:lnTo>
                  <a:lnTo>
                    <a:pt x="1638" y="1250"/>
                  </a:lnTo>
                  <a:lnTo>
                    <a:pt x="1625" y="1278"/>
                  </a:lnTo>
                  <a:lnTo>
                    <a:pt x="1611" y="1304"/>
                  </a:lnTo>
                  <a:lnTo>
                    <a:pt x="1595" y="1325"/>
                  </a:lnTo>
                  <a:lnTo>
                    <a:pt x="1577" y="1344"/>
                  </a:lnTo>
                  <a:lnTo>
                    <a:pt x="1558" y="1360"/>
                  </a:lnTo>
                  <a:lnTo>
                    <a:pt x="1537" y="1372"/>
                  </a:lnTo>
                  <a:lnTo>
                    <a:pt x="1515" y="1382"/>
                  </a:lnTo>
                  <a:lnTo>
                    <a:pt x="1493" y="1390"/>
                  </a:lnTo>
                  <a:lnTo>
                    <a:pt x="1471" y="1395"/>
                  </a:lnTo>
                  <a:lnTo>
                    <a:pt x="1445" y="1454"/>
                  </a:lnTo>
                  <a:lnTo>
                    <a:pt x="1416" y="1512"/>
                  </a:lnTo>
                  <a:lnTo>
                    <a:pt x="1385" y="1567"/>
                  </a:lnTo>
                  <a:lnTo>
                    <a:pt x="1350" y="1620"/>
                  </a:lnTo>
                  <a:lnTo>
                    <a:pt x="1313" y="1670"/>
                  </a:lnTo>
                  <a:lnTo>
                    <a:pt x="1273" y="1717"/>
                  </a:lnTo>
                  <a:lnTo>
                    <a:pt x="1231" y="1761"/>
                  </a:lnTo>
                  <a:lnTo>
                    <a:pt x="1187" y="1801"/>
                  </a:lnTo>
                  <a:lnTo>
                    <a:pt x="1141" y="1836"/>
                  </a:lnTo>
                  <a:lnTo>
                    <a:pt x="1092" y="1868"/>
                  </a:lnTo>
                  <a:lnTo>
                    <a:pt x="1042" y="1893"/>
                  </a:lnTo>
                  <a:lnTo>
                    <a:pt x="990" y="1915"/>
                  </a:lnTo>
                  <a:lnTo>
                    <a:pt x="937" y="1930"/>
                  </a:lnTo>
                  <a:lnTo>
                    <a:pt x="882" y="1939"/>
                  </a:lnTo>
                  <a:lnTo>
                    <a:pt x="825" y="1942"/>
                  </a:lnTo>
                  <a:lnTo>
                    <a:pt x="769" y="1939"/>
                  </a:lnTo>
                  <a:lnTo>
                    <a:pt x="714" y="1930"/>
                  </a:lnTo>
                  <a:lnTo>
                    <a:pt x="661" y="1915"/>
                  </a:lnTo>
                  <a:lnTo>
                    <a:pt x="608" y="1893"/>
                  </a:lnTo>
                  <a:lnTo>
                    <a:pt x="558" y="1867"/>
                  </a:lnTo>
                  <a:lnTo>
                    <a:pt x="510" y="1836"/>
                  </a:lnTo>
                  <a:lnTo>
                    <a:pt x="464" y="1800"/>
                  </a:lnTo>
                  <a:lnTo>
                    <a:pt x="419" y="1760"/>
                  </a:lnTo>
                  <a:lnTo>
                    <a:pt x="377" y="1716"/>
                  </a:lnTo>
                  <a:lnTo>
                    <a:pt x="337" y="1669"/>
                  </a:lnTo>
                  <a:lnTo>
                    <a:pt x="300" y="1618"/>
                  </a:lnTo>
                  <a:lnTo>
                    <a:pt x="266" y="1565"/>
                  </a:lnTo>
                  <a:lnTo>
                    <a:pt x="234" y="1510"/>
                  </a:lnTo>
                  <a:lnTo>
                    <a:pt x="205" y="1452"/>
                  </a:lnTo>
                  <a:lnTo>
                    <a:pt x="179" y="1392"/>
                  </a:lnTo>
                  <a:lnTo>
                    <a:pt x="156" y="1386"/>
                  </a:lnTo>
                  <a:lnTo>
                    <a:pt x="133" y="1376"/>
                  </a:lnTo>
                  <a:lnTo>
                    <a:pt x="111" y="1364"/>
                  </a:lnTo>
                  <a:lnTo>
                    <a:pt x="91" y="1349"/>
                  </a:lnTo>
                  <a:lnTo>
                    <a:pt x="72" y="1330"/>
                  </a:lnTo>
                  <a:lnTo>
                    <a:pt x="55" y="1309"/>
                  </a:lnTo>
                  <a:lnTo>
                    <a:pt x="39" y="1284"/>
                  </a:lnTo>
                  <a:lnTo>
                    <a:pt x="26" y="1254"/>
                  </a:lnTo>
                  <a:lnTo>
                    <a:pt x="15" y="1221"/>
                  </a:lnTo>
                  <a:lnTo>
                    <a:pt x="7" y="1184"/>
                  </a:lnTo>
                  <a:lnTo>
                    <a:pt x="2" y="1143"/>
                  </a:lnTo>
                  <a:lnTo>
                    <a:pt x="0" y="1104"/>
                  </a:lnTo>
                  <a:lnTo>
                    <a:pt x="1" y="1068"/>
                  </a:lnTo>
                  <a:lnTo>
                    <a:pt x="4" y="1038"/>
                  </a:lnTo>
                  <a:lnTo>
                    <a:pt x="9" y="1009"/>
                  </a:lnTo>
                  <a:lnTo>
                    <a:pt x="17" y="985"/>
                  </a:lnTo>
                  <a:lnTo>
                    <a:pt x="27" y="964"/>
                  </a:lnTo>
                  <a:lnTo>
                    <a:pt x="38" y="946"/>
                  </a:lnTo>
                  <a:lnTo>
                    <a:pt x="50" y="930"/>
                  </a:lnTo>
                  <a:lnTo>
                    <a:pt x="65" y="916"/>
                  </a:lnTo>
                  <a:lnTo>
                    <a:pt x="80" y="906"/>
                  </a:lnTo>
                  <a:lnTo>
                    <a:pt x="96" y="897"/>
                  </a:lnTo>
                  <a:lnTo>
                    <a:pt x="98" y="851"/>
                  </a:lnTo>
                  <a:lnTo>
                    <a:pt x="89" y="794"/>
                  </a:lnTo>
                  <a:lnTo>
                    <a:pt x="85" y="740"/>
                  </a:lnTo>
                  <a:lnTo>
                    <a:pt x="83" y="690"/>
                  </a:lnTo>
                  <a:lnTo>
                    <a:pt x="85" y="643"/>
                  </a:lnTo>
                  <a:lnTo>
                    <a:pt x="90" y="599"/>
                  </a:lnTo>
                  <a:lnTo>
                    <a:pt x="98" y="559"/>
                  </a:lnTo>
                  <a:lnTo>
                    <a:pt x="108" y="522"/>
                  </a:lnTo>
                  <a:lnTo>
                    <a:pt x="120" y="487"/>
                  </a:lnTo>
                  <a:lnTo>
                    <a:pt x="134" y="455"/>
                  </a:lnTo>
                  <a:lnTo>
                    <a:pt x="149" y="427"/>
                  </a:lnTo>
                  <a:lnTo>
                    <a:pt x="166" y="400"/>
                  </a:lnTo>
                  <a:lnTo>
                    <a:pt x="183" y="377"/>
                  </a:lnTo>
                  <a:lnTo>
                    <a:pt x="202" y="355"/>
                  </a:lnTo>
                  <a:lnTo>
                    <a:pt x="220" y="337"/>
                  </a:lnTo>
                  <a:lnTo>
                    <a:pt x="239" y="320"/>
                  </a:lnTo>
                  <a:lnTo>
                    <a:pt x="257" y="305"/>
                  </a:lnTo>
                  <a:lnTo>
                    <a:pt x="274" y="293"/>
                  </a:lnTo>
                  <a:lnTo>
                    <a:pt x="290" y="282"/>
                  </a:lnTo>
                  <a:lnTo>
                    <a:pt x="305" y="273"/>
                  </a:lnTo>
                  <a:lnTo>
                    <a:pt x="319" y="266"/>
                  </a:lnTo>
                  <a:lnTo>
                    <a:pt x="331" y="260"/>
                  </a:lnTo>
                  <a:lnTo>
                    <a:pt x="341" y="255"/>
                  </a:lnTo>
                  <a:lnTo>
                    <a:pt x="348" y="253"/>
                  </a:lnTo>
                  <a:lnTo>
                    <a:pt x="352" y="246"/>
                  </a:lnTo>
                  <a:lnTo>
                    <a:pt x="359" y="237"/>
                  </a:lnTo>
                  <a:lnTo>
                    <a:pt x="367" y="225"/>
                  </a:lnTo>
                  <a:lnTo>
                    <a:pt x="377" y="212"/>
                  </a:lnTo>
                  <a:lnTo>
                    <a:pt x="390" y="196"/>
                  </a:lnTo>
                  <a:lnTo>
                    <a:pt x="404" y="180"/>
                  </a:lnTo>
                  <a:lnTo>
                    <a:pt x="421" y="163"/>
                  </a:lnTo>
                  <a:lnTo>
                    <a:pt x="439" y="145"/>
                  </a:lnTo>
                  <a:lnTo>
                    <a:pt x="459" y="127"/>
                  </a:lnTo>
                  <a:lnTo>
                    <a:pt x="481" y="108"/>
                  </a:lnTo>
                  <a:lnTo>
                    <a:pt x="505" y="91"/>
                  </a:lnTo>
                  <a:lnTo>
                    <a:pt x="531" y="74"/>
                  </a:lnTo>
                  <a:lnTo>
                    <a:pt x="559" y="57"/>
                  </a:lnTo>
                  <a:lnTo>
                    <a:pt x="589" y="43"/>
                  </a:lnTo>
                  <a:lnTo>
                    <a:pt x="620" y="30"/>
                  </a:lnTo>
                  <a:lnTo>
                    <a:pt x="655" y="19"/>
                  </a:lnTo>
                  <a:lnTo>
                    <a:pt x="690" y="10"/>
                  </a:lnTo>
                  <a:lnTo>
                    <a:pt x="728" y="3"/>
                  </a:lnTo>
                  <a:lnTo>
                    <a:pt x="767" y="0"/>
                  </a:lnTo>
                  <a:lnTo>
                    <a:pt x="80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5" name="Freeform 23">
              <a:extLst>
                <a:ext uri="{FF2B5EF4-FFF2-40B4-BE49-F238E27FC236}">
                  <a16:creationId xmlns:a16="http://schemas.microsoft.com/office/drawing/2014/main" xmlns="" id="{F8A3B4A9-DB79-AEE6-0CFF-096C21D2B785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664" y="4250"/>
              <a:ext cx="83" cy="27"/>
            </a:xfrm>
            <a:custGeom>
              <a:avLst/>
              <a:gdLst>
                <a:gd name="T0" fmla="*/ 613 w 916"/>
                <a:gd name="T1" fmla="*/ 78 h 300"/>
                <a:gd name="T2" fmla="*/ 561 w 916"/>
                <a:gd name="T3" fmla="*/ 109 h 300"/>
                <a:gd name="T4" fmla="*/ 554 w 916"/>
                <a:gd name="T5" fmla="*/ 165 h 300"/>
                <a:gd name="T6" fmla="*/ 579 w 916"/>
                <a:gd name="T7" fmla="*/ 210 h 300"/>
                <a:gd name="T8" fmla="*/ 665 w 916"/>
                <a:gd name="T9" fmla="*/ 229 h 300"/>
                <a:gd name="T10" fmla="*/ 787 w 916"/>
                <a:gd name="T11" fmla="*/ 223 h 300"/>
                <a:gd name="T12" fmla="*/ 839 w 916"/>
                <a:gd name="T13" fmla="*/ 191 h 300"/>
                <a:gd name="T14" fmla="*/ 846 w 916"/>
                <a:gd name="T15" fmla="*/ 135 h 300"/>
                <a:gd name="T16" fmla="*/ 820 w 916"/>
                <a:gd name="T17" fmla="*/ 90 h 300"/>
                <a:gd name="T18" fmla="*/ 734 w 916"/>
                <a:gd name="T19" fmla="*/ 72 h 300"/>
                <a:gd name="T20" fmla="*/ 153 w 916"/>
                <a:gd name="T21" fmla="*/ 74 h 300"/>
                <a:gd name="T22" fmla="*/ 85 w 916"/>
                <a:gd name="T23" fmla="*/ 99 h 300"/>
                <a:gd name="T24" fmla="*/ 70 w 916"/>
                <a:gd name="T25" fmla="*/ 150 h 300"/>
                <a:gd name="T26" fmla="*/ 85 w 916"/>
                <a:gd name="T27" fmla="*/ 201 h 300"/>
                <a:gd name="T28" fmla="*/ 153 w 916"/>
                <a:gd name="T29" fmla="*/ 227 h 300"/>
                <a:gd name="T30" fmla="*/ 280 w 916"/>
                <a:gd name="T31" fmla="*/ 227 h 300"/>
                <a:gd name="T32" fmla="*/ 348 w 916"/>
                <a:gd name="T33" fmla="*/ 201 h 300"/>
                <a:gd name="T34" fmla="*/ 363 w 916"/>
                <a:gd name="T35" fmla="*/ 150 h 300"/>
                <a:gd name="T36" fmla="*/ 348 w 916"/>
                <a:gd name="T37" fmla="*/ 99 h 300"/>
                <a:gd name="T38" fmla="*/ 280 w 916"/>
                <a:gd name="T39" fmla="*/ 74 h 300"/>
                <a:gd name="T40" fmla="*/ 234 w 916"/>
                <a:gd name="T41" fmla="*/ 0 h 300"/>
                <a:gd name="T42" fmla="*/ 321 w 916"/>
                <a:gd name="T43" fmla="*/ 9 h 300"/>
                <a:gd name="T44" fmla="*/ 400 w 916"/>
                <a:gd name="T45" fmla="*/ 53 h 300"/>
                <a:gd name="T46" fmla="*/ 574 w 916"/>
                <a:gd name="T47" fmla="*/ 17 h 300"/>
                <a:gd name="T48" fmla="*/ 662 w 916"/>
                <a:gd name="T49" fmla="*/ 1 h 300"/>
                <a:gd name="T50" fmla="*/ 732 w 916"/>
                <a:gd name="T51" fmla="*/ 0 h 300"/>
                <a:gd name="T52" fmla="*/ 806 w 916"/>
                <a:gd name="T53" fmla="*/ 10 h 300"/>
                <a:gd name="T54" fmla="*/ 875 w 916"/>
                <a:gd name="T55" fmla="*/ 45 h 300"/>
                <a:gd name="T56" fmla="*/ 914 w 916"/>
                <a:gd name="T57" fmla="*/ 123 h 300"/>
                <a:gd name="T58" fmla="*/ 900 w 916"/>
                <a:gd name="T59" fmla="*/ 223 h 300"/>
                <a:gd name="T60" fmla="*/ 843 w 916"/>
                <a:gd name="T61" fmla="*/ 277 h 300"/>
                <a:gd name="T62" fmla="*/ 768 w 916"/>
                <a:gd name="T63" fmla="*/ 297 h 300"/>
                <a:gd name="T64" fmla="*/ 699 w 916"/>
                <a:gd name="T65" fmla="*/ 300 h 300"/>
                <a:gd name="T66" fmla="*/ 632 w 916"/>
                <a:gd name="T67" fmla="*/ 297 h 300"/>
                <a:gd name="T68" fmla="*/ 557 w 916"/>
                <a:gd name="T69" fmla="*/ 277 h 300"/>
                <a:gd name="T70" fmla="*/ 500 w 916"/>
                <a:gd name="T71" fmla="*/ 224 h 300"/>
                <a:gd name="T72" fmla="*/ 485 w 916"/>
                <a:gd name="T73" fmla="*/ 137 h 300"/>
                <a:gd name="T74" fmla="*/ 432 w 916"/>
                <a:gd name="T75" fmla="*/ 150 h 300"/>
                <a:gd name="T76" fmla="*/ 405 w 916"/>
                <a:gd name="T77" fmla="*/ 241 h 300"/>
                <a:gd name="T78" fmla="*/ 342 w 916"/>
                <a:gd name="T79" fmla="*/ 284 h 300"/>
                <a:gd name="T80" fmla="*/ 266 w 916"/>
                <a:gd name="T81" fmla="*/ 298 h 300"/>
                <a:gd name="T82" fmla="*/ 201 w 916"/>
                <a:gd name="T83" fmla="*/ 299 h 300"/>
                <a:gd name="T84" fmla="*/ 129 w 916"/>
                <a:gd name="T85" fmla="*/ 294 h 300"/>
                <a:gd name="T86" fmla="*/ 57 w 916"/>
                <a:gd name="T87" fmla="*/ 267 h 300"/>
                <a:gd name="T88" fmla="*/ 7 w 916"/>
                <a:gd name="T89" fmla="*/ 202 h 300"/>
                <a:gd name="T90" fmla="*/ 7 w 916"/>
                <a:gd name="T91" fmla="*/ 98 h 300"/>
                <a:gd name="T92" fmla="*/ 57 w 916"/>
                <a:gd name="T93" fmla="*/ 33 h 300"/>
                <a:gd name="T94" fmla="*/ 129 w 916"/>
                <a:gd name="T95" fmla="*/ 6 h 300"/>
                <a:gd name="T96" fmla="*/ 201 w 916"/>
                <a:gd name="T97" fmla="*/ 0 h 3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916" h="300">
                  <a:moveTo>
                    <a:pt x="699" y="71"/>
                  </a:moveTo>
                  <a:lnTo>
                    <a:pt x="665" y="72"/>
                  </a:lnTo>
                  <a:lnTo>
                    <a:pt x="636" y="74"/>
                  </a:lnTo>
                  <a:lnTo>
                    <a:pt x="613" y="78"/>
                  </a:lnTo>
                  <a:lnTo>
                    <a:pt x="594" y="83"/>
                  </a:lnTo>
                  <a:lnTo>
                    <a:pt x="579" y="90"/>
                  </a:lnTo>
                  <a:lnTo>
                    <a:pt x="569" y="99"/>
                  </a:lnTo>
                  <a:lnTo>
                    <a:pt x="561" y="109"/>
                  </a:lnTo>
                  <a:lnTo>
                    <a:pt x="556" y="122"/>
                  </a:lnTo>
                  <a:lnTo>
                    <a:pt x="554" y="135"/>
                  </a:lnTo>
                  <a:lnTo>
                    <a:pt x="553" y="150"/>
                  </a:lnTo>
                  <a:lnTo>
                    <a:pt x="554" y="165"/>
                  </a:lnTo>
                  <a:lnTo>
                    <a:pt x="556" y="179"/>
                  </a:lnTo>
                  <a:lnTo>
                    <a:pt x="561" y="191"/>
                  </a:lnTo>
                  <a:lnTo>
                    <a:pt x="569" y="201"/>
                  </a:lnTo>
                  <a:lnTo>
                    <a:pt x="579" y="210"/>
                  </a:lnTo>
                  <a:lnTo>
                    <a:pt x="594" y="216"/>
                  </a:lnTo>
                  <a:lnTo>
                    <a:pt x="613" y="223"/>
                  </a:lnTo>
                  <a:lnTo>
                    <a:pt x="636" y="227"/>
                  </a:lnTo>
                  <a:lnTo>
                    <a:pt x="665" y="229"/>
                  </a:lnTo>
                  <a:lnTo>
                    <a:pt x="699" y="230"/>
                  </a:lnTo>
                  <a:lnTo>
                    <a:pt x="734" y="229"/>
                  </a:lnTo>
                  <a:lnTo>
                    <a:pt x="763" y="227"/>
                  </a:lnTo>
                  <a:lnTo>
                    <a:pt x="787" y="223"/>
                  </a:lnTo>
                  <a:lnTo>
                    <a:pt x="805" y="216"/>
                  </a:lnTo>
                  <a:lnTo>
                    <a:pt x="820" y="210"/>
                  </a:lnTo>
                  <a:lnTo>
                    <a:pt x="831" y="201"/>
                  </a:lnTo>
                  <a:lnTo>
                    <a:pt x="839" y="191"/>
                  </a:lnTo>
                  <a:lnTo>
                    <a:pt x="843" y="179"/>
                  </a:lnTo>
                  <a:lnTo>
                    <a:pt x="846" y="165"/>
                  </a:lnTo>
                  <a:lnTo>
                    <a:pt x="847" y="150"/>
                  </a:lnTo>
                  <a:lnTo>
                    <a:pt x="846" y="135"/>
                  </a:lnTo>
                  <a:lnTo>
                    <a:pt x="843" y="122"/>
                  </a:lnTo>
                  <a:lnTo>
                    <a:pt x="839" y="109"/>
                  </a:lnTo>
                  <a:lnTo>
                    <a:pt x="831" y="99"/>
                  </a:lnTo>
                  <a:lnTo>
                    <a:pt x="820" y="90"/>
                  </a:lnTo>
                  <a:lnTo>
                    <a:pt x="805" y="83"/>
                  </a:lnTo>
                  <a:lnTo>
                    <a:pt x="787" y="78"/>
                  </a:lnTo>
                  <a:lnTo>
                    <a:pt x="763" y="74"/>
                  </a:lnTo>
                  <a:lnTo>
                    <a:pt x="734" y="72"/>
                  </a:lnTo>
                  <a:lnTo>
                    <a:pt x="699" y="71"/>
                  </a:lnTo>
                  <a:close/>
                  <a:moveTo>
                    <a:pt x="216" y="71"/>
                  </a:moveTo>
                  <a:lnTo>
                    <a:pt x="182" y="72"/>
                  </a:lnTo>
                  <a:lnTo>
                    <a:pt x="153" y="74"/>
                  </a:lnTo>
                  <a:lnTo>
                    <a:pt x="130" y="78"/>
                  </a:lnTo>
                  <a:lnTo>
                    <a:pt x="111" y="83"/>
                  </a:lnTo>
                  <a:lnTo>
                    <a:pt x="96" y="90"/>
                  </a:lnTo>
                  <a:lnTo>
                    <a:pt x="85" y="99"/>
                  </a:lnTo>
                  <a:lnTo>
                    <a:pt x="78" y="109"/>
                  </a:lnTo>
                  <a:lnTo>
                    <a:pt x="73" y="122"/>
                  </a:lnTo>
                  <a:lnTo>
                    <a:pt x="70" y="135"/>
                  </a:lnTo>
                  <a:lnTo>
                    <a:pt x="70" y="150"/>
                  </a:lnTo>
                  <a:lnTo>
                    <a:pt x="70" y="165"/>
                  </a:lnTo>
                  <a:lnTo>
                    <a:pt x="73" y="179"/>
                  </a:lnTo>
                  <a:lnTo>
                    <a:pt x="78" y="191"/>
                  </a:lnTo>
                  <a:lnTo>
                    <a:pt x="85" y="201"/>
                  </a:lnTo>
                  <a:lnTo>
                    <a:pt x="96" y="210"/>
                  </a:lnTo>
                  <a:lnTo>
                    <a:pt x="111" y="216"/>
                  </a:lnTo>
                  <a:lnTo>
                    <a:pt x="130" y="223"/>
                  </a:lnTo>
                  <a:lnTo>
                    <a:pt x="153" y="227"/>
                  </a:lnTo>
                  <a:lnTo>
                    <a:pt x="182" y="229"/>
                  </a:lnTo>
                  <a:lnTo>
                    <a:pt x="216" y="230"/>
                  </a:lnTo>
                  <a:lnTo>
                    <a:pt x="250" y="229"/>
                  </a:lnTo>
                  <a:lnTo>
                    <a:pt x="280" y="227"/>
                  </a:lnTo>
                  <a:lnTo>
                    <a:pt x="304" y="223"/>
                  </a:lnTo>
                  <a:lnTo>
                    <a:pt x="322" y="216"/>
                  </a:lnTo>
                  <a:lnTo>
                    <a:pt x="337" y="210"/>
                  </a:lnTo>
                  <a:lnTo>
                    <a:pt x="348" y="201"/>
                  </a:lnTo>
                  <a:lnTo>
                    <a:pt x="355" y="191"/>
                  </a:lnTo>
                  <a:lnTo>
                    <a:pt x="360" y="179"/>
                  </a:lnTo>
                  <a:lnTo>
                    <a:pt x="363" y="165"/>
                  </a:lnTo>
                  <a:lnTo>
                    <a:pt x="363" y="150"/>
                  </a:lnTo>
                  <a:lnTo>
                    <a:pt x="363" y="135"/>
                  </a:lnTo>
                  <a:lnTo>
                    <a:pt x="360" y="122"/>
                  </a:lnTo>
                  <a:lnTo>
                    <a:pt x="355" y="109"/>
                  </a:lnTo>
                  <a:lnTo>
                    <a:pt x="348" y="99"/>
                  </a:lnTo>
                  <a:lnTo>
                    <a:pt x="337" y="90"/>
                  </a:lnTo>
                  <a:lnTo>
                    <a:pt x="322" y="83"/>
                  </a:lnTo>
                  <a:lnTo>
                    <a:pt x="304" y="78"/>
                  </a:lnTo>
                  <a:lnTo>
                    <a:pt x="280" y="74"/>
                  </a:lnTo>
                  <a:lnTo>
                    <a:pt x="250" y="72"/>
                  </a:lnTo>
                  <a:lnTo>
                    <a:pt x="216" y="71"/>
                  </a:lnTo>
                  <a:close/>
                  <a:moveTo>
                    <a:pt x="216" y="0"/>
                  </a:moveTo>
                  <a:lnTo>
                    <a:pt x="234" y="0"/>
                  </a:lnTo>
                  <a:lnTo>
                    <a:pt x="254" y="1"/>
                  </a:lnTo>
                  <a:lnTo>
                    <a:pt x="276" y="2"/>
                  </a:lnTo>
                  <a:lnTo>
                    <a:pt x="298" y="5"/>
                  </a:lnTo>
                  <a:lnTo>
                    <a:pt x="321" y="9"/>
                  </a:lnTo>
                  <a:lnTo>
                    <a:pt x="343" y="17"/>
                  </a:lnTo>
                  <a:lnTo>
                    <a:pt x="364" y="26"/>
                  </a:lnTo>
                  <a:lnTo>
                    <a:pt x="383" y="37"/>
                  </a:lnTo>
                  <a:lnTo>
                    <a:pt x="400" y="53"/>
                  </a:lnTo>
                  <a:lnTo>
                    <a:pt x="516" y="53"/>
                  </a:lnTo>
                  <a:lnTo>
                    <a:pt x="533" y="37"/>
                  </a:lnTo>
                  <a:lnTo>
                    <a:pt x="553" y="26"/>
                  </a:lnTo>
                  <a:lnTo>
                    <a:pt x="574" y="17"/>
                  </a:lnTo>
                  <a:lnTo>
                    <a:pt x="596" y="9"/>
                  </a:lnTo>
                  <a:lnTo>
                    <a:pt x="618" y="5"/>
                  </a:lnTo>
                  <a:lnTo>
                    <a:pt x="640" y="2"/>
                  </a:lnTo>
                  <a:lnTo>
                    <a:pt x="662" y="1"/>
                  </a:lnTo>
                  <a:lnTo>
                    <a:pt x="682" y="0"/>
                  </a:lnTo>
                  <a:lnTo>
                    <a:pt x="699" y="0"/>
                  </a:lnTo>
                  <a:lnTo>
                    <a:pt x="715" y="0"/>
                  </a:lnTo>
                  <a:lnTo>
                    <a:pt x="732" y="0"/>
                  </a:lnTo>
                  <a:lnTo>
                    <a:pt x="749" y="1"/>
                  </a:lnTo>
                  <a:lnTo>
                    <a:pt x="768" y="3"/>
                  </a:lnTo>
                  <a:lnTo>
                    <a:pt x="787" y="6"/>
                  </a:lnTo>
                  <a:lnTo>
                    <a:pt x="806" y="10"/>
                  </a:lnTo>
                  <a:lnTo>
                    <a:pt x="825" y="16"/>
                  </a:lnTo>
                  <a:lnTo>
                    <a:pt x="843" y="24"/>
                  </a:lnTo>
                  <a:lnTo>
                    <a:pt x="860" y="33"/>
                  </a:lnTo>
                  <a:lnTo>
                    <a:pt x="875" y="45"/>
                  </a:lnTo>
                  <a:lnTo>
                    <a:pt x="889" y="59"/>
                  </a:lnTo>
                  <a:lnTo>
                    <a:pt x="900" y="77"/>
                  </a:lnTo>
                  <a:lnTo>
                    <a:pt x="908" y="98"/>
                  </a:lnTo>
                  <a:lnTo>
                    <a:pt x="914" y="123"/>
                  </a:lnTo>
                  <a:lnTo>
                    <a:pt x="916" y="150"/>
                  </a:lnTo>
                  <a:lnTo>
                    <a:pt x="914" y="178"/>
                  </a:lnTo>
                  <a:lnTo>
                    <a:pt x="908" y="202"/>
                  </a:lnTo>
                  <a:lnTo>
                    <a:pt x="900" y="223"/>
                  </a:lnTo>
                  <a:lnTo>
                    <a:pt x="889" y="241"/>
                  </a:lnTo>
                  <a:lnTo>
                    <a:pt x="875" y="255"/>
                  </a:lnTo>
                  <a:lnTo>
                    <a:pt x="860" y="267"/>
                  </a:lnTo>
                  <a:lnTo>
                    <a:pt x="843" y="277"/>
                  </a:lnTo>
                  <a:lnTo>
                    <a:pt x="825" y="285"/>
                  </a:lnTo>
                  <a:lnTo>
                    <a:pt x="806" y="290"/>
                  </a:lnTo>
                  <a:lnTo>
                    <a:pt x="787" y="294"/>
                  </a:lnTo>
                  <a:lnTo>
                    <a:pt x="768" y="297"/>
                  </a:lnTo>
                  <a:lnTo>
                    <a:pt x="749" y="298"/>
                  </a:lnTo>
                  <a:lnTo>
                    <a:pt x="732" y="299"/>
                  </a:lnTo>
                  <a:lnTo>
                    <a:pt x="715" y="299"/>
                  </a:lnTo>
                  <a:lnTo>
                    <a:pt x="699" y="300"/>
                  </a:lnTo>
                  <a:lnTo>
                    <a:pt x="685" y="299"/>
                  </a:lnTo>
                  <a:lnTo>
                    <a:pt x="668" y="299"/>
                  </a:lnTo>
                  <a:lnTo>
                    <a:pt x="650" y="298"/>
                  </a:lnTo>
                  <a:lnTo>
                    <a:pt x="632" y="297"/>
                  </a:lnTo>
                  <a:lnTo>
                    <a:pt x="613" y="294"/>
                  </a:lnTo>
                  <a:lnTo>
                    <a:pt x="593" y="290"/>
                  </a:lnTo>
                  <a:lnTo>
                    <a:pt x="575" y="285"/>
                  </a:lnTo>
                  <a:lnTo>
                    <a:pt x="557" y="277"/>
                  </a:lnTo>
                  <a:lnTo>
                    <a:pt x="540" y="267"/>
                  </a:lnTo>
                  <a:lnTo>
                    <a:pt x="524" y="255"/>
                  </a:lnTo>
                  <a:lnTo>
                    <a:pt x="511" y="241"/>
                  </a:lnTo>
                  <a:lnTo>
                    <a:pt x="500" y="224"/>
                  </a:lnTo>
                  <a:lnTo>
                    <a:pt x="491" y="202"/>
                  </a:lnTo>
                  <a:lnTo>
                    <a:pt x="486" y="179"/>
                  </a:lnTo>
                  <a:lnTo>
                    <a:pt x="484" y="150"/>
                  </a:lnTo>
                  <a:lnTo>
                    <a:pt x="485" y="137"/>
                  </a:lnTo>
                  <a:lnTo>
                    <a:pt x="486" y="125"/>
                  </a:lnTo>
                  <a:lnTo>
                    <a:pt x="430" y="125"/>
                  </a:lnTo>
                  <a:lnTo>
                    <a:pt x="432" y="137"/>
                  </a:lnTo>
                  <a:lnTo>
                    <a:pt x="432" y="150"/>
                  </a:lnTo>
                  <a:lnTo>
                    <a:pt x="430" y="179"/>
                  </a:lnTo>
                  <a:lnTo>
                    <a:pt x="425" y="202"/>
                  </a:lnTo>
                  <a:lnTo>
                    <a:pt x="416" y="224"/>
                  </a:lnTo>
                  <a:lnTo>
                    <a:pt x="405" y="241"/>
                  </a:lnTo>
                  <a:lnTo>
                    <a:pt x="392" y="255"/>
                  </a:lnTo>
                  <a:lnTo>
                    <a:pt x="377" y="267"/>
                  </a:lnTo>
                  <a:lnTo>
                    <a:pt x="360" y="277"/>
                  </a:lnTo>
                  <a:lnTo>
                    <a:pt x="342" y="284"/>
                  </a:lnTo>
                  <a:lnTo>
                    <a:pt x="323" y="290"/>
                  </a:lnTo>
                  <a:lnTo>
                    <a:pt x="304" y="294"/>
                  </a:lnTo>
                  <a:lnTo>
                    <a:pt x="285" y="296"/>
                  </a:lnTo>
                  <a:lnTo>
                    <a:pt x="266" y="298"/>
                  </a:lnTo>
                  <a:lnTo>
                    <a:pt x="248" y="299"/>
                  </a:lnTo>
                  <a:lnTo>
                    <a:pt x="231" y="299"/>
                  </a:lnTo>
                  <a:lnTo>
                    <a:pt x="216" y="299"/>
                  </a:lnTo>
                  <a:lnTo>
                    <a:pt x="201" y="299"/>
                  </a:lnTo>
                  <a:lnTo>
                    <a:pt x="185" y="299"/>
                  </a:lnTo>
                  <a:lnTo>
                    <a:pt x="167" y="298"/>
                  </a:lnTo>
                  <a:lnTo>
                    <a:pt x="148" y="296"/>
                  </a:lnTo>
                  <a:lnTo>
                    <a:pt x="129" y="294"/>
                  </a:lnTo>
                  <a:lnTo>
                    <a:pt x="110" y="290"/>
                  </a:lnTo>
                  <a:lnTo>
                    <a:pt x="91" y="284"/>
                  </a:lnTo>
                  <a:lnTo>
                    <a:pt x="73" y="277"/>
                  </a:lnTo>
                  <a:lnTo>
                    <a:pt x="57" y="267"/>
                  </a:lnTo>
                  <a:lnTo>
                    <a:pt x="41" y="255"/>
                  </a:lnTo>
                  <a:lnTo>
                    <a:pt x="27" y="240"/>
                  </a:lnTo>
                  <a:lnTo>
                    <a:pt x="16" y="223"/>
                  </a:lnTo>
                  <a:lnTo>
                    <a:pt x="7" y="202"/>
                  </a:lnTo>
                  <a:lnTo>
                    <a:pt x="2" y="178"/>
                  </a:lnTo>
                  <a:lnTo>
                    <a:pt x="0" y="150"/>
                  </a:lnTo>
                  <a:lnTo>
                    <a:pt x="2" y="122"/>
                  </a:lnTo>
                  <a:lnTo>
                    <a:pt x="7" y="98"/>
                  </a:lnTo>
                  <a:lnTo>
                    <a:pt x="16" y="77"/>
                  </a:lnTo>
                  <a:lnTo>
                    <a:pt x="27" y="59"/>
                  </a:lnTo>
                  <a:lnTo>
                    <a:pt x="41" y="45"/>
                  </a:lnTo>
                  <a:lnTo>
                    <a:pt x="57" y="33"/>
                  </a:lnTo>
                  <a:lnTo>
                    <a:pt x="73" y="23"/>
                  </a:lnTo>
                  <a:lnTo>
                    <a:pt x="91" y="16"/>
                  </a:lnTo>
                  <a:lnTo>
                    <a:pt x="110" y="10"/>
                  </a:lnTo>
                  <a:lnTo>
                    <a:pt x="129" y="6"/>
                  </a:lnTo>
                  <a:lnTo>
                    <a:pt x="148" y="3"/>
                  </a:lnTo>
                  <a:lnTo>
                    <a:pt x="167" y="1"/>
                  </a:lnTo>
                  <a:lnTo>
                    <a:pt x="185" y="0"/>
                  </a:lnTo>
                  <a:lnTo>
                    <a:pt x="201" y="0"/>
                  </a:lnTo>
                  <a:lnTo>
                    <a:pt x="216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6" name="Freeform 24">
              <a:extLst>
                <a:ext uri="{FF2B5EF4-FFF2-40B4-BE49-F238E27FC236}">
                  <a16:creationId xmlns:a16="http://schemas.microsoft.com/office/drawing/2014/main" xmlns="" id="{0438F2C5-CC2B-31DE-EADD-B5E8B7CC596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2597" y="4335"/>
              <a:ext cx="217" cy="124"/>
            </a:xfrm>
            <a:custGeom>
              <a:avLst/>
              <a:gdLst>
                <a:gd name="T0" fmla="*/ 1796 w 2393"/>
                <a:gd name="T1" fmla="*/ 704 h 1360"/>
                <a:gd name="T2" fmla="*/ 1761 w 2393"/>
                <a:gd name="T3" fmla="*/ 720 h 1360"/>
                <a:gd name="T4" fmla="*/ 1590 w 2393"/>
                <a:gd name="T5" fmla="*/ 904 h 1360"/>
                <a:gd name="T6" fmla="*/ 1882 w 2393"/>
                <a:gd name="T7" fmla="*/ 733 h 1360"/>
                <a:gd name="T8" fmla="*/ 1851 w 2393"/>
                <a:gd name="T9" fmla="*/ 709 h 1360"/>
                <a:gd name="T10" fmla="*/ 1814 w 2393"/>
                <a:gd name="T11" fmla="*/ 702 h 1360"/>
                <a:gd name="T12" fmla="*/ 1831 w 2393"/>
                <a:gd name="T13" fmla="*/ 20 h 1360"/>
                <a:gd name="T14" fmla="*/ 1950 w 2393"/>
                <a:gd name="T15" fmla="*/ 61 h 1360"/>
                <a:gd name="T16" fmla="*/ 2057 w 2393"/>
                <a:gd name="T17" fmla="*/ 121 h 1360"/>
                <a:gd name="T18" fmla="*/ 2154 w 2393"/>
                <a:gd name="T19" fmla="*/ 196 h 1360"/>
                <a:gd name="T20" fmla="*/ 2235 w 2393"/>
                <a:gd name="T21" fmla="*/ 286 h 1360"/>
                <a:gd name="T22" fmla="*/ 2301 w 2393"/>
                <a:gd name="T23" fmla="*/ 388 h 1360"/>
                <a:gd name="T24" fmla="*/ 2352 w 2393"/>
                <a:gd name="T25" fmla="*/ 501 h 1360"/>
                <a:gd name="T26" fmla="*/ 2382 w 2393"/>
                <a:gd name="T27" fmla="*/ 622 h 1360"/>
                <a:gd name="T28" fmla="*/ 2393 w 2393"/>
                <a:gd name="T29" fmla="*/ 748 h 1360"/>
                <a:gd name="T30" fmla="*/ 2390 w 2393"/>
                <a:gd name="T31" fmla="*/ 1230 h 1360"/>
                <a:gd name="T32" fmla="*/ 2370 w 2393"/>
                <a:gd name="T33" fmla="*/ 1282 h 1360"/>
                <a:gd name="T34" fmla="*/ 2335 w 2393"/>
                <a:gd name="T35" fmla="*/ 1324 h 1360"/>
                <a:gd name="T36" fmla="*/ 2286 w 2393"/>
                <a:gd name="T37" fmla="*/ 1351 h 1360"/>
                <a:gd name="T38" fmla="*/ 2230 w 2393"/>
                <a:gd name="T39" fmla="*/ 1360 h 1360"/>
                <a:gd name="T40" fmla="*/ 129 w 2393"/>
                <a:gd name="T41" fmla="*/ 1358 h 1360"/>
                <a:gd name="T42" fmla="*/ 77 w 2393"/>
                <a:gd name="T43" fmla="*/ 1339 h 1360"/>
                <a:gd name="T44" fmla="*/ 36 w 2393"/>
                <a:gd name="T45" fmla="*/ 1304 h 1360"/>
                <a:gd name="T46" fmla="*/ 10 w 2393"/>
                <a:gd name="T47" fmla="*/ 1256 h 1360"/>
                <a:gd name="T48" fmla="*/ 0 w 2393"/>
                <a:gd name="T49" fmla="*/ 1200 h 1360"/>
                <a:gd name="T50" fmla="*/ 3 w 2393"/>
                <a:gd name="T51" fmla="*/ 684 h 1360"/>
                <a:gd name="T52" fmla="*/ 23 w 2393"/>
                <a:gd name="T53" fmla="*/ 561 h 1360"/>
                <a:gd name="T54" fmla="*/ 63 w 2393"/>
                <a:gd name="T55" fmla="*/ 443 h 1360"/>
                <a:gd name="T56" fmla="*/ 122 w 2393"/>
                <a:gd name="T57" fmla="*/ 336 h 1360"/>
                <a:gd name="T58" fmla="*/ 195 w 2393"/>
                <a:gd name="T59" fmla="*/ 240 h 1360"/>
                <a:gd name="T60" fmla="*/ 283 w 2393"/>
                <a:gd name="T61" fmla="*/ 157 h 1360"/>
                <a:gd name="T62" fmla="*/ 385 w 2393"/>
                <a:gd name="T63" fmla="*/ 89 h 1360"/>
                <a:gd name="T64" fmla="*/ 498 w 2393"/>
                <a:gd name="T65" fmla="*/ 38 h 1360"/>
                <a:gd name="T66" fmla="*/ 640 w 2393"/>
                <a:gd name="T67" fmla="*/ 0 h 1360"/>
                <a:gd name="T68" fmla="*/ 1748 w 2393"/>
                <a:gd name="T69" fmla="*/ 0 h 136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393" h="1360">
                  <a:moveTo>
                    <a:pt x="1814" y="702"/>
                  </a:moveTo>
                  <a:lnTo>
                    <a:pt x="1796" y="704"/>
                  </a:lnTo>
                  <a:lnTo>
                    <a:pt x="1778" y="709"/>
                  </a:lnTo>
                  <a:lnTo>
                    <a:pt x="1761" y="720"/>
                  </a:lnTo>
                  <a:lnTo>
                    <a:pt x="1746" y="733"/>
                  </a:lnTo>
                  <a:lnTo>
                    <a:pt x="1590" y="904"/>
                  </a:lnTo>
                  <a:lnTo>
                    <a:pt x="2038" y="904"/>
                  </a:lnTo>
                  <a:lnTo>
                    <a:pt x="1882" y="733"/>
                  </a:lnTo>
                  <a:lnTo>
                    <a:pt x="1867" y="719"/>
                  </a:lnTo>
                  <a:lnTo>
                    <a:pt x="1851" y="709"/>
                  </a:lnTo>
                  <a:lnTo>
                    <a:pt x="1833" y="703"/>
                  </a:lnTo>
                  <a:lnTo>
                    <a:pt x="1814" y="702"/>
                  </a:lnTo>
                  <a:close/>
                  <a:moveTo>
                    <a:pt x="1748" y="0"/>
                  </a:moveTo>
                  <a:lnTo>
                    <a:pt x="1831" y="20"/>
                  </a:lnTo>
                  <a:lnTo>
                    <a:pt x="1892" y="38"/>
                  </a:lnTo>
                  <a:lnTo>
                    <a:pt x="1950" y="61"/>
                  </a:lnTo>
                  <a:lnTo>
                    <a:pt x="2005" y="88"/>
                  </a:lnTo>
                  <a:lnTo>
                    <a:pt x="2057" y="121"/>
                  </a:lnTo>
                  <a:lnTo>
                    <a:pt x="2107" y="157"/>
                  </a:lnTo>
                  <a:lnTo>
                    <a:pt x="2154" y="196"/>
                  </a:lnTo>
                  <a:lnTo>
                    <a:pt x="2196" y="239"/>
                  </a:lnTo>
                  <a:lnTo>
                    <a:pt x="2235" y="286"/>
                  </a:lnTo>
                  <a:lnTo>
                    <a:pt x="2270" y="336"/>
                  </a:lnTo>
                  <a:lnTo>
                    <a:pt x="2301" y="388"/>
                  </a:lnTo>
                  <a:lnTo>
                    <a:pt x="2328" y="443"/>
                  </a:lnTo>
                  <a:lnTo>
                    <a:pt x="2352" y="501"/>
                  </a:lnTo>
                  <a:lnTo>
                    <a:pt x="2369" y="561"/>
                  </a:lnTo>
                  <a:lnTo>
                    <a:pt x="2382" y="622"/>
                  </a:lnTo>
                  <a:lnTo>
                    <a:pt x="2390" y="684"/>
                  </a:lnTo>
                  <a:lnTo>
                    <a:pt x="2393" y="748"/>
                  </a:lnTo>
                  <a:lnTo>
                    <a:pt x="2393" y="1200"/>
                  </a:lnTo>
                  <a:lnTo>
                    <a:pt x="2390" y="1230"/>
                  </a:lnTo>
                  <a:lnTo>
                    <a:pt x="2383" y="1256"/>
                  </a:lnTo>
                  <a:lnTo>
                    <a:pt x="2370" y="1282"/>
                  </a:lnTo>
                  <a:lnTo>
                    <a:pt x="2354" y="1304"/>
                  </a:lnTo>
                  <a:lnTo>
                    <a:pt x="2335" y="1324"/>
                  </a:lnTo>
                  <a:lnTo>
                    <a:pt x="2311" y="1339"/>
                  </a:lnTo>
                  <a:lnTo>
                    <a:pt x="2286" y="1351"/>
                  </a:lnTo>
                  <a:lnTo>
                    <a:pt x="2259" y="1358"/>
                  </a:lnTo>
                  <a:lnTo>
                    <a:pt x="2230" y="1360"/>
                  </a:lnTo>
                  <a:lnTo>
                    <a:pt x="157" y="1360"/>
                  </a:lnTo>
                  <a:lnTo>
                    <a:pt x="129" y="1358"/>
                  </a:lnTo>
                  <a:lnTo>
                    <a:pt x="101" y="1351"/>
                  </a:lnTo>
                  <a:lnTo>
                    <a:pt x="77" y="1339"/>
                  </a:lnTo>
                  <a:lnTo>
                    <a:pt x="55" y="1324"/>
                  </a:lnTo>
                  <a:lnTo>
                    <a:pt x="36" y="1304"/>
                  </a:lnTo>
                  <a:lnTo>
                    <a:pt x="21" y="1282"/>
                  </a:lnTo>
                  <a:lnTo>
                    <a:pt x="10" y="1256"/>
                  </a:lnTo>
                  <a:lnTo>
                    <a:pt x="3" y="1230"/>
                  </a:lnTo>
                  <a:lnTo>
                    <a:pt x="0" y="1200"/>
                  </a:lnTo>
                  <a:lnTo>
                    <a:pt x="0" y="748"/>
                  </a:lnTo>
                  <a:lnTo>
                    <a:pt x="3" y="684"/>
                  </a:lnTo>
                  <a:lnTo>
                    <a:pt x="11" y="622"/>
                  </a:lnTo>
                  <a:lnTo>
                    <a:pt x="23" y="561"/>
                  </a:lnTo>
                  <a:lnTo>
                    <a:pt x="41" y="501"/>
                  </a:lnTo>
                  <a:lnTo>
                    <a:pt x="63" y="443"/>
                  </a:lnTo>
                  <a:lnTo>
                    <a:pt x="90" y="389"/>
                  </a:lnTo>
                  <a:lnTo>
                    <a:pt x="122" y="336"/>
                  </a:lnTo>
                  <a:lnTo>
                    <a:pt x="156" y="286"/>
                  </a:lnTo>
                  <a:lnTo>
                    <a:pt x="195" y="240"/>
                  </a:lnTo>
                  <a:lnTo>
                    <a:pt x="237" y="196"/>
                  </a:lnTo>
                  <a:lnTo>
                    <a:pt x="283" y="157"/>
                  </a:lnTo>
                  <a:lnTo>
                    <a:pt x="332" y="121"/>
                  </a:lnTo>
                  <a:lnTo>
                    <a:pt x="385" y="89"/>
                  </a:lnTo>
                  <a:lnTo>
                    <a:pt x="440" y="62"/>
                  </a:lnTo>
                  <a:lnTo>
                    <a:pt x="498" y="38"/>
                  </a:lnTo>
                  <a:lnTo>
                    <a:pt x="559" y="20"/>
                  </a:lnTo>
                  <a:lnTo>
                    <a:pt x="640" y="0"/>
                  </a:lnTo>
                  <a:lnTo>
                    <a:pt x="1193" y="1280"/>
                  </a:lnTo>
                  <a:lnTo>
                    <a:pt x="1748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  <p:sp>
          <p:nvSpPr>
            <p:cNvPr id="27" name="Freeform 25">
              <a:extLst>
                <a:ext uri="{FF2B5EF4-FFF2-40B4-BE49-F238E27FC236}">
                  <a16:creationId xmlns:a16="http://schemas.microsoft.com/office/drawing/2014/main" xmlns="" id="{29AE6481-C582-38E4-0B51-E4CC72AE06EA}"/>
                </a:ext>
              </a:extLst>
            </p:cNvPr>
            <p:cNvSpPr>
              <a:spLocks/>
            </p:cNvSpPr>
            <p:nvPr/>
          </p:nvSpPr>
          <p:spPr bwMode="auto">
            <a:xfrm>
              <a:off x="2689" y="4347"/>
              <a:ext cx="34" cy="83"/>
            </a:xfrm>
            <a:custGeom>
              <a:avLst/>
              <a:gdLst>
                <a:gd name="T0" fmla="*/ 135 w 373"/>
                <a:gd name="T1" fmla="*/ 0 h 915"/>
                <a:gd name="T2" fmla="*/ 237 w 373"/>
                <a:gd name="T3" fmla="*/ 0 h 915"/>
                <a:gd name="T4" fmla="*/ 258 w 373"/>
                <a:gd name="T5" fmla="*/ 2 h 915"/>
                <a:gd name="T6" fmla="*/ 278 w 373"/>
                <a:gd name="T7" fmla="*/ 9 h 915"/>
                <a:gd name="T8" fmla="*/ 295 w 373"/>
                <a:gd name="T9" fmla="*/ 21 h 915"/>
                <a:gd name="T10" fmla="*/ 310 w 373"/>
                <a:gd name="T11" fmla="*/ 36 h 915"/>
                <a:gd name="T12" fmla="*/ 321 w 373"/>
                <a:gd name="T13" fmla="*/ 53 h 915"/>
                <a:gd name="T14" fmla="*/ 328 w 373"/>
                <a:gd name="T15" fmla="*/ 74 h 915"/>
                <a:gd name="T16" fmla="*/ 366 w 373"/>
                <a:gd name="T17" fmla="*/ 234 h 915"/>
                <a:gd name="T18" fmla="*/ 368 w 373"/>
                <a:gd name="T19" fmla="*/ 257 h 915"/>
                <a:gd name="T20" fmla="*/ 365 w 373"/>
                <a:gd name="T21" fmla="*/ 281 h 915"/>
                <a:gd name="T22" fmla="*/ 357 w 373"/>
                <a:gd name="T23" fmla="*/ 301 h 915"/>
                <a:gd name="T24" fmla="*/ 345 w 373"/>
                <a:gd name="T25" fmla="*/ 319 h 915"/>
                <a:gd name="T26" fmla="*/ 329 w 373"/>
                <a:gd name="T27" fmla="*/ 334 h 915"/>
                <a:gd name="T28" fmla="*/ 309 w 373"/>
                <a:gd name="T29" fmla="*/ 345 h 915"/>
                <a:gd name="T30" fmla="*/ 287 w 373"/>
                <a:gd name="T31" fmla="*/ 351 h 915"/>
                <a:gd name="T32" fmla="*/ 373 w 373"/>
                <a:gd name="T33" fmla="*/ 438 h 915"/>
                <a:gd name="T34" fmla="*/ 187 w 373"/>
                <a:gd name="T35" fmla="*/ 915 h 915"/>
                <a:gd name="T36" fmla="*/ 0 w 373"/>
                <a:gd name="T37" fmla="*/ 438 h 915"/>
                <a:gd name="T38" fmla="*/ 85 w 373"/>
                <a:gd name="T39" fmla="*/ 351 h 915"/>
                <a:gd name="T40" fmla="*/ 63 w 373"/>
                <a:gd name="T41" fmla="*/ 345 h 915"/>
                <a:gd name="T42" fmla="*/ 44 w 373"/>
                <a:gd name="T43" fmla="*/ 334 h 915"/>
                <a:gd name="T44" fmla="*/ 27 w 373"/>
                <a:gd name="T45" fmla="*/ 319 h 915"/>
                <a:gd name="T46" fmla="*/ 15 w 373"/>
                <a:gd name="T47" fmla="*/ 301 h 915"/>
                <a:gd name="T48" fmla="*/ 7 w 373"/>
                <a:gd name="T49" fmla="*/ 281 h 915"/>
                <a:gd name="T50" fmla="*/ 4 w 373"/>
                <a:gd name="T51" fmla="*/ 257 h 915"/>
                <a:gd name="T52" fmla="*/ 6 w 373"/>
                <a:gd name="T53" fmla="*/ 234 h 915"/>
                <a:gd name="T54" fmla="*/ 44 w 373"/>
                <a:gd name="T55" fmla="*/ 74 h 915"/>
                <a:gd name="T56" fmla="*/ 52 w 373"/>
                <a:gd name="T57" fmla="*/ 53 h 915"/>
                <a:gd name="T58" fmla="*/ 63 w 373"/>
                <a:gd name="T59" fmla="*/ 36 h 915"/>
                <a:gd name="T60" fmla="*/ 77 w 373"/>
                <a:gd name="T61" fmla="*/ 21 h 915"/>
                <a:gd name="T62" fmla="*/ 95 w 373"/>
                <a:gd name="T63" fmla="*/ 9 h 915"/>
                <a:gd name="T64" fmla="*/ 114 w 373"/>
                <a:gd name="T65" fmla="*/ 2 h 915"/>
                <a:gd name="T66" fmla="*/ 135 w 373"/>
                <a:gd name="T67" fmla="*/ 0 h 9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373" h="915">
                  <a:moveTo>
                    <a:pt x="135" y="0"/>
                  </a:moveTo>
                  <a:lnTo>
                    <a:pt x="237" y="0"/>
                  </a:lnTo>
                  <a:lnTo>
                    <a:pt x="258" y="2"/>
                  </a:lnTo>
                  <a:lnTo>
                    <a:pt x="278" y="9"/>
                  </a:lnTo>
                  <a:lnTo>
                    <a:pt x="295" y="21"/>
                  </a:lnTo>
                  <a:lnTo>
                    <a:pt x="310" y="36"/>
                  </a:lnTo>
                  <a:lnTo>
                    <a:pt x="321" y="53"/>
                  </a:lnTo>
                  <a:lnTo>
                    <a:pt x="328" y="74"/>
                  </a:lnTo>
                  <a:lnTo>
                    <a:pt x="366" y="234"/>
                  </a:lnTo>
                  <a:lnTo>
                    <a:pt x="368" y="257"/>
                  </a:lnTo>
                  <a:lnTo>
                    <a:pt x="365" y="281"/>
                  </a:lnTo>
                  <a:lnTo>
                    <a:pt x="357" y="301"/>
                  </a:lnTo>
                  <a:lnTo>
                    <a:pt x="345" y="319"/>
                  </a:lnTo>
                  <a:lnTo>
                    <a:pt x="329" y="334"/>
                  </a:lnTo>
                  <a:lnTo>
                    <a:pt x="309" y="345"/>
                  </a:lnTo>
                  <a:lnTo>
                    <a:pt x="287" y="351"/>
                  </a:lnTo>
                  <a:lnTo>
                    <a:pt x="373" y="438"/>
                  </a:lnTo>
                  <a:lnTo>
                    <a:pt x="187" y="915"/>
                  </a:lnTo>
                  <a:lnTo>
                    <a:pt x="0" y="438"/>
                  </a:lnTo>
                  <a:lnTo>
                    <a:pt x="85" y="351"/>
                  </a:lnTo>
                  <a:lnTo>
                    <a:pt x="63" y="345"/>
                  </a:lnTo>
                  <a:lnTo>
                    <a:pt x="44" y="334"/>
                  </a:lnTo>
                  <a:lnTo>
                    <a:pt x="27" y="319"/>
                  </a:lnTo>
                  <a:lnTo>
                    <a:pt x="15" y="301"/>
                  </a:lnTo>
                  <a:lnTo>
                    <a:pt x="7" y="281"/>
                  </a:lnTo>
                  <a:lnTo>
                    <a:pt x="4" y="257"/>
                  </a:lnTo>
                  <a:lnTo>
                    <a:pt x="6" y="234"/>
                  </a:lnTo>
                  <a:lnTo>
                    <a:pt x="44" y="74"/>
                  </a:lnTo>
                  <a:lnTo>
                    <a:pt x="52" y="53"/>
                  </a:lnTo>
                  <a:lnTo>
                    <a:pt x="63" y="36"/>
                  </a:lnTo>
                  <a:lnTo>
                    <a:pt x="77" y="21"/>
                  </a:lnTo>
                  <a:lnTo>
                    <a:pt x="95" y="9"/>
                  </a:lnTo>
                  <a:lnTo>
                    <a:pt x="114" y="2"/>
                  </a:lnTo>
                  <a:lnTo>
                    <a:pt x="135" y="0"/>
                  </a:lnTo>
                  <a:close/>
                </a:path>
              </a:pathLst>
            </a:custGeom>
            <a:grpFill/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>
                <a:defRPr/>
              </a:pPr>
              <a:endParaRPr lang="ko-KR" altLang="en-US" sz="1600">
                <a:solidFill>
                  <a:prstClr val="black"/>
                </a:solidFill>
              </a:endParaRPr>
            </a:p>
          </p:txBody>
        </p:sp>
      </p:grpSp>
      <p:sp>
        <p:nvSpPr>
          <p:cNvPr id="28" name="원호 27">
            <a:extLst>
              <a:ext uri="{FF2B5EF4-FFF2-40B4-BE49-F238E27FC236}">
                <a16:creationId xmlns:a16="http://schemas.microsoft.com/office/drawing/2014/main" xmlns="" id="{59AE0AFC-E507-2ABF-FEE3-8978820EEC40}"/>
              </a:ext>
            </a:extLst>
          </p:cNvPr>
          <p:cNvSpPr/>
          <p:nvPr/>
        </p:nvSpPr>
        <p:spPr>
          <a:xfrm>
            <a:off x="4675633" y="2205733"/>
            <a:ext cx="2952267" cy="2952267"/>
          </a:xfrm>
          <a:prstGeom prst="arc">
            <a:avLst>
              <a:gd name="adj1" fmla="val 11696863"/>
              <a:gd name="adj2" fmla="val 15139240"/>
            </a:avLst>
          </a:prstGeom>
          <a:ln w="19050">
            <a:solidFill>
              <a:srgbClr val="34D1D8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9" name="원호 28">
            <a:extLst>
              <a:ext uri="{FF2B5EF4-FFF2-40B4-BE49-F238E27FC236}">
                <a16:creationId xmlns:a16="http://schemas.microsoft.com/office/drawing/2014/main" xmlns="" id="{CE42FA2D-5464-EFD1-E8DC-B382D6AEDAFE}"/>
              </a:ext>
            </a:extLst>
          </p:cNvPr>
          <p:cNvSpPr/>
          <p:nvPr/>
        </p:nvSpPr>
        <p:spPr>
          <a:xfrm>
            <a:off x="4675632" y="2205733"/>
            <a:ext cx="2952267" cy="2952267"/>
          </a:xfrm>
          <a:prstGeom prst="arc">
            <a:avLst>
              <a:gd name="adj1" fmla="val 17573190"/>
              <a:gd name="adj2" fmla="val 21182798"/>
            </a:avLst>
          </a:prstGeom>
          <a:ln w="19050">
            <a:solidFill>
              <a:srgbClr val="2DDBDE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0" name="원호 29">
            <a:extLst>
              <a:ext uri="{FF2B5EF4-FFF2-40B4-BE49-F238E27FC236}">
                <a16:creationId xmlns:a16="http://schemas.microsoft.com/office/drawing/2014/main" xmlns="" id="{E7894108-81C7-8711-4E17-DFACB9BBA2A9}"/>
              </a:ext>
            </a:extLst>
          </p:cNvPr>
          <p:cNvSpPr/>
          <p:nvPr/>
        </p:nvSpPr>
        <p:spPr>
          <a:xfrm>
            <a:off x="4675632" y="2205733"/>
            <a:ext cx="2952267" cy="2952267"/>
          </a:xfrm>
          <a:prstGeom prst="arc">
            <a:avLst>
              <a:gd name="adj1" fmla="val 1833054"/>
              <a:gd name="adj2" fmla="val 8986837"/>
            </a:avLst>
          </a:prstGeom>
          <a:ln w="19050">
            <a:solidFill>
              <a:srgbClr val="2DDBDE"/>
            </a:solidFill>
            <a:head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77B45D0D-8996-7765-7568-57EA3D1768AC}"/>
              </a:ext>
            </a:extLst>
          </p:cNvPr>
          <p:cNvSpPr/>
          <p:nvPr/>
        </p:nvSpPr>
        <p:spPr>
          <a:xfrm>
            <a:off x="8245806" y="3287658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B1074F7A-40F3-7D82-9E7D-73BFD86004D0}"/>
              </a:ext>
            </a:extLst>
          </p:cNvPr>
          <p:cNvSpPr/>
          <p:nvPr/>
        </p:nvSpPr>
        <p:spPr>
          <a:xfrm>
            <a:off x="2528114" y="4369119"/>
            <a:ext cx="2496824" cy="12234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CONTENTS A</a:t>
            </a:r>
            <a:endParaRPr lang="en-US" altLang="ko-KR" sz="14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F02751C7-A5BA-0BC8-A584-3076AF88A769}"/>
              </a:ext>
            </a:extLst>
          </p:cNvPr>
          <p:cNvSpPr/>
          <p:nvPr/>
        </p:nvSpPr>
        <p:spPr>
          <a:xfrm>
            <a:off x="5499195" y="3323912"/>
            <a:ext cx="1234633" cy="75405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P </a:t>
            </a:r>
            <a:r>
              <a:rPr lang="en-US" altLang="ko-KR" sz="3200" b="1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P</a:t>
            </a:r>
            <a:r>
              <a:rPr lang="en-US" altLang="ko-KR" sz="3200" b="1" dirty="0">
                <a:solidFill>
                  <a:prstClr val="black">
                    <a:lumMod val="65000"/>
                    <a:lumOff val="35000"/>
                  </a:prstClr>
                </a:solidFill>
              </a:rPr>
              <a:t> T</a:t>
            </a:r>
          </a:p>
          <a:p>
            <a:pPr algn="ctr"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PRESENTATION</a:t>
            </a:r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xmlns="" id="{58E29819-8228-181A-D32B-F45BA0E2F608}"/>
              </a:ext>
            </a:extLst>
          </p:cNvPr>
          <p:cNvSpPr/>
          <p:nvPr/>
        </p:nvSpPr>
        <p:spPr>
          <a:xfrm>
            <a:off x="1062521" y="2455770"/>
            <a:ext cx="2496824" cy="8213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  <a:defRPr/>
            </a:pPr>
            <a:r>
              <a:rPr lang="en-US" altLang="ko-KR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Microsoft Office PowerPoint is the presentation program used the most in the world.</a:t>
            </a:r>
            <a:r>
              <a:rPr lang="ko-KR" altLang="en-US" sz="11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</a:t>
            </a:r>
          </a:p>
        </p:txBody>
      </p:sp>
      <p:cxnSp>
        <p:nvCxnSpPr>
          <p:cNvPr id="35" name="직선 연결선 34">
            <a:extLst>
              <a:ext uri="{FF2B5EF4-FFF2-40B4-BE49-F238E27FC236}">
                <a16:creationId xmlns:a16="http://schemas.microsoft.com/office/drawing/2014/main" xmlns="" id="{A2C9861E-F032-5805-4D3D-696E16866F24}"/>
              </a:ext>
            </a:extLst>
          </p:cNvPr>
          <p:cNvCxnSpPr/>
          <p:nvPr/>
        </p:nvCxnSpPr>
        <p:spPr>
          <a:xfrm flipH="1">
            <a:off x="3982409" y="2111713"/>
            <a:ext cx="1296000" cy="0"/>
          </a:xfrm>
          <a:prstGeom prst="line">
            <a:avLst/>
          </a:prstGeom>
          <a:ln w="15875">
            <a:solidFill>
              <a:srgbClr val="34D1D8"/>
            </a:solidFill>
            <a:prstDash val="sysDash"/>
            <a:tailEnd type="stealt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사각형: 둥근 모서리 35">
            <a:extLst>
              <a:ext uri="{FF2B5EF4-FFF2-40B4-BE49-F238E27FC236}">
                <a16:creationId xmlns:a16="http://schemas.microsoft.com/office/drawing/2014/main" xmlns="" id="{64302DD9-6435-4BD0-E893-4F74878DD9B0}"/>
              </a:ext>
            </a:extLst>
          </p:cNvPr>
          <p:cNvSpPr/>
          <p:nvPr/>
        </p:nvSpPr>
        <p:spPr>
          <a:xfrm>
            <a:off x="2082991" y="1931559"/>
            <a:ext cx="1476354" cy="374587"/>
          </a:xfrm>
          <a:prstGeom prst="roundRect">
            <a:avLst>
              <a:gd name="adj" fmla="val 25758"/>
            </a:avLst>
          </a:prstGeom>
          <a:solidFill>
            <a:schemeClr val="tx1">
              <a:lumMod val="85000"/>
              <a:lumOff val="15000"/>
            </a:schemeClr>
          </a:solidFill>
          <a:ln w="19050">
            <a:solidFill>
              <a:srgbClr val="34D1D8"/>
            </a:solidFill>
          </a:ln>
          <a:effectLst/>
          <a:scene3d>
            <a:camera prst="orthographicFront"/>
            <a:lightRig rig="threePt" dir="t"/>
          </a:scene3d>
          <a:sp3d prstMaterial="matte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n-US" altLang="ko-KR" sz="1400" i="1" kern="0" dirty="0">
                <a:ln w="952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# CONTENTS</a:t>
            </a:r>
          </a:p>
        </p:txBody>
      </p:sp>
    </p:spTree>
    <p:extLst>
      <p:ext uri="{BB962C8B-B14F-4D97-AF65-F5344CB8AC3E}">
        <p14:creationId xmlns:p14="http://schemas.microsoft.com/office/powerpoint/2010/main" val="24362887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AFAF8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43C59168-407A-3D96-C205-6CF5266DFEC6}"/>
              </a:ext>
            </a:extLst>
          </p:cNvPr>
          <p:cNvSpPr/>
          <p:nvPr/>
        </p:nvSpPr>
        <p:spPr>
          <a:xfrm flipH="1">
            <a:off x="179640" y="210312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B29EDA62-39E0-8DCD-5F2C-5595414AF0D6}"/>
              </a:ext>
            </a:extLst>
          </p:cNvPr>
          <p:cNvGrpSpPr/>
          <p:nvPr/>
        </p:nvGrpSpPr>
        <p:grpSpPr>
          <a:xfrm>
            <a:off x="270206" y="307653"/>
            <a:ext cx="415316" cy="150019"/>
            <a:chOff x="7783479" y="606851"/>
            <a:chExt cx="925099" cy="334160"/>
          </a:xfrm>
          <a:solidFill>
            <a:srgbClr val="0D2F30"/>
          </a:solidFill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012ED932-73BA-63A9-9417-006B763D9A98}"/>
                </a:ext>
              </a:extLst>
            </p:cNvPr>
            <p:cNvSpPr/>
            <p:nvPr/>
          </p:nvSpPr>
          <p:spPr>
            <a:xfrm rot="1137521">
              <a:off x="8306943" y="746305"/>
              <a:ext cx="319974" cy="194706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sz="800">
                <a:solidFill>
                  <a:srgbClr val="FF7C80"/>
                </a:solidFill>
              </a:endParaRPr>
            </a:p>
          </p:txBody>
        </p:sp>
        <p:sp>
          <p:nvSpPr>
            <p:cNvPr id="20" name="사각형: 둥근 모서리 11">
              <a:extLst>
                <a:ext uri="{FF2B5EF4-FFF2-40B4-BE49-F238E27FC236}">
                  <a16:creationId xmlns:a16="http://schemas.microsoft.com/office/drawing/2014/main" xmlns="" id="{1EDD73CD-04E9-30E1-A295-5CC3BBF4197E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500" dirty="0"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FEFBFE07-ADD6-70BC-0A6F-5B9961E23AB1}"/>
              </a:ext>
            </a:extLst>
          </p:cNvPr>
          <p:cNvSpPr/>
          <p:nvPr/>
        </p:nvSpPr>
        <p:spPr>
          <a:xfrm>
            <a:off x="72184" y="62680"/>
            <a:ext cx="142959" cy="15001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12700" cap="rnd" cmpd="dbl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7CEF39F2-7B2E-95D6-4F8F-14BB8F3BA7EE}"/>
              </a:ext>
            </a:extLst>
          </p:cNvPr>
          <p:cNvSpPr/>
          <p:nvPr/>
        </p:nvSpPr>
        <p:spPr>
          <a:xfrm rot="1490236">
            <a:off x="621342" y="480767"/>
            <a:ext cx="75643" cy="7937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" name="자유형 14">
            <a:extLst>
              <a:ext uri="{FF2B5EF4-FFF2-40B4-BE49-F238E27FC236}">
                <a16:creationId xmlns:a16="http://schemas.microsoft.com/office/drawing/2014/main" xmlns="" id="{190D623D-DFEE-EAE1-B008-669CE8FF021E}"/>
              </a:ext>
            </a:extLst>
          </p:cNvPr>
          <p:cNvSpPr/>
          <p:nvPr/>
        </p:nvSpPr>
        <p:spPr>
          <a:xfrm>
            <a:off x="1647633" y="2452006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xmlns="" id="{837A6FB4-C82D-F5AA-A8DC-12D355CCFF58}"/>
              </a:ext>
            </a:extLst>
          </p:cNvPr>
          <p:cNvSpPr/>
          <p:nvPr/>
        </p:nvSpPr>
        <p:spPr>
          <a:xfrm>
            <a:off x="1734793" y="4677665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4" name="자유형 17">
            <a:extLst>
              <a:ext uri="{FF2B5EF4-FFF2-40B4-BE49-F238E27FC236}">
                <a16:creationId xmlns:a16="http://schemas.microsoft.com/office/drawing/2014/main" xmlns="" id="{256240CD-2495-A441-6353-F7F0BD63362F}"/>
              </a:ext>
            </a:extLst>
          </p:cNvPr>
          <p:cNvSpPr/>
          <p:nvPr/>
        </p:nvSpPr>
        <p:spPr>
          <a:xfrm>
            <a:off x="4857750" y="2452006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xmlns="" id="{10785B78-5056-4EAE-449C-9FD6EA50EA2D}"/>
              </a:ext>
            </a:extLst>
          </p:cNvPr>
          <p:cNvSpPr/>
          <p:nvPr/>
        </p:nvSpPr>
        <p:spPr>
          <a:xfrm>
            <a:off x="4944910" y="4677665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7" name="자유형 20">
            <a:extLst>
              <a:ext uri="{FF2B5EF4-FFF2-40B4-BE49-F238E27FC236}">
                <a16:creationId xmlns:a16="http://schemas.microsoft.com/office/drawing/2014/main" xmlns="" id="{16F24E4F-15CB-2131-FA03-BB1CD9C693A2}"/>
              </a:ext>
            </a:extLst>
          </p:cNvPr>
          <p:cNvSpPr/>
          <p:nvPr/>
        </p:nvSpPr>
        <p:spPr>
          <a:xfrm>
            <a:off x="8067867" y="2452006"/>
            <a:ext cx="2476500" cy="1953988"/>
          </a:xfrm>
          <a:custGeom>
            <a:avLst/>
            <a:gdLst>
              <a:gd name="connsiteX0" fmla="*/ 228987 w 2476500"/>
              <a:gd name="connsiteY0" fmla="*/ 0 h 1953988"/>
              <a:gd name="connsiteX1" fmla="*/ 2247513 w 2476500"/>
              <a:gd name="connsiteY1" fmla="*/ 0 h 1953988"/>
              <a:gd name="connsiteX2" fmla="*/ 2265026 w 2476500"/>
              <a:gd name="connsiteY2" fmla="*/ 23420 h 1953988"/>
              <a:gd name="connsiteX3" fmla="*/ 2476500 w 2476500"/>
              <a:gd name="connsiteY3" fmla="*/ 715738 h 1953988"/>
              <a:gd name="connsiteX4" fmla="*/ 1238250 w 2476500"/>
              <a:gd name="connsiteY4" fmla="*/ 1953988 h 1953988"/>
              <a:gd name="connsiteX5" fmla="*/ 0 w 2476500"/>
              <a:gd name="connsiteY5" fmla="*/ 715738 h 1953988"/>
              <a:gd name="connsiteX6" fmla="*/ 211474 w 2476500"/>
              <a:gd name="connsiteY6" fmla="*/ 23420 h 1953988"/>
              <a:gd name="connsiteX7" fmla="*/ 228987 w 2476500"/>
              <a:gd name="connsiteY7" fmla="*/ 0 h 19539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76500" h="1953988">
                <a:moveTo>
                  <a:pt x="228987" y="0"/>
                </a:moveTo>
                <a:lnTo>
                  <a:pt x="2247513" y="0"/>
                </a:lnTo>
                <a:lnTo>
                  <a:pt x="2265026" y="23420"/>
                </a:lnTo>
                <a:cubicBezTo>
                  <a:pt x="2398540" y="221047"/>
                  <a:pt x="2476500" y="459288"/>
                  <a:pt x="2476500" y="715738"/>
                </a:cubicBezTo>
                <a:cubicBezTo>
                  <a:pt x="2476500" y="1399605"/>
                  <a:pt x="1922117" y="1953988"/>
                  <a:pt x="1238250" y="1953988"/>
                </a:cubicBezTo>
                <a:cubicBezTo>
                  <a:pt x="554383" y="1953988"/>
                  <a:pt x="0" y="1399605"/>
                  <a:pt x="0" y="715738"/>
                </a:cubicBezTo>
                <a:cubicBezTo>
                  <a:pt x="0" y="459288"/>
                  <a:pt x="77960" y="221047"/>
                  <a:pt x="211474" y="23420"/>
                </a:cubicBezTo>
                <a:lnTo>
                  <a:pt x="228987" y="0"/>
                </a:lnTo>
                <a:close/>
              </a:path>
            </a:pathLst>
          </a:cu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xmlns="" id="{2F1428FE-DD7E-A654-9BF6-0FFB48525B80}"/>
              </a:ext>
            </a:extLst>
          </p:cNvPr>
          <p:cNvSpPr/>
          <p:nvPr/>
        </p:nvSpPr>
        <p:spPr>
          <a:xfrm>
            <a:off x="8155027" y="4677665"/>
            <a:ext cx="2302180" cy="784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ko-KR" altLang="en-US" sz="1200" dirty="0" err="1">
                <a:solidFill>
                  <a:prstClr val="black">
                    <a:lumMod val="65000"/>
                    <a:lumOff val="35000"/>
                  </a:prstClr>
                </a:solidFill>
              </a:rPr>
              <a:t>컨텐츠에</a:t>
            </a:r>
            <a:r>
              <a:rPr lang="ko-KR" altLang="en-US" sz="1200" dirty="0">
                <a:solidFill>
                  <a:prstClr val="black">
                    <a:lumMod val="65000"/>
                    <a:lumOff val="35000"/>
                  </a:prstClr>
                </a:solidFill>
              </a:rPr>
              <a:t> 대한 내용을 적어요</a:t>
            </a:r>
            <a:endParaRPr lang="en-US" altLang="ko-KR" sz="1200" dirty="0">
              <a:solidFill>
                <a:prstClr val="black">
                  <a:lumMod val="65000"/>
                  <a:lumOff val="3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65000"/>
                    <a:lumOff val="3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9" name="자유형 13">
            <a:extLst>
              <a:ext uri="{FF2B5EF4-FFF2-40B4-BE49-F238E27FC236}">
                <a16:creationId xmlns:a16="http://schemas.microsoft.com/office/drawing/2014/main" xmlns="" id="{7FF275CD-AB11-C677-3638-7ABCEC926BF9}"/>
              </a:ext>
            </a:extLst>
          </p:cNvPr>
          <p:cNvSpPr/>
          <p:nvPr/>
        </p:nvSpPr>
        <p:spPr>
          <a:xfrm>
            <a:off x="1876620" y="1929494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34D1D8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0" name="자유형 16">
            <a:extLst>
              <a:ext uri="{FF2B5EF4-FFF2-40B4-BE49-F238E27FC236}">
                <a16:creationId xmlns:a16="http://schemas.microsoft.com/office/drawing/2014/main" xmlns="" id="{20F0AE7D-34B6-61A5-C1D0-A2E1B7FE91C0}"/>
              </a:ext>
            </a:extLst>
          </p:cNvPr>
          <p:cNvSpPr/>
          <p:nvPr/>
        </p:nvSpPr>
        <p:spPr>
          <a:xfrm>
            <a:off x="5086737" y="1929494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34D1D8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  <p:sp>
        <p:nvSpPr>
          <p:cNvPr id="11" name="자유형 19">
            <a:extLst>
              <a:ext uri="{FF2B5EF4-FFF2-40B4-BE49-F238E27FC236}">
                <a16:creationId xmlns:a16="http://schemas.microsoft.com/office/drawing/2014/main" xmlns="" id="{8F4DAF32-1493-D4B5-1180-DA397967F16A}"/>
              </a:ext>
            </a:extLst>
          </p:cNvPr>
          <p:cNvSpPr/>
          <p:nvPr/>
        </p:nvSpPr>
        <p:spPr>
          <a:xfrm>
            <a:off x="8296854" y="1929494"/>
            <a:ext cx="2018526" cy="522512"/>
          </a:xfrm>
          <a:custGeom>
            <a:avLst/>
            <a:gdLst>
              <a:gd name="connsiteX0" fmla="*/ 1009263 w 2018526"/>
              <a:gd name="connsiteY0" fmla="*/ 0 h 522512"/>
              <a:gd name="connsiteX1" fmla="*/ 1964757 w 2018526"/>
              <a:gd name="connsiteY1" fmla="*/ 450608 h 522512"/>
              <a:gd name="connsiteX2" fmla="*/ 2018526 w 2018526"/>
              <a:gd name="connsiteY2" fmla="*/ 522512 h 522512"/>
              <a:gd name="connsiteX3" fmla="*/ 0 w 2018526"/>
              <a:gd name="connsiteY3" fmla="*/ 522512 h 522512"/>
              <a:gd name="connsiteX4" fmla="*/ 53769 w 2018526"/>
              <a:gd name="connsiteY4" fmla="*/ 450608 h 522512"/>
              <a:gd name="connsiteX5" fmla="*/ 1009263 w 2018526"/>
              <a:gd name="connsiteY5" fmla="*/ 0 h 5225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018526" h="522512">
                <a:moveTo>
                  <a:pt x="1009263" y="0"/>
                </a:moveTo>
                <a:cubicBezTo>
                  <a:pt x="1393938" y="0"/>
                  <a:pt x="1737644" y="175410"/>
                  <a:pt x="1964757" y="450608"/>
                </a:cubicBezTo>
                <a:lnTo>
                  <a:pt x="2018526" y="522512"/>
                </a:lnTo>
                <a:lnTo>
                  <a:pt x="0" y="522512"/>
                </a:lnTo>
                <a:lnTo>
                  <a:pt x="53769" y="450608"/>
                </a:lnTo>
                <a:cubicBezTo>
                  <a:pt x="280882" y="175410"/>
                  <a:pt x="624588" y="0"/>
                  <a:pt x="1009263" y="0"/>
                </a:cubicBezTo>
                <a:close/>
              </a:path>
            </a:pathLst>
          </a:custGeom>
          <a:solidFill>
            <a:srgbClr val="34D1D8"/>
          </a:solidFill>
          <a:ln>
            <a:noFill/>
          </a:ln>
          <a:effectLst>
            <a:outerShdw blurRad="177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200" b="1" dirty="0">
                <a:solidFill>
                  <a:prstClr val="white"/>
                </a:solidFill>
              </a:rPr>
              <a:t>CONTENTS</a:t>
            </a:r>
          </a:p>
        </p:txBody>
      </p:sp>
    </p:spTree>
    <p:extLst>
      <p:ext uri="{BB962C8B-B14F-4D97-AF65-F5344CB8AC3E}">
        <p14:creationId xmlns:p14="http://schemas.microsoft.com/office/powerpoint/2010/main" val="36442924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lgGrid">
          <a:fgClr>
            <a:srgbClr val="FAFAF8"/>
          </a:fgClr>
          <a:bgClr>
            <a:schemeClr val="bg1">
              <a:lumMod val="95000"/>
            </a:schemeClr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사각형: 둥근 한쪽 모서리 5">
            <a:extLst>
              <a:ext uri="{FF2B5EF4-FFF2-40B4-BE49-F238E27FC236}">
                <a16:creationId xmlns:a16="http://schemas.microsoft.com/office/drawing/2014/main" xmlns="" id="{43C59168-407A-3D96-C205-6CF5266DFEC6}"/>
              </a:ext>
            </a:extLst>
          </p:cNvPr>
          <p:cNvSpPr/>
          <p:nvPr/>
        </p:nvSpPr>
        <p:spPr>
          <a:xfrm flipH="1">
            <a:off x="179640" y="210312"/>
            <a:ext cx="12012359" cy="6647688"/>
          </a:xfrm>
          <a:prstGeom prst="round1Rect">
            <a:avLst>
              <a:gd name="adj" fmla="val 2362"/>
            </a:avLst>
          </a:prstGeom>
          <a:gradFill flip="none" rotWithShape="1">
            <a:gsLst>
              <a:gs pos="8000">
                <a:srgbClr val="34D1D8"/>
              </a:gs>
              <a:gs pos="8000">
                <a:schemeClr val="bg1"/>
              </a:gs>
            </a:gsLst>
            <a:lin ang="5400000" scaled="1"/>
            <a:tileRect/>
          </a:gradFill>
          <a:ln w="50800" cmpd="dbl">
            <a:solidFill>
              <a:srgbClr val="34D1D8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08000" rtlCol="0" anchor="t"/>
          <a:lstStyle/>
          <a:p>
            <a:pPr marL="355600" latinLnBrk="0">
              <a:defRPr/>
            </a:pPr>
            <a:r>
              <a:rPr lang="en-US" altLang="ko-KR" sz="2400" i="1" kern="0" dirty="0">
                <a:ln w="15875">
                  <a:noFill/>
                </a:ln>
                <a:solidFill>
                  <a:prstClr val="white"/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  <a:endParaRPr lang="ko-KR" altLang="en-US" sz="1100" dirty="0">
              <a:solidFill>
                <a:prstClr val="white"/>
              </a:solidFill>
            </a:endParaRPr>
          </a:p>
        </p:txBody>
      </p:sp>
      <p:grpSp>
        <p:nvGrpSpPr>
          <p:cNvPr id="18" name="그룹 17">
            <a:extLst>
              <a:ext uri="{FF2B5EF4-FFF2-40B4-BE49-F238E27FC236}">
                <a16:creationId xmlns:a16="http://schemas.microsoft.com/office/drawing/2014/main" xmlns="" id="{B29EDA62-39E0-8DCD-5F2C-5595414AF0D6}"/>
              </a:ext>
            </a:extLst>
          </p:cNvPr>
          <p:cNvGrpSpPr/>
          <p:nvPr/>
        </p:nvGrpSpPr>
        <p:grpSpPr>
          <a:xfrm>
            <a:off x="270206" y="307653"/>
            <a:ext cx="415316" cy="150019"/>
            <a:chOff x="7783479" y="606851"/>
            <a:chExt cx="925099" cy="334160"/>
          </a:xfrm>
          <a:solidFill>
            <a:srgbClr val="0D2F30"/>
          </a:solidFill>
          <a:effectLst>
            <a:outerShdw blurRad="254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9" name="자유형: 도형 18">
              <a:extLst>
                <a:ext uri="{FF2B5EF4-FFF2-40B4-BE49-F238E27FC236}">
                  <a16:creationId xmlns:a16="http://schemas.microsoft.com/office/drawing/2014/main" xmlns="" id="{012ED932-73BA-63A9-9417-006B763D9A98}"/>
                </a:ext>
              </a:extLst>
            </p:cNvPr>
            <p:cNvSpPr/>
            <p:nvPr/>
          </p:nvSpPr>
          <p:spPr>
            <a:xfrm rot="1137521">
              <a:off x="8306943" y="746305"/>
              <a:ext cx="319974" cy="194706"/>
            </a:xfrm>
            <a:custGeom>
              <a:avLst/>
              <a:gdLst>
                <a:gd name="connsiteX0" fmla="*/ 0 w 319975"/>
                <a:gd name="connsiteY0" fmla="*/ 52008 h 194707"/>
                <a:gd name="connsiteX1" fmla="*/ 151396 w 319975"/>
                <a:gd name="connsiteY1" fmla="*/ 0 h 194707"/>
                <a:gd name="connsiteX2" fmla="*/ 154196 w 319975"/>
                <a:gd name="connsiteY2" fmla="*/ 17412 h 194707"/>
                <a:gd name="connsiteX3" fmla="*/ 319975 w 319975"/>
                <a:gd name="connsiteY3" fmla="*/ 194706 h 194707"/>
                <a:gd name="connsiteX4" fmla="*/ 319975 w 319975"/>
                <a:gd name="connsiteY4" fmla="*/ 194707 h 194707"/>
                <a:gd name="connsiteX5" fmla="*/ 26717 w 319975"/>
                <a:gd name="connsiteY5" fmla="*/ 86247 h 194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319975" h="194707">
                  <a:moveTo>
                    <a:pt x="0" y="52008"/>
                  </a:moveTo>
                  <a:lnTo>
                    <a:pt x="151396" y="0"/>
                  </a:lnTo>
                  <a:lnTo>
                    <a:pt x="154196" y="17412"/>
                  </a:lnTo>
                  <a:cubicBezTo>
                    <a:pt x="176300" y="85158"/>
                    <a:pt x="231560" y="148581"/>
                    <a:pt x="319975" y="194706"/>
                  </a:cubicBezTo>
                  <a:lnTo>
                    <a:pt x="319975" y="194707"/>
                  </a:lnTo>
                  <a:cubicBezTo>
                    <a:pt x="197900" y="194707"/>
                    <a:pt x="90271" y="151684"/>
                    <a:pt x="26717" y="86247"/>
                  </a:cubicBezTo>
                  <a:close/>
                </a:path>
              </a:pathLst>
            </a:cu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 sz="800">
                <a:solidFill>
                  <a:srgbClr val="FF7C80"/>
                </a:solidFill>
              </a:endParaRPr>
            </a:p>
          </p:txBody>
        </p:sp>
        <p:sp>
          <p:nvSpPr>
            <p:cNvPr id="20" name="사각형: 둥근 모서리 11">
              <a:extLst>
                <a:ext uri="{FF2B5EF4-FFF2-40B4-BE49-F238E27FC236}">
                  <a16:creationId xmlns:a16="http://schemas.microsoft.com/office/drawing/2014/main" xmlns="" id="{1EDD73CD-04E9-30E1-A295-5CC3BBF4197E}"/>
                </a:ext>
              </a:extLst>
            </p:cNvPr>
            <p:cNvSpPr/>
            <p:nvPr/>
          </p:nvSpPr>
          <p:spPr>
            <a:xfrm>
              <a:off x="7783479" y="606851"/>
              <a:ext cx="925099" cy="260612"/>
            </a:xfrm>
            <a:prstGeom prst="roundRect">
              <a:avLst>
                <a:gd name="adj" fmla="val 50000"/>
              </a:avLst>
            </a:prstGeom>
            <a:grpFill/>
            <a:ln>
              <a:noFill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sz="500" dirty="0">
                  <a:solidFill>
                    <a:srgbClr val="FFC000">
                      <a:lumMod val="60000"/>
                      <a:lumOff val="40000"/>
                    </a:srgbClr>
                  </a:solidFill>
                  <a:latin typeface="Tmon몬소리 Black" panose="02000A03000000000000" pitchFamily="2" charset="-127"/>
                  <a:ea typeface="Tmon몬소리 Black" panose="02000A03000000000000" pitchFamily="2" charset="-127"/>
                </a:rPr>
                <a:t>4P MIX</a:t>
              </a:r>
              <a:endParaRPr lang="ko-KR" altLang="en-US" sz="500" dirty="0">
                <a:solidFill>
                  <a:srgbClr val="FFC000">
                    <a:lumMod val="60000"/>
                    <a:lumOff val="40000"/>
                  </a:srgbClr>
                </a:solidFill>
                <a:latin typeface="Tmon몬소리 Black" panose="02000A03000000000000" pitchFamily="2" charset="-127"/>
                <a:ea typeface="Tmon몬소리 Black" panose="02000A03000000000000" pitchFamily="2" charset="-127"/>
              </a:endParaRPr>
            </a:p>
          </p:txBody>
        </p:sp>
      </p:grpSp>
      <p:sp>
        <p:nvSpPr>
          <p:cNvPr id="13" name="자유형: 도형 12">
            <a:extLst>
              <a:ext uri="{FF2B5EF4-FFF2-40B4-BE49-F238E27FC236}">
                <a16:creationId xmlns:a16="http://schemas.microsoft.com/office/drawing/2014/main" xmlns="" id="{FEFBFE07-ADD6-70BC-0A6F-5B9961E23AB1}"/>
              </a:ext>
            </a:extLst>
          </p:cNvPr>
          <p:cNvSpPr/>
          <p:nvPr/>
        </p:nvSpPr>
        <p:spPr>
          <a:xfrm>
            <a:off x="72184" y="62680"/>
            <a:ext cx="142959" cy="15001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12700" cap="rnd" cmpd="dbl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4" name="자유형: 도형 13">
            <a:extLst>
              <a:ext uri="{FF2B5EF4-FFF2-40B4-BE49-F238E27FC236}">
                <a16:creationId xmlns:a16="http://schemas.microsoft.com/office/drawing/2014/main" xmlns="" id="{7CEF39F2-7B2E-95D6-4F8F-14BB8F3BA7EE}"/>
              </a:ext>
            </a:extLst>
          </p:cNvPr>
          <p:cNvSpPr/>
          <p:nvPr/>
        </p:nvSpPr>
        <p:spPr>
          <a:xfrm rot="1490236">
            <a:off x="621342" y="480767"/>
            <a:ext cx="75643" cy="79379"/>
          </a:xfrm>
          <a:custGeom>
            <a:avLst/>
            <a:gdLst>
              <a:gd name="connsiteX0" fmla="*/ 0 w 192881"/>
              <a:gd name="connsiteY0" fmla="*/ 109537 h 202406"/>
              <a:gd name="connsiteX1" fmla="*/ 180975 w 192881"/>
              <a:gd name="connsiteY1" fmla="*/ 28575 h 202406"/>
              <a:gd name="connsiteX2" fmla="*/ 69056 w 192881"/>
              <a:gd name="connsiteY2" fmla="*/ 202406 h 202406"/>
              <a:gd name="connsiteX3" fmla="*/ 52387 w 192881"/>
              <a:gd name="connsiteY3" fmla="*/ 0 h 202406"/>
              <a:gd name="connsiteX4" fmla="*/ 192881 w 192881"/>
              <a:gd name="connsiteY4" fmla="*/ 145256 h 202406"/>
              <a:gd name="connsiteX5" fmla="*/ 0 w 192881"/>
              <a:gd name="connsiteY5" fmla="*/ 109537 h 2024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92881" h="202406">
                <a:moveTo>
                  <a:pt x="0" y="109537"/>
                </a:moveTo>
                <a:lnTo>
                  <a:pt x="180975" y="28575"/>
                </a:lnTo>
                <a:lnTo>
                  <a:pt x="69056" y="202406"/>
                </a:lnTo>
                <a:lnTo>
                  <a:pt x="52387" y="0"/>
                </a:lnTo>
                <a:lnTo>
                  <a:pt x="192881" y="145256"/>
                </a:lnTo>
                <a:lnTo>
                  <a:pt x="0" y="109537"/>
                </a:lnTo>
                <a:close/>
              </a:path>
            </a:pathLst>
          </a:custGeom>
          <a:noFill/>
          <a:ln w="6350" cap="rnd" cmpd="sng">
            <a:solidFill>
              <a:srgbClr val="FFC000"/>
            </a:solidFill>
            <a:round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xmlns="" id="{114373DA-19D5-B927-FA57-C46E686BAE8D}"/>
              </a:ext>
            </a:extLst>
          </p:cNvPr>
          <p:cNvGrpSpPr/>
          <p:nvPr/>
        </p:nvGrpSpPr>
        <p:grpSpPr>
          <a:xfrm>
            <a:off x="3573529" y="4156568"/>
            <a:ext cx="621792" cy="384652"/>
            <a:chOff x="6592824" y="1140992"/>
            <a:chExt cx="621792" cy="384652"/>
          </a:xfrm>
          <a:solidFill>
            <a:srgbClr val="2DDBD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이등변 삼각형 14">
              <a:extLst>
                <a:ext uri="{FF2B5EF4-FFF2-40B4-BE49-F238E27FC236}">
                  <a16:creationId xmlns:a16="http://schemas.microsoft.com/office/drawing/2014/main" xmlns="" id="{4719820B-7EBD-E9C4-6D4C-DB3E79737632}"/>
                </a:ext>
              </a:extLst>
            </p:cNvPr>
            <p:cNvSpPr/>
            <p:nvPr/>
          </p:nvSpPr>
          <p:spPr>
            <a:xfrm rot="10800000" flipV="1">
              <a:off x="6811581" y="114099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16" name="사각형: 둥근 모서리 20">
              <a:extLst>
                <a:ext uri="{FF2B5EF4-FFF2-40B4-BE49-F238E27FC236}">
                  <a16:creationId xmlns:a16="http://schemas.microsoft.com/office/drawing/2014/main" xmlns="" id="{AF7E7894-1BD6-9E83-D722-5BAA46775C7D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70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17" name="자유형: 도형 16">
            <a:extLst>
              <a:ext uri="{FF2B5EF4-FFF2-40B4-BE49-F238E27FC236}">
                <a16:creationId xmlns:a16="http://schemas.microsoft.com/office/drawing/2014/main" xmlns="" id="{0E78EC09-087B-43D2-81F1-07FF419D361C}"/>
              </a:ext>
            </a:extLst>
          </p:cNvPr>
          <p:cNvSpPr/>
          <p:nvPr/>
        </p:nvSpPr>
        <p:spPr>
          <a:xfrm>
            <a:off x="1338014" y="3927118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gradFill>
            <a:gsLst>
              <a:gs pos="0">
                <a:srgbClr val="2DDBDE"/>
              </a:gs>
              <a:gs pos="100000">
                <a:srgbClr val="0F0D3F"/>
              </a:gs>
            </a:gsLst>
            <a:lin ang="0" scaled="1"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xmlns="" id="{D379C2CC-C5DA-BFE5-E2DB-FA7C1AB11C58}"/>
              </a:ext>
            </a:extLst>
          </p:cNvPr>
          <p:cNvSpPr/>
          <p:nvPr/>
        </p:nvSpPr>
        <p:spPr>
          <a:xfrm>
            <a:off x="2638550" y="4621166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2" name="그룹 21">
            <a:extLst>
              <a:ext uri="{FF2B5EF4-FFF2-40B4-BE49-F238E27FC236}">
                <a16:creationId xmlns:a16="http://schemas.microsoft.com/office/drawing/2014/main" xmlns="" id="{F6B8C88D-42CE-2BAC-7B0F-86DCCDAC5EAB}"/>
              </a:ext>
            </a:extLst>
          </p:cNvPr>
          <p:cNvGrpSpPr/>
          <p:nvPr/>
        </p:nvGrpSpPr>
        <p:grpSpPr>
          <a:xfrm>
            <a:off x="2754379" y="2926904"/>
            <a:ext cx="621792" cy="384395"/>
            <a:chOff x="6592824" y="1214752"/>
            <a:chExt cx="621792" cy="384395"/>
          </a:xfrm>
          <a:solidFill>
            <a:srgbClr val="2DDBD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3" name="이등변 삼각형 22">
              <a:extLst>
                <a:ext uri="{FF2B5EF4-FFF2-40B4-BE49-F238E27FC236}">
                  <a16:creationId xmlns:a16="http://schemas.microsoft.com/office/drawing/2014/main" xmlns="" id="{7B9700DF-5494-9EB8-62D0-FF69A54A7FAA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4" name="사각형: 둥근 모서리 20">
              <a:extLst>
                <a:ext uri="{FF2B5EF4-FFF2-40B4-BE49-F238E27FC236}">
                  <a16:creationId xmlns:a16="http://schemas.microsoft.com/office/drawing/2014/main" xmlns="" id="{77AFA50D-19A9-624E-F139-8EA3B5C4A270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50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xmlns="" id="{6124D5E5-8525-0772-8CEF-046D662C60F8}"/>
              </a:ext>
            </a:extLst>
          </p:cNvPr>
          <p:cNvSpPr/>
          <p:nvPr/>
        </p:nvSpPr>
        <p:spPr>
          <a:xfrm>
            <a:off x="1338014" y="3414269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gradFill flip="none" rotWithShape="1">
            <a:gsLst>
              <a:gs pos="0">
                <a:srgbClr val="2DDBDE"/>
              </a:gs>
              <a:gs pos="100000">
                <a:srgbClr val="0F0D3F"/>
              </a:gs>
            </a:gsLst>
            <a:lin ang="0" scaled="1"/>
            <a:tileRect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xmlns="" id="{3180451B-9873-AAD4-10CB-39551B98F7B6}"/>
              </a:ext>
            </a:extLst>
          </p:cNvPr>
          <p:cNvSpPr/>
          <p:nvPr/>
        </p:nvSpPr>
        <p:spPr>
          <a:xfrm>
            <a:off x="1819400" y="1608684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27" name="그룹 26">
            <a:extLst>
              <a:ext uri="{FF2B5EF4-FFF2-40B4-BE49-F238E27FC236}">
                <a16:creationId xmlns:a16="http://schemas.microsoft.com/office/drawing/2014/main" xmlns="" id="{E0423C42-2EA8-5E05-E89B-81CCB8BBE7D5}"/>
              </a:ext>
            </a:extLst>
          </p:cNvPr>
          <p:cNvGrpSpPr/>
          <p:nvPr/>
        </p:nvGrpSpPr>
        <p:grpSpPr>
          <a:xfrm>
            <a:off x="7755004" y="4156568"/>
            <a:ext cx="621792" cy="384652"/>
            <a:chOff x="6592824" y="1140992"/>
            <a:chExt cx="621792" cy="384652"/>
          </a:xfrm>
          <a:solidFill>
            <a:schemeClr val="bg1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28" name="이등변 삼각형 27">
              <a:extLst>
                <a:ext uri="{FF2B5EF4-FFF2-40B4-BE49-F238E27FC236}">
                  <a16:creationId xmlns:a16="http://schemas.microsoft.com/office/drawing/2014/main" xmlns="" id="{075C69A8-58A9-1DBE-6595-FBA16364A8F9}"/>
                </a:ext>
              </a:extLst>
            </p:cNvPr>
            <p:cNvSpPr/>
            <p:nvPr/>
          </p:nvSpPr>
          <p:spPr>
            <a:xfrm rot="10800000" flipV="1">
              <a:off x="6811581" y="114099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srgbClr val="34D1D8"/>
                </a:solidFill>
              </a:endParaRPr>
            </a:p>
          </p:txBody>
        </p:sp>
        <p:sp>
          <p:nvSpPr>
            <p:cNvPr id="29" name="사각형: 둥근 모서리 20">
              <a:extLst>
                <a:ext uri="{FF2B5EF4-FFF2-40B4-BE49-F238E27FC236}">
                  <a16:creationId xmlns:a16="http://schemas.microsoft.com/office/drawing/2014/main" xmlns="" id="{9A297978-8A71-122A-0E42-2F2D7934C129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srgbClr val="34D1D8"/>
                  </a:solidFill>
                </a:rPr>
                <a:t>30</a:t>
              </a:r>
              <a:r>
                <a:rPr lang="en-US" altLang="ko-KR" sz="1200" dirty="0">
                  <a:solidFill>
                    <a:srgbClr val="34D1D8"/>
                  </a:solidFill>
                </a:rPr>
                <a:t>%</a:t>
              </a:r>
              <a:endParaRPr lang="ko-KR" altLang="en-US" dirty="0">
                <a:solidFill>
                  <a:srgbClr val="34D1D8"/>
                </a:solidFill>
              </a:endParaRPr>
            </a:p>
          </p:txBody>
        </p:sp>
      </p:grpSp>
      <p:sp>
        <p:nvSpPr>
          <p:cNvPr id="30" name="자유형: 도형 29">
            <a:extLst>
              <a:ext uri="{FF2B5EF4-FFF2-40B4-BE49-F238E27FC236}">
                <a16:creationId xmlns:a16="http://schemas.microsoft.com/office/drawing/2014/main" xmlns="" id="{90BD1261-B473-F173-8483-5164A655BF0C}"/>
              </a:ext>
            </a:extLst>
          </p:cNvPr>
          <p:cNvSpPr/>
          <p:nvPr/>
        </p:nvSpPr>
        <p:spPr>
          <a:xfrm>
            <a:off x="7167314" y="3927118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gradFill>
            <a:gsLst>
              <a:gs pos="0">
                <a:srgbClr val="2DDBDE"/>
              </a:gs>
              <a:gs pos="100000">
                <a:srgbClr val="0F0D3F"/>
              </a:gs>
            </a:gsLst>
            <a:lin ang="0" scaled="1"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xmlns="" id="{62CFD8D5-DF60-A5BF-A788-AFB7E42CB507}"/>
              </a:ext>
            </a:extLst>
          </p:cNvPr>
          <p:cNvSpPr/>
          <p:nvPr/>
        </p:nvSpPr>
        <p:spPr>
          <a:xfrm>
            <a:off x="6820025" y="4621166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xmlns="" id="{EEE8DF6E-CD8D-0656-49A1-147194EA5DB5}"/>
              </a:ext>
            </a:extLst>
          </p:cNvPr>
          <p:cNvGrpSpPr/>
          <p:nvPr/>
        </p:nvGrpSpPr>
        <p:grpSpPr>
          <a:xfrm>
            <a:off x="8983729" y="2926904"/>
            <a:ext cx="621792" cy="384395"/>
            <a:chOff x="6592824" y="1214752"/>
            <a:chExt cx="621792" cy="384395"/>
          </a:xfrm>
          <a:solidFill>
            <a:srgbClr val="2DDBDE"/>
          </a:solidFill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33" name="이등변 삼각형 32">
              <a:extLst>
                <a:ext uri="{FF2B5EF4-FFF2-40B4-BE49-F238E27FC236}">
                  <a16:creationId xmlns:a16="http://schemas.microsoft.com/office/drawing/2014/main" xmlns="" id="{04C23512-E352-7C55-9D6C-874E371D9C66}"/>
                </a:ext>
              </a:extLst>
            </p:cNvPr>
            <p:cNvSpPr/>
            <p:nvPr/>
          </p:nvSpPr>
          <p:spPr>
            <a:xfrm flipV="1">
              <a:off x="6811581" y="1452142"/>
              <a:ext cx="184278" cy="147005"/>
            </a:xfrm>
            <a:prstGeom prst="triangle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4" name="사각형: 둥근 모서리 20">
              <a:extLst>
                <a:ext uri="{FF2B5EF4-FFF2-40B4-BE49-F238E27FC236}">
                  <a16:creationId xmlns:a16="http://schemas.microsoft.com/office/drawing/2014/main" xmlns="" id="{EE527FF9-0FE6-CDA0-3E7C-EEFEE2CD2B0D}"/>
                </a:ext>
              </a:extLst>
            </p:cNvPr>
            <p:cNvSpPr/>
            <p:nvPr/>
          </p:nvSpPr>
          <p:spPr>
            <a:xfrm>
              <a:off x="6592824" y="1214752"/>
              <a:ext cx="621792" cy="310892"/>
            </a:xfrm>
            <a:prstGeom prst="roundRect">
              <a:avLst/>
            </a:prstGeom>
            <a:grp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>
                <a:defRPr/>
              </a:pPr>
              <a:r>
                <a:rPr lang="en-US" altLang="ko-KR" b="1" dirty="0">
                  <a:solidFill>
                    <a:prstClr val="white"/>
                  </a:solidFill>
                </a:rPr>
                <a:t>60</a:t>
              </a:r>
              <a:r>
                <a:rPr lang="en-US" altLang="ko-KR" sz="1200" dirty="0">
                  <a:solidFill>
                    <a:prstClr val="white"/>
                  </a:solidFill>
                </a:rPr>
                <a:t>%</a:t>
              </a:r>
              <a:endParaRPr lang="ko-KR" altLang="en-US" dirty="0">
                <a:solidFill>
                  <a:prstClr val="white"/>
                </a:solidFill>
              </a:endParaRPr>
            </a:p>
          </p:txBody>
        </p:sp>
      </p:grpSp>
      <p:sp>
        <p:nvSpPr>
          <p:cNvPr id="35" name="자유형: 도형 34">
            <a:extLst>
              <a:ext uri="{FF2B5EF4-FFF2-40B4-BE49-F238E27FC236}">
                <a16:creationId xmlns:a16="http://schemas.microsoft.com/office/drawing/2014/main" xmlns="" id="{EB96352C-FEDA-7568-60A5-9C1422A5E8FA}"/>
              </a:ext>
            </a:extLst>
          </p:cNvPr>
          <p:cNvSpPr/>
          <p:nvPr/>
        </p:nvSpPr>
        <p:spPr>
          <a:xfrm>
            <a:off x="7167314" y="3414269"/>
            <a:ext cx="3867939" cy="108000"/>
          </a:xfrm>
          <a:custGeom>
            <a:avLst/>
            <a:gdLst>
              <a:gd name="connsiteX0" fmla="*/ 3813939 w 3867939"/>
              <a:gd name="connsiteY0" fmla="*/ 0 h 108000"/>
              <a:gd name="connsiteX1" fmla="*/ 3867939 w 3867939"/>
              <a:gd name="connsiteY1" fmla="*/ 54000 h 108000"/>
              <a:gd name="connsiteX2" fmla="*/ 3813939 w 3867939"/>
              <a:gd name="connsiteY2" fmla="*/ 108000 h 108000"/>
              <a:gd name="connsiteX3" fmla="*/ 3759939 w 3867939"/>
              <a:gd name="connsiteY3" fmla="*/ 54000 h 108000"/>
              <a:gd name="connsiteX4" fmla="*/ 3813939 w 3867939"/>
              <a:gd name="connsiteY4" fmla="*/ 0 h 108000"/>
              <a:gd name="connsiteX5" fmla="*/ 3396168 w 3867939"/>
              <a:gd name="connsiteY5" fmla="*/ 0 h 108000"/>
              <a:gd name="connsiteX6" fmla="*/ 3450168 w 3867939"/>
              <a:gd name="connsiteY6" fmla="*/ 54000 h 108000"/>
              <a:gd name="connsiteX7" fmla="*/ 3396168 w 3867939"/>
              <a:gd name="connsiteY7" fmla="*/ 108000 h 108000"/>
              <a:gd name="connsiteX8" fmla="*/ 3342168 w 3867939"/>
              <a:gd name="connsiteY8" fmla="*/ 54000 h 108000"/>
              <a:gd name="connsiteX9" fmla="*/ 3396168 w 3867939"/>
              <a:gd name="connsiteY9" fmla="*/ 0 h 108000"/>
              <a:gd name="connsiteX10" fmla="*/ 2978397 w 3867939"/>
              <a:gd name="connsiteY10" fmla="*/ 0 h 108000"/>
              <a:gd name="connsiteX11" fmla="*/ 3032397 w 3867939"/>
              <a:gd name="connsiteY11" fmla="*/ 54000 h 108000"/>
              <a:gd name="connsiteX12" fmla="*/ 2978397 w 3867939"/>
              <a:gd name="connsiteY12" fmla="*/ 108000 h 108000"/>
              <a:gd name="connsiteX13" fmla="*/ 2924397 w 3867939"/>
              <a:gd name="connsiteY13" fmla="*/ 54000 h 108000"/>
              <a:gd name="connsiteX14" fmla="*/ 2978397 w 3867939"/>
              <a:gd name="connsiteY14" fmla="*/ 0 h 108000"/>
              <a:gd name="connsiteX15" fmla="*/ 2560626 w 3867939"/>
              <a:gd name="connsiteY15" fmla="*/ 0 h 108000"/>
              <a:gd name="connsiteX16" fmla="*/ 2614626 w 3867939"/>
              <a:gd name="connsiteY16" fmla="*/ 54000 h 108000"/>
              <a:gd name="connsiteX17" fmla="*/ 2560626 w 3867939"/>
              <a:gd name="connsiteY17" fmla="*/ 108000 h 108000"/>
              <a:gd name="connsiteX18" fmla="*/ 2506626 w 3867939"/>
              <a:gd name="connsiteY18" fmla="*/ 54000 h 108000"/>
              <a:gd name="connsiteX19" fmla="*/ 2560626 w 3867939"/>
              <a:gd name="connsiteY19" fmla="*/ 0 h 108000"/>
              <a:gd name="connsiteX20" fmla="*/ 2142855 w 3867939"/>
              <a:gd name="connsiteY20" fmla="*/ 0 h 108000"/>
              <a:gd name="connsiteX21" fmla="*/ 2196855 w 3867939"/>
              <a:gd name="connsiteY21" fmla="*/ 54000 h 108000"/>
              <a:gd name="connsiteX22" fmla="*/ 2142855 w 3867939"/>
              <a:gd name="connsiteY22" fmla="*/ 108000 h 108000"/>
              <a:gd name="connsiteX23" fmla="*/ 2088855 w 3867939"/>
              <a:gd name="connsiteY23" fmla="*/ 54000 h 108000"/>
              <a:gd name="connsiteX24" fmla="*/ 2142855 w 3867939"/>
              <a:gd name="connsiteY24" fmla="*/ 0 h 108000"/>
              <a:gd name="connsiteX25" fmla="*/ 1725084 w 3867939"/>
              <a:gd name="connsiteY25" fmla="*/ 0 h 108000"/>
              <a:gd name="connsiteX26" fmla="*/ 1779084 w 3867939"/>
              <a:gd name="connsiteY26" fmla="*/ 54000 h 108000"/>
              <a:gd name="connsiteX27" fmla="*/ 1725084 w 3867939"/>
              <a:gd name="connsiteY27" fmla="*/ 108000 h 108000"/>
              <a:gd name="connsiteX28" fmla="*/ 1671084 w 3867939"/>
              <a:gd name="connsiteY28" fmla="*/ 54000 h 108000"/>
              <a:gd name="connsiteX29" fmla="*/ 1725084 w 3867939"/>
              <a:gd name="connsiteY29" fmla="*/ 0 h 108000"/>
              <a:gd name="connsiteX30" fmla="*/ 1307313 w 3867939"/>
              <a:gd name="connsiteY30" fmla="*/ 0 h 108000"/>
              <a:gd name="connsiteX31" fmla="*/ 1361313 w 3867939"/>
              <a:gd name="connsiteY31" fmla="*/ 54000 h 108000"/>
              <a:gd name="connsiteX32" fmla="*/ 1307313 w 3867939"/>
              <a:gd name="connsiteY32" fmla="*/ 108000 h 108000"/>
              <a:gd name="connsiteX33" fmla="*/ 1253313 w 3867939"/>
              <a:gd name="connsiteY33" fmla="*/ 54000 h 108000"/>
              <a:gd name="connsiteX34" fmla="*/ 1307313 w 3867939"/>
              <a:gd name="connsiteY34" fmla="*/ 0 h 108000"/>
              <a:gd name="connsiteX35" fmla="*/ 889542 w 3867939"/>
              <a:gd name="connsiteY35" fmla="*/ 0 h 108000"/>
              <a:gd name="connsiteX36" fmla="*/ 943542 w 3867939"/>
              <a:gd name="connsiteY36" fmla="*/ 54000 h 108000"/>
              <a:gd name="connsiteX37" fmla="*/ 889542 w 3867939"/>
              <a:gd name="connsiteY37" fmla="*/ 108000 h 108000"/>
              <a:gd name="connsiteX38" fmla="*/ 835542 w 3867939"/>
              <a:gd name="connsiteY38" fmla="*/ 54000 h 108000"/>
              <a:gd name="connsiteX39" fmla="*/ 889542 w 3867939"/>
              <a:gd name="connsiteY39" fmla="*/ 0 h 108000"/>
              <a:gd name="connsiteX40" fmla="*/ 471771 w 3867939"/>
              <a:gd name="connsiteY40" fmla="*/ 0 h 108000"/>
              <a:gd name="connsiteX41" fmla="*/ 525771 w 3867939"/>
              <a:gd name="connsiteY41" fmla="*/ 54000 h 108000"/>
              <a:gd name="connsiteX42" fmla="*/ 471771 w 3867939"/>
              <a:gd name="connsiteY42" fmla="*/ 108000 h 108000"/>
              <a:gd name="connsiteX43" fmla="*/ 417771 w 3867939"/>
              <a:gd name="connsiteY43" fmla="*/ 54000 h 108000"/>
              <a:gd name="connsiteX44" fmla="*/ 471771 w 3867939"/>
              <a:gd name="connsiteY44" fmla="*/ 0 h 108000"/>
              <a:gd name="connsiteX45" fmla="*/ 54000 w 3867939"/>
              <a:gd name="connsiteY45" fmla="*/ 0 h 108000"/>
              <a:gd name="connsiteX46" fmla="*/ 108000 w 3867939"/>
              <a:gd name="connsiteY46" fmla="*/ 54000 h 108000"/>
              <a:gd name="connsiteX47" fmla="*/ 54000 w 3867939"/>
              <a:gd name="connsiteY47" fmla="*/ 108000 h 108000"/>
              <a:gd name="connsiteX48" fmla="*/ 0 w 3867939"/>
              <a:gd name="connsiteY48" fmla="*/ 54000 h 108000"/>
              <a:gd name="connsiteX49" fmla="*/ 54000 w 3867939"/>
              <a:gd name="connsiteY49" fmla="*/ 0 h 10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</a:cxnLst>
            <a:rect l="l" t="t" r="r" b="b"/>
            <a:pathLst>
              <a:path w="3867939" h="108000">
                <a:moveTo>
                  <a:pt x="3813939" y="0"/>
                </a:moveTo>
                <a:cubicBezTo>
                  <a:pt x="3843762" y="0"/>
                  <a:pt x="3867939" y="24177"/>
                  <a:pt x="3867939" y="54000"/>
                </a:cubicBezTo>
                <a:cubicBezTo>
                  <a:pt x="3867939" y="83823"/>
                  <a:pt x="3843762" y="108000"/>
                  <a:pt x="3813939" y="108000"/>
                </a:cubicBezTo>
                <a:cubicBezTo>
                  <a:pt x="3784116" y="108000"/>
                  <a:pt x="3759939" y="83823"/>
                  <a:pt x="3759939" y="54000"/>
                </a:cubicBezTo>
                <a:cubicBezTo>
                  <a:pt x="3759939" y="24177"/>
                  <a:pt x="3784116" y="0"/>
                  <a:pt x="3813939" y="0"/>
                </a:cubicBezTo>
                <a:close/>
                <a:moveTo>
                  <a:pt x="3396168" y="0"/>
                </a:moveTo>
                <a:cubicBezTo>
                  <a:pt x="3425991" y="0"/>
                  <a:pt x="3450168" y="24177"/>
                  <a:pt x="3450168" y="54000"/>
                </a:cubicBezTo>
                <a:cubicBezTo>
                  <a:pt x="3450168" y="83823"/>
                  <a:pt x="3425991" y="108000"/>
                  <a:pt x="3396168" y="108000"/>
                </a:cubicBezTo>
                <a:cubicBezTo>
                  <a:pt x="3366345" y="108000"/>
                  <a:pt x="3342168" y="83823"/>
                  <a:pt x="3342168" y="54000"/>
                </a:cubicBezTo>
                <a:cubicBezTo>
                  <a:pt x="3342168" y="24177"/>
                  <a:pt x="3366345" y="0"/>
                  <a:pt x="3396168" y="0"/>
                </a:cubicBezTo>
                <a:close/>
                <a:moveTo>
                  <a:pt x="2978397" y="0"/>
                </a:moveTo>
                <a:cubicBezTo>
                  <a:pt x="3008220" y="0"/>
                  <a:pt x="3032397" y="24177"/>
                  <a:pt x="3032397" y="54000"/>
                </a:cubicBezTo>
                <a:cubicBezTo>
                  <a:pt x="3032397" y="83823"/>
                  <a:pt x="3008220" y="108000"/>
                  <a:pt x="2978397" y="108000"/>
                </a:cubicBezTo>
                <a:cubicBezTo>
                  <a:pt x="2948574" y="108000"/>
                  <a:pt x="2924397" y="83823"/>
                  <a:pt x="2924397" y="54000"/>
                </a:cubicBezTo>
                <a:cubicBezTo>
                  <a:pt x="2924397" y="24177"/>
                  <a:pt x="2948574" y="0"/>
                  <a:pt x="2978397" y="0"/>
                </a:cubicBezTo>
                <a:close/>
                <a:moveTo>
                  <a:pt x="2560626" y="0"/>
                </a:moveTo>
                <a:cubicBezTo>
                  <a:pt x="2590449" y="0"/>
                  <a:pt x="2614626" y="24177"/>
                  <a:pt x="2614626" y="54000"/>
                </a:cubicBezTo>
                <a:cubicBezTo>
                  <a:pt x="2614626" y="83823"/>
                  <a:pt x="2590449" y="108000"/>
                  <a:pt x="2560626" y="108000"/>
                </a:cubicBezTo>
                <a:cubicBezTo>
                  <a:pt x="2530803" y="108000"/>
                  <a:pt x="2506626" y="83823"/>
                  <a:pt x="2506626" y="54000"/>
                </a:cubicBezTo>
                <a:cubicBezTo>
                  <a:pt x="2506626" y="24177"/>
                  <a:pt x="2530803" y="0"/>
                  <a:pt x="2560626" y="0"/>
                </a:cubicBezTo>
                <a:close/>
                <a:moveTo>
                  <a:pt x="2142855" y="0"/>
                </a:moveTo>
                <a:cubicBezTo>
                  <a:pt x="2172678" y="0"/>
                  <a:pt x="2196855" y="24177"/>
                  <a:pt x="2196855" y="54000"/>
                </a:cubicBezTo>
                <a:cubicBezTo>
                  <a:pt x="2196855" y="83823"/>
                  <a:pt x="2172678" y="108000"/>
                  <a:pt x="2142855" y="108000"/>
                </a:cubicBezTo>
                <a:cubicBezTo>
                  <a:pt x="2113032" y="108000"/>
                  <a:pt x="2088855" y="83823"/>
                  <a:pt x="2088855" y="54000"/>
                </a:cubicBezTo>
                <a:cubicBezTo>
                  <a:pt x="2088855" y="24177"/>
                  <a:pt x="2113032" y="0"/>
                  <a:pt x="2142855" y="0"/>
                </a:cubicBezTo>
                <a:close/>
                <a:moveTo>
                  <a:pt x="1725084" y="0"/>
                </a:moveTo>
                <a:cubicBezTo>
                  <a:pt x="1754907" y="0"/>
                  <a:pt x="1779084" y="24177"/>
                  <a:pt x="1779084" y="54000"/>
                </a:cubicBezTo>
                <a:cubicBezTo>
                  <a:pt x="1779084" y="83823"/>
                  <a:pt x="1754907" y="108000"/>
                  <a:pt x="1725084" y="108000"/>
                </a:cubicBezTo>
                <a:cubicBezTo>
                  <a:pt x="1695261" y="108000"/>
                  <a:pt x="1671084" y="83823"/>
                  <a:pt x="1671084" y="54000"/>
                </a:cubicBezTo>
                <a:cubicBezTo>
                  <a:pt x="1671084" y="24177"/>
                  <a:pt x="1695261" y="0"/>
                  <a:pt x="1725084" y="0"/>
                </a:cubicBezTo>
                <a:close/>
                <a:moveTo>
                  <a:pt x="1307313" y="0"/>
                </a:moveTo>
                <a:cubicBezTo>
                  <a:pt x="1337136" y="0"/>
                  <a:pt x="1361313" y="24177"/>
                  <a:pt x="1361313" y="54000"/>
                </a:cubicBezTo>
                <a:cubicBezTo>
                  <a:pt x="1361313" y="83823"/>
                  <a:pt x="1337136" y="108000"/>
                  <a:pt x="1307313" y="108000"/>
                </a:cubicBezTo>
                <a:cubicBezTo>
                  <a:pt x="1277490" y="108000"/>
                  <a:pt x="1253313" y="83823"/>
                  <a:pt x="1253313" y="54000"/>
                </a:cubicBezTo>
                <a:cubicBezTo>
                  <a:pt x="1253313" y="24177"/>
                  <a:pt x="1277490" y="0"/>
                  <a:pt x="1307313" y="0"/>
                </a:cubicBezTo>
                <a:close/>
                <a:moveTo>
                  <a:pt x="889542" y="0"/>
                </a:moveTo>
                <a:cubicBezTo>
                  <a:pt x="919365" y="0"/>
                  <a:pt x="943542" y="24177"/>
                  <a:pt x="943542" y="54000"/>
                </a:cubicBezTo>
                <a:cubicBezTo>
                  <a:pt x="943542" y="83823"/>
                  <a:pt x="919365" y="108000"/>
                  <a:pt x="889542" y="108000"/>
                </a:cubicBezTo>
                <a:cubicBezTo>
                  <a:pt x="859719" y="108000"/>
                  <a:pt x="835542" y="83823"/>
                  <a:pt x="835542" y="54000"/>
                </a:cubicBezTo>
                <a:cubicBezTo>
                  <a:pt x="835542" y="24177"/>
                  <a:pt x="859719" y="0"/>
                  <a:pt x="889542" y="0"/>
                </a:cubicBezTo>
                <a:close/>
                <a:moveTo>
                  <a:pt x="471771" y="0"/>
                </a:moveTo>
                <a:cubicBezTo>
                  <a:pt x="501594" y="0"/>
                  <a:pt x="525771" y="24177"/>
                  <a:pt x="525771" y="54000"/>
                </a:cubicBezTo>
                <a:cubicBezTo>
                  <a:pt x="525771" y="83823"/>
                  <a:pt x="501594" y="108000"/>
                  <a:pt x="471771" y="108000"/>
                </a:cubicBezTo>
                <a:cubicBezTo>
                  <a:pt x="441948" y="108000"/>
                  <a:pt x="417771" y="83823"/>
                  <a:pt x="417771" y="54000"/>
                </a:cubicBezTo>
                <a:cubicBezTo>
                  <a:pt x="417771" y="24177"/>
                  <a:pt x="441948" y="0"/>
                  <a:pt x="471771" y="0"/>
                </a:cubicBezTo>
                <a:close/>
                <a:moveTo>
                  <a:pt x="54000" y="0"/>
                </a:moveTo>
                <a:cubicBezTo>
                  <a:pt x="83823" y="0"/>
                  <a:pt x="108000" y="24177"/>
                  <a:pt x="108000" y="54000"/>
                </a:cubicBezTo>
                <a:cubicBezTo>
                  <a:pt x="108000" y="83823"/>
                  <a:pt x="83823" y="108000"/>
                  <a:pt x="54000" y="108000"/>
                </a:cubicBezTo>
                <a:cubicBezTo>
                  <a:pt x="24177" y="108000"/>
                  <a:pt x="0" y="83823"/>
                  <a:pt x="0" y="54000"/>
                </a:cubicBezTo>
                <a:cubicBezTo>
                  <a:pt x="0" y="24177"/>
                  <a:pt x="24177" y="0"/>
                  <a:pt x="54000" y="0"/>
                </a:cubicBezTo>
                <a:close/>
              </a:path>
            </a:pathLst>
          </a:custGeom>
          <a:gradFill>
            <a:gsLst>
              <a:gs pos="0">
                <a:srgbClr val="2DDBDE"/>
              </a:gs>
              <a:gs pos="100000">
                <a:srgbClr val="0F0D3F"/>
              </a:gs>
            </a:gsLst>
            <a:lin ang="0" scaled="1"/>
          </a:gradFill>
          <a:ln w="317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xmlns="" id="{02326912-E555-F525-5795-A8998FFCD16F}"/>
              </a:ext>
            </a:extLst>
          </p:cNvPr>
          <p:cNvSpPr/>
          <p:nvPr/>
        </p:nvSpPr>
        <p:spPr>
          <a:xfrm>
            <a:off x="8048750" y="1608684"/>
            <a:ext cx="2487395" cy="11273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  <a:defRPr/>
            </a:pPr>
            <a:r>
              <a:rPr lang="en-US" altLang="ko-KR" sz="16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12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black">
                  <a:lumMod val="75000"/>
                  <a:lumOff val="25000"/>
                </a:prstClr>
              </a:solidFill>
            </a:endParaRPr>
          </a:p>
          <a:p>
            <a:pPr algn="ctr">
              <a:lnSpc>
                <a:spcPct val="150000"/>
              </a:lnSpc>
              <a:defRPr/>
            </a:pPr>
            <a:r>
              <a:rPr lang="ko-KR" altLang="en-US" sz="900" dirty="0">
                <a:solidFill>
                  <a:prstClr val="black">
                    <a:lumMod val="75000"/>
                    <a:lumOff val="25000"/>
                  </a:prstClr>
                </a:solidFill>
              </a:rPr>
              <a:t>Enjoy your stylish business and campus life with BIZCAM </a:t>
            </a:r>
          </a:p>
        </p:txBody>
      </p:sp>
      <p:cxnSp>
        <p:nvCxnSpPr>
          <p:cNvPr id="37" name="직선 연결선 36">
            <a:extLst>
              <a:ext uri="{FF2B5EF4-FFF2-40B4-BE49-F238E27FC236}">
                <a16:creationId xmlns:a16="http://schemas.microsoft.com/office/drawing/2014/main" xmlns="" id="{FE1BC47C-F77B-3616-2786-C7F0E7719623}"/>
              </a:ext>
            </a:extLst>
          </p:cNvPr>
          <p:cNvCxnSpPr/>
          <p:nvPr/>
        </p:nvCxnSpPr>
        <p:spPr>
          <a:xfrm>
            <a:off x="6133646" y="1684870"/>
            <a:ext cx="0" cy="4176000"/>
          </a:xfrm>
          <a:prstGeom prst="line">
            <a:avLst/>
          </a:prstGeom>
          <a:ln>
            <a:solidFill>
              <a:schemeClr val="bg1">
                <a:alpha val="40000"/>
              </a:schemeClr>
            </a:solidFill>
            <a:prstDash val="lg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096060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/>
          <p:cNvSpPr/>
          <p:nvPr/>
        </p:nvSpPr>
        <p:spPr>
          <a:xfrm>
            <a:off x="0" y="236153"/>
            <a:ext cx="12192000" cy="63094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공유 사이트 </a:t>
            </a:r>
            <a:endParaRPr lang="en-US" altLang="ko-KR" sz="60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광고 보기 불편하시죠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?</a:t>
            </a:r>
            <a:endParaRPr lang="en-US" altLang="ko-KR" sz="6000" b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그래도 이해해 주세요</a:t>
            </a:r>
            <a:r>
              <a:rPr lang="en-US" altLang="ko-KR" sz="6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~ ^^</a:t>
            </a:r>
          </a:p>
          <a:p>
            <a:pPr lvl="0" algn="ctr">
              <a:defRPr/>
            </a:pPr>
            <a:endParaRPr lang="en-US" altLang="ko-KR" sz="3600" b="1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lvl="0" algn="ctr">
              <a:defRPr/>
            </a:pP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사이트 웹 </a:t>
            </a:r>
            <a:r>
              <a:rPr lang="ko-KR" altLang="en-US" sz="4000" b="1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호스팅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, </a:t>
            </a:r>
            <a:r>
              <a:rPr lang="ko-KR" altLang="en-US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무료 공유를 가능하게 하거든요</a:t>
            </a:r>
            <a:r>
              <a:rPr lang="en-US" altLang="ko-KR" sz="4000" b="1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lvl="0" algn="ctr">
              <a:defRPr/>
            </a:pPr>
            <a:endParaRPr lang="en-US" altLang="ko-KR" sz="2800" i="1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Tmon몬소리 Black" panose="02000A03000000000000" pitchFamily="2" charset="-127"/>
              <a:ea typeface="Tmon몬소리 Black" panose="02000A03000000000000" pitchFamily="2" charset="-127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PPTBIZCAM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사이트는 자료 공유 특성상</a:t>
            </a:r>
            <a:r>
              <a:rPr lang="en-US" altLang="ko-KR" sz="1600" kern="0" dirty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상당한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여러분들 핸드폰 데이터 같은 거에요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비즈캠은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1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달 거의 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800GB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에 가까운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트래픽이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발생하고 데이터 무제한 요금이라도 있는 핸드폰 요금과는 달리 </a:t>
            </a:r>
            <a:endParaRPr lang="en-US" altLang="ko-KR" sz="1600" kern="0" dirty="0" smtClean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웹호스팅은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그에 준하는 비용을 지불합니다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</a:p>
          <a:p>
            <a:pPr lvl="0" algn="ctr">
              <a:lnSpc>
                <a:spcPct val="150000"/>
              </a:lnSpc>
              <a:defRPr/>
            </a:pP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관심 있는 광고를 클릭하셨을 때 배분되는 수익이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웹호스팅을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가능하게 하니까요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,</a:t>
            </a:r>
            <a:r>
              <a:rPr lang="ko-KR" altLang="en-US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 이해 </a:t>
            </a:r>
            <a:r>
              <a:rPr lang="ko-KR" altLang="en-US" sz="1600" kern="0" dirty="0" err="1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부탁드립니다</a:t>
            </a:r>
            <a:r>
              <a:rPr lang="en-US" altLang="ko-KR" sz="1600" kern="0" dirty="0" smtClean="0">
                <a:ln w="9525">
                  <a:noFill/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</a:rPr>
              <a:t>.</a:t>
            </a:r>
            <a:endParaRPr lang="en-US" altLang="ko-KR" sz="1600" kern="0" dirty="0">
              <a:ln w="9525">
                <a:noFill/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42934235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217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0256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619</Words>
  <Application>Microsoft Office PowerPoint</Application>
  <PresentationFormat>와이드스크린</PresentationFormat>
  <Paragraphs>126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5" baseType="lpstr">
      <vt:lpstr>HY견고딕</vt:lpstr>
      <vt:lpstr>Tmon몬소리 Black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3</cp:revision>
  <dcterms:created xsi:type="dcterms:W3CDTF">2023-11-09T03:55:34Z</dcterms:created>
  <dcterms:modified xsi:type="dcterms:W3CDTF">2024-12-03T23:58:28Z</dcterms:modified>
</cp:coreProperties>
</file>