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3B3"/>
    <a:srgbClr val="5AB9CB"/>
    <a:srgbClr val="E5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9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6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>
              <a:lnSpc>
                <a:spcPct val="150000"/>
              </a:lnSpc>
              <a:tabLst>
                <a:tab pos="7353300" algn="l"/>
              </a:tabLst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i="1" kern="0" dirty="0" err="1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2819400" y="30854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7353300" algn="l"/>
              </a:tabLst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srgbClr val="5AB9C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tabLst>
                <a:tab pos="7353300" algn="l"/>
              </a:tabLst>
              <a:defRPr/>
            </a:pPr>
            <a:r>
              <a:rPr lang="en-US" altLang="ko-KR" sz="1200" kern="0" dirty="0">
                <a:solidFill>
                  <a:srgbClr val="5AB9CB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srgbClr val="5AB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06644" y="2075047"/>
            <a:ext cx="2388669" cy="238866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77026" y="2075047"/>
            <a:ext cx="2388669" cy="2388668"/>
          </a:xfrm>
          <a:prstGeom prst="ellipse">
            <a:avLst/>
          </a:prstGeom>
          <a:solidFill>
            <a:srgbClr val="5AB9C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90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185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203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91835" y="2075047"/>
            <a:ext cx="2388669" cy="2388668"/>
          </a:xfrm>
          <a:prstGeom prst="ellipse">
            <a:avLst/>
          </a:prstGeom>
          <a:solidFill>
            <a:srgbClr val="16D3B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22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211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179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62216" y="2075046"/>
            <a:ext cx="2388669" cy="2388668"/>
          </a:xfrm>
          <a:prstGeom prst="ellipse">
            <a:avLst/>
          </a:prstGeom>
          <a:solidFill>
            <a:srgbClr val="E5E8E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229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232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239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26670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214CA0BA-0F53-6312-23B2-EC087C96F883}"/>
              </a:ext>
            </a:extLst>
          </p:cNvPr>
          <p:cNvSpPr/>
          <p:nvPr/>
        </p:nvSpPr>
        <p:spPr>
          <a:xfrm>
            <a:off x="5827563" y="16451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44450" cap="rnd">
            <a:solidFill>
              <a:srgbClr val="16D3B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6ACC911-0D48-0288-285C-B76A5DDE8B5E}"/>
              </a:ext>
            </a:extLst>
          </p:cNvPr>
          <p:cNvSpPr txBox="1"/>
          <p:nvPr/>
        </p:nvSpPr>
        <p:spPr>
          <a:xfrm>
            <a:off x="6133985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18244B-2394-50AA-42D6-E21C1C13AFD4}"/>
              </a:ext>
            </a:extLst>
          </p:cNvPr>
          <p:cNvSpPr/>
          <p:nvPr/>
        </p:nvSpPr>
        <p:spPr>
          <a:xfrm>
            <a:off x="4557760" y="3874070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xmlns="" id="{C72BC20E-18E1-1954-39F4-D7CD12353A43}"/>
              </a:ext>
            </a:extLst>
          </p:cNvPr>
          <p:cNvSpPr/>
          <p:nvPr/>
        </p:nvSpPr>
        <p:spPr>
          <a:xfrm>
            <a:off x="4430392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AF77FB7B-A0F3-0F37-A996-C140525D31BE}"/>
              </a:ext>
            </a:extLst>
          </p:cNvPr>
          <p:cNvSpPr/>
          <p:nvPr/>
        </p:nvSpPr>
        <p:spPr>
          <a:xfrm>
            <a:off x="2500559" y="16451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44450" cap="rnd">
            <a:solidFill>
              <a:srgbClr val="16D3B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01551D-19E5-569E-1D0C-FDDABFDF3FCC}"/>
              </a:ext>
            </a:extLst>
          </p:cNvPr>
          <p:cNvSpPr txBox="1"/>
          <p:nvPr/>
        </p:nvSpPr>
        <p:spPr>
          <a:xfrm>
            <a:off x="2806981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2403B56-D8DD-91C5-1E88-60C769F79A70}"/>
              </a:ext>
            </a:extLst>
          </p:cNvPr>
          <p:cNvSpPr/>
          <p:nvPr/>
        </p:nvSpPr>
        <p:spPr>
          <a:xfrm>
            <a:off x="1254258" y="3870962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자유형 16">
            <a:extLst>
              <a:ext uri="{FF2B5EF4-FFF2-40B4-BE49-F238E27FC236}">
                <a16:creationId xmlns:a16="http://schemas.microsoft.com/office/drawing/2014/main" xmlns="" id="{62A5A15B-43B4-FDBE-79A5-C5A51CFEFE09}"/>
              </a:ext>
            </a:extLst>
          </p:cNvPr>
          <p:cNvSpPr/>
          <p:nvPr/>
        </p:nvSpPr>
        <p:spPr>
          <a:xfrm>
            <a:off x="1103388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xmlns="" id="{6CA4D9A0-2F4E-A495-05DC-91563B7D8B63}"/>
              </a:ext>
            </a:extLst>
          </p:cNvPr>
          <p:cNvSpPr/>
          <p:nvPr/>
        </p:nvSpPr>
        <p:spPr>
          <a:xfrm>
            <a:off x="9054939" y="16451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44450" cap="rnd">
            <a:solidFill>
              <a:srgbClr val="16D3B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014E89-C585-F3EC-1777-278038ECC5EB}"/>
              </a:ext>
            </a:extLst>
          </p:cNvPr>
          <p:cNvSpPr txBox="1"/>
          <p:nvPr/>
        </p:nvSpPr>
        <p:spPr>
          <a:xfrm>
            <a:off x="9361361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AD50236-974E-6E83-6C93-EF130103A1E1}"/>
              </a:ext>
            </a:extLst>
          </p:cNvPr>
          <p:cNvSpPr/>
          <p:nvPr/>
        </p:nvSpPr>
        <p:spPr>
          <a:xfrm>
            <a:off x="7901825" y="3878879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자유형 20">
            <a:extLst>
              <a:ext uri="{FF2B5EF4-FFF2-40B4-BE49-F238E27FC236}">
                <a16:creationId xmlns:a16="http://schemas.microsoft.com/office/drawing/2014/main" xmlns="" id="{DB32EC22-48E8-EFF8-F7E8-205051DDC5F2}"/>
              </a:ext>
            </a:extLst>
          </p:cNvPr>
          <p:cNvSpPr/>
          <p:nvPr/>
        </p:nvSpPr>
        <p:spPr>
          <a:xfrm>
            <a:off x="7657768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모서리가 둥근 직사각형 21">
            <a:extLst>
              <a:ext uri="{FF2B5EF4-FFF2-40B4-BE49-F238E27FC236}">
                <a16:creationId xmlns:a16="http://schemas.microsoft.com/office/drawing/2014/main" xmlns="" id="{B44284D3-5AF5-A321-1270-6CB5BF5354A2}"/>
              </a:ext>
            </a:extLst>
          </p:cNvPr>
          <p:cNvSpPr/>
          <p:nvPr/>
        </p:nvSpPr>
        <p:spPr>
          <a:xfrm>
            <a:off x="1485408" y="5544046"/>
            <a:ext cx="9449751" cy="821713"/>
          </a:xfrm>
          <a:prstGeom prst="roundRect">
            <a:avLst>
              <a:gd name="adj" fmla="val 0"/>
            </a:avLst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D94D98B-0DFA-29E0-BBC5-35BFF3F4D8FE}"/>
              </a:ext>
            </a:extLst>
          </p:cNvPr>
          <p:cNvGrpSpPr/>
          <p:nvPr/>
        </p:nvGrpSpPr>
        <p:grpSpPr>
          <a:xfrm>
            <a:off x="1092333" y="5544046"/>
            <a:ext cx="393076" cy="821713"/>
            <a:chOff x="2540000" y="5224869"/>
            <a:chExt cx="393076" cy="8217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3C7A142A-0AB3-607E-2D79-882790AA3CB2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24">
              <a:extLst>
                <a:ext uri="{FF2B5EF4-FFF2-40B4-BE49-F238E27FC236}">
                  <a16:creationId xmlns:a16="http://schemas.microsoft.com/office/drawing/2014/main" xmlns="" id="{E634594F-E04E-8BAA-F23E-59A62223CFC8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xmlns="" id="{40E11272-5326-4146-C413-B0A1B43E119B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26670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1315955" y="1968124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8E39622-0508-7D48-4B7A-B7A9512ADCF0}"/>
              </a:ext>
            </a:extLst>
          </p:cNvPr>
          <p:cNvSpPr/>
          <p:nvPr/>
        </p:nvSpPr>
        <p:spPr>
          <a:xfrm>
            <a:off x="1403115" y="471629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자유형 48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1733575" y="3819149"/>
            <a:ext cx="1641260" cy="625475"/>
          </a:xfrm>
          <a:custGeom>
            <a:avLst/>
            <a:gdLst>
              <a:gd name="connsiteX0" fmla="*/ 820630 w 1641260"/>
              <a:gd name="connsiteY0" fmla="*/ 0 h 625475"/>
              <a:gd name="connsiteX1" fmla="*/ 1608272 w 1641260"/>
              <a:gd name="connsiteY1" fmla="*/ 282756 h 625475"/>
              <a:gd name="connsiteX2" fmla="*/ 1641260 w 1641260"/>
              <a:gd name="connsiteY2" fmla="*/ 312738 h 625475"/>
              <a:gd name="connsiteX3" fmla="*/ 1608272 w 1641260"/>
              <a:gd name="connsiteY3" fmla="*/ 342719 h 625475"/>
              <a:gd name="connsiteX4" fmla="*/ 820630 w 1641260"/>
              <a:gd name="connsiteY4" fmla="*/ 625475 h 625475"/>
              <a:gd name="connsiteX5" fmla="*/ 32988 w 1641260"/>
              <a:gd name="connsiteY5" fmla="*/ 342719 h 625475"/>
              <a:gd name="connsiteX6" fmla="*/ 0 w 1641260"/>
              <a:gd name="connsiteY6" fmla="*/ 312738 h 625475"/>
              <a:gd name="connsiteX7" fmla="*/ 32988 w 1641260"/>
              <a:gd name="connsiteY7" fmla="*/ 282756 h 625475"/>
              <a:gd name="connsiteX8" fmla="*/ 820630 w 1641260"/>
              <a:gd name="connsiteY8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260" h="625475">
                <a:moveTo>
                  <a:pt x="820630" y="0"/>
                </a:moveTo>
                <a:cubicBezTo>
                  <a:pt x="1119822" y="0"/>
                  <a:pt x="1394230" y="106113"/>
                  <a:pt x="1608272" y="282756"/>
                </a:cubicBezTo>
                <a:lnTo>
                  <a:pt x="1641260" y="312738"/>
                </a:lnTo>
                <a:lnTo>
                  <a:pt x="1608272" y="342719"/>
                </a:lnTo>
                <a:cubicBezTo>
                  <a:pt x="1394230" y="519363"/>
                  <a:pt x="1119822" y="625475"/>
                  <a:pt x="820630" y="625475"/>
                </a:cubicBezTo>
                <a:cubicBezTo>
                  <a:pt x="521438" y="625475"/>
                  <a:pt x="247031" y="519363"/>
                  <a:pt x="32988" y="342719"/>
                </a:cubicBezTo>
                <a:lnTo>
                  <a:pt x="0" y="312738"/>
                </a:lnTo>
                <a:lnTo>
                  <a:pt x="32988" y="282756"/>
                </a:lnTo>
                <a:cubicBezTo>
                  <a:pt x="247031" y="106113"/>
                  <a:pt x="521438" y="0"/>
                  <a:pt x="820630" y="0"/>
                </a:cubicBezTo>
                <a:close/>
              </a:path>
            </a:pathLst>
          </a:cu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4846036" y="1968124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8E39622-0508-7D48-4B7A-B7A9512ADCF0}"/>
              </a:ext>
            </a:extLst>
          </p:cNvPr>
          <p:cNvSpPr/>
          <p:nvPr/>
        </p:nvSpPr>
        <p:spPr>
          <a:xfrm>
            <a:off x="4933196" y="471629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자유형 57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5263656" y="3819149"/>
            <a:ext cx="1641260" cy="625475"/>
          </a:xfrm>
          <a:custGeom>
            <a:avLst/>
            <a:gdLst>
              <a:gd name="connsiteX0" fmla="*/ 820630 w 1641260"/>
              <a:gd name="connsiteY0" fmla="*/ 0 h 625475"/>
              <a:gd name="connsiteX1" fmla="*/ 1608272 w 1641260"/>
              <a:gd name="connsiteY1" fmla="*/ 282756 h 625475"/>
              <a:gd name="connsiteX2" fmla="*/ 1641260 w 1641260"/>
              <a:gd name="connsiteY2" fmla="*/ 312738 h 625475"/>
              <a:gd name="connsiteX3" fmla="*/ 1608272 w 1641260"/>
              <a:gd name="connsiteY3" fmla="*/ 342719 h 625475"/>
              <a:gd name="connsiteX4" fmla="*/ 820630 w 1641260"/>
              <a:gd name="connsiteY4" fmla="*/ 625475 h 625475"/>
              <a:gd name="connsiteX5" fmla="*/ 32988 w 1641260"/>
              <a:gd name="connsiteY5" fmla="*/ 342719 h 625475"/>
              <a:gd name="connsiteX6" fmla="*/ 0 w 1641260"/>
              <a:gd name="connsiteY6" fmla="*/ 312738 h 625475"/>
              <a:gd name="connsiteX7" fmla="*/ 32988 w 1641260"/>
              <a:gd name="connsiteY7" fmla="*/ 282756 h 625475"/>
              <a:gd name="connsiteX8" fmla="*/ 820630 w 1641260"/>
              <a:gd name="connsiteY8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260" h="625475">
                <a:moveTo>
                  <a:pt x="820630" y="0"/>
                </a:moveTo>
                <a:cubicBezTo>
                  <a:pt x="1119822" y="0"/>
                  <a:pt x="1394230" y="106113"/>
                  <a:pt x="1608272" y="282756"/>
                </a:cubicBezTo>
                <a:lnTo>
                  <a:pt x="1641260" y="312738"/>
                </a:lnTo>
                <a:lnTo>
                  <a:pt x="1608272" y="342719"/>
                </a:lnTo>
                <a:cubicBezTo>
                  <a:pt x="1394230" y="519363"/>
                  <a:pt x="1119822" y="625475"/>
                  <a:pt x="820630" y="625475"/>
                </a:cubicBezTo>
                <a:cubicBezTo>
                  <a:pt x="521438" y="625475"/>
                  <a:pt x="247031" y="519363"/>
                  <a:pt x="32988" y="342719"/>
                </a:cubicBezTo>
                <a:lnTo>
                  <a:pt x="0" y="312738"/>
                </a:lnTo>
                <a:lnTo>
                  <a:pt x="32988" y="282756"/>
                </a:lnTo>
                <a:cubicBezTo>
                  <a:pt x="247031" y="106113"/>
                  <a:pt x="521438" y="0"/>
                  <a:pt x="820630" y="0"/>
                </a:cubicBezTo>
                <a:close/>
              </a:path>
            </a:pathLst>
          </a:cu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8376117" y="1968124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E39622-0508-7D48-4B7A-B7A9512ADCF0}"/>
              </a:ext>
            </a:extLst>
          </p:cNvPr>
          <p:cNvSpPr/>
          <p:nvPr/>
        </p:nvSpPr>
        <p:spPr>
          <a:xfrm>
            <a:off x="8463277" y="471629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xmlns="" id="{B67EC45B-FCB8-1775-0887-0F93C90A6157}"/>
              </a:ext>
            </a:extLst>
          </p:cNvPr>
          <p:cNvSpPr/>
          <p:nvPr/>
        </p:nvSpPr>
        <p:spPr>
          <a:xfrm>
            <a:off x="8793737" y="3819149"/>
            <a:ext cx="1641260" cy="625475"/>
          </a:xfrm>
          <a:custGeom>
            <a:avLst/>
            <a:gdLst>
              <a:gd name="connsiteX0" fmla="*/ 820630 w 1641260"/>
              <a:gd name="connsiteY0" fmla="*/ 0 h 625475"/>
              <a:gd name="connsiteX1" fmla="*/ 1608272 w 1641260"/>
              <a:gd name="connsiteY1" fmla="*/ 282756 h 625475"/>
              <a:gd name="connsiteX2" fmla="*/ 1641260 w 1641260"/>
              <a:gd name="connsiteY2" fmla="*/ 312738 h 625475"/>
              <a:gd name="connsiteX3" fmla="*/ 1608272 w 1641260"/>
              <a:gd name="connsiteY3" fmla="*/ 342719 h 625475"/>
              <a:gd name="connsiteX4" fmla="*/ 820630 w 1641260"/>
              <a:gd name="connsiteY4" fmla="*/ 625475 h 625475"/>
              <a:gd name="connsiteX5" fmla="*/ 32988 w 1641260"/>
              <a:gd name="connsiteY5" fmla="*/ 342719 h 625475"/>
              <a:gd name="connsiteX6" fmla="*/ 0 w 1641260"/>
              <a:gd name="connsiteY6" fmla="*/ 312738 h 625475"/>
              <a:gd name="connsiteX7" fmla="*/ 32988 w 1641260"/>
              <a:gd name="connsiteY7" fmla="*/ 282756 h 625475"/>
              <a:gd name="connsiteX8" fmla="*/ 820630 w 1641260"/>
              <a:gd name="connsiteY8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260" h="625475">
                <a:moveTo>
                  <a:pt x="820630" y="0"/>
                </a:moveTo>
                <a:cubicBezTo>
                  <a:pt x="1119822" y="0"/>
                  <a:pt x="1394230" y="106113"/>
                  <a:pt x="1608272" y="282756"/>
                </a:cubicBezTo>
                <a:lnTo>
                  <a:pt x="1641260" y="312738"/>
                </a:lnTo>
                <a:lnTo>
                  <a:pt x="1608272" y="342719"/>
                </a:lnTo>
                <a:cubicBezTo>
                  <a:pt x="1394230" y="519363"/>
                  <a:pt x="1119822" y="625475"/>
                  <a:pt x="820630" y="625475"/>
                </a:cubicBezTo>
                <a:cubicBezTo>
                  <a:pt x="521438" y="625475"/>
                  <a:pt x="247031" y="519363"/>
                  <a:pt x="32988" y="342719"/>
                </a:cubicBezTo>
                <a:lnTo>
                  <a:pt x="0" y="312738"/>
                </a:lnTo>
                <a:lnTo>
                  <a:pt x="32988" y="282756"/>
                </a:lnTo>
                <a:cubicBezTo>
                  <a:pt x="247031" y="106113"/>
                  <a:pt x="521438" y="0"/>
                  <a:pt x="820630" y="0"/>
                </a:cubicBezTo>
                <a:close/>
              </a:path>
            </a:pathLst>
          </a:custGeom>
          <a:solidFill>
            <a:srgbClr val="16D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569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26670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9373858-B2C0-CE97-F68A-DDA65EEA79C4}"/>
              </a:ext>
            </a:extLst>
          </p:cNvPr>
          <p:cNvSpPr/>
          <p:nvPr/>
        </p:nvSpPr>
        <p:spPr>
          <a:xfrm>
            <a:off x="1663875" y="3275953"/>
            <a:ext cx="3600000" cy="393700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C9851B4-498A-63FE-2090-49D28DE06325}"/>
              </a:ext>
            </a:extLst>
          </p:cNvPr>
          <p:cNvSpPr/>
          <p:nvPr/>
        </p:nvSpPr>
        <p:spPr>
          <a:xfrm>
            <a:off x="1663875" y="3275953"/>
            <a:ext cx="1790700" cy="393700"/>
          </a:xfrm>
          <a:prstGeom prst="rect">
            <a:avLst/>
          </a:prstGeom>
          <a:gradFill>
            <a:gsLst>
              <a:gs pos="83000">
                <a:srgbClr val="01C99B"/>
              </a:gs>
              <a:gs pos="85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4AF6756-68A3-95D4-9A45-716691BFB9AD}"/>
              </a:ext>
            </a:extLst>
          </p:cNvPr>
          <p:cNvSpPr/>
          <p:nvPr/>
        </p:nvSpPr>
        <p:spPr>
          <a:xfrm>
            <a:off x="1663875" y="3813680"/>
            <a:ext cx="3600000" cy="393700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A47555E-43AB-6FC7-DA09-F911D0999B6A}"/>
              </a:ext>
            </a:extLst>
          </p:cNvPr>
          <p:cNvSpPr/>
          <p:nvPr/>
        </p:nvSpPr>
        <p:spPr>
          <a:xfrm>
            <a:off x="1663875" y="3813680"/>
            <a:ext cx="2120900" cy="393700"/>
          </a:xfrm>
          <a:prstGeom prst="rect">
            <a:avLst/>
          </a:prstGeom>
          <a:gradFill>
            <a:gsLst>
              <a:gs pos="83000">
                <a:srgbClr val="01C99B"/>
              </a:gs>
              <a:gs pos="85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3820EC8-2CFD-3FA8-F8C9-64D461A26CEE}"/>
              </a:ext>
            </a:extLst>
          </p:cNvPr>
          <p:cNvSpPr/>
          <p:nvPr/>
        </p:nvSpPr>
        <p:spPr>
          <a:xfrm>
            <a:off x="1587675" y="1938195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F19B5A6-6485-AC0C-2101-2649ECB9AC4C}"/>
              </a:ext>
            </a:extLst>
          </p:cNvPr>
          <p:cNvSpPr/>
          <p:nvPr/>
        </p:nvSpPr>
        <p:spPr>
          <a:xfrm>
            <a:off x="1587675" y="4521474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왼쪽 대괄호 31">
            <a:extLst>
              <a:ext uri="{FF2B5EF4-FFF2-40B4-BE49-F238E27FC236}">
                <a16:creationId xmlns:a16="http://schemas.microsoft.com/office/drawing/2014/main" xmlns="" id="{1EBF7785-D7BE-369B-A3F8-C5D8E2D61D06}"/>
              </a:ext>
            </a:extLst>
          </p:cNvPr>
          <p:cNvSpPr/>
          <p:nvPr/>
        </p:nvSpPr>
        <p:spPr>
          <a:xfrm>
            <a:off x="1191936" y="219686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xmlns="" id="{D4FF75BC-BD00-0CB6-DF20-B31BE5020FAC}"/>
              </a:ext>
            </a:extLst>
          </p:cNvPr>
          <p:cNvSpPr/>
          <p:nvPr/>
        </p:nvSpPr>
        <p:spPr>
          <a:xfrm>
            <a:off x="1191936" y="397589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C7C265-FFE7-E377-C8C1-B8B4C3954A04}"/>
              </a:ext>
            </a:extLst>
          </p:cNvPr>
          <p:cNvSpPr/>
          <p:nvPr/>
        </p:nvSpPr>
        <p:spPr>
          <a:xfrm>
            <a:off x="7252617" y="3316038"/>
            <a:ext cx="3600000" cy="393700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A538AF6-88BA-F09B-1026-B3A3B59092D9}"/>
              </a:ext>
            </a:extLst>
          </p:cNvPr>
          <p:cNvSpPr/>
          <p:nvPr/>
        </p:nvSpPr>
        <p:spPr>
          <a:xfrm>
            <a:off x="7252617" y="3316038"/>
            <a:ext cx="1790700" cy="393700"/>
          </a:xfrm>
          <a:prstGeom prst="rect">
            <a:avLst/>
          </a:prstGeom>
          <a:gradFill>
            <a:gsLst>
              <a:gs pos="83000">
                <a:srgbClr val="01C99B"/>
              </a:gs>
              <a:gs pos="85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011A723-FF17-6E51-5C1C-66581C5548EE}"/>
              </a:ext>
            </a:extLst>
          </p:cNvPr>
          <p:cNvSpPr/>
          <p:nvPr/>
        </p:nvSpPr>
        <p:spPr>
          <a:xfrm>
            <a:off x="7252617" y="3853765"/>
            <a:ext cx="3600000" cy="393700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5930B7E-2BEB-A8DA-7552-4890E8173169}"/>
              </a:ext>
            </a:extLst>
          </p:cNvPr>
          <p:cNvSpPr/>
          <p:nvPr/>
        </p:nvSpPr>
        <p:spPr>
          <a:xfrm>
            <a:off x="7252617" y="3853765"/>
            <a:ext cx="2120900" cy="393700"/>
          </a:xfrm>
          <a:prstGeom prst="rect">
            <a:avLst/>
          </a:prstGeom>
          <a:gradFill>
            <a:gsLst>
              <a:gs pos="83000">
                <a:srgbClr val="01C99B"/>
              </a:gs>
              <a:gs pos="85000">
                <a:srgbClr val="16D3B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6D9FFD-A58B-4D89-B343-2BB267516898}"/>
              </a:ext>
            </a:extLst>
          </p:cNvPr>
          <p:cNvSpPr/>
          <p:nvPr/>
        </p:nvSpPr>
        <p:spPr>
          <a:xfrm>
            <a:off x="7176417" y="1978280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A2E5243-5D0D-A97F-EB83-947D49ADA46A}"/>
              </a:ext>
            </a:extLst>
          </p:cNvPr>
          <p:cNvSpPr/>
          <p:nvPr/>
        </p:nvSpPr>
        <p:spPr>
          <a:xfrm>
            <a:off x="7176417" y="4561559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xmlns="" id="{706409B0-06CA-17E8-3FC6-8A27D867CF1F}"/>
              </a:ext>
            </a:extLst>
          </p:cNvPr>
          <p:cNvSpPr/>
          <p:nvPr/>
        </p:nvSpPr>
        <p:spPr>
          <a:xfrm>
            <a:off x="6780678" y="223694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>
            <a:extLst>
              <a:ext uri="{FF2B5EF4-FFF2-40B4-BE49-F238E27FC236}">
                <a16:creationId xmlns:a16="http://schemas.microsoft.com/office/drawing/2014/main" xmlns="" id="{2EA04635-1A5B-629B-FF24-5A2038A2A090}"/>
              </a:ext>
            </a:extLst>
          </p:cNvPr>
          <p:cNvSpPr/>
          <p:nvPr/>
        </p:nvSpPr>
        <p:spPr>
          <a:xfrm>
            <a:off x="6780678" y="401597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D64CEE91-63A8-4616-3913-DA94900D065F}"/>
              </a:ext>
            </a:extLst>
          </p:cNvPr>
          <p:cNvSpPr/>
          <p:nvPr/>
        </p:nvSpPr>
        <p:spPr>
          <a:xfrm>
            <a:off x="6488103" y="4371531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26670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1BD2452F-24BD-6546-FEC4-2782F4D8904D}"/>
              </a:ext>
            </a:extLst>
          </p:cNvPr>
          <p:cNvSpPr/>
          <p:nvPr/>
        </p:nvSpPr>
        <p:spPr>
          <a:xfrm>
            <a:off x="1652152" y="1879936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1C99B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xmlns="" id="{DCC62F3D-8AB0-A886-F9CD-241D2C8B894B}"/>
              </a:ext>
            </a:extLst>
          </p:cNvPr>
          <p:cNvSpPr/>
          <p:nvPr/>
        </p:nvSpPr>
        <p:spPr>
          <a:xfrm>
            <a:off x="1710634" y="1938418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00B0F0">
              <a:alpha val="12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AC80A06-11C2-E093-25FC-63E73AAA19A0}"/>
              </a:ext>
            </a:extLst>
          </p:cNvPr>
          <p:cNvSpPr txBox="1"/>
          <p:nvPr/>
        </p:nvSpPr>
        <p:spPr>
          <a:xfrm>
            <a:off x="945023" y="1943962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8A789300-5375-A339-2786-62808171B713}"/>
              </a:ext>
            </a:extLst>
          </p:cNvPr>
          <p:cNvSpPr/>
          <p:nvPr/>
        </p:nvSpPr>
        <p:spPr>
          <a:xfrm>
            <a:off x="5160934" y="189025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1C99B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xmlns="" id="{B03822C9-9CFD-C2C8-D876-464289E1F7E2}"/>
              </a:ext>
            </a:extLst>
          </p:cNvPr>
          <p:cNvSpPr/>
          <p:nvPr/>
        </p:nvSpPr>
        <p:spPr>
          <a:xfrm>
            <a:off x="5219416" y="1948740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rgbClr val="00B0F0">
              <a:alpha val="12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C09B5C-9EFE-D7B6-7709-62D72B586673}"/>
              </a:ext>
            </a:extLst>
          </p:cNvPr>
          <p:cNvSpPr txBox="1"/>
          <p:nvPr/>
        </p:nvSpPr>
        <p:spPr>
          <a:xfrm>
            <a:off x="4453805" y="1954286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xmlns="" id="{840E0F77-53B3-7075-047D-F5A969ABE580}"/>
              </a:ext>
            </a:extLst>
          </p:cNvPr>
          <p:cNvSpPr/>
          <p:nvPr/>
        </p:nvSpPr>
        <p:spPr>
          <a:xfrm>
            <a:off x="8669715" y="1900582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01C99B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0448516C-919E-A817-2320-086852FC2083}"/>
              </a:ext>
            </a:extLst>
          </p:cNvPr>
          <p:cNvSpPr/>
          <p:nvPr/>
        </p:nvSpPr>
        <p:spPr>
          <a:xfrm>
            <a:off x="8728198" y="1959064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00B0F0">
              <a:alpha val="12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05AD646-52A3-AF20-DABB-2F5AD2E7EAE8}"/>
              </a:ext>
            </a:extLst>
          </p:cNvPr>
          <p:cNvSpPr txBox="1"/>
          <p:nvPr/>
        </p:nvSpPr>
        <p:spPr>
          <a:xfrm>
            <a:off x="7962587" y="1964608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B8D24C1-275D-5424-4B6E-3C311B424B5C}"/>
              </a:ext>
            </a:extLst>
          </p:cNvPr>
          <p:cNvSpPr/>
          <p:nvPr/>
        </p:nvSpPr>
        <p:spPr>
          <a:xfrm>
            <a:off x="1381417" y="4955076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024AFF4-D268-3245-8060-AD83CDC48051}"/>
              </a:ext>
            </a:extLst>
          </p:cNvPr>
          <p:cNvSpPr/>
          <p:nvPr/>
        </p:nvSpPr>
        <p:spPr>
          <a:xfrm>
            <a:off x="4890199" y="4955075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7767481-D98D-36B5-5827-8FB4525079F4}"/>
              </a:ext>
            </a:extLst>
          </p:cNvPr>
          <p:cNvSpPr/>
          <p:nvPr/>
        </p:nvSpPr>
        <p:spPr>
          <a:xfrm>
            <a:off x="8398981" y="4955074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모서리가 둥근 직사각형 66">
            <a:extLst>
              <a:ext uri="{FF2B5EF4-FFF2-40B4-BE49-F238E27FC236}">
                <a16:creationId xmlns:a16="http://schemas.microsoft.com/office/drawing/2014/main" xmlns="" id="{83587F55-2FE2-E6F9-9AAC-7A9DD825677D}"/>
              </a:ext>
            </a:extLst>
          </p:cNvPr>
          <p:cNvSpPr/>
          <p:nvPr/>
        </p:nvSpPr>
        <p:spPr>
          <a:xfrm>
            <a:off x="2584573" y="452687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1C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67">
            <a:extLst>
              <a:ext uri="{FF2B5EF4-FFF2-40B4-BE49-F238E27FC236}">
                <a16:creationId xmlns:a16="http://schemas.microsoft.com/office/drawing/2014/main" xmlns="" id="{7E0BE6E8-BDEE-6358-E78E-21F14BDE4C6A}"/>
              </a:ext>
            </a:extLst>
          </p:cNvPr>
          <p:cNvSpPr/>
          <p:nvPr/>
        </p:nvSpPr>
        <p:spPr>
          <a:xfrm>
            <a:off x="6140573" y="452687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1C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68">
            <a:extLst>
              <a:ext uri="{FF2B5EF4-FFF2-40B4-BE49-F238E27FC236}">
                <a16:creationId xmlns:a16="http://schemas.microsoft.com/office/drawing/2014/main" xmlns="" id="{693C3AF4-FE93-D38A-ED35-D5C2C9E0B8DD}"/>
              </a:ext>
            </a:extLst>
          </p:cNvPr>
          <p:cNvSpPr/>
          <p:nvPr/>
        </p:nvSpPr>
        <p:spPr>
          <a:xfrm>
            <a:off x="9658473" y="452687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1C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자유형 69">
            <a:extLst>
              <a:ext uri="{FF2B5EF4-FFF2-40B4-BE49-F238E27FC236}">
                <a16:creationId xmlns:a16="http://schemas.microsoft.com/office/drawing/2014/main" xmlns="" id="{7C2A7F35-A9CF-BF70-0C6E-376070D0B943}"/>
              </a:ext>
            </a:extLst>
          </p:cNvPr>
          <p:cNvSpPr/>
          <p:nvPr/>
        </p:nvSpPr>
        <p:spPr>
          <a:xfrm>
            <a:off x="2599102" y="4357902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01C9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190500"/>
            <a:ext cx="11938000" cy="6667500"/>
          </a:xfrm>
          <a:prstGeom prst="round1Rect">
            <a:avLst>
              <a:gd name="adj" fmla="val 4902"/>
            </a:avLst>
          </a:prstGeom>
          <a:gradFill flip="none" rotWithShape="1">
            <a:gsLst>
              <a:gs pos="10000">
                <a:srgbClr val="5AB9CB"/>
              </a:gs>
              <a:gs pos="1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65100" dist="38100" dir="2700000" algn="tl" rotWithShape="0">
              <a:srgbClr val="5AB9CB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266700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9659A5-8207-97D5-9B62-609BA54D8EF8}"/>
              </a:ext>
            </a:extLst>
          </p:cNvPr>
          <p:cNvGrpSpPr/>
          <p:nvPr/>
        </p:nvGrpSpPr>
        <p:grpSpPr>
          <a:xfrm>
            <a:off x="9731648" y="326783"/>
            <a:ext cx="1887239" cy="324305"/>
            <a:chOff x="9873449" y="448487"/>
            <a:chExt cx="1887239" cy="324305"/>
          </a:xfrm>
        </p:grpSpPr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xmlns="" id="{F91BF9D7-57DA-BE93-9739-CD4C5FFC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44" y="579668"/>
              <a:ext cx="164294" cy="14379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49BEB5B-4CB4-C14A-21F9-D65F0DF0846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23392" y="570340"/>
              <a:ext cx="172703" cy="15311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367912F4-E249-C963-721E-0B500A8C3617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7" name="모서리가 둥근 직사각형 31">
                <a:extLst>
                  <a:ext uri="{FF2B5EF4-FFF2-40B4-BE49-F238E27FC236}">
                    <a16:creationId xmlns:a16="http://schemas.microsoft.com/office/drawing/2014/main" xmlns="" id="{0F407526-5B30-DA4A-B9B8-F695604B3731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2">
                <a:extLst>
                  <a:ext uri="{FF2B5EF4-FFF2-40B4-BE49-F238E27FC236}">
                    <a16:creationId xmlns:a16="http://schemas.microsoft.com/office/drawing/2014/main" xmlns="" id="{7E43A1F7-ECD8-EC1C-7A3C-C2FF7818A2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xmlns="" id="{208B8DE1-CA66-BA2E-3A0A-4987E0A7F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xmlns="" id="{C7047ED6-E01D-249A-E231-9805C652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D1D277-8134-0B8D-708B-6B2E633CB5BF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8B3F0460-9315-5AA0-660D-23DBA776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93A1B30-DA78-88E8-2929-4F5B47766743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800" b="1" dirty="0">
                    <a:solidFill>
                      <a:srgbClr val="5AB9CB"/>
                    </a:solidFill>
                  </a:rPr>
                  <a:t>5</a:t>
                </a:r>
                <a:endParaRPr lang="ko-KR" altLang="en-US" sz="800" b="1" dirty="0">
                  <a:solidFill>
                    <a:srgbClr val="5AB9CB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3563CA9-92F2-62C9-1550-ABAA65A41F71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xmlns="" id="{AF2AB6AE-F0C5-5B3E-6521-4456D80CBA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0C114FA6-BBD5-51C3-13D3-42470ED5A13A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b="1" dirty="0">
                    <a:solidFill>
                      <a:srgbClr val="5AB9CB"/>
                    </a:solidFill>
                  </a:rPr>
                  <a:t>off</a:t>
                </a:r>
                <a:endParaRPr lang="ko-KR" altLang="en-US" sz="500" b="1" dirty="0">
                  <a:solidFill>
                    <a:srgbClr val="5AB9CB"/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14373DA-19D5-B927-FA57-C46E686BAE8D}"/>
              </a:ext>
            </a:extLst>
          </p:cNvPr>
          <p:cNvGrpSpPr/>
          <p:nvPr/>
        </p:nvGrpSpPr>
        <p:grpSpPr>
          <a:xfrm>
            <a:off x="3347513" y="4206297"/>
            <a:ext cx="621792" cy="384652"/>
            <a:chOff x="6592824" y="1140992"/>
            <a:chExt cx="621792" cy="384652"/>
          </a:xfrm>
          <a:solidFill>
            <a:srgbClr val="16D3B3"/>
          </a:solidFill>
          <a:effectLst>
            <a:outerShdw blurRad="50800" dist="38100" dir="2700000" algn="tl" rotWithShape="0">
              <a:srgbClr val="16D3B3">
                <a:alpha val="40000"/>
              </a:srgbClr>
            </a:outerShdw>
          </a:effectLst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xmlns="" id="{4719820B-7EBD-E9C4-6D4C-DB3E79737632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20">
              <a:extLst>
                <a:ext uri="{FF2B5EF4-FFF2-40B4-BE49-F238E27FC236}">
                  <a16:creationId xmlns:a16="http://schemas.microsoft.com/office/drawing/2014/main" xmlns="" id="{AF7E7894-1BD6-9E83-D722-5BAA46775C7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자유형: 도형 16">
            <a:extLst>
              <a:ext uri="{FF2B5EF4-FFF2-40B4-BE49-F238E27FC236}">
                <a16:creationId xmlns:a16="http://schemas.microsoft.com/office/drawing/2014/main" xmlns="" id="{0E78EC09-087B-43D2-81F1-07FF419D361C}"/>
              </a:ext>
            </a:extLst>
          </p:cNvPr>
          <p:cNvSpPr/>
          <p:nvPr/>
        </p:nvSpPr>
        <p:spPr>
          <a:xfrm>
            <a:off x="11119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5444DA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379C2CC-C5DA-BFE5-E2DB-FA7C1AB11C58}"/>
              </a:ext>
            </a:extLst>
          </p:cNvPr>
          <p:cNvSpPr/>
          <p:nvPr/>
        </p:nvSpPr>
        <p:spPr>
          <a:xfrm>
            <a:off x="2412534" y="4670895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6B8C88D-42CE-2BAC-7B0F-86DCCDAC5EAB}"/>
              </a:ext>
            </a:extLst>
          </p:cNvPr>
          <p:cNvGrpSpPr/>
          <p:nvPr/>
        </p:nvGrpSpPr>
        <p:grpSpPr>
          <a:xfrm>
            <a:off x="2528363" y="2976633"/>
            <a:ext cx="621792" cy="384395"/>
            <a:chOff x="6592824" y="1214752"/>
            <a:chExt cx="621792" cy="384395"/>
          </a:xfrm>
          <a:solidFill>
            <a:srgbClr val="16D3B3"/>
          </a:solidFill>
          <a:effectLst>
            <a:outerShdw blurRad="50800" dist="38100" dir="2700000" algn="tl" rotWithShape="0">
              <a:srgbClr val="16D3B3">
                <a:alpha val="40000"/>
              </a:srgbClr>
            </a:outerShdw>
          </a:effectLst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xmlns="" id="{7B9700DF-5494-9EB8-62D0-FF69A54A7FA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사각형: 둥근 모서리 20">
              <a:extLst>
                <a:ext uri="{FF2B5EF4-FFF2-40B4-BE49-F238E27FC236}">
                  <a16:creationId xmlns:a16="http://schemas.microsoft.com/office/drawing/2014/main" xmlns="" id="{77AFA50D-19A9-624E-F139-8EA3B5C4A270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자유형: 도형 24">
            <a:extLst>
              <a:ext uri="{FF2B5EF4-FFF2-40B4-BE49-F238E27FC236}">
                <a16:creationId xmlns:a16="http://schemas.microsoft.com/office/drawing/2014/main" xmlns="" id="{6124D5E5-8525-0772-8CEF-046D662C60F8}"/>
              </a:ext>
            </a:extLst>
          </p:cNvPr>
          <p:cNvSpPr/>
          <p:nvPr/>
        </p:nvSpPr>
        <p:spPr>
          <a:xfrm>
            <a:off x="11119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 flip="none" rotWithShape="1">
            <a:gsLst>
              <a:gs pos="0">
                <a:srgbClr val="2DDBDE"/>
              </a:gs>
              <a:gs pos="100000">
                <a:srgbClr val="5444DA"/>
              </a:gs>
            </a:gsLst>
            <a:lin ang="0" scaled="1"/>
            <a:tileRect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180451B-9873-AAD4-10CB-39551B98F7B6}"/>
              </a:ext>
            </a:extLst>
          </p:cNvPr>
          <p:cNvSpPr/>
          <p:nvPr/>
        </p:nvSpPr>
        <p:spPr>
          <a:xfrm>
            <a:off x="1593384" y="1658413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E0423C42-2EA8-5E05-E89B-81CCB8BBE7D5}"/>
              </a:ext>
            </a:extLst>
          </p:cNvPr>
          <p:cNvGrpSpPr/>
          <p:nvPr/>
        </p:nvGrpSpPr>
        <p:grpSpPr>
          <a:xfrm>
            <a:off x="7528988" y="4206297"/>
            <a:ext cx="621792" cy="384652"/>
            <a:chOff x="6592824" y="1140992"/>
            <a:chExt cx="621792" cy="384652"/>
          </a:xfrm>
          <a:solidFill>
            <a:srgbClr val="16D3B3"/>
          </a:solidFill>
          <a:effectLst>
            <a:outerShdw blurRad="50800" dist="38100" dir="2700000" algn="tl" rotWithShape="0">
              <a:srgbClr val="16D3B3">
                <a:alpha val="40000"/>
              </a:srgbClr>
            </a:outerShdw>
          </a:effectLst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xmlns="" id="{075C69A8-58A9-1DBE-6595-FBA16364A8F9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사각형: 둥근 모서리 20">
              <a:extLst>
                <a:ext uri="{FF2B5EF4-FFF2-40B4-BE49-F238E27FC236}">
                  <a16:creationId xmlns:a16="http://schemas.microsoft.com/office/drawing/2014/main" xmlns="" id="{9A297978-8A71-122A-0E42-2F2D7934C12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자유형: 도형 29">
            <a:extLst>
              <a:ext uri="{FF2B5EF4-FFF2-40B4-BE49-F238E27FC236}">
                <a16:creationId xmlns:a16="http://schemas.microsoft.com/office/drawing/2014/main" xmlns="" id="{90BD1261-B473-F173-8483-5164A655BF0C}"/>
              </a:ext>
            </a:extLst>
          </p:cNvPr>
          <p:cNvSpPr/>
          <p:nvPr/>
        </p:nvSpPr>
        <p:spPr>
          <a:xfrm>
            <a:off x="69412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5444DA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2CFD8D5-DF60-A5BF-A788-AFB7E42CB507}"/>
              </a:ext>
            </a:extLst>
          </p:cNvPr>
          <p:cNvSpPr/>
          <p:nvPr/>
        </p:nvSpPr>
        <p:spPr>
          <a:xfrm>
            <a:off x="6594009" y="4670895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EEE8DF6E-CD8D-0656-49A1-147194EA5DB5}"/>
              </a:ext>
            </a:extLst>
          </p:cNvPr>
          <p:cNvGrpSpPr/>
          <p:nvPr/>
        </p:nvGrpSpPr>
        <p:grpSpPr>
          <a:xfrm>
            <a:off x="8757713" y="2976633"/>
            <a:ext cx="621792" cy="384395"/>
            <a:chOff x="6592824" y="1214752"/>
            <a:chExt cx="621792" cy="384395"/>
          </a:xfrm>
          <a:solidFill>
            <a:srgbClr val="16D3B3"/>
          </a:solidFill>
          <a:effectLst>
            <a:outerShdw blurRad="50800" dist="38100" dir="2700000" algn="tl" rotWithShape="0">
              <a:srgbClr val="16D3B3">
                <a:alpha val="40000"/>
              </a:srgbClr>
            </a:outerShdw>
          </a:effectLst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xmlns="" id="{04C23512-E352-7C55-9D6C-874E371D9C6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모서리 20">
              <a:extLst>
                <a:ext uri="{FF2B5EF4-FFF2-40B4-BE49-F238E27FC236}">
                  <a16:creationId xmlns:a16="http://schemas.microsoft.com/office/drawing/2014/main" xmlns="" id="{EE527FF9-0FE6-CDA0-3E7C-EEFEE2CD2B0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자유형: 도형 34">
            <a:extLst>
              <a:ext uri="{FF2B5EF4-FFF2-40B4-BE49-F238E27FC236}">
                <a16:creationId xmlns:a16="http://schemas.microsoft.com/office/drawing/2014/main" xmlns="" id="{EB96352C-FEDA-7568-60A5-9C1422A5E8FA}"/>
              </a:ext>
            </a:extLst>
          </p:cNvPr>
          <p:cNvSpPr/>
          <p:nvPr/>
        </p:nvSpPr>
        <p:spPr>
          <a:xfrm>
            <a:off x="69412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5444DA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2326912-E555-F525-5795-A8998FFCD16F}"/>
              </a:ext>
            </a:extLst>
          </p:cNvPr>
          <p:cNvSpPr/>
          <p:nvPr/>
        </p:nvSpPr>
        <p:spPr>
          <a:xfrm>
            <a:off x="7822734" y="1658413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FE1BC47C-F77B-3616-2786-C7F0E7719623}"/>
              </a:ext>
            </a:extLst>
          </p:cNvPr>
          <p:cNvCxnSpPr/>
          <p:nvPr/>
        </p:nvCxnSpPr>
        <p:spPr>
          <a:xfrm>
            <a:off x="5907630" y="1734599"/>
            <a:ext cx="0" cy="417600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2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718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2024-03-28T09:08:04Z</dcterms:created>
  <dcterms:modified xsi:type="dcterms:W3CDTF">2024-12-12T01:23:09Z</dcterms:modified>
</cp:coreProperties>
</file>