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27"/>
    <a:srgbClr val="59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1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0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6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3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4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5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0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5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51"/>
          <p:cNvSpPr/>
          <p:nvPr/>
        </p:nvSpPr>
        <p:spPr>
          <a:xfrm>
            <a:off x="2334986" y="2134172"/>
            <a:ext cx="6671854" cy="1637729"/>
          </a:xfrm>
          <a:custGeom>
            <a:avLst/>
            <a:gdLst>
              <a:gd name="connsiteX0" fmla="*/ 1871254 w 6671854"/>
              <a:gd name="connsiteY0" fmla="*/ 0 h 1637729"/>
              <a:gd name="connsiteX1" fmla="*/ 6671854 w 6671854"/>
              <a:gd name="connsiteY1" fmla="*/ 0 h 1637729"/>
              <a:gd name="connsiteX2" fmla="*/ 6671854 w 6671854"/>
              <a:gd name="connsiteY2" fmla="*/ 307946 h 1637729"/>
              <a:gd name="connsiteX3" fmla="*/ 1871254 w 6671854"/>
              <a:gd name="connsiteY3" fmla="*/ 307946 h 1637729"/>
              <a:gd name="connsiteX4" fmla="*/ 1871254 w 6671854"/>
              <a:gd name="connsiteY4" fmla="*/ 290506 h 1637729"/>
              <a:gd name="connsiteX5" fmla="*/ 295387 w 6671854"/>
              <a:gd name="connsiteY5" fmla="*/ 290506 h 1637729"/>
              <a:gd name="connsiteX6" fmla="*/ 295387 w 6671854"/>
              <a:gd name="connsiteY6" fmla="*/ 1637729 h 1637729"/>
              <a:gd name="connsiteX7" fmla="*/ 0 w 6671854"/>
              <a:gd name="connsiteY7" fmla="*/ 1637729 h 1637729"/>
              <a:gd name="connsiteX8" fmla="*/ 0 w 6671854"/>
              <a:gd name="connsiteY8" fmla="*/ 290506 h 1637729"/>
              <a:gd name="connsiteX9" fmla="*/ 0 w 6671854"/>
              <a:gd name="connsiteY9" fmla="*/ 221125 h 1637729"/>
              <a:gd name="connsiteX10" fmla="*/ 0 w 6671854"/>
              <a:gd name="connsiteY10" fmla="*/ 4870 h 1637729"/>
              <a:gd name="connsiteX11" fmla="*/ 1871254 w 6671854"/>
              <a:gd name="connsiteY11" fmla="*/ 4870 h 163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71854" h="1637729">
                <a:moveTo>
                  <a:pt x="1871254" y="0"/>
                </a:moveTo>
                <a:lnTo>
                  <a:pt x="6671854" y="0"/>
                </a:lnTo>
                <a:lnTo>
                  <a:pt x="6671854" y="307946"/>
                </a:lnTo>
                <a:lnTo>
                  <a:pt x="1871254" y="307946"/>
                </a:lnTo>
                <a:lnTo>
                  <a:pt x="1871254" y="290506"/>
                </a:lnTo>
                <a:lnTo>
                  <a:pt x="295387" y="290506"/>
                </a:lnTo>
                <a:lnTo>
                  <a:pt x="295387" y="1637729"/>
                </a:lnTo>
                <a:lnTo>
                  <a:pt x="0" y="1637729"/>
                </a:lnTo>
                <a:lnTo>
                  <a:pt x="0" y="290506"/>
                </a:lnTo>
                <a:lnTo>
                  <a:pt x="0" y="221125"/>
                </a:lnTo>
                <a:lnTo>
                  <a:pt x="0" y="4870"/>
                </a:lnTo>
                <a:lnTo>
                  <a:pt x="1871254" y="4870"/>
                </a:lnTo>
                <a:close/>
              </a:path>
            </a:pathLst>
          </a:custGeom>
          <a:pattFill prst="wdUpDiag">
            <a:fgClr>
              <a:srgbClr val="004C26"/>
            </a:fgClr>
            <a:bgClr>
              <a:srgbClr val="1A212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대각선 줄무늬 20"/>
          <p:cNvSpPr/>
          <p:nvPr/>
        </p:nvSpPr>
        <p:spPr>
          <a:xfrm>
            <a:off x="2334985" y="2139042"/>
            <a:ext cx="1117601" cy="1117601"/>
          </a:xfrm>
          <a:prstGeom prst="diagStripe">
            <a:avLst>
              <a:gd name="adj" fmla="val 97649"/>
            </a:avLst>
          </a:prstGeom>
          <a:gradFill>
            <a:gsLst>
              <a:gs pos="0">
                <a:srgbClr val="59FFAB">
                  <a:alpha val="75000"/>
                </a:srgbClr>
              </a:gs>
              <a:gs pos="100000">
                <a:srgbClr val="59FFAB">
                  <a:alpha val="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650161" y="2442118"/>
            <a:ext cx="9540000" cy="0"/>
          </a:xfrm>
          <a:prstGeom prst="line">
            <a:avLst/>
          </a:prstGeom>
          <a:ln w="22225" cap="rnd">
            <a:gradFill flip="none" rotWithShape="1"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643073" y="2443843"/>
            <a:ext cx="738" cy="4392000"/>
          </a:xfrm>
          <a:prstGeom prst="line">
            <a:avLst/>
          </a:prstGeom>
          <a:ln w="22225" cap="rnd">
            <a:gradFill flip="none" rotWithShape="1"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0"/>
                  </a:srgbClr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545017" y="2338206"/>
            <a:ext cx="209550" cy="209550"/>
          </a:xfrm>
          <a:prstGeom prst="ellipse">
            <a:avLst/>
          </a:prstGeom>
          <a:solidFill>
            <a:srgbClr val="59FFAB">
              <a:alpha val="49000"/>
            </a:srgbClr>
          </a:solidFill>
          <a:ln>
            <a:solidFill>
              <a:srgbClr val="59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607835" y="2404881"/>
            <a:ext cx="76200" cy="76200"/>
          </a:xfrm>
          <a:prstGeom prst="ellipse">
            <a:avLst/>
          </a:prstGeom>
          <a:solidFill>
            <a:srgbClr val="59FFAB">
              <a:alpha val="50000"/>
            </a:srgbClr>
          </a:solidFill>
          <a:ln>
            <a:solidFill>
              <a:srgbClr val="59FFAB"/>
            </a:solidFill>
          </a:ln>
          <a:effectLst>
            <a:glow rad="38100">
              <a:srgbClr val="59FFAB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117388" y="2426401"/>
            <a:ext cx="28800" cy="28800"/>
          </a:xfrm>
          <a:prstGeom prst="ellipse">
            <a:avLst/>
          </a:prstGeom>
          <a:solidFill>
            <a:srgbClr val="59FFAB"/>
          </a:solidFill>
          <a:ln>
            <a:noFill/>
          </a:ln>
          <a:effectLst>
            <a:glow rad="38100">
              <a:srgbClr val="59FFAB">
                <a:alpha val="5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대각선 줄무늬 26"/>
          <p:cNvSpPr/>
          <p:nvPr/>
        </p:nvSpPr>
        <p:spPr>
          <a:xfrm flipH="1">
            <a:off x="2334983" y="2139041"/>
            <a:ext cx="561977" cy="561977"/>
          </a:xfrm>
          <a:prstGeom prst="diagStripe">
            <a:avLst>
              <a:gd name="adj" fmla="val 95954"/>
            </a:avLst>
          </a:prstGeom>
          <a:gradFill>
            <a:gsLst>
              <a:gs pos="0">
                <a:srgbClr val="59FFAB">
                  <a:alpha val="75000"/>
                </a:srgbClr>
              </a:gs>
              <a:gs pos="100000">
                <a:srgbClr val="59FFAB">
                  <a:alpha val="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980713" y="2750065"/>
            <a:ext cx="6096000" cy="954107"/>
          </a:xfrm>
          <a:prstGeom prst="rect">
            <a:avLst/>
          </a:prstGeom>
          <a:solidFill>
            <a:srgbClr val="1A2127"/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srgbClr val="59FFA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latinLnBrk="0"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3763" y="425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59FFA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3" y="-2"/>
            <a:ext cx="12192003" cy="6858002"/>
            <a:chOff x="-3" y="-2"/>
            <a:chExt cx="12192003" cy="6858002"/>
          </a:xfrm>
        </p:grpSpPr>
        <p:sp>
          <p:nvSpPr>
            <p:cNvPr id="2" name="직사각형 1"/>
            <p:cNvSpPr/>
            <p:nvPr/>
          </p:nvSpPr>
          <p:spPr>
            <a:xfrm>
              <a:off x="303329" y="298378"/>
              <a:ext cx="11586651" cy="6300792"/>
            </a:xfrm>
            <a:prstGeom prst="rect">
              <a:avLst/>
            </a:prstGeom>
            <a:noFill/>
            <a:ln w="22225">
              <a:gradFill flip="none" rotWithShape="1">
                <a:gsLst>
                  <a:gs pos="100000">
                    <a:srgbClr val="59FFAB"/>
                  </a:gs>
                  <a:gs pos="0">
                    <a:srgbClr val="59FFAB"/>
                  </a:gs>
                  <a:gs pos="50000">
                    <a:srgbClr val="59FFAB">
                      <a:alpha val="0"/>
                    </a:srgb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2"/>
              <a:ext cx="12192000" cy="6858002"/>
            </a:xfrm>
            <a:custGeom>
              <a:avLst/>
              <a:gdLst>
                <a:gd name="connsiteX0" fmla="*/ 0 w 12192000"/>
                <a:gd name="connsiteY0" fmla="*/ 0 h 6858002"/>
                <a:gd name="connsiteX1" fmla="*/ 12192000 w 12192000"/>
                <a:gd name="connsiteY1" fmla="*/ 0 h 6858002"/>
                <a:gd name="connsiteX2" fmla="*/ 12192000 w 12192000"/>
                <a:gd name="connsiteY2" fmla="*/ 17980 h 6858002"/>
                <a:gd name="connsiteX3" fmla="*/ 11924344 w 12192000"/>
                <a:gd name="connsiteY3" fmla="*/ 285636 h 6858002"/>
                <a:gd name="connsiteX4" fmla="*/ 295387 w 12192000"/>
                <a:gd name="connsiteY4" fmla="*/ 285636 h 6858002"/>
                <a:gd name="connsiteX5" fmla="*/ 295387 w 12192000"/>
                <a:gd name="connsiteY5" fmla="*/ 6581957 h 6858002"/>
                <a:gd name="connsiteX6" fmla="*/ 19342 w 12192000"/>
                <a:gd name="connsiteY6" fmla="*/ 6858002 h 6858002"/>
                <a:gd name="connsiteX7" fmla="*/ 0 w 12192000"/>
                <a:gd name="connsiteY7" fmla="*/ 6858002 h 6858002"/>
                <a:gd name="connsiteX8" fmla="*/ 0 w 12192000"/>
                <a:gd name="connsiteY8" fmla="*/ 285636 h 6858002"/>
                <a:gd name="connsiteX9" fmla="*/ 0 w 12192000"/>
                <a:gd name="connsiteY9" fmla="*/ 21625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6858002">
                  <a:moveTo>
                    <a:pt x="0" y="0"/>
                  </a:moveTo>
                  <a:lnTo>
                    <a:pt x="12192000" y="0"/>
                  </a:lnTo>
                  <a:lnTo>
                    <a:pt x="12192000" y="17980"/>
                  </a:lnTo>
                  <a:lnTo>
                    <a:pt x="11924344" y="285636"/>
                  </a:lnTo>
                  <a:lnTo>
                    <a:pt x="295387" y="285636"/>
                  </a:lnTo>
                  <a:lnTo>
                    <a:pt x="295387" y="6581957"/>
                  </a:lnTo>
                  <a:lnTo>
                    <a:pt x="19342" y="6858002"/>
                  </a:lnTo>
                  <a:lnTo>
                    <a:pt x="0" y="6858002"/>
                  </a:lnTo>
                  <a:lnTo>
                    <a:pt x="0" y="285636"/>
                  </a:lnTo>
                  <a:lnTo>
                    <a:pt x="0" y="216254"/>
                  </a:lnTo>
                  <a:close/>
                </a:path>
              </a:pathLst>
            </a:custGeom>
            <a:pattFill prst="wdUpDiag">
              <a:fgClr>
                <a:srgbClr val="004C26"/>
              </a:fgClr>
              <a:bgClr>
                <a:srgbClr val="1A212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대각선 줄무늬 20"/>
            <p:cNvSpPr/>
            <p:nvPr/>
          </p:nvSpPr>
          <p:spPr>
            <a:xfrm>
              <a:off x="-1" y="-1"/>
              <a:ext cx="1117601" cy="1117601"/>
            </a:xfrm>
            <a:prstGeom prst="diagStripe">
              <a:avLst>
                <a:gd name="adj" fmla="val 97649"/>
              </a:avLst>
            </a:prstGeom>
            <a:gradFill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10031" y="199163"/>
              <a:ext cx="209550" cy="209550"/>
            </a:xfrm>
            <a:prstGeom prst="ellipse">
              <a:avLst/>
            </a:prstGeom>
            <a:solidFill>
              <a:srgbClr val="59FFAB">
                <a:alpha val="49000"/>
              </a:srgbClr>
            </a:solidFill>
            <a:ln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2849" y="265838"/>
              <a:ext cx="76200" cy="76200"/>
            </a:xfrm>
            <a:prstGeom prst="ellipse">
              <a:avLst/>
            </a:prstGeom>
            <a:solidFill>
              <a:srgbClr val="59FFAB">
                <a:alpha val="50000"/>
              </a:srgbClr>
            </a:solidFill>
            <a:ln>
              <a:solidFill>
                <a:srgbClr val="59FFAB"/>
              </a:solidFill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대각선 줄무늬 26"/>
            <p:cNvSpPr/>
            <p:nvPr/>
          </p:nvSpPr>
          <p:spPr>
            <a:xfrm flipH="1">
              <a:off x="-3" y="-2"/>
              <a:ext cx="561977" cy="561977"/>
            </a:xfrm>
            <a:prstGeom prst="diagStripe">
              <a:avLst>
                <a:gd name="adj" fmla="val 95954"/>
              </a:avLst>
            </a:prstGeom>
            <a:gradFill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849340" y="6565270"/>
              <a:ext cx="72000" cy="72000"/>
            </a:xfrm>
            <a:prstGeom prst="ellipse">
              <a:avLst/>
            </a:prstGeom>
            <a:noFill/>
            <a:ln>
              <a:solidFill>
                <a:srgbClr val="59FFAB"/>
              </a:solidFill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2402" y="287358"/>
              <a:ext cx="28800" cy="28800"/>
            </a:xfrm>
            <a:prstGeom prst="ellipse">
              <a:avLst/>
            </a:prstGeom>
            <a:solidFill>
              <a:srgbClr val="59FFAB"/>
            </a:solidFill>
            <a:ln>
              <a:noFill/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원호 48">
            <a:extLst>
              <a:ext uri="{FF2B5EF4-FFF2-40B4-BE49-F238E27FC236}">
                <a16:creationId xmlns="" xmlns:a16="http://schemas.microsoft.com/office/drawing/2014/main" id="{E444D773-F9DA-32F9-6F51-1E1E8F75AEC5}"/>
              </a:ext>
            </a:extLst>
          </p:cNvPr>
          <p:cNvSpPr/>
          <p:nvPr/>
        </p:nvSpPr>
        <p:spPr>
          <a:xfrm>
            <a:off x="1796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25400" cap="rnd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="" xmlns:a16="http://schemas.microsoft.com/office/drawing/2014/main" id="{CFC742C9-B30C-A83F-84DE-85410D47CACD}"/>
              </a:ext>
            </a:extLst>
          </p:cNvPr>
          <p:cNvSpPr/>
          <p:nvPr/>
        </p:nvSpPr>
        <p:spPr>
          <a:xfrm>
            <a:off x="1796539" y="2090227"/>
            <a:ext cx="2019300" cy="2019300"/>
          </a:xfrm>
          <a:prstGeom prst="arc">
            <a:avLst>
              <a:gd name="adj1" fmla="val 7470511"/>
              <a:gd name="adj2" fmla="val 10316345"/>
            </a:avLst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35B7FEEE-3BE2-0D92-657A-417395C071FD}"/>
              </a:ext>
            </a:extLst>
          </p:cNvPr>
          <p:cNvGrpSpPr/>
          <p:nvPr/>
        </p:nvGrpSpPr>
        <p:grpSpPr>
          <a:xfrm>
            <a:off x="1701289" y="3099877"/>
            <a:ext cx="219075" cy="219075"/>
            <a:chOff x="8105775" y="1819275"/>
            <a:chExt cx="219075" cy="219075"/>
          </a:xfrm>
        </p:grpSpPr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1750637E-D998-E25E-CD8C-9F295D9B7A67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011C74D2-B692-88B8-3A3D-ACF72A67F5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9FFAB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EBE08B62-540C-C6CC-889D-76B8525F5562}"/>
              </a:ext>
            </a:extLst>
          </p:cNvPr>
          <p:cNvSpPr/>
          <p:nvPr/>
        </p:nvSpPr>
        <p:spPr>
          <a:xfrm>
            <a:off x="1548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5" name="원호 54">
            <a:extLst>
              <a:ext uri="{FF2B5EF4-FFF2-40B4-BE49-F238E27FC236}">
                <a16:creationId xmlns="" xmlns:a16="http://schemas.microsoft.com/office/drawing/2014/main" id="{E983ADDC-8400-EDD2-5B5B-574C638B0C75}"/>
              </a:ext>
            </a:extLst>
          </p:cNvPr>
          <p:cNvSpPr/>
          <p:nvPr/>
        </p:nvSpPr>
        <p:spPr>
          <a:xfrm>
            <a:off x="5098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25400" cap="rnd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6" name="원호 55">
            <a:extLst>
              <a:ext uri="{FF2B5EF4-FFF2-40B4-BE49-F238E27FC236}">
                <a16:creationId xmlns="" xmlns:a16="http://schemas.microsoft.com/office/drawing/2014/main" id="{40ED401D-2577-7FDD-B458-BDC0F3E596E7}"/>
              </a:ext>
            </a:extLst>
          </p:cNvPr>
          <p:cNvSpPr/>
          <p:nvPr/>
        </p:nvSpPr>
        <p:spPr>
          <a:xfrm>
            <a:off x="5098539" y="2090227"/>
            <a:ext cx="2019300" cy="2019300"/>
          </a:xfrm>
          <a:prstGeom prst="arc">
            <a:avLst>
              <a:gd name="adj1" fmla="val 7470511"/>
              <a:gd name="adj2" fmla="val 16080184"/>
            </a:avLst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261C03A-36AC-4867-F31D-E3B2F96D6634}"/>
              </a:ext>
            </a:extLst>
          </p:cNvPr>
          <p:cNvGrpSpPr/>
          <p:nvPr/>
        </p:nvGrpSpPr>
        <p:grpSpPr>
          <a:xfrm>
            <a:off x="5998650" y="1985020"/>
            <a:ext cx="219075" cy="219075"/>
            <a:chOff x="8105775" y="1819275"/>
            <a:chExt cx="219075" cy="219075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32DF6C36-78A4-43CF-D465-B8E4E540BDBD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EA92F490-150F-998A-A363-E22B96FEF0B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9FFAB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C3F7C3-E55C-7E5F-87C6-0852481806BE}"/>
              </a:ext>
            </a:extLst>
          </p:cNvPr>
          <p:cNvSpPr/>
          <p:nvPr/>
        </p:nvSpPr>
        <p:spPr>
          <a:xfrm>
            <a:off x="4850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1" name="원호 60">
            <a:extLst>
              <a:ext uri="{FF2B5EF4-FFF2-40B4-BE49-F238E27FC236}">
                <a16:creationId xmlns="" xmlns:a16="http://schemas.microsoft.com/office/drawing/2014/main" id="{74026C2D-85B2-097A-7BE8-A419DD1DD8FE}"/>
              </a:ext>
            </a:extLst>
          </p:cNvPr>
          <p:cNvSpPr/>
          <p:nvPr/>
        </p:nvSpPr>
        <p:spPr>
          <a:xfrm>
            <a:off x="8400539" y="2090227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25400" cap="rnd"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A79754CF-6A05-A271-AD26-0F6CB182EE03}"/>
              </a:ext>
            </a:extLst>
          </p:cNvPr>
          <p:cNvSpPr/>
          <p:nvPr/>
        </p:nvSpPr>
        <p:spPr>
          <a:xfrm>
            <a:off x="8400539" y="2090227"/>
            <a:ext cx="2019300" cy="2019300"/>
          </a:xfrm>
          <a:prstGeom prst="arc">
            <a:avLst>
              <a:gd name="adj1" fmla="val 7470511"/>
              <a:gd name="adj2" fmla="val 6893"/>
            </a:avLst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EB111622-A84D-38E5-E7E3-057CF008E23E}"/>
              </a:ext>
            </a:extLst>
          </p:cNvPr>
          <p:cNvGrpSpPr/>
          <p:nvPr/>
        </p:nvGrpSpPr>
        <p:grpSpPr>
          <a:xfrm>
            <a:off x="10303612" y="2999353"/>
            <a:ext cx="219075" cy="219075"/>
            <a:chOff x="8105775" y="1819275"/>
            <a:chExt cx="219075" cy="219075"/>
          </a:xfrm>
        </p:grpSpPr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B37D670B-33FA-0510-F2B4-29FDA0219EE9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48DCB364-FEC2-43F3-8FFE-FD6CF8CB5A1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9FFAB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648AF600-2133-C7AC-CA43-797166C53D94}"/>
              </a:ext>
            </a:extLst>
          </p:cNvPr>
          <p:cNvSpPr/>
          <p:nvPr/>
        </p:nvSpPr>
        <p:spPr>
          <a:xfrm>
            <a:off x="8152651" y="4167905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3050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3763" y="425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59FFA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3" y="-2"/>
            <a:ext cx="12192003" cy="6858002"/>
            <a:chOff x="-3" y="-2"/>
            <a:chExt cx="12192003" cy="6858002"/>
          </a:xfrm>
        </p:grpSpPr>
        <p:sp>
          <p:nvSpPr>
            <p:cNvPr id="2" name="직사각형 1"/>
            <p:cNvSpPr/>
            <p:nvPr/>
          </p:nvSpPr>
          <p:spPr>
            <a:xfrm>
              <a:off x="303329" y="298378"/>
              <a:ext cx="11586651" cy="6300792"/>
            </a:xfrm>
            <a:prstGeom prst="rect">
              <a:avLst/>
            </a:prstGeom>
            <a:noFill/>
            <a:ln w="22225">
              <a:gradFill flip="none" rotWithShape="1">
                <a:gsLst>
                  <a:gs pos="100000">
                    <a:srgbClr val="59FFAB"/>
                  </a:gs>
                  <a:gs pos="0">
                    <a:srgbClr val="59FFAB"/>
                  </a:gs>
                  <a:gs pos="50000">
                    <a:srgbClr val="59FFAB">
                      <a:alpha val="0"/>
                    </a:srgb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2"/>
              <a:ext cx="12192000" cy="6858002"/>
            </a:xfrm>
            <a:custGeom>
              <a:avLst/>
              <a:gdLst>
                <a:gd name="connsiteX0" fmla="*/ 0 w 12192000"/>
                <a:gd name="connsiteY0" fmla="*/ 0 h 6858002"/>
                <a:gd name="connsiteX1" fmla="*/ 12192000 w 12192000"/>
                <a:gd name="connsiteY1" fmla="*/ 0 h 6858002"/>
                <a:gd name="connsiteX2" fmla="*/ 12192000 w 12192000"/>
                <a:gd name="connsiteY2" fmla="*/ 17980 h 6858002"/>
                <a:gd name="connsiteX3" fmla="*/ 11924344 w 12192000"/>
                <a:gd name="connsiteY3" fmla="*/ 285636 h 6858002"/>
                <a:gd name="connsiteX4" fmla="*/ 295387 w 12192000"/>
                <a:gd name="connsiteY4" fmla="*/ 285636 h 6858002"/>
                <a:gd name="connsiteX5" fmla="*/ 295387 w 12192000"/>
                <a:gd name="connsiteY5" fmla="*/ 6581957 h 6858002"/>
                <a:gd name="connsiteX6" fmla="*/ 19342 w 12192000"/>
                <a:gd name="connsiteY6" fmla="*/ 6858002 h 6858002"/>
                <a:gd name="connsiteX7" fmla="*/ 0 w 12192000"/>
                <a:gd name="connsiteY7" fmla="*/ 6858002 h 6858002"/>
                <a:gd name="connsiteX8" fmla="*/ 0 w 12192000"/>
                <a:gd name="connsiteY8" fmla="*/ 285636 h 6858002"/>
                <a:gd name="connsiteX9" fmla="*/ 0 w 12192000"/>
                <a:gd name="connsiteY9" fmla="*/ 21625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6858002">
                  <a:moveTo>
                    <a:pt x="0" y="0"/>
                  </a:moveTo>
                  <a:lnTo>
                    <a:pt x="12192000" y="0"/>
                  </a:lnTo>
                  <a:lnTo>
                    <a:pt x="12192000" y="17980"/>
                  </a:lnTo>
                  <a:lnTo>
                    <a:pt x="11924344" y="285636"/>
                  </a:lnTo>
                  <a:lnTo>
                    <a:pt x="295387" y="285636"/>
                  </a:lnTo>
                  <a:lnTo>
                    <a:pt x="295387" y="6581957"/>
                  </a:lnTo>
                  <a:lnTo>
                    <a:pt x="19342" y="6858002"/>
                  </a:lnTo>
                  <a:lnTo>
                    <a:pt x="0" y="6858002"/>
                  </a:lnTo>
                  <a:lnTo>
                    <a:pt x="0" y="285636"/>
                  </a:lnTo>
                  <a:lnTo>
                    <a:pt x="0" y="216254"/>
                  </a:lnTo>
                  <a:close/>
                </a:path>
              </a:pathLst>
            </a:custGeom>
            <a:pattFill prst="wdUpDiag">
              <a:fgClr>
                <a:srgbClr val="004C26"/>
              </a:fgClr>
              <a:bgClr>
                <a:srgbClr val="1A212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대각선 줄무늬 20"/>
            <p:cNvSpPr/>
            <p:nvPr/>
          </p:nvSpPr>
          <p:spPr>
            <a:xfrm>
              <a:off x="-1" y="-1"/>
              <a:ext cx="1117601" cy="1117601"/>
            </a:xfrm>
            <a:prstGeom prst="diagStripe">
              <a:avLst>
                <a:gd name="adj" fmla="val 97649"/>
              </a:avLst>
            </a:prstGeom>
            <a:gradFill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10031" y="199163"/>
              <a:ext cx="209550" cy="209550"/>
            </a:xfrm>
            <a:prstGeom prst="ellipse">
              <a:avLst/>
            </a:prstGeom>
            <a:solidFill>
              <a:srgbClr val="59FFAB">
                <a:alpha val="49000"/>
              </a:srgbClr>
            </a:solidFill>
            <a:ln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2849" y="265838"/>
              <a:ext cx="76200" cy="76200"/>
            </a:xfrm>
            <a:prstGeom prst="ellipse">
              <a:avLst/>
            </a:prstGeom>
            <a:solidFill>
              <a:srgbClr val="59FFAB">
                <a:alpha val="50000"/>
              </a:srgbClr>
            </a:solidFill>
            <a:ln>
              <a:solidFill>
                <a:srgbClr val="59FFAB"/>
              </a:solidFill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대각선 줄무늬 26"/>
            <p:cNvSpPr/>
            <p:nvPr/>
          </p:nvSpPr>
          <p:spPr>
            <a:xfrm flipH="1">
              <a:off x="-3" y="-2"/>
              <a:ext cx="561977" cy="561977"/>
            </a:xfrm>
            <a:prstGeom prst="diagStripe">
              <a:avLst>
                <a:gd name="adj" fmla="val 95954"/>
              </a:avLst>
            </a:prstGeom>
            <a:gradFill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849340" y="6565270"/>
              <a:ext cx="72000" cy="72000"/>
            </a:xfrm>
            <a:prstGeom prst="ellipse">
              <a:avLst/>
            </a:prstGeom>
            <a:noFill/>
            <a:ln>
              <a:solidFill>
                <a:srgbClr val="59FFAB"/>
              </a:solidFill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2402" y="287358"/>
              <a:ext cx="28800" cy="28800"/>
            </a:xfrm>
            <a:prstGeom prst="ellipse">
              <a:avLst/>
            </a:prstGeom>
            <a:solidFill>
              <a:srgbClr val="59FFAB"/>
            </a:solidFill>
            <a:ln>
              <a:noFill/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55C75D5A-55D1-7BBA-DF20-CA5FE66898D6}"/>
              </a:ext>
            </a:extLst>
          </p:cNvPr>
          <p:cNvSpPr/>
          <p:nvPr/>
        </p:nvSpPr>
        <p:spPr>
          <a:xfrm>
            <a:off x="1414805" y="1832748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58%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E0EE706-ABB4-F88A-75A8-75BEDAA04402}"/>
              </a:ext>
            </a:extLst>
          </p:cNvPr>
          <p:cNvCxnSpPr>
            <a:cxnSpLocks/>
          </p:cNvCxnSpPr>
          <p:nvPr/>
        </p:nvCxnSpPr>
        <p:spPr>
          <a:xfrm>
            <a:off x="4161027" y="2441120"/>
            <a:ext cx="3600000" cy="0"/>
          </a:xfrm>
          <a:prstGeom prst="line">
            <a:avLst/>
          </a:prstGeom>
          <a:ln w="2540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38544FE8-FDD2-AB3D-E15C-11CD439143B4}"/>
              </a:ext>
            </a:extLst>
          </p:cNvPr>
          <p:cNvCxnSpPr>
            <a:cxnSpLocks/>
          </p:cNvCxnSpPr>
          <p:nvPr/>
        </p:nvCxnSpPr>
        <p:spPr>
          <a:xfrm>
            <a:off x="4163629" y="2441120"/>
            <a:ext cx="2088000" cy="0"/>
          </a:xfrm>
          <a:prstGeom prst="line">
            <a:avLst/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BD8545E-5D54-DAF1-B66A-6762BCC604B4}"/>
              </a:ext>
            </a:extLst>
          </p:cNvPr>
          <p:cNvSpPr/>
          <p:nvPr/>
        </p:nvSpPr>
        <p:spPr>
          <a:xfrm flipH="1">
            <a:off x="6267907" y="2342797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9FFAB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2D3C6E0F-D4AD-6558-D433-5A3AA3C01E52}"/>
              </a:ext>
            </a:extLst>
          </p:cNvPr>
          <p:cNvSpPr/>
          <p:nvPr/>
        </p:nvSpPr>
        <p:spPr>
          <a:xfrm>
            <a:off x="7955305" y="2746049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47%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06A771D-CABB-437A-7AEE-3E341071E428}"/>
              </a:ext>
            </a:extLst>
          </p:cNvPr>
          <p:cNvCxnSpPr>
            <a:cxnSpLocks/>
          </p:cNvCxnSpPr>
          <p:nvPr/>
        </p:nvCxnSpPr>
        <p:spPr>
          <a:xfrm>
            <a:off x="4161027" y="3354421"/>
            <a:ext cx="3600000" cy="0"/>
          </a:xfrm>
          <a:prstGeom prst="line">
            <a:avLst/>
          </a:prstGeom>
          <a:ln w="2540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7495C850-B48A-43E0-3E31-2EFEBC21FAB4}"/>
              </a:ext>
            </a:extLst>
          </p:cNvPr>
          <p:cNvCxnSpPr>
            <a:cxnSpLocks/>
          </p:cNvCxnSpPr>
          <p:nvPr/>
        </p:nvCxnSpPr>
        <p:spPr>
          <a:xfrm>
            <a:off x="4163629" y="3354421"/>
            <a:ext cx="1692000" cy="0"/>
          </a:xfrm>
          <a:prstGeom prst="line">
            <a:avLst/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90DF7945-ACBF-3CBE-08B1-8A3A1B835E64}"/>
              </a:ext>
            </a:extLst>
          </p:cNvPr>
          <p:cNvSpPr/>
          <p:nvPr/>
        </p:nvSpPr>
        <p:spPr>
          <a:xfrm flipH="1">
            <a:off x="5866587" y="3256098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9FFAB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AB838FDF-8459-F395-F6EA-B2F2285E7DEB}"/>
              </a:ext>
            </a:extLst>
          </p:cNvPr>
          <p:cNvSpPr/>
          <p:nvPr/>
        </p:nvSpPr>
        <p:spPr>
          <a:xfrm>
            <a:off x="1414805" y="365935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72%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6EAD1E7F-B716-CC4B-EDDB-3B1DC9DAF9CA}"/>
              </a:ext>
            </a:extLst>
          </p:cNvPr>
          <p:cNvCxnSpPr>
            <a:cxnSpLocks/>
          </p:cNvCxnSpPr>
          <p:nvPr/>
        </p:nvCxnSpPr>
        <p:spPr>
          <a:xfrm>
            <a:off x="4161027" y="4267722"/>
            <a:ext cx="3600000" cy="0"/>
          </a:xfrm>
          <a:prstGeom prst="line">
            <a:avLst/>
          </a:prstGeom>
          <a:ln w="2540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2C3578C5-C5AE-6B9F-91D8-33AB0F403046}"/>
              </a:ext>
            </a:extLst>
          </p:cNvPr>
          <p:cNvCxnSpPr>
            <a:cxnSpLocks/>
          </p:cNvCxnSpPr>
          <p:nvPr/>
        </p:nvCxnSpPr>
        <p:spPr>
          <a:xfrm>
            <a:off x="4163629" y="4267722"/>
            <a:ext cx="2592000" cy="0"/>
          </a:xfrm>
          <a:prstGeom prst="line">
            <a:avLst/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79326511-0E71-4D4E-9117-5CCAFAF494ED}"/>
              </a:ext>
            </a:extLst>
          </p:cNvPr>
          <p:cNvSpPr/>
          <p:nvPr/>
        </p:nvSpPr>
        <p:spPr>
          <a:xfrm flipH="1">
            <a:off x="6765747" y="4169399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9FFAB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8C26EBB-29C9-9672-E775-DC5D9F3AEDA1}"/>
              </a:ext>
            </a:extLst>
          </p:cNvPr>
          <p:cNvSpPr/>
          <p:nvPr/>
        </p:nvSpPr>
        <p:spPr>
          <a:xfrm>
            <a:off x="7955305" y="4572651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 31%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7D12D098-8BE9-E3E4-3E8E-5BD4257E75FC}"/>
              </a:ext>
            </a:extLst>
          </p:cNvPr>
          <p:cNvCxnSpPr>
            <a:cxnSpLocks/>
          </p:cNvCxnSpPr>
          <p:nvPr/>
        </p:nvCxnSpPr>
        <p:spPr>
          <a:xfrm>
            <a:off x="4161027" y="5181023"/>
            <a:ext cx="3600000" cy="0"/>
          </a:xfrm>
          <a:prstGeom prst="line">
            <a:avLst/>
          </a:prstGeom>
          <a:ln w="25400" cap="rnd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EEEAD37D-897E-8FCA-EF0C-4111C87DAAA2}"/>
              </a:ext>
            </a:extLst>
          </p:cNvPr>
          <p:cNvCxnSpPr>
            <a:cxnSpLocks/>
          </p:cNvCxnSpPr>
          <p:nvPr/>
        </p:nvCxnSpPr>
        <p:spPr>
          <a:xfrm>
            <a:off x="4163629" y="5181023"/>
            <a:ext cx="1116000" cy="0"/>
          </a:xfrm>
          <a:prstGeom prst="line">
            <a:avLst/>
          </a:prstGeom>
          <a:ln w="25400" cap="rnd">
            <a:solidFill>
              <a:srgbClr val="59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8F1A06C9-4124-FBC0-7230-0DBED7408397}"/>
              </a:ext>
            </a:extLst>
          </p:cNvPr>
          <p:cNvSpPr/>
          <p:nvPr/>
        </p:nvSpPr>
        <p:spPr>
          <a:xfrm flipH="1">
            <a:off x="5272227" y="5082700"/>
            <a:ext cx="196646" cy="196646"/>
          </a:xfrm>
          <a:prstGeom prst="ellipse">
            <a:avLst/>
          </a:prstGeom>
          <a:solidFill>
            <a:schemeClr val="bg1"/>
          </a:solidFill>
          <a:ln w="6350">
            <a:solidFill>
              <a:srgbClr val="59FFAB"/>
            </a:solidFill>
          </a:ln>
          <a:effectLst>
            <a:outerShdw dist="127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1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713763" y="4259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59FFA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-3" y="-2"/>
            <a:ext cx="12192003" cy="6858002"/>
            <a:chOff x="-3" y="-2"/>
            <a:chExt cx="12192003" cy="6858002"/>
          </a:xfrm>
        </p:grpSpPr>
        <p:sp>
          <p:nvSpPr>
            <p:cNvPr id="2" name="직사각형 1"/>
            <p:cNvSpPr/>
            <p:nvPr/>
          </p:nvSpPr>
          <p:spPr>
            <a:xfrm>
              <a:off x="303329" y="298378"/>
              <a:ext cx="11586651" cy="6300792"/>
            </a:xfrm>
            <a:prstGeom prst="rect">
              <a:avLst/>
            </a:prstGeom>
            <a:noFill/>
            <a:ln w="22225">
              <a:gradFill flip="none" rotWithShape="1">
                <a:gsLst>
                  <a:gs pos="100000">
                    <a:srgbClr val="59FFAB"/>
                  </a:gs>
                  <a:gs pos="0">
                    <a:srgbClr val="59FFAB"/>
                  </a:gs>
                  <a:gs pos="50000">
                    <a:srgbClr val="59FFAB">
                      <a:alpha val="0"/>
                    </a:srgb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2"/>
              <a:ext cx="12192000" cy="6858002"/>
            </a:xfrm>
            <a:custGeom>
              <a:avLst/>
              <a:gdLst>
                <a:gd name="connsiteX0" fmla="*/ 0 w 12192000"/>
                <a:gd name="connsiteY0" fmla="*/ 0 h 6858002"/>
                <a:gd name="connsiteX1" fmla="*/ 12192000 w 12192000"/>
                <a:gd name="connsiteY1" fmla="*/ 0 h 6858002"/>
                <a:gd name="connsiteX2" fmla="*/ 12192000 w 12192000"/>
                <a:gd name="connsiteY2" fmla="*/ 17980 h 6858002"/>
                <a:gd name="connsiteX3" fmla="*/ 11924344 w 12192000"/>
                <a:gd name="connsiteY3" fmla="*/ 285636 h 6858002"/>
                <a:gd name="connsiteX4" fmla="*/ 295387 w 12192000"/>
                <a:gd name="connsiteY4" fmla="*/ 285636 h 6858002"/>
                <a:gd name="connsiteX5" fmla="*/ 295387 w 12192000"/>
                <a:gd name="connsiteY5" fmla="*/ 6581957 h 6858002"/>
                <a:gd name="connsiteX6" fmla="*/ 19342 w 12192000"/>
                <a:gd name="connsiteY6" fmla="*/ 6858002 h 6858002"/>
                <a:gd name="connsiteX7" fmla="*/ 0 w 12192000"/>
                <a:gd name="connsiteY7" fmla="*/ 6858002 h 6858002"/>
                <a:gd name="connsiteX8" fmla="*/ 0 w 12192000"/>
                <a:gd name="connsiteY8" fmla="*/ 285636 h 6858002"/>
                <a:gd name="connsiteX9" fmla="*/ 0 w 12192000"/>
                <a:gd name="connsiteY9" fmla="*/ 21625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6858002">
                  <a:moveTo>
                    <a:pt x="0" y="0"/>
                  </a:moveTo>
                  <a:lnTo>
                    <a:pt x="12192000" y="0"/>
                  </a:lnTo>
                  <a:lnTo>
                    <a:pt x="12192000" y="17980"/>
                  </a:lnTo>
                  <a:lnTo>
                    <a:pt x="11924344" y="285636"/>
                  </a:lnTo>
                  <a:lnTo>
                    <a:pt x="295387" y="285636"/>
                  </a:lnTo>
                  <a:lnTo>
                    <a:pt x="295387" y="6581957"/>
                  </a:lnTo>
                  <a:lnTo>
                    <a:pt x="19342" y="6858002"/>
                  </a:lnTo>
                  <a:lnTo>
                    <a:pt x="0" y="6858002"/>
                  </a:lnTo>
                  <a:lnTo>
                    <a:pt x="0" y="285636"/>
                  </a:lnTo>
                  <a:lnTo>
                    <a:pt x="0" y="216254"/>
                  </a:lnTo>
                  <a:close/>
                </a:path>
              </a:pathLst>
            </a:custGeom>
            <a:pattFill prst="wdUpDiag">
              <a:fgClr>
                <a:srgbClr val="004C26"/>
              </a:fgClr>
              <a:bgClr>
                <a:srgbClr val="1A2127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대각선 줄무늬 20"/>
            <p:cNvSpPr/>
            <p:nvPr/>
          </p:nvSpPr>
          <p:spPr>
            <a:xfrm>
              <a:off x="-1" y="-1"/>
              <a:ext cx="1117601" cy="1117601"/>
            </a:xfrm>
            <a:prstGeom prst="diagStripe">
              <a:avLst>
                <a:gd name="adj" fmla="val 97649"/>
              </a:avLst>
            </a:prstGeom>
            <a:gradFill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10031" y="199163"/>
              <a:ext cx="209550" cy="209550"/>
            </a:xfrm>
            <a:prstGeom prst="ellipse">
              <a:avLst/>
            </a:prstGeom>
            <a:solidFill>
              <a:srgbClr val="59FFAB">
                <a:alpha val="49000"/>
              </a:srgbClr>
            </a:solidFill>
            <a:ln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72849" y="265838"/>
              <a:ext cx="76200" cy="76200"/>
            </a:xfrm>
            <a:prstGeom prst="ellipse">
              <a:avLst/>
            </a:prstGeom>
            <a:solidFill>
              <a:srgbClr val="59FFAB">
                <a:alpha val="50000"/>
              </a:srgbClr>
            </a:solidFill>
            <a:ln>
              <a:solidFill>
                <a:srgbClr val="59FFAB"/>
              </a:solidFill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대각선 줄무늬 26"/>
            <p:cNvSpPr/>
            <p:nvPr/>
          </p:nvSpPr>
          <p:spPr>
            <a:xfrm flipH="1">
              <a:off x="-3" y="-2"/>
              <a:ext cx="561977" cy="561977"/>
            </a:xfrm>
            <a:prstGeom prst="diagStripe">
              <a:avLst>
                <a:gd name="adj" fmla="val 95954"/>
              </a:avLst>
            </a:prstGeom>
            <a:gradFill>
              <a:gsLst>
                <a:gs pos="0">
                  <a:srgbClr val="59FFAB">
                    <a:alpha val="75000"/>
                  </a:srgbClr>
                </a:gs>
                <a:gs pos="100000">
                  <a:srgbClr val="59FFAB">
                    <a:alpha val="7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849340" y="6565270"/>
              <a:ext cx="72000" cy="72000"/>
            </a:xfrm>
            <a:prstGeom prst="ellipse">
              <a:avLst/>
            </a:prstGeom>
            <a:noFill/>
            <a:ln>
              <a:solidFill>
                <a:srgbClr val="59FFAB"/>
              </a:solidFill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2402" y="287358"/>
              <a:ext cx="28800" cy="28800"/>
            </a:xfrm>
            <a:prstGeom prst="ellipse">
              <a:avLst/>
            </a:prstGeom>
            <a:solidFill>
              <a:srgbClr val="59FFAB"/>
            </a:solidFill>
            <a:ln>
              <a:noFill/>
            </a:ln>
            <a:effectLst>
              <a:glow rad="38100">
                <a:srgbClr val="59FFAB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FB32B0B4-1692-EFA2-79E1-43835FF24997}"/>
              </a:ext>
            </a:extLst>
          </p:cNvPr>
          <p:cNvSpPr/>
          <p:nvPr/>
        </p:nvSpPr>
        <p:spPr>
          <a:xfrm>
            <a:off x="2573716" y="1954324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5660FA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="" xmlns:a16="http://schemas.microsoft.com/office/drawing/2014/main" id="{5732A456-F67B-4F78-1604-164E76A171CB}"/>
              </a:ext>
            </a:extLst>
          </p:cNvPr>
          <p:cNvSpPr/>
          <p:nvPr/>
        </p:nvSpPr>
        <p:spPr>
          <a:xfrm>
            <a:off x="2368891" y="1749499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59FFAB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62321948-873B-E5BA-19FD-6E31D012A3F9}"/>
              </a:ext>
            </a:extLst>
          </p:cNvPr>
          <p:cNvSpPr/>
          <p:nvPr/>
        </p:nvSpPr>
        <p:spPr>
          <a:xfrm>
            <a:off x="2368891" y="174949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59FFAB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="" xmlns:a16="http://schemas.microsoft.com/office/drawing/2014/main" id="{88246B6F-C03B-97F2-2976-6209082C54D7}"/>
              </a:ext>
            </a:extLst>
          </p:cNvPr>
          <p:cNvSpPr/>
          <p:nvPr/>
        </p:nvSpPr>
        <p:spPr>
          <a:xfrm>
            <a:off x="4822823" y="174949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59FFAB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4DFF0F21-3FA2-5C6F-5C26-3EAD978544FE}"/>
              </a:ext>
            </a:extLst>
          </p:cNvPr>
          <p:cNvSpPr/>
          <p:nvPr/>
        </p:nvSpPr>
        <p:spPr>
          <a:xfrm>
            <a:off x="5027648" y="1954324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5660FA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27F1C42B-1A25-45F3-1AA4-8C622640C72F}"/>
              </a:ext>
            </a:extLst>
          </p:cNvPr>
          <p:cNvSpPr/>
          <p:nvPr/>
        </p:nvSpPr>
        <p:spPr>
          <a:xfrm>
            <a:off x="4822823" y="1749499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59FFAB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9664D763-F13A-43BE-252D-917A4E24957D}"/>
              </a:ext>
            </a:extLst>
          </p:cNvPr>
          <p:cNvSpPr/>
          <p:nvPr/>
        </p:nvSpPr>
        <p:spPr>
          <a:xfrm>
            <a:off x="4822823" y="1749499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59FFAB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060C539C-959D-BBF7-800C-6A0F78B17722}"/>
              </a:ext>
            </a:extLst>
          </p:cNvPr>
          <p:cNvSpPr/>
          <p:nvPr/>
        </p:nvSpPr>
        <p:spPr>
          <a:xfrm>
            <a:off x="7276755" y="1749499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59FFAB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0BEF3A09-4201-DA26-9DEA-EBDC9B6AE30E}"/>
              </a:ext>
            </a:extLst>
          </p:cNvPr>
          <p:cNvSpPr/>
          <p:nvPr/>
        </p:nvSpPr>
        <p:spPr>
          <a:xfrm>
            <a:off x="7481580" y="1954324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5660FA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="" xmlns:a16="http://schemas.microsoft.com/office/drawing/2014/main" id="{37F0CF71-E2A0-B28F-E575-700F0CFA7BE9}"/>
              </a:ext>
            </a:extLst>
          </p:cNvPr>
          <p:cNvSpPr/>
          <p:nvPr/>
        </p:nvSpPr>
        <p:spPr>
          <a:xfrm>
            <a:off x="7276755" y="1749499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59FFAB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B2DC39C-A134-29EE-C525-A2BE26C79D38}"/>
              </a:ext>
            </a:extLst>
          </p:cNvPr>
          <p:cNvGrpSpPr/>
          <p:nvPr/>
        </p:nvGrpSpPr>
        <p:grpSpPr>
          <a:xfrm>
            <a:off x="3486320" y="1639961"/>
            <a:ext cx="219075" cy="219075"/>
            <a:chOff x="8105775" y="1819275"/>
            <a:chExt cx="219075" cy="219075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664701A4-9ED1-DA70-8A50-CA381256CBC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FB4A1AA9-0DF9-EE85-846A-80BB146E3C9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9FFAB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26609D3C-37A9-A7BE-2324-A4738B2B783B}"/>
              </a:ext>
            </a:extLst>
          </p:cNvPr>
          <p:cNvGrpSpPr/>
          <p:nvPr/>
        </p:nvGrpSpPr>
        <p:grpSpPr>
          <a:xfrm>
            <a:off x="4956210" y="3611636"/>
            <a:ext cx="219075" cy="219075"/>
            <a:chOff x="8105775" y="1819275"/>
            <a:chExt cx="219075" cy="219075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3125E9F8-DE8C-5166-B088-0127A9C037F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F3D63A28-5C26-E501-2365-6983761EF770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9FFAB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8102C35-9EAF-F0CE-2090-83A40F8940BD}"/>
              </a:ext>
            </a:extLst>
          </p:cNvPr>
          <p:cNvGrpSpPr/>
          <p:nvPr/>
        </p:nvGrpSpPr>
        <p:grpSpPr>
          <a:xfrm>
            <a:off x="8394183" y="4093893"/>
            <a:ext cx="219075" cy="219075"/>
            <a:chOff x="8105775" y="1819275"/>
            <a:chExt cx="219075" cy="219075"/>
          </a:xfrm>
        </p:grpSpPr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2FD0081B-C979-A175-6BFC-BDC7249FA96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82DC90A6-B512-5793-6893-9C76C35F0C59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59FFAB"/>
            </a:solidFill>
            <a:ln w="6350">
              <a:solidFill>
                <a:srgbClr val="59FF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A46B944-D1A9-5783-B30A-988C8ABE9B39}"/>
              </a:ext>
            </a:extLst>
          </p:cNvPr>
          <p:cNvSpPr/>
          <p:nvPr/>
        </p:nvSpPr>
        <p:spPr>
          <a:xfrm>
            <a:off x="910978" y="4466498"/>
            <a:ext cx="29158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1EBDF47-A7A5-A0B2-EF57-581AB68E35F0}"/>
              </a:ext>
            </a:extLst>
          </p:cNvPr>
          <p:cNvSpPr/>
          <p:nvPr/>
        </p:nvSpPr>
        <p:spPr>
          <a:xfrm>
            <a:off x="8394183" y="4466498"/>
            <a:ext cx="29158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293933A2-A30A-2F7B-7B8D-B63104AC6A48}"/>
              </a:ext>
            </a:extLst>
          </p:cNvPr>
          <p:cNvSpPr/>
          <p:nvPr/>
        </p:nvSpPr>
        <p:spPr>
          <a:xfrm>
            <a:off x="4655376" y="4417517"/>
            <a:ext cx="291582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803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9903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32814" y="1889508"/>
            <a:ext cx="2505511" cy="2505509"/>
          </a:xfrm>
          <a:prstGeom prst="ellipse">
            <a:avLst/>
          </a:prstGeom>
          <a:solidFill>
            <a:srgbClr val="1A212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21720" y="1889507"/>
            <a:ext cx="2505511" cy="2505509"/>
          </a:xfrm>
          <a:prstGeom prst="ellipse">
            <a:avLst/>
          </a:prstGeom>
          <a:solidFill>
            <a:srgbClr val="59FFA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89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171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409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2024-09-12T04:12:20Z</dcterms:created>
  <dcterms:modified xsi:type="dcterms:W3CDTF">2024-09-12T04:21:02Z</dcterms:modified>
</cp:coreProperties>
</file>