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148" r:id="rId2"/>
    <p:sldId id="2152" r:id="rId3"/>
    <p:sldId id="2149" r:id="rId4"/>
    <p:sldId id="2150" r:id="rId5"/>
    <p:sldId id="2151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E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D9414F-A85B-4B42-91BD-9A08E87A8925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28A25-5D79-4CFF-9D17-0AB695E627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58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8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99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83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75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47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88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42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2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424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0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17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9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E4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6E2E1-B374-070F-AB03-06146D01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0BDCFCE-8E26-FF2E-F273-E5F57DDC62A7}"/>
              </a:ext>
            </a:extLst>
          </p:cNvPr>
          <p:cNvSpPr/>
          <p:nvPr/>
        </p:nvSpPr>
        <p:spPr>
          <a:xfrm>
            <a:off x="3649437" y="1805216"/>
            <a:ext cx="5113563" cy="3165927"/>
          </a:xfrm>
          <a:prstGeom prst="roundRect">
            <a:avLst>
              <a:gd name="adj" fmla="val 7039"/>
            </a:avLst>
          </a:prstGeom>
          <a:solidFill>
            <a:srgbClr val="25B1A8"/>
          </a:solidFill>
          <a:ln w="25400">
            <a:solidFill>
              <a:schemeClr val="tx2">
                <a:lumMod val="50000"/>
              </a:schemeClr>
            </a:solidFill>
          </a:ln>
          <a:effectLst>
            <a:outerShdw dist="889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0BACD4F-9D74-0FA7-7072-5E9DDD5EDE06}"/>
              </a:ext>
            </a:extLst>
          </p:cNvPr>
          <p:cNvSpPr/>
          <p:nvPr/>
        </p:nvSpPr>
        <p:spPr>
          <a:xfrm>
            <a:off x="3555093" y="1710873"/>
            <a:ext cx="5113563" cy="3165927"/>
          </a:xfrm>
          <a:prstGeom prst="roundRect">
            <a:avLst>
              <a:gd name="adj" fmla="val 7340"/>
            </a:avLst>
          </a:prstGeom>
          <a:solidFill>
            <a:schemeClr val="bg1"/>
          </a:solid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68000" rtlCol="0" anchor="ctr"/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7" name="사각형: 둥근 위쪽 모서리 6">
            <a:extLst>
              <a:ext uri="{FF2B5EF4-FFF2-40B4-BE49-F238E27FC236}">
                <a16:creationId xmlns:a16="http://schemas.microsoft.com/office/drawing/2014/main" id="{6578FA35-73D0-7A9E-3D2F-CE254AD8F7CB}"/>
              </a:ext>
            </a:extLst>
          </p:cNvPr>
          <p:cNvSpPr/>
          <p:nvPr/>
        </p:nvSpPr>
        <p:spPr>
          <a:xfrm>
            <a:off x="3555093" y="1701800"/>
            <a:ext cx="5113563" cy="685800"/>
          </a:xfrm>
          <a:prstGeom prst="round2SameRect">
            <a:avLst>
              <a:gd name="adj1" fmla="val 37500"/>
              <a:gd name="adj2" fmla="val 0"/>
            </a:avLst>
          </a:prstGeom>
          <a:pattFill prst="lgGrid">
            <a:fgClr>
              <a:srgbClr val="B4E5E6"/>
            </a:fgClr>
            <a:bgClr>
              <a:srgbClr val="99DADC"/>
            </a:bgClr>
          </a:pattFill>
          <a:ln w="254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경영학과 </a:t>
            </a:r>
            <a:r>
              <a:rPr kumimoji="0" lang="en-US" altLang="ko-KR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201234567 </a:t>
            </a:r>
            <a:r>
              <a:rPr kumimoji="0" lang="ko-KR" alt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조현석</a:t>
            </a:r>
            <a:endParaRPr kumimoji="0" lang="en-US" altLang="ko-KR" sz="105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47F9B88-B579-E47E-501A-C4C27E871A33}"/>
              </a:ext>
            </a:extLst>
          </p:cNvPr>
          <p:cNvGrpSpPr/>
          <p:nvPr/>
        </p:nvGrpSpPr>
        <p:grpSpPr>
          <a:xfrm>
            <a:off x="7455380" y="1267369"/>
            <a:ext cx="996979" cy="255149"/>
            <a:chOff x="9689491" y="466716"/>
            <a:chExt cx="996979" cy="25514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C779E3-BC38-7A30-56CE-4E6ED69FCA4D}"/>
                </a:ext>
              </a:extLst>
            </p:cNvPr>
            <p:cNvSpPr/>
            <p:nvPr/>
          </p:nvSpPr>
          <p:spPr>
            <a:xfrm>
              <a:off x="9689491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76B5CE5-5B1E-0969-411E-0EF1BF6147CE}"/>
                </a:ext>
              </a:extLst>
            </p:cNvPr>
            <p:cNvSpPr/>
            <p:nvPr/>
          </p:nvSpPr>
          <p:spPr>
            <a:xfrm>
              <a:off x="10063684" y="466716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73FB248-AD4B-5EBC-7259-6842355E20B9}"/>
                </a:ext>
              </a:extLst>
            </p:cNvPr>
            <p:cNvSpPr/>
            <p:nvPr/>
          </p:nvSpPr>
          <p:spPr>
            <a:xfrm>
              <a:off x="10437008" y="472403"/>
              <a:ext cx="249462" cy="24946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2400" b="1" i="1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E44B7D3-3464-BE23-6EFB-285911206500}"/>
                </a:ext>
              </a:extLst>
            </p:cNvPr>
            <p:cNvSpPr/>
            <p:nvPr/>
          </p:nvSpPr>
          <p:spPr>
            <a:xfrm>
              <a:off x="10132540" y="545008"/>
              <a:ext cx="103983" cy="103983"/>
            </a:xfrm>
            <a:prstGeom prst="ellipse">
              <a:avLst/>
            </a:prstGeom>
            <a:solidFill>
              <a:srgbClr val="FF4E52"/>
            </a:solidFill>
            <a:ln w="222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7100782-7B87-2D28-D837-77A01BA82234}"/>
                </a:ext>
              </a:extLst>
            </p:cNvPr>
            <p:cNvSpPr/>
            <p:nvPr/>
          </p:nvSpPr>
          <p:spPr>
            <a:xfrm>
              <a:off x="9760222" y="634215"/>
              <a:ext cx="108000" cy="25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4458375-B6B8-23BF-008E-4B50B40FC333}"/>
                </a:ext>
              </a:extLst>
            </p:cNvPr>
            <p:cNvSpPr/>
            <p:nvPr/>
          </p:nvSpPr>
          <p:spPr>
            <a:xfrm rot="2700000">
              <a:off x="10492447" y="589222"/>
              <a:ext cx="144000" cy="25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1EF8909-230B-B8D3-08BF-B9CC8DA89AA7}"/>
                </a:ext>
              </a:extLst>
            </p:cNvPr>
            <p:cNvSpPr/>
            <p:nvPr/>
          </p:nvSpPr>
          <p:spPr>
            <a:xfrm rot="18900000">
              <a:off x="10492446" y="586380"/>
              <a:ext cx="144000" cy="252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853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E4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DC7A4-C8EE-3B08-175A-82D37D5D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45EF05-EF40-9D55-7104-6E72CD2A8C4F}"/>
              </a:ext>
            </a:extLst>
          </p:cNvPr>
          <p:cNvGrpSpPr/>
          <p:nvPr/>
        </p:nvGrpSpPr>
        <p:grpSpPr>
          <a:xfrm>
            <a:off x="218621" y="165100"/>
            <a:ext cx="11754758" cy="6527800"/>
            <a:chOff x="265793" y="207735"/>
            <a:chExt cx="11754758" cy="652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CDE8FC2C-5AD0-9E35-133A-7F52BF05AD8C}"/>
                </a:ext>
              </a:extLst>
            </p:cNvPr>
            <p:cNvSpPr/>
            <p:nvPr/>
          </p:nvSpPr>
          <p:spPr>
            <a:xfrm>
              <a:off x="360137" y="311150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rgbClr val="25B1A8"/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CACB212-C92F-1622-F0E5-BB22499DB940}"/>
                </a:ext>
              </a:extLst>
            </p:cNvPr>
            <p:cNvSpPr/>
            <p:nvPr/>
          </p:nvSpPr>
          <p:spPr>
            <a:xfrm>
              <a:off x="265793" y="216807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chemeClr val="bg1"/>
            </a:solid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538DDD5-9F26-E997-A6DD-1837DFD34C31}"/>
                </a:ext>
              </a:extLst>
            </p:cNvPr>
            <p:cNvSpPr/>
            <p:nvPr/>
          </p:nvSpPr>
          <p:spPr>
            <a:xfrm>
              <a:off x="265793" y="207735"/>
              <a:ext cx="11660414" cy="685800"/>
            </a:xfrm>
            <a:prstGeom prst="round2SameRect">
              <a:avLst/>
            </a:prstGeom>
            <a:pattFill prst="lgGrid">
              <a:fgClr>
                <a:srgbClr val="B4E5E6"/>
              </a:fgClr>
              <a:bgClr>
                <a:srgbClr val="99DADC"/>
              </a:bgClr>
            </a:patt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0B077D5-A6F3-3F30-F05D-C1DA2421E6D8}"/>
                </a:ext>
              </a:extLst>
            </p:cNvPr>
            <p:cNvGrpSpPr/>
            <p:nvPr/>
          </p:nvGrpSpPr>
          <p:grpSpPr>
            <a:xfrm>
              <a:off x="10753752" y="423060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95EDC07-587E-1714-313C-83BEC045C6A3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4E0E9BFE-A59B-D4FE-45E4-CA6B7CF613E7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154C21B-2925-2D26-8AE6-792B4F0F2F3B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BC0A53AF-0687-4AD3-59D8-EA1A93AF0BBC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FF4E52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9C8546FA-1595-54D7-1503-81DFEE3A80E9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BC8C5BD-9FCF-36EC-8222-364AF3B7EF1E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FDCA37B-43E7-73B2-140D-A85C8A263E5C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82B7B62F-6686-9D77-7D4E-865DCA1921A0}"/>
              </a:ext>
            </a:extLst>
          </p:cNvPr>
          <p:cNvSpPr/>
          <p:nvPr/>
        </p:nvSpPr>
        <p:spPr>
          <a:xfrm>
            <a:off x="5651500" y="2146710"/>
            <a:ext cx="889000" cy="889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B476BA-4484-D0EC-DB4D-6F689CA15C33}"/>
              </a:ext>
            </a:extLst>
          </p:cNvPr>
          <p:cNvSpPr txBox="1"/>
          <p:nvPr/>
        </p:nvSpPr>
        <p:spPr>
          <a:xfrm>
            <a:off x="7783104" y="229140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0" name="Freeform 11">
            <a:extLst>
              <a:ext uri="{FF2B5EF4-FFF2-40B4-BE49-F238E27FC236}">
                <a16:creationId xmlns:a16="http://schemas.microsoft.com/office/drawing/2014/main" id="{DCDAE9AE-6627-9D77-6FC9-724B04A238FB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2319437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6979607-52B9-020A-45D2-4680DA55AB95}"/>
              </a:ext>
            </a:extLst>
          </p:cNvPr>
          <p:cNvSpPr/>
          <p:nvPr/>
        </p:nvSpPr>
        <p:spPr>
          <a:xfrm>
            <a:off x="5792069" y="2625442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C3A08-FCE6-2803-464A-19A7EE752347}"/>
              </a:ext>
            </a:extLst>
          </p:cNvPr>
          <p:cNvSpPr txBox="1"/>
          <p:nvPr/>
        </p:nvSpPr>
        <p:spPr>
          <a:xfrm>
            <a:off x="6574724" y="24065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93E69F-693E-7536-242C-55F65C6FE9B7}"/>
              </a:ext>
            </a:extLst>
          </p:cNvPr>
          <p:cNvSpPr txBox="1"/>
          <p:nvPr/>
        </p:nvSpPr>
        <p:spPr>
          <a:xfrm>
            <a:off x="5146126" y="240968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E4006D-386E-1A56-B4A2-598E9079D552}"/>
              </a:ext>
            </a:extLst>
          </p:cNvPr>
          <p:cNvSpPr txBox="1"/>
          <p:nvPr/>
        </p:nvSpPr>
        <p:spPr>
          <a:xfrm>
            <a:off x="2264945" y="2336229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5C88344-26D0-0471-C511-BDE275888074}"/>
              </a:ext>
            </a:extLst>
          </p:cNvPr>
          <p:cNvSpPr/>
          <p:nvPr/>
        </p:nvSpPr>
        <p:spPr>
          <a:xfrm>
            <a:off x="5651500" y="3618343"/>
            <a:ext cx="889000" cy="889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8ACB2E-E39C-4401-35D9-7B50956F915C}"/>
              </a:ext>
            </a:extLst>
          </p:cNvPr>
          <p:cNvSpPr txBox="1"/>
          <p:nvPr/>
        </p:nvSpPr>
        <p:spPr>
          <a:xfrm>
            <a:off x="7783104" y="3763037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7" name="Freeform 11">
            <a:extLst>
              <a:ext uri="{FF2B5EF4-FFF2-40B4-BE49-F238E27FC236}">
                <a16:creationId xmlns:a16="http://schemas.microsoft.com/office/drawing/2014/main" id="{AE3EDBBE-9ABB-9C04-D604-3C512E60BD35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3791070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F94EB7-91DA-66D5-1CF4-2EDA23CE2A32}"/>
              </a:ext>
            </a:extLst>
          </p:cNvPr>
          <p:cNvSpPr/>
          <p:nvPr/>
        </p:nvSpPr>
        <p:spPr>
          <a:xfrm>
            <a:off x="5792069" y="4097075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93D6A0-09D0-CCF1-D57A-BD690EDA8CB4}"/>
              </a:ext>
            </a:extLst>
          </p:cNvPr>
          <p:cNvSpPr txBox="1"/>
          <p:nvPr/>
        </p:nvSpPr>
        <p:spPr>
          <a:xfrm>
            <a:off x="6574724" y="3878177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3156AD-5F5C-28B0-D5B1-17EC14263C79}"/>
              </a:ext>
            </a:extLst>
          </p:cNvPr>
          <p:cNvSpPr txBox="1"/>
          <p:nvPr/>
        </p:nvSpPr>
        <p:spPr>
          <a:xfrm>
            <a:off x="5146126" y="3881322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360EFD-DBEF-F7A7-7AE0-F305AA0FDC7C}"/>
              </a:ext>
            </a:extLst>
          </p:cNvPr>
          <p:cNvSpPr txBox="1"/>
          <p:nvPr/>
        </p:nvSpPr>
        <p:spPr>
          <a:xfrm>
            <a:off x="2264945" y="3807862"/>
            <a:ext cx="2124909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1DD6A98-965E-0391-35A3-74A454C3835D}"/>
              </a:ext>
            </a:extLst>
          </p:cNvPr>
          <p:cNvSpPr/>
          <p:nvPr/>
        </p:nvSpPr>
        <p:spPr>
          <a:xfrm>
            <a:off x="5651500" y="5149765"/>
            <a:ext cx="889000" cy="889000"/>
          </a:xfrm>
          <a:prstGeom prst="ellipse">
            <a:avLst/>
          </a:prstGeom>
          <a:solidFill>
            <a:schemeClr val="bg1"/>
          </a:solidFill>
          <a:ln w="22225">
            <a:solidFill>
              <a:srgbClr val="3BE4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056441-C900-37F8-6256-9D21EAE7C01A}"/>
              </a:ext>
            </a:extLst>
          </p:cNvPr>
          <p:cNvSpPr txBox="1"/>
          <p:nvPr/>
        </p:nvSpPr>
        <p:spPr>
          <a:xfrm>
            <a:off x="7783104" y="5294459"/>
            <a:ext cx="2124909" cy="545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4" name="Freeform 11">
            <a:extLst>
              <a:ext uri="{FF2B5EF4-FFF2-40B4-BE49-F238E27FC236}">
                <a16:creationId xmlns:a16="http://schemas.microsoft.com/office/drawing/2014/main" id="{FBBD7EA4-925F-9C67-A140-56E24EFD6031}"/>
              </a:ext>
            </a:extLst>
          </p:cNvPr>
          <p:cNvSpPr>
            <a:spLocks noEditPoints="1"/>
          </p:cNvSpPr>
          <p:nvPr/>
        </p:nvSpPr>
        <p:spPr bwMode="auto">
          <a:xfrm>
            <a:off x="5965894" y="5322492"/>
            <a:ext cx="297256" cy="364946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57C4C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631AE62-46D0-2229-1C87-A385EA744CBA}"/>
              </a:ext>
            </a:extLst>
          </p:cNvPr>
          <p:cNvSpPr/>
          <p:nvPr/>
        </p:nvSpPr>
        <p:spPr>
          <a:xfrm>
            <a:off x="5792069" y="5628497"/>
            <a:ext cx="607859" cy="303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57C4C7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Step.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23F07-A9D8-E01F-81CF-9E1B81510D76}"/>
              </a:ext>
            </a:extLst>
          </p:cNvPr>
          <p:cNvSpPr txBox="1"/>
          <p:nvPr/>
        </p:nvSpPr>
        <p:spPr>
          <a:xfrm>
            <a:off x="6574724" y="5409599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▶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F78182-B533-61BF-D524-4F27BC3CA503}"/>
              </a:ext>
            </a:extLst>
          </p:cNvPr>
          <p:cNvSpPr txBox="1"/>
          <p:nvPr/>
        </p:nvSpPr>
        <p:spPr>
          <a:xfrm>
            <a:off x="5146126" y="5412744"/>
            <a:ext cx="47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◀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1F591C-E496-D2D3-A070-4F5DABEA2BF9}"/>
              </a:ext>
            </a:extLst>
          </p:cNvPr>
          <p:cNvSpPr txBox="1"/>
          <p:nvPr/>
        </p:nvSpPr>
        <p:spPr>
          <a:xfrm>
            <a:off x="2264945" y="5339284"/>
            <a:ext cx="21249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Enjoy your stylish business 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EFAE6AE-1179-6800-135C-29FDBF26CA6C}"/>
              </a:ext>
            </a:extLst>
          </p:cNvPr>
          <p:cNvCxnSpPr>
            <a:cxnSpLocks/>
          </p:cNvCxnSpPr>
          <p:nvPr/>
        </p:nvCxnSpPr>
        <p:spPr>
          <a:xfrm flipV="1">
            <a:off x="2264945" y="3311585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2125D7-73AC-AF41-6688-34C94369735D}"/>
              </a:ext>
            </a:extLst>
          </p:cNvPr>
          <p:cNvCxnSpPr>
            <a:cxnSpLocks/>
          </p:cNvCxnSpPr>
          <p:nvPr/>
        </p:nvCxnSpPr>
        <p:spPr>
          <a:xfrm flipV="1">
            <a:off x="2292988" y="4820933"/>
            <a:ext cx="7643068" cy="4482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31DEAC3-C960-D4A8-4B42-C15AD941125E}"/>
              </a:ext>
            </a:extLst>
          </p:cNvPr>
          <p:cNvGrpSpPr/>
          <p:nvPr/>
        </p:nvGrpSpPr>
        <p:grpSpPr>
          <a:xfrm>
            <a:off x="2292988" y="1310441"/>
            <a:ext cx="1900828" cy="478802"/>
            <a:chOff x="753473" y="1336645"/>
            <a:chExt cx="1900828" cy="478802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99E65F4B-9F2D-C7CA-182B-88E1681A74E3}"/>
                </a:ext>
              </a:extLst>
            </p:cNvPr>
            <p:cNvSpPr/>
            <p:nvPr/>
          </p:nvSpPr>
          <p:spPr>
            <a:xfrm>
              <a:off x="753473" y="1377080"/>
              <a:ext cx="1900828" cy="3979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3BE4DD"/>
              </a:solidFill>
            </a:ln>
            <a:effectLst>
              <a:outerShdw dist="63500" dir="2700000" algn="tl" rotWithShape="0">
                <a:srgbClr val="3BE4DD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E4D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제품</a:t>
              </a: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1F0B3A6-3899-0A76-1A11-257F449B458C}"/>
                </a:ext>
              </a:extLst>
            </p:cNvPr>
            <p:cNvSpPr/>
            <p:nvPr/>
          </p:nvSpPr>
          <p:spPr>
            <a:xfrm>
              <a:off x="1099949" y="1336645"/>
              <a:ext cx="80870" cy="8087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BE4DD"/>
              </a:solidFill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8915D2E-6BBC-DCC4-073C-F9A847851A81}"/>
                </a:ext>
              </a:extLst>
            </p:cNvPr>
            <p:cNvSpPr/>
            <p:nvPr/>
          </p:nvSpPr>
          <p:spPr>
            <a:xfrm>
              <a:off x="2319948" y="1734577"/>
              <a:ext cx="80870" cy="80870"/>
            </a:xfrm>
            <a:prstGeom prst="ellipse">
              <a:avLst/>
            </a:prstGeom>
            <a:solidFill>
              <a:srgbClr val="3BE4DD"/>
            </a:solidFill>
            <a:ln w="34925">
              <a:noFill/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7EB0F2A1-809C-AC7D-FBDA-3C0CEB371408}"/>
              </a:ext>
            </a:extLst>
          </p:cNvPr>
          <p:cNvGrpSpPr/>
          <p:nvPr/>
        </p:nvGrpSpPr>
        <p:grpSpPr>
          <a:xfrm>
            <a:off x="7895144" y="1305347"/>
            <a:ext cx="1900828" cy="478802"/>
            <a:chOff x="753473" y="1336645"/>
            <a:chExt cx="1900828" cy="478802"/>
          </a:xfrm>
        </p:grpSpPr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6A6DE3F-8160-33CE-1AE7-4E8D79E3A131}"/>
                </a:ext>
              </a:extLst>
            </p:cNvPr>
            <p:cNvSpPr/>
            <p:nvPr/>
          </p:nvSpPr>
          <p:spPr>
            <a:xfrm>
              <a:off x="753473" y="1377080"/>
              <a:ext cx="1900828" cy="3979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3BE4DD"/>
              </a:solidFill>
            </a:ln>
            <a:effectLst>
              <a:outerShdw dist="63500" dir="2700000" algn="tl" rotWithShape="0">
                <a:srgbClr val="3BE4DD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3BE4D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제품</a:t>
              </a: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D8522F27-D6A6-070E-E48B-210C5F1988F0}"/>
                </a:ext>
              </a:extLst>
            </p:cNvPr>
            <p:cNvSpPr/>
            <p:nvPr/>
          </p:nvSpPr>
          <p:spPr>
            <a:xfrm>
              <a:off x="1099949" y="1336645"/>
              <a:ext cx="80870" cy="8087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BE4DD"/>
              </a:solidFill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0DF346CA-C9DC-2305-7ECE-F0BB30EF122B}"/>
                </a:ext>
              </a:extLst>
            </p:cNvPr>
            <p:cNvSpPr/>
            <p:nvPr/>
          </p:nvSpPr>
          <p:spPr>
            <a:xfrm>
              <a:off x="2319948" y="1734577"/>
              <a:ext cx="80870" cy="80870"/>
            </a:xfrm>
            <a:prstGeom prst="ellipse">
              <a:avLst/>
            </a:prstGeom>
            <a:solidFill>
              <a:srgbClr val="3BE4DD"/>
            </a:solidFill>
            <a:ln w="34925">
              <a:noFill/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03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E4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93672-6C3E-1141-A0BB-EB3160EA4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83B8A01-D0F1-3CE0-27BD-F24DCC81EF6A}"/>
              </a:ext>
            </a:extLst>
          </p:cNvPr>
          <p:cNvGrpSpPr/>
          <p:nvPr/>
        </p:nvGrpSpPr>
        <p:grpSpPr>
          <a:xfrm>
            <a:off x="218621" y="165100"/>
            <a:ext cx="11754758" cy="6527800"/>
            <a:chOff x="265793" y="207735"/>
            <a:chExt cx="11754758" cy="652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F102EAC7-A5F8-9325-AA81-EB2E6CA7BA1D}"/>
                </a:ext>
              </a:extLst>
            </p:cNvPr>
            <p:cNvSpPr/>
            <p:nvPr/>
          </p:nvSpPr>
          <p:spPr>
            <a:xfrm>
              <a:off x="360137" y="311150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rgbClr val="25B1A8"/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D7954F8-EBBA-E686-20CE-9DF8861F111E}"/>
                </a:ext>
              </a:extLst>
            </p:cNvPr>
            <p:cNvSpPr/>
            <p:nvPr/>
          </p:nvSpPr>
          <p:spPr>
            <a:xfrm>
              <a:off x="265793" y="216807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chemeClr val="bg1"/>
            </a:solid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A163C2FB-9A07-BE68-CB48-035E66CFAC84}"/>
                </a:ext>
              </a:extLst>
            </p:cNvPr>
            <p:cNvSpPr/>
            <p:nvPr/>
          </p:nvSpPr>
          <p:spPr>
            <a:xfrm>
              <a:off x="265793" y="207735"/>
              <a:ext cx="11660414" cy="685800"/>
            </a:xfrm>
            <a:prstGeom prst="round2SameRect">
              <a:avLst/>
            </a:prstGeom>
            <a:pattFill prst="lgGrid">
              <a:fgClr>
                <a:srgbClr val="B4E5E6"/>
              </a:fgClr>
              <a:bgClr>
                <a:srgbClr val="99DADC"/>
              </a:bgClr>
            </a:patt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12FD2AE-D41E-B22D-3540-A9C835BBC9ED}"/>
                </a:ext>
              </a:extLst>
            </p:cNvPr>
            <p:cNvGrpSpPr/>
            <p:nvPr/>
          </p:nvGrpSpPr>
          <p:grpSpPr>
            <a:xfrm>
              <a:off x="10753752" y="423060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D1129690-E1F7-B230-0437-1D08B646C8FD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EEBB77D8-551D-9C90-79B8-353047CE61D0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0B4F14E5-8B06-84AB-C621-164D397AA8B2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DA1FFFD-A5E9-F1D8-6D70-1B7D8B8E7ABD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FF4E52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EE5EFC-9268-85B6-9577-643B3C7E0CA8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BC8C676-E06F-59E0-3ADA-84F1EECFD8E9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C23F86E-2098-9CA3-2CBF-F9F23E17F809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4179C73-5A22-1531-196B-10619A6C7E9C}"/>
              </a:ext>
            </a:extLst>
          </p:cNvPr>
          <p:cNvGrpSpPr/>
          <p:nvPr/>
        </p:nvGrpSpPr>
        <p:grpSpPr>
          <a:xfrm rot="16200000">
            <a:off x="2372104" y="3040711"/>
            <a:ext cx="1408251" cy="2112377"/>
            <a:chOff x="5360849" y="1366155"/>
            <a:chExt cx="1883229" cy="282484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D6A51A3-B4D9-FD33-0DA9-7ED25C125617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B0E60C5-9953-1D38-F46A-E39B4E270C0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0FCE2C8-2AAE-A755-FE55-7543E0D670D4}"/>
              </a:ext>
            </a:extLst>
          </p:cNvPr>
          <p:cNvGrpSpPr/>
          <p:nvPr/>
        </p:nvGrpSpPr>
        <p:grpSpPr>
          <a:xfrm rot="5400000" flipH="1">
            <a:off x="8447776" y="3040711"/>
            <a:ext cx="1408251" cy="2112377"/>
            <a:chOff x="5360849" y="1366155"/>
            <a:chExt cx="1883229" cy="282484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389AEB65-04DF-57DD-D1EB-AF7861271E89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0BC31DC-3BE7-32CA-BEF7-021A9C06F7E7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A1FF745-63DD-6BEB-20A7-7A8C720B45ED}"/>
              </a:ext>
            </a:extLst>
          </p:cNvPr>
          <p:cNvGrpSpPr/>
          <p:nvPr/>
        </p:nvGrpSpPr>
        <p:grpSpPr>
          <a:xfrm>
            <a:off x="5409940" y="2688648"/>
            <a:ext cx="1408251" cy="2112377"/>
            <a:chOff x="5360849" y="1366155"/>
            <a:chExt cx="1883229" cy="2824844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69E3290-1978-089E-D89F-4A2C6AEA21CB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3BE4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E357DEC-A686-43DA-9082-E47F35C3A5FB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3BE4DD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자유형 23">
            <a:extLst>
              <a:ext uri="{FF2B5EF4-FFF2-40B4-BE49-F238E27FC236}">
                <a16:creationId xmlns:a16="http://schemas.microsoft.com/office/drawing/2014/main" id="{CDF09A75-DADC-B3C3-228E-7751C5F82CC6}"/>
              </a:ext>
            </a:extLst>
          </p:cNvPr>
          <p:cNvSpPr>
            <a:spLocks/>
          </p:cNvSpPr>
          <p:nvPr/>
        </p:nvSpPr>
        <p:spPr bwMode="auto">
          <a:xfrm>
            <a:off x="5966942" y="3943777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585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F418AA24-9CB3-BFE8-EE0A-A3B8FADD29A6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242890" y="3932522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B6B4E-ECD8-D705-B4E6-9229954BDB23}"/>
              </a:ext>
            </a:extLst>
          </p:cNvPr>
          <p:cNvSpPr txBox="1"/>
          <p:nvPr/>
        </p:nvSpPr>
        <p:spPr>
          <a:xfrm>
            <a:off x="5748494" y="2518367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7A015E-8AD1-EECC-B82E-2E65BA899581}"/>
              </a:ext>
            </a:extLst>
          </p:cNvPr>
          <p:cNvSpPr/>
          <p:nvPr/>
        </p:nvSpPr>
        <p:spPr>
          <a:xfrm>
            <a:off x="4761655" y="5352028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8C2F3F-795E-4BA4-AB8A-459CDF119AE0}"/>
              </a:ext>
            </a:extLst>
          </p:cNvPr>
          <p:cNvSpPr txBox="1"/>
          <p:nvPr/>
        </p:nvSpPr>
        <p:spPr>
          <a:xfrm rot="16200000">
            <a:off x="4533639" y="3315350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82C855E3-A185-258C-D20C-AB653851E860}"/>
              </a:ext>
            </a:extLst>
          </p:cNvPr>
          <p:cNvSpPr>
            <a:spLocks noEditPoints="1"/>
          </p:cNvSpPr>
          <p:nvPr/>
        </p:nvSpPr>
        <p:spPr bwMode="auto">
          <a:xfrm>
            <a:off x="8702105" y="3932521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EB93A-E7E9-4205-1D93-DB7A92133D61}"/>
              </a:ext>
            </a:extLst>
          </p:cNvPr>
          <p:cNvSpPr txBox="1"/>
          <p:nvPr/>
        </p:nvSpPr>
        <p:spPr>
          <a:xfrm>
            <a:off x="1912732" y="4631747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E9980-5154-8607-082E-C4D3E93633DE}"/>
              </a:ext>
            </a:extLst>
          </p:cNvPr>
          <p:cNvSpPr txBox="1"/>
          <p:nvPr/>
        </p:nvSpPr>
        <p:spPr>
          <a:xfrm>
            <a:off x="8641696" y="4631747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B2B227E-3FC2-4DC7-571D-23CB235E8FA0}"/>
              </a:ext>
            </a:extLst>
          </p:cNvPr>
          <p:cNvSpPr/>
          <p:nvPr/>
        </p:nvSpPr>
        <p:spPr>
          <a:xfrm>
            <a:off x="8702105" y="5352027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8119618-0A8E-4E81-171A-3FB6F79AB88D}"/>
              </a:ext>
            </a:extLst>
          </p:cNvPr>
          <p:cNvSpPr/>
          <p:nvPr/>
        </p:nvSpPr>
        <p:spPr>
          <a:xfrm>
            <a:off x="818837" y="5348846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354BE9-30EC-5DC9-67A1-AD90D1892DFC}"/>
              </a:ext>
            </a:extLst>
          </p:cNvPr>
          <p:cNvSpPr txBox="1"/>
          <p:nvPr/>
        </p:nvSpPr>
        <p:spPr>
          <a:xfrm>
            <a:off x="966665" y="4600969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939785-E37D-1409-EA93-29428F27C2C6}"/>
              </a:ext>
            </a:extLst>
          </p:cNvPr>
          <p:cNvSpPr txBox="1"/>
          <p:nvPr/>
        </p:nvSpPr>
        <p:spPr>
          <a:xfrm>
            <a:off x="10628968" y="4616358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90%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025E5B9-D027-CBCD-C3BF-7330DEDFC682}"/>
              </a:ext>
            </a:extLst>
          </p:cNvPr>
          <p:cNvSpPr/>
          <p:nvPr/>
        </p:nvSpPr>
        <p:spPr>
          <a:xfrm>
            <a:off x="2245694" y="1243512"/>
            <a:ext cx="8122644" cy="942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the most in the world.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You can use a software program such as Microsoft Power Point to provide the audience with slides that contains your major points or essential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52359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E4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A179A-2A18-32B7-96F8-4747FC2A5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9F35756-A868-FC96-E998-8E45DAA7A5CC}"/>
              </a:ext>
            </a:extLst>
          </p:cNvPr>
          <p:cNvGrpSpPr/>
          <p:nvPr/>
        </p:nvGrpSpPr>
        <p:grpSpPr>
          <a:xfrm>
            <a:off x="218621" y="165100"/>
            <a:ext cx="11754758" cy="6527800"/>
            <a:chOff x="265793" y="207735"/>
            <a:chExt cx="11754758" cy="652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7FA4AAB2-A6CF-9F9D-357B-EC053296930E}"/>
                </a:ext>
              </a:extLst>
            </p:cNvPr>
            <p:cNvSpPr/>
            <p:nvPr/>
          </p:nvSpPr>
          <p:spPr>
            <a:xfrm>
              <a:off x="360137" y="311150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rgbClr val="25B1A8"/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D82BD4D-F510-0311-9AB6-F94CAE9D5BE6}"/>
                </a:ext>
              </a:extLst>
            </p:cNvPr>
            <p:cNvSpPr/>
            <p:nvPr/>
          </p:nvSpPr>
          <p:spPr>
            <a:xfrm>
              <a:off x="265793" y="216807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chemeClr val="bg1"/>
            </a:solid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72C2E5E2-E4C4-5C32-E5C1-5D37E16EF5D5}"/>
                </a:ext>
              </a:extLst>
            </p:cNvPr>
            <p:cNvSpPr/>
            <p:nvPr/>
          </p:nvSpPr>
          <p:spPr>
            <a:xfrm>
              <a:off x="265793" y="207735"/>
              <a:ext cx="11660414" cy="685800"/>
            </a:xfrm>
            <a:prstGeom prst="round2SameRect">
              <a:avLst/>
            </a:prstGeom>
            <a:pattFill prst="lgGrid">
              <a:fgClr>
                <a:srgbClr val="B4E5E6"/>
              </a:fgClr>
              <a:bgClr>
                <a:srgbClr val="99DADC"/>
              </a:bgClr>
            </a:patt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0C2EF-32BA-6FA2-F397-BEC7BD7D9E95}"/>
                </a:ext>
              </a:extLst>
            </p:cNvPr>
            <p:cNvGrpSpPr/>
            <p:nvPr/>
          </p:nvGrpSpPr>
          <p:grpSpPr>
            <a:xfrm>
              <a:off x="10753752" y="423060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C9124EB-62F8-4F4A-82E4-C2CA494D7055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2BA0BB0-FD59-1D4D-AC2C-A1F5352FBE7A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1C9FE815-0E05-FB7D-1090-DF81A014284D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1A111406-76A9-72F2-0369-563489EFAF24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FF4E52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E9C68B1-D40C-5DCB-457D-D938A7FEE354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53B7524-E65A-BE1A-122B-EEEBCF269AE1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E4ECE5D-32D4-1D52-0A8F-12316F6DCB34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81A07B-BD5E-C72E-D452-C89A64F6935E}"/>
              </a:ext>
            </a:extLst>
          </p:cNvPr>
          <p:cNvGrpSpPr/>
          <p:nvPr/>
        </p:nvGrpSpPr>
        <p:grpSpPr>
          <a:xfrm>
            <a:off x="6251727" y="1952356"/>
            <a:ext cx="1391189" cy="1391189"/>
            <a:chOff x="1290883" y="1981384"/>
            <a:chExt cx="834663" cy="83466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77F3BC0-0737-6F29-152C-CECA4A30AA19}"/>
                </a:ext>
              </a:extLst>
            </p:cNvPr>
            <p:cNvSpPr/>
            <p:nvPr/>
          </p:nvSpPr>
          <p:spPr>
            <a:xfrm>
              <a:off x="1290883" y="1981384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BE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5" name="Group 19">
              <a:extLst>
                <a:ext uri="{FF2B5EF4-FFF2-40B4-BE49-F238E27FC236}">
                  <a16:creationId xmlns:a16="http://schemas.microsoft.com/office/drawing/2014/main" id="{382DE48D-B29D-8641-9202-160040206EB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61403" y="2154124"/>
              <a:ext cx="454933" cy="454933"/>
              <a:chOff x="2349" y="2828"/>
              <a:chExt cx="1784" cy="1784"/>
            </a:xfrm>
          </p:grpSpPr>
          <p:sp>
            <p:nvSpPr>
              <p:cNvPr id="8" name="Freeform 20">
                <a:extLst>
                  <a:ext uri="{FF2B5EF4-FFF2-40B4-BE49-F238E27FC236}">
                    <a16:creationId xmlns:a16="http://schemas.microsoft.com/office/drawing/2014/main" id="{296566B1-AB65-67A5-9EFB-965EACFF9D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8" y="3316"/>
                <a:ext cx="985" cy="1268"/>
              </a:xfrm>
              <a:custGeom>
                <a:avLst/>
                <a:gdLst>
                  <a:gd name="T0" fmla="*/ 0 w 4921"/>
                  <a:gd name="T1" fmla="*/ 6342 h 6342"/>
                  <a:gd name="T2" fmla="*/ 4364 w 4921"/>
                  <a:gd name="T3" fmla="*/ 6342 h 6342"/>
                  <a:gd name="T4" fmla="*/ 4392 w 4921"/>
                  <a:gd name="T5" fmla="*/ 6342 h 6342"/>
                  <a:gd name="T6" fmla="*/ 4448 w 4921"/>
                  <a:gd name="T7" fmla="*/ 6336 h 6342"/>
                  <a:gd name="T8" fmla="*/ 4503 w 4921"/>
                  <a:gd name="T9" fmla="*/ 6325 h 6342"/>
                  <a:gd name="T10" fmla="*/ 4555 w 4921"/>
                  <a:gd name="T11" fmla="*/ 6309 h 6342"/>
                  <a:gd name="T12" fmla="*/ 4605 w 4921"/>
                  <a:gd name="T13" fmla="*/ 6288 h 6342"/>
                  <a:gd name="T14" fmla="*/ 4652 w 4921"/>
                  <a:gd name="T15" fmla="*/ 6261 h 6342"/>
                  <a:gd name="T16" fmla="*/ 4697 w 4921"/>
                  <a:gd name="T17" fmla="*/ 6231 h 6342"/>
                  <a:gd name="T18" fmla="*/ 4738 w 4921"/>
                  <a:gd name="T19" fmla="*/ 6197 h 6342"/>
                  <a:gd name="T20" fmla="*/ 4777 w 4921"/>
                  <a:gd name="T21" fmla="*/ 6159 h 6342"/>
                  <a:gd name="T22" fmla="*/ 4810 w 4921"/>
                  <a:gd name="T23" fmla="*/ 6118 h 6342"/>
                  <a:gd name="T24" fmla="*/ 4840 w 4921"/>
                  <a:gd name="T25" fmla="*/ 6073 h 6342"/>
                  <a:gd name="T26" fmla="*/ 4867 w 4921"/>
                  <a:gd name="T27" fmla="*/ 6026 h 6342"/>
                  <a:gd name="T28" fmla="*/ 4888 w 4921"/>
                  <a:gd name="T29" fmla="*/ 5976 h 6342"/>
                  <a:gd name="T30" fmla="*/ 4904 w 4921"/>
                  <a:gd name="T31" fmla="*/ 5924 h 6342"/>
                  <a:gd name="T32" fmla="*/ 4915 w 4921"/>
                  <a:gd name="T33" fmla="*/ 5869 h 6342"/>
                  <a:gd name="T34" fmla="*/ 4921 w 4921"/>
                  <a:gd name="T35" fmla="*/ 5813 h 6342"/>
                  <a:gd name="T36" fmla="*/ 4921 w 4921"/>
                  <a:gd name="T37" fmla="*/ 5785 h 6342"/>
                  <a:gd name="T38" fmla="*/ 4921 w 4921"/>
                  <a:gd name="T39" fmla="*/ 0 h 6342"/>
                  <a:gd name="T40" fmla="*/ 558 w 4921"/>
                  <a:gd name="T41" fmla="*/ 0 h 6342"/>
                  <a:gd name="T42" fmla="*/ 558 w 4921"/>
                  <a:gd name="T43" fmla="*/ 5785 h 6342"/>
                  <a:gd name="T44" fmla="*/ 558 w 4921"/>
                  <a:gd name="T45" fmla="*/ 5813 h 6342"/>
                  <a:gd name="T46" fmla="*/ 551 w 4921"/>
                  <a:gd name="T47" fmla="*/ 5869 h 6342"/>
                  <a:gd name="T48" fmla="*/ 540 w 4921"/>
                  <a:gd name="T49" fmla="*/ 5924 h 6342"/>
                  <a:gd name="T50" fmla="*/ 524 w 4921"/>
                  <a:gd name="T51" fmla="*/ 5976 h 6342"/>
                  <a:gd name="T52" fmla="*/ 502 w 4921"/>
                  <a:gd name="T53" fmla="*/ 6026 h 6342"/>
                  <a:gd name="T54" fmla="*/ 477 w 4921"/>
                  <a:gd name="T55" fmla="*/ 6073 h 6342"/>
                  <a:gd name="T56" fmla="*/ 447 w 4921"/>
                  <a:gd name="T57" fmla="*/ 6118 h 6342"/>
                  <a:gd name="T58" fmla="*/ 412 w 4921"/>
                  <a:gd name="T59" fmla="*/ 6159 h 6342"/>
                  <a:gd name="T60" fmla="*/ 375 w 4921"/>
                  <a:gd name="T61" fmla="*/ 6197 h 6342"/>
                  <a:gd name="T62" fmla="*/ 333 w 4921"/>
                  <a:gd name="T63" fmla="*/ 6231 h 6342"/>
                  <a:gd name="T64" fmla="*/ 289 w 4921"/>
                  <a:gd name="T65" fmla="*/ 6261 h 6342"/>
                  <a:gd name="T66" fmla="*/ 241 w 4921"/>
                  <a:gd name="T67" fmla="*/ 6288 h 6342"/>
                  <a:gd name="T68" fmla="*/ 192 w 4921"/>
                  <a:gd name="T69" fmla="*/ 6309 h 6342"/>
                  <a:gd name="T70" fmla="*/ 139 w 4921"/>
                  <a:gd name="T71" fmla="*/ 6325 h 6342"/>
                  <a:gd name="T72" fmla="*/ 85 w 4921"/>
                  <a:gd name="T73" fmla="*/ 6336 h 6342"/>
                  <a:gd name="T74" fmla="*/ 29 w 4921"/>
                  <a:gd name="T75" fmla="*/ 6342 h 6342"/>
                  <a:gd name="T76" fmla="*/ 0 w 4921"/>
                  <a:gd name="T77" fmla="*/ 6342 h 6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1" h="6342">
                    <a:moveTo>
                      <a:pt x="0" y="6342"/>
                    </a:moveTo>
                    <a:lnTo>
                      <a:pt x="4364" y="6342"/>
                    </a:lnTo>
                    <a:lnTo>
                      <a:pt x="4392" y="6342"/>
                    </a:lnTo>
                    <a:lnTo>
                      <a:pt x="4448" y="6336"/>
                    </a:lnTo>
                    <a:lnTo>
                      <a:pt x="4503" y="6325"/>
                    </a:lnTo>
                    <a:lnTo>
                      <a:pt x="4555" y="6309"/>
                    </a:lnTo>
                    <a:lnTo>
                      <a:pt x="4605" y="6288"/>
                    </a:lnTo>
                    <a:lnTo>
                      <a:pt x="4652" y="6261"/>
                    </a:lnTo>
                    <a:lnTo>
                      <a:pt x="4697" y="6231"/>
                    </a:lnTo>
                    <a:lnTo>
                      <a:pt x="4738" y="6197"/>
                    </a:lnTo>
                    <a:lnTo>
                      <a:pt x="4777" y="6159"/>
                    </a:lnTo>
                    <a:lnTo>
                      <a:pt x="4810" y="6118"/>
                    </a:lnTo>
                    <a:lnTo>
                      <a:pt x="4840" y="6073"/>
                    </a:lnTo>
                    <a:lnTo>
                      <a:pt x="4867" y="6026"/>
                    </a:lnTo>
                    <a:lnTo>
                      <a:pt x="4888" y="5976"/>
                    </a:lnTo>
                    <a:lnTo>
                      <a:pt x="4904" y="5924"/>
                    </a:lnTo>
                    <a:lnTo>
                      <a:pt x="4915" y="5869"/>
                    </a:lnTo>
                    <a:lnTo>
                      <a:pt x="4921" y="5813"/>
                    </a:lnTo>
                    <a:lnTo>
                      <a:pt x="4921" y="5785"/>
                    </a:lnTo>
                    <a:lnTo>
                      <a:pt x="4921" y="0"/>
                    </a:lnTo>
                    <a:lnTo>
                      <a:pt x="558" y="0"/>
                    </a:lnTo>
                    <a:lnTo>
                      <a:pt x="558" y="5785"/>
                    </a:lnTo>
                    <a:lnTo>
                      <a:pt x="558" y="5813"/>
                    </a:lnTo>
                    <a:lnTo>
                      <a:pt x="551" y="5869"/>
                    </a:lnTo>
                    <a:lnTo>
                      <a:pt x="540" y="5924"/>
                    </a:lnTo>
                    <a:lnTo>
                      <a:pt x="524" y="5976"/>
                    </a:lnTo>
                    <a:lnTo>
                      <a:pt x="502" y="6026"/>
                    </a:lnTo>
                    <a:lnTo>
                      <a:pt x="477" y="6073"/>
                    </a:lnTo>
                    <a:lnTo>
                      <a:pt x="447" y="6118"/>
                    </a:lnTo>
                    <a:lnTo>
                      <a:pt x="412" y="6159"/>
                    </a:lnTo>
                    <a:lnTo>
                      <a:pt x="375" y="6197"/>
                    </a:lnTo>
                    <a:lnTo>
                      <a:pt x="333" y="6231"/>
                    </a:lnTo>
                    <a:lnTo>
                      <a:pt x="289" y="6261"/>
                    </a:lnTo>
                    <a:lnTo>
                      <a:pt x="241" y="6288"/>
                    </a:lnTo>
                    <a:lnTo>
                      <a:pt x="192" y="6309"/>
                    </a:lnTo>
                    <a:lnTo>
                      <a:pt x="139" y="6325"/>
                    </a:lnTo>
                    <a:lnTo>
                      <a:pt x="85" y="6336"/>
                    </a:lnTo>
                    <a:lnTo>
                      <a:pt x="29" y="6342"/>
                    </a:lnTo>
                    <a:lnTo>
                      <a:pt x="0" y="634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7148134B-7694-97DF-7F79-BBBC04A3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1" y="3427"/>
                <a:ext cx="650" cy="1046"/>
              </a:xfrm>
              <a:prstGeom prst="rect">
                <a:avLst/>
              </a:pr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9" name="Freeform 22">
                <a:extLst>
                  <a:ext uri="{FF2B5EF4-FFF2-40B4-BE49-F238E27FC236}">
                    <a16:creationId xmlns:a16="http://schemas.microsoft.com/office/drawing/2014/main" id="{DBBD4DAC-95E3-CD9E-1E9D-1FDD0B8C36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84" y="3890"/>
                <a:ext cx="523" cy="693"/>
              </a:xfrm>
              <a:custGeom>
                <a:avLst/>
                <a:gdLst>
                  <a:gd name="T0" fmla="*/ 2411 w 2614"/>
                  <a:gd name="T1" fmla="*/ 3178 h 3465"/>
                  <a:gd name="T2" fmla="*/ 1910 w 2614"/>
                  <a:gd name="T3" fmla="*/ 3429 h 3465"/>
                  <a:gd name="T4" fmla="*/ 1878 w 2614"/>
                  <a:gd name="T5" fmla="*/ 3444 h 3465"/>
                  <a:gd name="T6" fmla="*/ 1811 w 2614"/>
                  <a:gd name="T7" fmla="*/ 3462 h 3465"/>
                  <a:gd name="T8" fmla="*/ 1742 w 2614"/>
                  <a:gd name="T9" fmla="*/ 3465 h 3465"/>
                  <a:gd name="T10" fmla="*/ 1674 w 2614"/>
                  <a:gd name="T11" fmla="*/ 3456 h 3465"/>
                  <a:gd name="T12" fmla="*/ 1610 w 2614"/>
                  <a:gd name="T13" fmla="*/ 3435 h 3465"/>
                  <a:gd name="T14" fmla="*/ 1549 w 2614"/>
                  <a:gd name="T15" fmla="*/ 3403 h 3465"/>
                  <a:gd name="T16" fmla="*/ 1496 w 2614"/>
                  <a:gd name="T17" fmla="*/ 3360 h 3465"/>
                  <a:gd name="T18" fmla="*/ 1453 w 2614"/>
                  <a:gd name="T19" fmla="*/ 3307 h 3465"/>
                  <a:gd name="T20" fmla="*/ 1436 w 2614"/>
                  <a:gd name="T21" fmla="*/ 3277 h 3465"/>
                  <a:gd name="T22" fmla="*/ 0 w 2614"/>
                  <a:gd name="T23" fmla="*/ 572 h 3465"/>
                  <a:gd name="T24" fmla="*/ 1130 w 2614"/>
                  <a:gd name="T25" fmla="*/ 0 h 3465"/>
                  <a:gd name="T26" fmla="*/ 2579 w 2614"/>
                  <a:gd name="T27" fmla="*/ 2718 h 3465"/>
                  <a:gd name="T28" fmla="*/ 2593 w 2614"/>
                  <a:gd name="T29" fmla="*/ 2748 h 3465"/>
                  <a:gd name="T30" fmla="*/ 2611 w 2614"/>
                  <a:gd name="T31" fmla="*/ 2810 h 3465"/>
                  <a:gd name="T32" fmla="*/ 2614 w 2614"/>
                  <a:gd name="T33" fmla="*/ 2876 h 3465"/>
                  <a:gd name="T34" fmla="*/ 2605 w 2614"/>
                  <a:gd name="T35" fmla="*/ 2942 h 3465"/>
                  <a:gd name="T36" fmla="*/ 2583 w 2614"/>
                  <a:gd name="T37" fmla="*/ 3007 h 3465"/>
                  <a:gd name="T38" fmla="*/ 2548 w 2614"/>
                  <a:gd name="T39" fmla="*/ 3065 h 3465"/>
                  <a:gd name="T40" fmla="*/ 2502 w 2614"/>
                  <a:gd name="T41" fmla="*/ 3119 h 3465"/>
                  <a:gd name="T42" fmla="*/ 2445 w 2614"/>
                  <a:gd name="T43" fmla="*/ 3162 h 3465"/>
                  <a:gd name="T44" fmla="*/ 2411 w 2614"/>
                  <a:gd name="T45" fmla="*/ 3178 h 34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614" h="3465">
                    <a:moveTo>
                      <a:pt x="2411" y="3178"/>
                    </a:moveTo>
                    <a:lnTo>
                      <a:pt x="1910" y="3429"/>
                    </a:lnTo>
                    <a:lnTo>
                      <a:pt x="1878" y="3444"/>
                    </a:lnTo>
                    <a:lnTo>
                      <a:pt x="1811" y="3462"/>
                    </a:lnTo>
                    <a:lnTo>
                      <a:pt x="1742" y="3465"/>
                    </a:lnTo>
                    <a:lnTo>
                      <a:pt x="1674" y="3456"/>
                    </a:lnTo>
                    <a:lnTo>
                      <a:pt x="1610" y="3435"/>
                    </a:lnTo>
                    <a:lnTo>
                      <a:pt x="1549" y="3403"/>
                    </a:lnTo>
                    <a:lnTo>
                      <a:pt x="1496" y="3360"/>
                    </a:lnTo>
                    <a:lnTo>
                      <a:pt x="1453" y="3307"/>
                    </a:lnTo>
                    <a:lnTo>
                      <a:pt x="1436" y="3277"/>
                    </a:lnTo>
                    <a:lnTo>
                      <a:pt x="0" y="572"/>
                    </a:lnTo>
                    <a:lnTo>
                      <a:pt x="1130" y="0"/>
                    </a:lnTo>
                    <a:lnTo>
                      <a:pt x="2579" y="2718"/>
                    </a:lnTo>
                    <a:lnTo>
                      <a:pt x="2593" y="2748"/>
                    </a:lnTo>
                    <a:lnTo>
                      <a:pt x="2611" y="2810"/>
                    </a:lnTo>
                    <a:lnTo>
                      <a:pt x="2614" y="2876"/>
                    </a:lnTo>
                    <a:lnTo>
                      <a:pt x="2605" y="2942"/>
                    </a:lnTo>
                    <a:lnTo>
                      <a:pt x="2583" y="3007"/>
                    </a:lnTo>
                    <a:lnTo>
                      <a:pt x="2548" y="3065"/>
                    </a:lnTo>
                    <a:lnTo>
                      <a:pt x="2502" y="3119"/>
                    </a:lnTo>
                    <a:lnTo>
                      <a:pt x="2445" y="3162"/>
                    </a:lnTo>
                    <a:lnTo>
                      <a:pt x="2411" y="317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1CE7933-7F27-7DE0-C363-E5396ACAB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6" y="3696"/>
                <a:ext cx="253" cy="287"/>
              </a:xfrm>
              <a:custGeom>
                <a:avLst/>
                <a:gdLst>
                  <a:gd name="T0" fmla="*/ 0 w 1265"/>
                  <a:gd name="T1" fmla="*/ 368 h 1435"/>
                  <a:gd name="T2" fmla="*/ 719 w 1265"/>
                  <a:gd name="T3" fmla="*/ 0 h 1435"/>
                  <a:gd name="T4" fmla="*/ 1265 w 1265"/>
                  <a:gd name="T5" fmla="*/ 1067 h 1435"/>
                  <a:gd name="T6" fmla="*/ 545 w 1265"/>
                  <a:gd name="T7" fmla="*/ 1435 h 1435"/>
                  <a:gd name="T8" fmla="*/ 0 w 1265"/>
                  <a:gd name="T9" fmla="*/ 368 h 1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65" h="1435">
                    <a:moveTo>
                      <a:pt x="0" y="368"/>
                    </a:moveTo>
                    <a:lnTo>
                      <a:pt x="719" y="0"/>
                    </a:lnTo>
                    <a:lnTo>
                      <a:pt x="1265" y="1067"/>
                    </a:lnTo>
                    <a:lnTo>
                      <a:pt x="545" y="1435"/>
                    </a:lnTo>
                    <a:lnTo>
                      <a:pt x="0" y="36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C1AB45CC-F5FE-9C30-DCBB-C538429D71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1" y="2856"/>
                <a:ext cx="1018" cy="1019"/>
              </a:xfrm>
              <a:custGeom>
                <a:avLst/>
                <a:gdLst>
                  <a:gd name="T0" fmla="*/ 1330 w 5091"/>
                  <a:gd name="T1" fmla="*/ 310 h 5097"/>
                  <a:gd name="T2" fmla="*/ 1005 w 5091"/>
                  <a:gd name="T3" fmla="*/ 520 h 5097"/>
                  <a:gd name="T4" fmla="*/ 722 w 5091"/>
                  <a:gd name="T5" fmla="*/ 771 h 5097"/>
                  <a:gd name="T6" fmla="*/ 483 w 5091"/>
                  <a:gd name="T7" fmla="*/ 1056 h 5097"/>
                  <a:gd name="T8" fmla="*/ 290 w 5091"/>
                  <a:gd name="T9" fmla="*/ 1370 h 5097"/>
                  <a:gd name="T10" fmla="*/ 144 w 5091"/>
                  <a:gd name="T11" fmla="*/ 1706 h 5097"/>
                  <a:gd name="T12" fmla="*/ 48 w 5091"/>
                  <a:gd name="T13" fmla="*/ 2060 h 5097"/>
                  <a:gd name="T14" fmla="*/ 3 w 5091"/>
                  <a:gd name="T15" fmla="*/ 2425 h 5097"/>
                  <a:gd name="T16" fmla="*/ 12 w 5091"/>
                  <a:gd name="T17" fmla="*/ 2796 h 5097"/>
                  <a:gd name="T18" fmla="*/ 73 w 5091"/>
                  <a:gd name="T19" fmla="*/ 3166 h 5097"/>
                  <a:gd name="T20" fmla="*/ 193 w 5091"/>
                  <a:gd name="T21" fmla="*/ 3531 h 5097"/>
                  <a:gd name="T22" fmla="*/ 273 w 5091"/>
                  <a:gd name="T23" fmla="*/ 3708 h 5097"/>
                  <a:gd name="T24" fmla="*/ 439 w 5091"/>
                  <a:gd name="T25" fmla="*/ 3989 h 5097"/>
                  <a:gd name="T26" fmla="*/ 677 w 5091"/>
                  <a:gd name="T27" fmla="*/ 4285 h 5097"/>
                  <a:gd name="T28" fmla="*/ 952 w 5091"/>
                  <a:gd name="T29" fmla="*/ 4540 h 5097"/>
                  <a:gd name="T30" fmla="*/ 1256 w 5091"/>
                  <a:gd name="T31" fmla="*/ 4749 h 5097"/>
                  <a:gd name="T32" fmla="*/ 1585 w 5091"/>
                  <a:gd name="T33" fmla="*/ 4910 h 5097"/>
                  <a:gd name="T34" fmla="*/ 1935 w 5091"/>
                  <a:gd name="T35" fmla="*/ 5023 h 5097"/>
                  <a:gd name="T36" fmla="*/ 2296 w 5091"/>
                  <a:gd name="T37" fmla="*/ 5084 h 5097"/>
                  <a:gd name="T38" fmla="*/ 2666 w 5091"/>
                  <a:gd name="T39" fmla="*/ 5095 h 5097"/>
                  <a:gd name="T40" fmla="*/ 3038 w 5091"/>
                  <a:gd name="T41" fmla="*/ 5051 h 5097"/>
                  <a:gd name="T42" fmla="*/ 3405 w 5091"/>
                  <a:gd name="T43" fmla="*/ 4950 h 5097"/>
                  <a:gd name="T44" fmla="*/ 3703 w 5091"/>
                  <a:gd name="T45" fmla="*/ 4824 h 5097"/>
                  <a:gd name="T46" fmla="*/ 3874 w 5091"/>
                  <a:gd name="T47" fmla="*/ 4728 h 5097"/>
                  <a:gd name="T48" fmla="*/ 4186 w 5091"/>
                  <a:gd name="T49" fmla="*/ 4504 h 5097"/>
                  <a:gd name="T50" fmla="*/ 4454 w 5091"/>
                  <a:gd name="T51" fmla="*/ 4242 h 5097"/>
                  <a:gd name="T52" fmla="*/ 4678 w 5091"/>
                  <a:gd name="T53" fmla="*/ 3946 h 5097"/>
                  <a:gd name="T54" fmla="*/ 4856 w 5091"/>
                  <a:gd name="T55" fmla="*/ 3624 h 5097"/>
                  <a:gd name="T56" fmla="*/ 4985 w 5091"/>
                  <a:gd name="T57" fmla="*/ 3281 h 5097"/>
                  <a:gd name="T58" fmla="*/ 5064 w 5091"/>
                  <a:gd name="T59" fmla="*/ 2922 h 5097"/>
                  <a:gd name="T60" fmla="*/ 5091 w 5091"/>
                  <a:gd name="T61" fmla="*/ 2555 h 5097"/>
                  <a:gd name="T62" fmla="*/ 5066 w 5091"/>
                  <a:gd name="T63" fmla="*/ 2184 h 5097"/>
                  <a:gd name="T64" fmla="*/ 4985 w 5091"/>
                  <a:gd name="T65" fmla="*/ 1815 h 5097"/>
                  <a:gd name="T66" fmla="*/ 4848 w 5091"/>
                  <a:gd name="T67" fmla="*/ 1453 h 5097"/>
                  <a:gd name="T68" fmla="*/ 4787 w 5091"/>
                  <a:gd name="T69" fmla="*/ 1336 h 5097"/>
                  <a:gd name="T70" fmla="*/ 4574 w 5091"/>
                  <a:gd name="T71" fmla="*/ 1010 h 5097"/>
                  <a:gd name="T72" fmla="*/ 4321 w 5091"/>
                  <a:gd name="T73" fmla="*/ 727 h 5097"/>
                  <a:gd name="T74" fmla="*/ 4033 w 5091"/>
                  <a:gd name="T75" fmla="*/ 486 h 5097"/>
                  <a:gd name="T76" fmla="*/ 3718 w 5091"/>
                  <a:gd name="T77" fmla="*/ 292 h 5097"/>
                  <a:gd name="T78" fmla="*/ 3381 w 5091"/>
                  <a:gd name="T79" fmla="*/ 145 h 5097"/>
                  <a:gd name="T80" fmla="*/ 3027 w 5091"/>
                  <a:gd name="T81" fmla="*/ 48 h 5097"/>
                  <a:gd name="T82" fmla="*/ 2663 w 5091"/>
                  <a:gd name="T83" fmla="*/ 3 h 5097"/>
                  <a:gd name="T84" fmla="*/ 2294 w 5091"/>
                  <a:gd name="T85" fmla="*/ 12 h 5097"/>
                  <a:gd name="T86" fmla="*/ 1926 w 5091"/>
                  <a:gd name="T87" fmla="*/ 75 h 5097"/>
                  <a:gd name="T88" fmla="*/ 1565 w 5091"/>
                  <a:gd name="T89" fmla="*/ 197 h 5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091" h="5097">
                    <a:moveTo>
                      <a:pt x="1389" y="279"/>
                    </a:moveTo>
                    <a:lnTo>
                      <a:pt x="1389" y="279"/>
                    </a:lnTo>
                    <a:lnTo>
                      <a:pt x="1330" y="310"/>
                    </a:lnTo>
                    <a:lnTo>
                      <a:pt x="1217" y="375"/>
                    </a:lnTo>
                    <a:lnTo>
                      <a:pt x="1109" y="445"/>
                    </a:lnTo>
                    <a:lnTo>
                      <a:pt x="1005" y="520"/>
                    </a:lnTo>
                    <a:lnTo>
                      <a:pt x="906" y="599"/>
                    </a:lnTo>
                    <a:lnTo>
                      <a:pt x="812" y="683"/>
                    </a:lnTo>
                    <a:lnTo>
                      <a:pt x="722" y="771"/>
                    </a:lnTo>
                    <a:lnTo>
                      <a:pt x="637" y="862"/>
                    </a:lnTo>
                    <a:lnTo>
                      <a:pt x="557" y="957"/>
                    </a:lnTo>
                    <a:lnTo>
                      <a:pt x="483" y="1056"/>
                    </a:lnTo>
                    <a:lnTo>
                      <a:pt x="413" y="1157"/>
                    </a:lnTo>
                    <a:lnTo>
                      <a:pt x="349" y="1262"/>
                    </a:lnTo>
                    <a:lnTo>
                      <a:pt x="290" y="1370"/>
                    </a:lnTo>
                    <a:lnTo>
                      <a:pt x="236" y="1479"/>
                    </a:lnTo>
                    <a:lnTo>
                      <a:pt x="187" y="1591"/>
                    </a:lnTo>
                    <a:lnTo>
                      <a:pt x="144" y="1706"/>
                    </a:lnTo>
                    <a:lnTo>
                      <a:pt x="107" y="1822"/>
                    </a:lnTo>
                    <a:lnTo>
                      <a:pt x="75" y="1940"/>
                    </a:lnTo>
                    <a:lnTo>
                      <a:pt x="48" y="2060"/>
                    </a:lnTo>
                    <a:lnTo>
                      <a:pt x="27" y="2181"/>
                    </a:lnTo>
                    <a:lnTo>
                      <a:pt x="13" y="2302"/>
                    </a:lnTo>
                    <a:lnTo>
                      <a:pt x="3" y="2425"/>
                    </a:lnTo>
                    <a:lnTo>
                      <a:pt x="0" y="2548"/>
                    </a:lnTo>
                    <a:lnTo>
                      <a:pt x="3" y="2671"/>
                    </a:lnTo>
                    <a:lnTo>
                      <a:pt x="12" y="2796"/>
                    </a:lnTo>
                    <a:lnTo>
                      <a:pt x="26" y="2919"/>
                    </a:lnTo>
                    <a:lnTo>
                      <a:pt x="47" y="3042"/>
                    </a:lnTo>
                    <a:lnTo>
                      <a:pt x="73" y="3166"/>
                    </a:lnTo>
                    <a:lnTo>
                      <a:pt x="107" y="3288"/>
                    </a:lnTo>
                    <a:lnTo>
                      <a:pt x="147" y="3410"/>
                    </a:lnTo>
                    <a:lnTo>
                      <a:pt x="193" y="3531"/>
                    </a:lnTo>
                    <a:lnTo>
                      <a:pt x="245" y="3650"/>
                    </a:lnTo>
                    <a:lnTo>
                      <a:pt x="273" y="3708"/>
                    </a:lnTo>
                    <a:lnTo>
                      <a:pt x="273" y="3708"/>
                    </a:lnTo>
                    <a:lnTo>
                      <a:pt x="303" y="3767"/>
                    </a:lnTo>
                    <a:lnTo>
                      <a:pt x="369" y="3880"/>
                    </a:lnTo>
                    <a:lnTo>
                      <a:pt x="439" y="3989"/>
                    </a:lnTo>
                    <a:lnTo>
                      <a:pt x="515" y="4092"/>
                    </a:lnTo>
                    <a:lnTo>
                      <a:pt x="593" y="4191"/>
                    </a:lnTo>
                    <a:lnTo>
                      <a:pt x="677" y="4285"/>
                    </a:lnTo>
                    <a:lnTo>
                      <a:pt x="765" y="4375"/>
                    </a:lnTo>
                    <a:lnTo>
                      <a:pt x="857" y="4460"/>
                    </a:lnTo>
                    <a:lnTo>
                      <a:pt x="952" y="4540"/>
                    </a:lnTo>
                    <a:lnTo>
                      <a:pt x="1050" y="4615"/>
                    </a:lnTo>
                    <a:lnTo>
                      <a:pt x="1151" y="4684"/>
                    </a:lnTo>
                    <a:lnTo>
                      <a:pt x="1256" y="4749"/>
                    </a:lnTo>
                    <a:lnTo>
                      <a:pt x="1364" y="4807"/>
                    </a:lnTo>
                    <a:lnTo>
                      <a:pt x="1473" y="4862"/>
                    </a:lnTo>
                    <a:lnTo>
                      <a:pt x="1585" y="4910"/>
                    </a:lnTo>
                    <a:lnTo>
                      <a:pt x="1700" y="4952"/>
                    </a:lnTo>
                    <a:lnTo>
                      <a:pt x="1816" y="4990"/>
                    </a:lnTo>
                    <a:lnTo>
                      <a:pt x="1935" y="5023"/>
                    </a:lnTo>
                    <a:lnTo>
                      <a:pt x="2054" y="5049"/>
                    </a:lnTo>
                    <a:lnTo>
                      <a:pt x="2175" y="5070"/>
                    </a:lnTo>
                    <a:lnTo>
                      <a:pt x="2296" y="5084"/>
                    </a:lnTo>
                    <a:lnTo>
                      <a:pt x="2419" y="5094"/>
                    </a:lnTo>
                    <a:lnTo>
                      <a:pt x="2542" y="5097"/>
                    </a:lnTo>
                    <a:lnTo>
                      <a:pt x="2666" y="5095"/>
                    </a:lnTo>
                    <a:lnTo>
                      <a:pt x="2790" y="5085"/>
                    </a:lnTo>
                    <a:lnTo>
                      <a:pt x="2913" y="5071"/>
                    </a:lnTo>
                    <a:lnTo>
                      <a:pt x="3038" y="5051"/>
                    </a:lnTo>
                    <a:lnTo>
                      <a:pt x="3160" y="5024"/>
                    </a:lnTo>
                    <a:lnTo>
                      <a:pt x="3283" y="4990"/>
                    </a:lnTo>
                    <a:lnTo>
                      <a:pt x="3405" y="4950"/>
                    </a:lnTo>
                    <a:lnTo>
                      <a:pt x="3525" y="4904"/>
                    </a:lnTo>
                    <a:lnTo>
                      <a:pt x="3644" y="4852"/>
                    </a:lnTo>
                    <a:lnTo>
                      <a:pt x="3703" y="4824"/>
                    </a:lnTo>
                    <a:lnTo>
                      <a:pt x="3703" y="4824"/>
                    </a:lnTo>
                    <a:lnTo>
                      <a:pt x="3761" y="4794"/>
                    </a:lnTo>
                    <a:lnTo>
                      <a:pt x="3874" y="4728"/>
                    </a:lnTo>
                    <a:lnTo>
                      <a:pt x="3983" y="4658"/>
                    </a:lnTo>
                    <a:lnTo>
                      <a:pt x="4087" y="4583"/>
                    </a:lnTo>
                    <a:lnTo>
                      <a:pt x="4186" y="4504"/>
                    </a:lnTo>
                    <a:lnTo>
                      <a:pt x="4281" y="4420"/>
                    </a:lnTo>
                    <a:lnTo>
                      <a:pt x="4370" y="4333"/>
                    </a:lnTo>
                    <a:lnTo>
                      <a:pt x="4454" y="4242"/>
                    </a:lnTo>
                    <a:lnTo>
                      <a:pt x="4534" y="4146"/>
                    </a:lnTo>
                    <a:lnTo>
                      <a:pt x="4609" y="4047"/>
                    </a:lnTo>
                    <a:lnTo>
                      <a:pt x="4678" y="3946"/>
                    </a:lnTo>
                    <a:lnTo>
                      <a:pt x="4743" y="3841"/>
                    </a:lnTo>
                    <a:lnTo>
                      <a:pt x="4802" y="3733"/>
                    </a:lnTo>
                    <a:lnTo>
                      <a:pt x="4856" y="3624"/>
                    </a:lnTo>
                    <a:lnTo>
                      <a:pt x="4904" y="3512"/>
                    </a:lnTo>
                    <a:lnTo>
                      <a:pt x="4947" y="3397"/>
                    </a:lnTo>
                    <a:lnTo>
                      <a:pt x="4985" y="3281"/>
                    </a:lnTo>
                    <a:lnTo>
                      <a:pt x="5017" y="3163"/>
                    </a:lnTo>
                    <a:lnTo>
                      <a:pt x="5043" y="3043"/>
                    </a:lnTo>
                    <a:lnTo>
                      <a:pt x="5064" y="2922"/>
                    </a:lnTo>
                    <a:lnTo>
                      <a:pt x="5079" y="2801"/>
                    </a:lnTo>
                    <a:lnTo>
                      <a:pt x="5088" y="2679"/>
                    </a:lnTo>
                    <a:lnTo>
                      <a:pt x="5091" y="2555"/>
                    </a:lnTo>
                    <a:lnTo>
                      <a:pt x="5089" y="2432"/>
                    </a:lnTo>
                    <a:lnTo>
                      <a:pt x="5081" y="2307"/>
                    </a:lnTo>
                    <a:lnTo>
                      <a:pt x="5066" y="2184"/>
                    </a:lnTo>
                    <a:lnTo>
                      <a:pt x="5045" y="2061"/>
                    </a:lnTo>
                    <a:lnTo>
                      <a:pt x="5018" y="1937"/>
                    </a:lnTo>
                    <a:lnTo>
                      <a:pt x="4985" y="1815"/>
                    </a:lnTo>
                    <a:lnTo>
                      <a:pt x="4946" y="1693"/>
                    </a:lnTo>
                    <a:lnTo>
                      <a:pt x="4900" y="1572"/>
                    </a:lnTo>
                    <a:lnTo>
                      <a:pt x="4848" y="1453"/>
                    </a:lnTo>
                    <a:lnTo>
                      <a:pt x="4818" y="1395"/>
                    </a:lnTo>
                    <a:lnTo>
                      <a:pt x="4818" y="1395"/>
                    </a:lnTo>
                    <a:lnTo>
                      <a:pt x="4787" y="1336"/>
                    </a:lnTo>
                    <a:lnTo>
                      <a:pt x="4721" y="1223"/>
                    </a:lnTo>
                    <a:lnTo>
                      <a:pt x="4649" y="1115"/>
                    </a:lnTo>
                    <a:lnTo>
                      <a:pt x="4574" y="1010"/>
                    </a:lnTo>
                    <a:lnTo>
                      <a:pt x="4493" y="911"/>
                    </a:lnTo>
                    <a:lnTo>
                      <a:pt x="4408" y="817"/>
                    </a:lnTo>
                    <a:lnTo>
                      <a:pt x="4321" y="727"/>
                    </a:lnTo>
                    <a:lnTo>
                      <a:pt x="4229" y="641"/>
                    </a:lnTo>
                    <a:lnTo>
                      <a:pt x="4132" y="561"/>
                    </a:lnTo>
                    <a:lnTo>
                      <a:pt x="4033" y="486"/>
                    </a:lnTo>
                    <a:lnTo>
                      <a:pt x="3931" y="416"/>
                    </a:lnTo>
                    <a:lnTo>
                      <a:pt x="3826" y="351"/>
                    </a:lnTo>
                    <a:lnTo>
                      <a:pt x="3718" y="292"/>
                    </a:lnTo>
                    <a:lnTo>
                      <a:pt x="3609" y="237"/>
                    </a:lnTo>
                    <a:lnTo>
                      <a:pt x="3496" y="189"/>
                    </a:lnTo>
                    <a:lnTo>
                      <a:pt x="3381" y="145"/>
                    </a:lnTo>
                    <a:lnTo>
                      <a:pt x="3265" y="108"/>
                    </a:lnTo>
                    <a:lnTo>
                      <a:pt x="3146" y="75"/>
                    </a:lnTo>
                    <a:lnTo>
                      <a:pt x="3027" y="48"/>
                    </a:lnTo>
                    <a:lnTo>
                      <a:pt x="2907" y="27"/>
                    </a:lnTo>
                    <a:lnTo>
                      <a:pt x="2786" y="13"/>
                    </a:lnTo>
                    <a:lnTo>
                      <a:pt x="2663" y="3"/>
                    </a:lnTo>
                    <a:lnTo>
                      <a:pt x="2541" y="0"/>
                    </a:lnTo>
                    <a:lnTo>
                      <a:pt x="2418" y="3"/>
                    </a:lnTo>
                    <a:lnTo>
                      <a:pt x="2294" y="12"/>
                    </a:lnTo>
                    <a:lnTo>
                      <a:pt x="2171" y="26"/>
                    </a:lnTo>
                    <a:lnTo>
                      <a:pt x="2049" y="48"/>
                    </a:lnTo>
                    <a:lnTo>
                      <a:pt x="1926" y="75"/>
                    </a:lnTo>
                    <a:lnTo>
                      <a:pt x="1805" y="109"/>
                    </a:lnTo>
                    <a:lnTo>
                      <a:pt x="1685" y="150"/>
                    </a:lnTo>
                    <a:lnTo>
                      <a:pt x="1565" y="197"/>
                    </a:lnTo>
                    <a:lnTo>
                      <a:pt x="1447" y="250"/>
                    </a:lnTo>
                    <a:lnTo>
                      <a:pt x="1389" y="27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7AEE55AB-F1AD-04C3-3AE9-2D2275E455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" y="2965"/>
                <a:ext cx="795" cy="797"/>
              </a:xfrm>
              <a:custGeom>
                <a:avLst/>
                <a:gdLst>
                  <a:gd name="T0" fmla="*/ 1919 w 3976"/>
                  <a:gd name="T1" fmla="*/ 3985 h 3986"/>
                  <a:gd name="T2" fmla="*/ 1643 w 3976"/>
                  <a:gd name="T3" fmla="*/ 3957 h 3986"/>
                  <a:gd name="T4" fmla="*/ 1378 w 3976"/>
                  <a:gd name="T5" fmla="*/ 3891 h 3986"/>
                  <a:gd name="T6" fmla="*/ 1126 w 3976"/>
                  <a:gd name="T7" fmla="*/ 3791 h 3986"/>
                  <a:gd name="T8" fmla="*/ 890 w 3976"/>
                  <a:gd name="T9" fmla="*/ 3657 h 3986"/>
                  <a:gd name="T10" fmla="*/ 676 w 3976"/>
                  <a:gd name="T11" fmla="*/ 3494 h 3986"/>
                  <a:gd name="T12" fmla="*/ 486 w 3976"/>
                  <a:gd name="T13" fmla="*/ 3300 h 3986"/>
                  <a:gd name="T14" fmla="*/ 322 w 3976"/>
                  <a:gd name="T15" fmla="*/ 3081 h 3986"/>
                  <a:gd name="T16" fmla="*/ 219 w 3976"/>
                  <a:gd name="T17" fmla="*/ 2899 h 3986"/>
                  <a:gd name="T18" fmla="*/ 154 w 3976"/>
                  <a:gd name="T19" fmla="*/ 2760 h 3986"/>
                  <a:gd name="T20" fmla="*/ 86 w 3976"/>
                  <a:gd name="T21" fmla="*/ 2572 h 3986"/>
                  <a:gd name="T22" fmla="*/ 38 w 3976"/>
                  <a:gd name="T23" fmla="*/ 2380 h 3986"/>
                  <a:gd name="T24" fmla="*/ 0 w 3976"/>
                  <a:gd name="T25" fmla="*/ 2043 h 3986"/>
                  <a:gd name="T26" fmla="*/ 28 w 3976"/>
                  <a:gd name="T27" fmla="*/ 1661 h 3986"/>
                  <a:gd name="T28" fmla="*/ 128 w 3976"/>
                  <a:gd name="T29" fmla="*/ 1292 h 3986"/>
                  <a:gd name="T30" fmla="*/ 296 w 3976"/>
                  <a:gd name="T31" fmla="*/ 949 h 3986"/>
                  <a:gd name="T32" fmla="*/ 530 w 3976"/>
                  <a:gd name="T33" fmla="*/ 642 h 3986"/>
                  <a:gd name="T34" fmla="*/ 785 w 3976"/>
                  <a:gd name="T35" fmla="*/ 411 h 3986"/>
                  <a:gd name="T36" fmla="*/ 950 w 3976"/>
                  <a:gd name="T37" fmla="*/ 297 h 3986"/>
                  <a:gd name="T38" fmla="*/ 1084 w 3976"/>
                  <a:gd name="T39" fmla="*/ 222 h 3986"/>
                  <a:gd name="T40" fmla="*/ 1244 w 3976"/>
                  <a:gd name="T41" fmla="*/ 149 h 3986"/>
                  <a:gd name="T42" fmla="*/ 1464 w 3976"/>
                  <a:gd name="T43" fmla="*/ 73 h 3986"/>
                  <a:gd name="T44" fmla="*/ 1693 w 3976"/>
                  <a:gd name="T45" fmla="*/ 23 h 3986"/>
                  <a:gd name="T46" fmla="*/ 1930 w 3976"/>
                  <a:gd name="T47" fmla="*/ 0 h 3986"/>
                  <a:gd name="T48" fmla="*/ 2060 w 3976"/>
                  <a:gd name="T49" fmla="*/ 0 h 3986"/>
                  <a:gd name="T50" fmla="*/ 2336 w 3976"/>
                  <a:gd name="T51" fmla="*/ 29 h 3986"/>
                  <a:gd name="T52" fmla="*/ 2603 w 3976"/>
                  <a:gd name="T53" fmla="*/ 95 h 3986"/>
                  <a:gd name="T54" fmla="*/ 2854 w 3976"/>
                  <a:gd name="T55" fmla="*/ 194 h 3986"/>
                  <a:gd name="T56" fmla="*/ 3089 w 3976"/>
                  <a:gd name="T57" fmla="*/ 328 h 3986"/>
                  <a:gd name="T58" fmla="*/ 3303 w 3976"/>
                  <a:gd name="T59" fmla="*/ 492 h 3986"/>
                  <a:gd name="T60" fmla="*/ 3494 w 3976"/>
                  <a:gd name="T61" fmla="*/ 685 h 3986"/>
                  <a:gd name="T62" fmla="*/ 3658 w 3976"/>
                  <a:gd name="T63" fmla="*/ 905 h 3986"/>
                  <a:gd name="T64" fmla="*/ 3760 w 3976"/>
                  <a:gd name="T65" fmla="*/ 1087 h 3986"/>
                  <a:gd name="T66" fmla="*/ 3874 w 3976"/>
                  <a:gd name="T67" fmla="*/ 1360 h 3986"/>
                  <a:gd name="T68" fmla="*/ 3960 w 3976"/>
                  <a:gd name="T69" fmla="*/ 1739 h 3986"/>
                  <a:gd name="T70" fmla="*/ 3974 w 3976"/>
                  <a:gd name="T71" fmla="*/ 2126 h 3986"/>
                  <a:gd name="T72" fmla="*/ 3913 w 3976"/>
                  <a:gd name="T73" fmla="*/ 2512 h 3986"/>
                  <a:gd name="T74" fmla="*/ 3853 w 3976"/>
                  <a:gd name="T75" fmla="*/ 2699 h 3986"/>
                  <a:gd name="T76" fmla="*/ 3678 w 3976"/>
                  <a:gd name="T77" fmla="*/ 3049 h 3986"/>
                  <a:gd name="T78" fmla="*/ 3443 w 3976"/>
                  <a:gd name="T79" fmla="*/ 3357 h 3986"/>
                  <a:gd name="T80" fmla="*/ 3188 w 3976"/>
                  <a:gd name="T81" fmla="*/ 3583 h 3986"/>
                  <a:gd name="T82" fmla="*/ 3026 w 3976"/>
                  <a:gd name="T83" fmla="*/ 3691 h 3986"/>
                  <a:gd name="T84" fmla="*/ 2896 w 3976"/>
                  <a:gd name="T85" fmla="*/ 3763 h 3986"/>
                  <a:gd name="T86" fmla="*/ 2731 w 3976"/>
                  <a:gd name="T87" fmla="*/ 3841 h 3986"/>
                  <a:gd name="T88" fmla="*/ 2505 w 3976"/>
                  <a:gd name="T89" fmla="*/ 3917 h 3986"/>
                  <a:gd name="T90" fmla="*/ 2277 w 3976"/>
                  <a:gd name="T91" fmla="*/ 3965 h 3986"/>
                  <a:gd name="T92" fmla="*/ 2048 w 3976"/>
                  <a:gd name="T93" fmla="*/ 3985 h 3986"/>
                  <a:gd name="T94" fmla="*/ 1990 w 3976"/>
                  <a:gd name="T95" fmla="*/ 3986 h 39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976" h="3986">
                    <a:moveTo>
                      <a:pt x="1990" y="3986"/>
                    </a:moveTo>
                    <a:lnTo>
                      <a:pt x="1919" y="3985"/>
                    </a:lnTo>
                    <a:lnTo>
                      <a:pt x="1780" y="3976"/>
                    </a:lnTo>
                    <a:lnTo>
                      <a:pt x="1643" y="3957"/>
                    </a:lnTo>
                    <a:lnTo>
                      <a:pt x="1508" y="3928"/>
                    </a:lnTo>
                    <a:lnTo>
                      <a:pt x="1378" y="3891"/>
                    </a:lnTo>
                    <a:lnTo>
                      <a:pt x="1249" y="3845"/>
                    </a:lnTo>
                    <a:lnTo>
                      <a:pt x="1126" y="3791"/>
                    </a:lnTo>
                    <a:lnTo>
                      <a:pt x="1005" y="3728"/>
                    </a:lnTo>
                    <a:lnTo>
                      <a:pt x="890" y="3657"/>
                    </a:lnTo>
                    <a:lnTo>
                      <a:pt x="780" y="3579"/>
                    </a:lnTo>
                    <a:lnTo>
                      <a:pt x="676" y="3494"/>
                    </a:lnTo>
                    <a:lnTo>
                      <a:pt x="578" y="3401"/>
                    </a:lnTo>
                    <a:lnTo>
                      <a:pt x="486" y="3300"/>
                    </a:lnTo>
                    <a:lnTo>
                      <a:pt x="400" y="3194"/>
                    </a:lnTo>
                    <a:lnTo>
                      <a:pt x="322" y="3081"/>
                    </a:lnTo>
                    <a:lnTo>
                      <a:pt x="251" y="2961"/>
                    </a:lnTo>
                    <a:lnTo>
                      <a:pt x="219" y="2899"/>
                    </a:lnTo>
                    <a:lnTo>
                      <a:pt x="196" y="2853"/>
                    </a:lnTo>
                    <a:lnTo>
                      <a:pt x="154" y="2760"/>
                    </a:lnTo>
                    <a:lnTo>
                      <a:pt x="118" y="2667"/>
                    </a:lnTo>
                    <a:lnTo>
                      <a:pt x="86" y="2572"/>
                    </a:lnTo>
                    <a:lnTo>
                      <a:pt x="59" y="2476"/>
                    </a:lnTo>
                    <a:lnTo>
                      <a:pt x="38" y="2380"/>
                    </a:lnTo>
                    <a:lnTo>
                      <a:pt x="14" y="2236"/>
                    </a:lnTo>
                    <a:lnTo>
                      <a:pt x="0" y="2043"/>
                    </a:lnTo>
                    <a:lnTo>
                      <a:pt x="5" y="1850"/>
                    </a:lnTo>
                    <a:lnTo>
                      <a:pt x="28" y="1661"/>
                    </a:lnTo>
                    <a:lnTo>
                      <a:pt x="69" y="1474"/>
                    </a:lnTo>
                    <a:lnTo>
                      <a:pt x="128" y="1292"/>
                    </a:lnTo>
                    <a:lnTo>
                      <a:pt x="204" y="1117"/>
                    </a:lnTo>
                    <a:lnTo>
                      <a:pt x="296" y="949"/>
                    </a:lnTo>
                    <a:lnTo>
                      <a:pt x="405" y="790"/>
                    </a:lnTo>
                    <a:lnTo>
                      <a:pt x="530" y="642"/>
                    </a:lnTo>
                    <a:lnTo>
                      <a:pt x="670" y="505"/>
                    </a:lnTo>
                    <a:lnTo>
                      <a:pt x="785" y="411"/>
                    </a:lnTo>
                    <a:lnTo>
                      <a:pt x="866" y="352"/>
                    </a:lnTo>
                    <a:lnTo>
                      <a:pt x="950" y="297"/>
                    </a:lnTo>
                    <a:lnTo>
                      <a:pt x="1039" y="246"/>
                    </a:lnTo>
                    <a:lnTo>
                      <a:pt x="1084" y="222"/>
                    </a:lnTo>
                    <a:lnTo>
                      <a:pt x="1136" y="196"/>
                    </a:lnTo>
                    <a:lnTo>
                      <a:pt x="1244" y="149"/>
                    </a:lnTo>
                    <a:lnTo>
                      <a:pt x="1352" y="108"/>
                    </a:lnTo>
                    <a:lnTo>
                      <a:pt x="1464" y="73"/>
                    </a:lnTo>
                    <a:lnTo>
                      <a:pt x="1578" y="45"/>
                    </a:lnTo>
                    <a:lnTo>
                      <a:pt x="1693" y="23"/>
                    </a:lnTo>
                    <a:lnTo>
                      <a:pt x="1811" y="7"/>
                    </a:lnTo>
                    <a:lnTo>
                      <a:pt x="1930" y="0"/>
                    </a:lnTo>
                    <a:lnTo>
                      <a:pt x="1990" y="0"/>
                    </a:lnTo>
                    <a:lnTo>
                      <a:pt x="2060" y="0"/>
                    </a:lnTo>
                    <a:lnTo>
                      <a:pt x="2199" y="10"/>
                    </a:lnTo>
                    <a:lnTo>
                      <a:pt x="2336" y="29"/>
                    </a:lnTo>
                    <a:lnTo>
                      <a:pt x="2471" y="57"/>
                    </a:lnTo>
                    <a:lnTo>
                      <a:pt x="2603" y="95"/>
                    </a:lnTo>
                    <a:lnTo>
                      <a:pt x="2731" y="140"/>
                    </a:lnTo>
                    <a:lnTo>
                      <a:pt x="2854" y="194"/>
                    </a:lnTo>
                    <a:lnTo>
                      <a:pt x="2974" y="257"/>
                    </a:lnTo>
                    <a:lnTo>
                      <a:pt x="3089" y="328"/>
                    </a:lnTo>
                    <a:lnTo>
                      <a:pt x="3199" y="406"/>
                    </a:lnTo>
                    <a:lnTo>
                      <a:pt x="3303" y="492"/>
                    </a:lnTo>
                    <a:lnTo>
                      <a:pt x="3402" y="585"/>
                    </a:lnTo>
                    <a:lnTo>
                      <a:pt x="3494" y="685"/>
                    </a:lnTo>
                    <a:lnTo>
                      <a:pt x="3580" y="791"/>
                    </a:lnTo>
                    <a:lnTo>
                      <a:pt x="3658" y="905"/>
                    </a:lnTo>
                    <a:lnTo>
                      <a:pt x="3728" y="1024"/>
                    </a:lnTo>
                    <a:lnTo>
                      <a:pt x="3760" y="1087"/>
                    </a:lnTo>
                    <a:lnTo>
                      <a:pt x="3803" y="1176"/>
                    </a:lnTo>
                    <a:lnTo>
                      <a:pt x="3874" y="1360"/>
                    </a:lnTo>
                    <a:lnTo>
                      <a:pt x="3927" y="1548"/>
                    </a:lnTo>
                    <a:lnTo>
                      <a:pt x="3960" y="1739"/>
                    </a:lnTo>
                    <a:lnTo>
                      <a:pt x="3976" y="1933"/>
                    </a:lnTo>
                    <a:lnTo>
                      <a:pt x="3974" y="2126"/>
                    </a:lnTo>
                    <a:lnTo>
                      <a:pt x="3953" y="2320"/>
                    </a:lnTo>
                    <a:lnTo>
                      <a:pt x="3913" y="2512"/>
                    </a:lnTo>
                    <a:lnTo>
                      <a:pt x="3886" y="2606"/>
                    </a:lnTo>
                    <a:lnTo>
                      <a:pt x="3853" y="2699"/>
                    </a:lnTo>
                    <a:lnTo>
                      <a:pt x="3774" y="2879"/>
                    </a:lnTo>
                    <a:lnTo>
                      <a:pt x="3678" y="3049"/>
                    </a:lnTo>
                    <a:lnTo>
                      <a:pt x="3568" y="3209"/>
                    </a:lnTo>
                    <a:lnTo>
                      <a:pt x="3443" y="3357"/>
                    </a:lnTo>
                    <a:lnTo>
                      <a:pt x="3302" y="3492"/>
                    </a:lnTo>
                    <a:lnTo>
                      <a:pt x="3188" y="3583"/>
                    </a:lnTo>
                    <a:lnTo>
                      <a:pt x="3109" y="3639"/>
                    </a:lnTo>
                    <a:lnTo>
                      <a:pt x="3026" y="3691"/>
                    </a:lnTo>
                    <a:lnTo>
                      <a:pt x="2941" y="3740"/>
                    </a:lnTo>
                    <a:lnTo>
                      <a:pt x="2896" y="3763"/>
                    </a:lnTo>
                    <a:lnTo>
                      <a:pt x="2841" y="3791"/>
                    </a:lnTo>
                    <a:lnTo>
                      <a:pt x="2731" y="3841"/>
                    </a:lnTo>
                    <a:lnTo>
                      <a:pt x="2618" y="3883"/>
                    </a:lnTo>
                    <a:lnTo>
                      <a:pt x="2505" y="3917"/>
                    </a:lnTo>
                    <a:lnTo>
                      <a:pt x="2392" y="3945"/>
                    </a:lnTo>
                    <a:lnTo>
                      <a:pt x="2277" y="3965"/>
                    </a:lnTo>
                    <a:lnTo>
                      <a:pt x="2163" y="3979"/>
                    </a:lnTo>
                    <a:lnTo>
                      <a:pt x="2048" y="3985"/>
                    </a:lnTo>
                    <a:lnTo>
                      <a:pt x="1990" y="3986"/>
                    </a:lnTo>
                    <a:lnTo>
                      <a:pt x="1990" y="3986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3564F279-DD8C-FC67-82FB-5C16DC864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241"/>
                <a:ext cx="550" cy="521"/>
              </a:xfrm>
              <a:custGeom>
                <a:avLst/>
                <a:gdLst>
                  <a:gd name="T0" fmla="*/ 100 w 2749"/>
                  <a:gd name="T1" fmla="*/ 0 h 2606"/>
                  <a:gd name="T2" fmla="*/ 72 w 2749"/>
                  <a:gd name="T3" fmla="*/ 91 h 2606"/>
                  <a:gd name="T4" fmla="*/ 30 w 2749"/>
                  <a:gd name="T5" fmla="*/ 279 h 2606"/>
                  <a:gd name="T6" fmla="*/ 6 w 2749"/>
                  <a:gd name="T7" fmla="*/ 469 h 2606"/>
                  <a:gd name="T8" fmla="*/ 0 w 2749"/>
                  <a:gd name="T9" fmla="*/ 663 h 2606"/>
                  <a:gd name="T10" fmla="*/ 12 w 2749"/>
                  <a:gd name="T11" fmla="*/ 856 h 2606"/>
                  <a:gd name="T12" fmla="*/ 34 w 2749"/>
                  <a:gd name="T13" fmla="*/ 1000 h 2606"/>
                  <a:gd name="T14" fmla="*/ 55 w 2749"/>
                  <a:gd name="T15" fmla="*/ 1096 h 2606"/>
                  <a:gd name="T16" fmla="*/ 80 w 2749"/>
                  <a:gd name="T17" fmla="*/ 1192 h 2606"/>
                  <a:gd name="T18" fmla="*/ 111 w 2749"/>
                  <a:gd name="T19" fmla="*/ 1287 h 2606"/>
                  <a:gd name="T20" fmla="*/ 147 w 2749"/>
                  <a:gd name="T21" fmla="*/ 1380 h 2606"/>
                  <a:gd name="T22" fmla="*/ 188 w 2749"/>
                  <a:gd name="T23" fmla="*/ 1473 h 2606"/>
                  <a:gd name="T24" fmla="*/ 211 w 2749"/>
                  <a:gd name="T25" fmla="*/ 1519 h 2606"/>
                  <a:gd name="T26" fmla="*/ 245 w 2749"/>
                  <a:gd name="T27" fmla="*/ 1581 h 2606"/>
                  <a:gd name="T28" fmla="*/ 317 w 2749"/>
                  <a:gd name="T29" fmla="*/ 1701 h 2606"/>
                  <a:gd name="T30" fmla="*/ 398 w 2749"/>
                  <a:gd name="T31" fmla="*/ 1814 h 2606"/>
                  <a:gd name="T32" fmla="*/ 483 w 2749"/>
                  <a:gd name="T33" fmla="*/ 1920 h 2606"/>
                  <a:gd name="T34" fmla="*/ 576 w 2749"/>
                  <a:gd name="T35" fmla="*/ 2021 h 2606"/>
                  <a:gd name="T36" fmla="*/ 675 w 2749"/>
                  <a:gd name="T37" fmla="*/ 2114 h 2606"/>
                  <a:gd name="T38" fmla="*/ 779 w 2749"/>
                  <a:gd name="T39" fmla="*/ 2199 h 2606"/>
                  <a:gd name="T40" fmla="*/ 888 w 2749"/>
                  <a:gd name="T41" fmla="*/ 2277 h 2606"/>
                  <a:gd name="T42" fmla="*/ 1003 w 2749"/>
                  <a:gd name="T43" fmla="*/ 2348 h 2606"/>
                  <a:gd name="T44" fmla="*/ 1121 w 2749"/>
                  <a:gd name="T45" fmla="*/ 2411 h 2606"/>
                  <a:gd name="T46" fmla="*/ 1244 w 2749"/>
                  <a:gd name="T47" fmla="*/ 2465 h 2606"/>
                  <a:gd name="T48" fmla="*/ 1372 w 2749"/>
                  <a:gd name="T49" fmla="*/ 2511 h 2606"/>
                  <a:gd name="T50" fmla="*/ 1503 w 2749"/>
                  <a:gd name="T51" fmla="*/ 2548 h 2606"/>
                  <a:gd name="T52" fmla="*/ 1635 w 2749"/>
                  <a:gd name="T53" fmla="*/ 2577 h 2606"/>
                  <a:gd name="T54" fmla="*/ 1772 w 2749"/>
                  <a:gd name="T55" fmla="*/ 2596 h 2606"/>
                  <a:gd name="T56" fmla="*/ 1912 w 2749"/>
                  <a:gd name="T57" fmla="*/ 2605 h 2606"/>
                  <a:gd name="T58" fmla="*/ 1982 w 2749"/>
                  <a:gd name="T59" fmla="*/ 2606 h 2606"/>
                  <a:gd name="T60" fmla="*/ 2032 w 2749"/>
                  <a:gd name="T61" fmla="*/ 2605 h 2606"/>
                  <a:gd name="T62" fmla="*/ 2130 w 2749"/>
                  <a:gd name="T63" fmla="*/ 2600 h 2606"/>
                  <a:gd name="T64" fmla="*/ 2275 w 2749"/>
                  <a:gd name="T65" fmla="*/ 2584 h 2606"/>
                  <a:gd name="T66" fmla="*/ 2466 w 2749"/>
                  <a:gd name="T67" fmla="*/ 2544 h 2606"/>
                  <a:gd name="T68" fmla="*/ 2655 w 2749"/>
                  <a:gd name="T69" fmla="*/ 2488 h 2606"/>
                  <a:gd name="T70" fmla="*/ 2749 w 2749"/>
                  <a:gd name="T71" fmla="*/ 2452 h 2606"/>
                  <a:gd name="T72" fmla="*/ 2749 w 2749"/>
                  <a:gd name="T73" fmla="*/ 0 h 2606"/>
                  <a:gd name="T74" fmla="*/ 100 w 2749"/>
                  <a:gd name="T75" fmla="*/ 0 h 26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749" h="2606">
                    <a:moveTo>
                      <a:pt x="100" y="0"/>
                    </a:moveTo>
                    <a:lnTo>
                      <a:pt x="72" y="91"/>
                    </a:lnTo>
                    <a:lnTo>
                      <a:pt x="30" y="279"/>
                    </a:lnTo>
                    <a:lnTo>
                      <a:pt x="6" y="469"/>
                    </a:lnTo>
                    <a:lnTo>
                      <a:pt x="0" y="663"/>
                    </a:lnTo>
                    <a:lnTo>
                      <a:pt x="12" y="856"/>
                    </a:lnTo>
                    <a:lnTo>
                      <a:pt x="34" y="1000"/>
                    </a:lnTo>
                    <a:lnTo>
                      <a:pt x="55" y="1096"/>
                    </a:lnTo>
                    <a:lnTo>
                      <a:pt x="80" y="1192"/>
                    </a:lnTo>
                    <a:lnTo>
                      <a:pt x="111" y="1287"/>
                    </a:lnTo>
                    <a:lnTo>
                      <a:pt x="147" y="1380"/>
                    </a:lnTo>
                    <a:lnTo>
                      <a:pt x="188" y="1473"/>
                    </a:lnTo>
                    <a:lnTo>
                      <a:pt x="211" y="1519"/>
                    </a:lnTo>
                    <a:lnTo>
                      <a:pt x="245" y="1581"/>
                    </a:lnTo>
                    <a:lnTo>
                      <a:pt x="317" y="1701"/>
                    </a:lnTo>
                    <a:lnTo>
                      <a:pt x="398" y="1814"/>
                    </a:lnTo>
                    <a:lnTo>
                      <a:pt x="483" y="1920"/>
                    </a:lnTo>
                    <a:lnTo>
                      <a:pt x="576" y="2021"/>
                    </a:lnTo>
                    <a:lnTo>
                      <a:pt x="675" y="2114"/>
                    </a:lnTo>
                    <a:lnTo>
                      <a:pt x="779" y="2199"/>
                    </a:lnTo>
                    <a:lnTo>
                      <a:pt x="888" y="2277"/>
                    </a:lnTo>
                    <a:lnTo>
                      <a:pt x="1003" y="2348"/>
                    </a:lnTo>
                    <a:lnTo>
                      <a:pt x="1121" y="2411"/>
                    </a:lnTo>
                    <a:lnTo>
                      <a:pt x="1244" y="2465"/>
                    </a:lnTo>
                    <a:lnTo>
                      <a:pt x="1372" y="2511"/>
                    </a:lnTo>
                    <a:lnTo>
                      <a:pt x="1503" y="2548"/>
                    </a:lnTo>
                    <a:lnTo>
                      <a:pt x="1635" y="2577"/>
                    </a:lnTo>
                    <a:lnTo>
                      <a:pt x="1772" y="2596"/>
                    </a:lnTo>
                    <a:lnTo>
                      <a:pt x="1912" y="2605"/>
                    </a:lnTo>
                    <a:lnTo>
                      <a:pt x="1982" y="2606"/>
                    </a:lnTo>
                    <a:lnTo>
                      <a:pt x="2032" y="2605"/>
                    </a:lnTo>
                    <a:lnTo>
                      <a:pt x="2130" y="2600"/>
                    </a:lnTo>
                    <a:lnTo>
                      <a:pt x="2275" y="2584"/>
                    </a:lnTo>
                    <a:lnTo>
                      <a:pt x="2466" y="2544"/>
                    </a:lnTo>
                    <a:lnTo>
                      <a:pt x="2655" y="2488"/>
                    </a:lnTo>
                    <a:lnTo>
                      <a:pt x="2749" y="2452"/>
                    </a:lnTo>
                    <a:lnTo>
                      <a:pt x="2749" y="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9B965651-1908-197A-026E-9A85E2B2B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1" y="3391"/>
                <a:ext cx="399" cy="374"/>
              </a:xfrm>
              <a:custGeom>
                <a:avLst/>
                <a:gdLst>
                  <a:gd name="T0" fmla="*/ 0 w 1994"/>
                  <a:gd name="T1" fmla="*/ 0 h 1867"/>
                  <a:gd name="T2" fmla="*/ 3 w 1994"/>
                  <a:gd name="T3" fmla="*/ 49 h 1867"/>
                  <a:gd name="T4" fmla="*/ 14 w 1994"/>
                  <a:gd name="T5" fmla="*/ 148 h 1867"/>
                  <a:gd name="T6" fmla="*/ 30 w 1994"/>
                  <a:gd name="T7" fmla="*/ 247 h 1867"/>
                  <a:gd name="T8" fmla="*/ 50 w 1994"/>
                  <a:gd name="T9" fmla="*/ 346 h 1867"/>
                  <a:gd name="T10" fmla="*/ 77 w 1994"/>
                  <a:gd name="T11" fmla="*/ 444 h 1867"/>
                  <a:gd name="T12" fmla="*/ 108 w 1994"/>
                  <a:gd name="T13" fmla="*/ 541 h 1867"/>
                  <a:gd name="T14" fmla="*/ 145 w 1994"/>
                  <a:gd name="T15" fmla="*/ 637 h 1867"/>
                  <a:gd name="T16" fmla="*/ 186 w 1994"/>
                  <a:gd name="T17" fmla="*/ 732 h 1867"/>
                  <a:gd name="T18" fmla="*/ 209 w 1994"/>
                  <a:gd name="T19" fmla="*/ 779 h 1867"/>
                  <a:gd name="T20" fmla="*/ 243 w 1994"/>
                  <a:gd name="T21" fmla="*/ 842 h 1867"/>
                  <a:gd name="T22" fmla="*/ 315 w 1994"/>
                  <a:gd name="T23" fmla="*/ 961 h 1867"/>
                  <a:gd name="T24" fmla="*/ 396 w 1994"/>
                  <a:gd name="T25" fmla="*/ 1074 h 1867"/>
                  <a:gd name="T26" fmla="*/ 481 w 1994"/>
                  <a:gd name="T27" fmla="*/ 1181 h 1867"/>
                  <a:gd name="T28" fmla="*/ 574 w 1994"/>
                  <a:gd name="T29" fmla="*/ 1281 h 1867"/>
                  <a:gd name="T30" fmla="*/ 673 w 1994"/>
                  <a:gd name="T31" fmla="*/ 1374 h 1867"/>
                  <a:gd name="T32" fmla="*/ 777 w 1994"/>
                  <a:gd name="T33" fmla="*/ 1460 h 1867"/>
                  <a:gd name="T34" fmla="*/ 886 w 1994"/>
                  <a:gd name="T35" fmla="*/ 1538 h 1867"/>
                  <a:gd name="T36" fmla="*/ 1001 w 1994"/>
                  <a:gd name="T37" fmla="*/ 1608 h 1867"/>
                  <a:gd name="T38" fmla="*/ 1119 w 1994"/>
                  <a:gd name="T39" fmla="*/ 1671 h 1867"/>
                  <a:gd name="T40" fmla="*/ 1242 w 1994"/>
                  <a:gd name="T41" fmla="*/ 1726 h 1867"/>
                  <a:gd name="T42" fmla="*/ 1370 w 1994"/>
                  <a:gd name="T43" fmla="*/ 1772 h 1867"/>
                  <a:gd name="T44" fmla="*/ 1501 w 1994"/>
                  <a:gd name="T45" fmla="*/ 1809 h 1867"/>
                  <a:gd name="T46" fmla="*/ 1633 w 1994"/>
                  <a:gd name="T47" fmla="*/ 1837 h 1867"/>
                  <a:gd name="T48" fmla="*/ 1770 w 1994"/>
                  <a:gd name="T49" fmla="*/ 1856 h 1867"/>
                  <a:gd name="T50" fmla="*/ 1910 w 1994"/>
                  <a:gd name="T51" fmla="*/ 1866 h 1867"/>
                  <a:gd name="T52" fmla="*/ 1980 w 1994"/>
                  <a:gd name="T53" fmla="*/ 1867 h 1867"/>
                  <a:gd name="T54" fmla="*/ 1994 w 1994"/>
                  <a:gd name="T55" fmla="*/ 1867 h 1867"/>
                  <a:gd name="T56" fmla="*/ 1994 w 1994"/>
                  <a:gd name="T57" fmla="*/ 0 h 1867"/>
                  <a:gd name="T58" fmla="*/ 0 w 1994"/>
                  <a:gd name="T59" fmla="*/ 0 h 18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994" h="1867">
                    <a:moveTo>
                      <a:pt x="0" y="0"/>
                    </a:moveTo>
                    <a:lnTo>
                      <a:pt x="3" y="49"/>
                    </a:lnTo>
                    <a:lnTo>
                      <a:pt x="14" y="148"/>
                    </a:lnTo>
                    <a:lnTo>
                      <a:pt x="30" y="247"/>
                    </a:lnTo>
                    <a:lnTo>
                      <a:pt x="50" y="346"/>
                    </a:lnTo>
                    <a:lnTo>
                      <a:pt x="77" y="444"/>
                    </a:lnTo>
                    <a:lnTo>
                      <a:pt x="108" y="541"/>
                    </a:lnTo>
                    <a:lnTo>
                      <a:pt x="145" y="637"/>
                    </a:lnTo>
                    <a:lnTo>
                      <a:pt x="186" y="732"/>
                    </a:lnTo>
                    <a:lnTo>
                      <a:pt x="209" y="779"/>
                    </a:lnTo>
                    <a:lnTo>
                      <a:pt x="243" y="842"/>
                    </a:lnTo>
                    <a:lnTo>
                      <a:pt x="315" y="961"/>
                    </a:lnTo>
                    <a:lnTo>
                      <a:pt x="396" y="1074"/>
                    </a:lnTo>
                    <a:lnTo>
                      <a:pt x="481" y="1181"/>
                    </a:lnTo>
                    <a:lnTo>
                      <a:pt x="574" y="1281"/>
                    </a:lnTo>
                    <a:lnTo>
                      <a:pt x="673" y="1374"/>
                    </a:lnTo>
                    <a:lnTo>
                      <a:pt x="777" y="1460"/>
                    </a:lnTo>
                    <a:lnTo>
                      <a:pt x="886" y="1538"/>
                    </a:lnTo>
                    <a:lnTo>
                      <a:pt x="1001" y="1608"/>
                    </a:lnTo>
                    <a:lnTo>
                      <a:pt x="1119" y="1671"/>
                    </a:lnTo>
                    <a:lnTo>
                      <a:pt x="1242" y="1726"/>
                    </a:lnTo>
                    <a:lnTo>
                      <a:pt x="1370" y="1772"/>
                    </a:lnTo>
                    <a:lnTo>
                      <a:pt x="1501" y="1809"/>
                    </a:lnTo>
                    <a:lnTo>
                      <a:pt x="1633" y="1837"/>
                    </a:lnTo>
                    <a:lnTo>
                      <a:pt x="1770" y="1856"/>
                    </a:lnTo>
                    <a:lnTo>
                      <a:pt x="1910" y="1866"/>
                    </a:lnTo>
                    <a:lnTo>
                      <a:pt x="1980" y="1867"/>
                    </a:lnTo>
                    <a:lnTo>
                      <a:pt x="1994" y="1867"/>
                    </a:lnTo>
                    <a:lnTo>
                      <a:pt x="199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EFF842F1-E53E-6E50-5742-A3E7994F1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7" y="4239"/>
                <a:ext cx="223" cy="345"/>
              </a:xfrm>
              <a:custGeom>
                <a:avLst/>
                <a:gdLst>
                  <a:gd name="T0" fmla="*/ 558 w 1116"/>
                  <a:gd name="T1" fmla="*/ 1728 h 1728"/>
                  <a:gd name="T2" fmla="*/ 529 w 1116"/>
                  <a:gd name="T3" fmla="*/ 1728 h 1728"/>
                  <a:gd name="T4" fmla="*/ 474 w 1116"/>
                  <a:gd name="T5" fmla="*/ 1722 h 1728"/>
                  <a:gd name="T6" fmla="*/ 419 w 1116"/>
                  <a:gd name="T7" fmla="*/ 1711 h 1728"/>
                  <a:gd name="T8" fmla="*/ 367 w 1116"/>
                  <a:gd name="T9" fmla="*/ 1695 h 1728"/>
                  <a:gd name="T10" fmla="*/ 317 w 1116"/>
                  <a:gd name="T11" fmla="*/ 1674 h 1728"/>
                  <a:gd name="T12" fmla="*/ 270 w 1116"/>
                  <a:gd name="T13" fmla="*/ 1647 h 1728"/>
                  <a:gd name="T14" fmla="*/ 225 w 1116"/>
                  <a:gd name="T15" fmla="*/ 1617 h 1728"/>
                  <a:gd name="T16" fmla="*/ 183 w 1116"/>
                  <a:gd name="T17" fmla="*/ 1583 h 1728"/>
                  <a:gd name="T18" fmla="*/ 145 w 1116"/>
                  <a:gd name="T19" fmla="*/ 1545 h 1728"/>
                  <a:gd name="T20" fmla="*/ 111 w 1116"/>
                  <a:gd name="T21" fmla="*/ 1504 h 1728"/>
                  <a:gd name="T22" fmla="*/ 82 w 1116"/>
                  <a:gd name="T23" fmla="*/ 1459 h 1728"/>
                  <a:gd name="T24" fmla="*/ 55 w 1116"/>
                  <a:gd name="T25" fmla="*/ 1412 h 1728"/>
                  <a:gd name="T26" fmla="*/ 35 w 1116"/>
                  <a:gd name="T27" fmla="*/ 1362 h 1728"/>
                  <a:gd name="T28" fmla="*/ 18 w 1116"/>
                  <a:gd name="T29" fmla="*/ 1310 h 1728"/>
                  <a:gd name="T30" fmla="*/ 6 w 1116"/>
                  <a:gd name="T31" fmla="*/ 1255 h 1728"/>
                  <a:gd name="T32" fmla="*/ 1 w 1116"/>
                  <a:gd name="T33" fmla="*/ 1199 h 1728"/>
                  <a:gd name="T34" fmla="*/ 0 w 1116"/>
                  <a:gd name="T35" fmla="*/ 1171 h 1728"/>
                  <a:gd name="T36" fmla="*/ 0 w 1116"/>
                  <a:gd name="T37" fmla="*/ 0 h 1728"/>
                  <a:gd name="T38" fmla="*/ 1116 w 1116"/>
                  <a:gd name="T39" fmla="*/ 0 h 1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116" h="1728">
                    <a:moveTo>
                      <a:pt x="558" y="1728"/>
                    </a:moveTo>
                    <a:lnTo>
                      <a:pt x="529" y="1728"/>
                    </a:lnTo>
                    <a:lnTo>
                      <a:pt x="474" y="1722"/>
                    </a:lnTo>
                    <a:lnTo>
                      <a:pt x="419" y="1711"/>
                    </a:lnTo>
                    <a:lnTo>
                      <a:pt x="367" y="1695"/>
                    </a:lnTo>
                    <a:lnTo>
                      <a:pt x="317" y="1674"/>
                    </a:lnTo>
                    <a:lnTo>
                      <a:pt x="270" y="1647"/>
                    </a:lnTo>
                    <a:lnTo>
                      <a:pt x="225" y="1617"/>
                    </a:lnTo>
                    <a:lnTo>
                      <a:pt x="183" y="1583"/>
                    </a:lnTo>
                    <a:lnTo>
                      <a:pt x="145" y="1545"/>
                    </a:lnTo>
                    <a:lnTo>
                      <a:pt x="111" y="1504"/>
                    </a:lnTo>
                    <a:lnTo>
                      <a:pt x="82" y="1459"/>
                    </a:lnTo>
                    <a:lnTo>
                      <a:pt x="55" y="1412"/>
                    </a:lnTo>
                    <a:lnTo>
                      <a:pt x="35" y="1362"/>
                    </a:lnTo>
                    <a:lnTo>
                      <a:pt x="18" y="1310"/>
                    </a:lnTo>
                    <a:lnTo>
                      <a:pt x="6" y="1255"/>
                    </a:lnTo>
                    <a:lnTo>
                      <a:pt x="1" y="1199"/>
                    </a:lnTo>
                    <a:lnTo>
                      <a:pt x="0" y="1171"/>
                    </a:lnTo>
                    <a:lnTo>
                      <a:pt x="0" y="0"/>
                    </a:lnTo>
                    <a:lnTo>
                      <a:pt x="1116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" name="Rectangle 29">
                <a:extLst>
                  <a:ext uri="{FF2B5EF4-FFF2-40B4-BE49-F238E27FC236}">
                    <a16:creationId xmlns:a16="http://schemas.microsoft.com/office/drawing/2014/main" id="{5C6B5B42-BAEF-8EB0-B045-36AC93890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4270"/>
                <a:ext cx="5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4D0E6EE2-B29D-AA14-AF59-3E5F81242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5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8" name="Rectangle 31">
                <a:extLst>
                  <a:ext uri="{FF2B5EF4-FFF2-40B4-BE49-F238E27FC236}">
                    <a16:creationId xmlns:a16="http://schemas.microsoft.com/office/drawing/2014/main" id="{9682C00C-24CE-08CC-7E77-03261E8BEB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3" y="4270"/>
                <a:ext cx="56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9" name="Rectangle 32">
                <a:extLst>
                  <a:ext uri="{FF2B5EF4-FFF2-40B4-BE49-F238E27FC236}">
                    <a16:creationId xmlns:a16="http://schemas.microsoft.com/office/drawing/2014/main" id="{9014291D-B546-E417-1A69-4209CB548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4030"/>
                <a:ext cx="505" cy="55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0" name="Freeform 33">
                <a:extLst>
                  <a:ext uri="{FF2B5EF4-FFF2-40B4-BE49-F238E27FC236}">
                    <a16:creationId xmlns:a16="http://schemas.microsoft.com/office/drawing/2014/main" id="{5BB1B9D1-A464-3172-40A4-5CE28F1DE79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349" y="2828"/>
                <a:ext cx="1784" cy="1784"/>
              </a:xfrm>
              <a:custGeom>
                <a:avLst/>
                <a:gdLst>
                  <a:gd name="T0" fmla="*/ 7890 w 8922"/>
                  <a:gd name="T1" fmla="*/ 8635 h 8922"/>
                  <a:gd name="T2" fmla="*/ 6371 w 8922"/>
                  <a:gd name="T3" fmla="*/ 5925 h 8922"/>
                  <a:gd name="T4" fmla="*/ 8637 w 8922"/>
                  <a:gd name="T5" fmla="*/ 8222 h 8922"/>
                  <a:gd name="T6" fmla="*/ 6469 w 8922"/>
                  <a:gd name="T7" fmla="*/ 5075 h 8922"/>
                  <a:gd name="T8" fmla="*/ 6218 w 8922"/>
                  <a:gd name="T9" fmla="*/ 5186 h 8922"/>
                  <a:gd name="T10" fmla="*/ 2975 w 8922"/>
                  <a:gd name="T11" fmla="*/ 1894 h 8922"/>
                  <a:gd name="T12" fmla="*/ 3304 w 8922"/>
                  <a:gd name="T13" fmla="*/ 1266 h 8922"/>
                  <a:gd name="T14" fmla="*/ 3801 w 8922"/>
                  <a:gd name="T15" fmla="*/ 764 h 8922"/>
                  <a:gd name="T16" fmla="*/ 4323 w 8922"/>
                  <a:gd name="T17" fmla="*/ 466 h 8922"/>
                  <a:gd name="T18" fmla="*/ 5017 w 8922"/>
                  <a:gd name="T19" fmla="*/ 293 h 8922"/>
                  <a:gd name="T20" fmla="*/ 5712 w 8922"/>
                  <a:gd name="T21" fmla="*/ 325 h 8922"/>
                  <a:gd name="T22" fmla="*/ 6364 w 8922"/>
                  <a:gd name="T23" fmla="*/ 552 h 8922"/>
                  <a:gd name="T24" fmla="*/ 6928 w 8922"/>
                  <a:gd name="T25" fmla="*/ 960 h 8922"/>
                  <a:gd name="T26" fmla="*/ 7360 w 8922"/>
                  <a:gd name="T27" fmla="*/ 1534 h 8922"/>
                  <a:gd name="T28" fmla="*/ 7581 w 8922"/>
                  <a:gd name="T29" fmla="*/ 2101 h 8922"/>
                  <a:gd name="T30" fmla="*/ 7649 w 8922"/>
                  <a:gd name="T31" fmla="*/ 2802 h 8922"/>
                  <a:gd name="T32" fmla="*/ 7517 w 8922"/>
                  <a:gd name="T33" fmla="*/ 3480 h 8922"/>
                  <a:gd name="T34" fmla="*/ 7199 w 8922"/>
                  <a:gd name="T35" fmla="*/ 4094 h 8922"/>
                  <a:gd name="T36" fmla="*/ 6705 w 8922"/>
                  <a:gd name="T37" fmla="*/ 4598 h 8922"/>
                  <a:gd name="T38" fmla="*/ 6075 w 8922"/>
                  <a:gd name="T39" fmla="*/ 4943 h 8922"/>
                  <a:gd name="T40" fmla="*/ 5008 w 8922"/>
                  <a:gd name="T41" fmla="*/ 5083 h 8922"/>
                  <a:gd name="T42" fmla="*/ 4039 w 8922"/>
                  <a:gd name="T43" fmla="*/ 4763 h 8922"/>
                  <a:gd name="T44" fmla="*/ 3288 w 8922"/>
                  <a:gd name="T45" fmla="*/ 4082 h 8922"/>
                  <a:gd name="T46" fmla="*/ 2877 w 8922"/>
                  <a:gd name="T47" fmla="*/ 3143 h 8922"/>
                  <a:gd name="T48" fmla="*/ 2927 w 8922"/>
                  <a:gd name="T49" fmla="*/ 2047 h 8922"/>
                  <a:gd name="T50" fmla="*/ 5382 w 8922"/>
                  <a:gd name="T51" fmla="*/ 8493 h 8922"/>
                  <a:gd name="T52" fmla="*/ 1255 w 8922"/>
                  <a:gd name="T53" fmla="*/ 8643 h 8922"/>
                  <a:gd name="T54" fmla="*/ 1394 w 8922"/>
                  <a:gd name="T55" fmla="*/ 8225 h 8922"/>
                  <a:gd name="T56" fmla="*/ 2586 w 8922"/>
                  <a:gd name="T57" fmla="*/ 3030 h 8922"/>
                  <a:gd name="T58" fmla="*/ 2161 w 8922"/>
                  <a:gd name="T59" fmla="*/ 3596 h 8922"/>
                  <a:gd name="T60" fmla="*/ 3108 w 8922"/>
                  <a:gd name="T61" fmla="*/ 4319 h 8922"/>
                  <a:gd name="T62" fmla="*/ 2175 w 8922"/>
                  <a:gd name="T63" fmla="*/ 4796 h 8922"/>
                  <a:gd name="T64" fmla="*/ 4667 w 8922"/>
                  <a:gd name="T65" fmla="*/ 5301 h 8922"/>
                  <a:gd name="T66" fmla="*/ 5479 w 8922"/>
                  <a:gd name="T67" fmla="*/ 8225 h 8922"/>
                  <a:gd name="T68" fmla="*/ 960 w 8922"/>
                  <a:gd name="T69" fmla="*/ 8550 h 8922"/>
                  <a:gd name="T70" fmla="*/ 570 w 8922"/>
                  <a:gd name="T71" fmla="*/ 8624 h 8922"/>
                  <a:gd name="T72" fmla="*/ 280 w 8922"/>
                  <a:gd name="T73" fmla="*/ 8267 h 8922"/>
                  <a:gd name="T74" fmla="*/ 7361 w 8922"/>
                  <a:gd name="T75" fmla="*/ 5117 h 8922"/>
                  <a:gd name="T76" fmla="*/ 7348 w 8922"/>
                  <a:gd name="T77" fmla="*/ 4367 h 8922"/>
                  <a:gd name="T78" fmla="*/ 7907 w 8922"/>
                  <a:gd name="T79" fmla="*/ 3150 h 8922"/>
                  <a:gd name="T80" fmla="*/ 7905 w 8922"/>
                  <a:gd name="T81" fmla="*/ 2182 h 8922"/>
                  <a:gd name="T82" fmla="*/ 7681 w 8922"/>
                  <a:gd name="T83" fmla="*/ 1504 h 8922"/>
                  <a:gd name="T84" fmla="*/ 7314 w 8922"/>
                  <a:gd name="T85" fmla="*/ 945 h 8922"/>
                  <a:gd name="T86" fmla="*/ 6723 w 8922"/>
                  <a:gd name="T87" fmla="*/ 431 h 8922"/>
                  <a:gd name="T88" fmla="*/ 6021 w 8922"/>
                  <a:gd name="T89" fmla="*/ 110 h 8922"/>
                  <a:gd name="T90" fmla="*/ 5254 w 8922"/>
                  <a:gd name="T91" fmla="*/ 0 h 8922"/>
                  <a:gd name="T92" fmla="*/ 4472 w 8922"/>
                  <a:gd name="T93" fmla="*/ 115 h 8922"/>
                  <a:gd name="T94" fmla="*/ 3820 w 8922"/>
                  <a:gd name="T95" fmla="*/ 411 h 8922"/>
                  <a:gd name="T96" fmla="*/ 3118 w 8922"/>
                  <a:gd name="T97" fmla="*/ 1044 h 8922"/>
                  <a:gd name="T98" fmla="*/ 2681 w 8922"/>
                  <a:gd name="T99" fmla="*/ 1894 h 8922"/>
                  <a:gd name="T100" fmla="*/ 0 w 8922"/>
                  <a:gd name="T101" fmla="*/ 6915 h 8922"/>
                  <a:gd name="T102" fmla="*/ 68 w 8922"/>
                  <a:gd name="T103" fmla="*/ 8529 h 8922"/>
                  <a:gd name="T104" fmla="*/ 334 w 8922"/>
                  <a:gd name="T105" fmla="*/ 8822 h 8922"/>
                  <a:gd name="T106" fmla="*/ 697 w 8922"/>
                  <a:gd name="T107" fmla="*/ 8922 h 8922"/>
                  <a:gd name="T108" fmla="*/ 5365 w 8922"/>
                  <a:gd name="T109" fmla="*/ 8854 h 8922"/>
                  <a:gd name="T110" fmla="*/ 5659 w 8922"/>
                  <a:gd name="T111" fmla="*/ 8589 h 8922"/>
                  <a:gd name="T112" fmla="*/ 5758 w 8922"/>
                  <a:gd name="T113" fmla="*/ 8225 h 8922"/>
                  <a:gd name="T114" fmla="*/ 5981 w 8922"/>
                  <a:gd name="T115" fmla="*/ 5827 h 8922"/>
                  <a:gd name="T116" fmla="*/ 7700 w 8922"/>
                  <a:gd name="T117" fmla="*/ 8868 h 8922"/>
                  <a:gd name="T118" fmla="*/ 8001 w 8922"/>
                  <a:gd name="T119" fmla="*/ 8915 h 8922"/>
                  <a:gd name="T120" fmla="*/ 8710 w 8922"/>
                  <a:gd name="T121" fmla="*/ 8576 h 8922"/>
                  <a:gd name="T122" fmla="*/ 8915 w 8922"/>
                  <a:gd name="T123" fmla="*/ 8090 h 8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22" h="8922">
                    <a:moveTo>
                      <a:pt x="8532" y="8364"/>
                    </a:moveTo>
                    <a:lnTo>
                      <a:pt x="8030" y="8615"/>
                    </a:lnTo>
                    <a:lnTo>
                      <a:pt x="8011" y="8624"/>
                    </a:lnTo>
                    <a:lnTo>
                      <a:pt x="7972" y="8637"/>
                    </a:lnTo>
                    <a:lnTo>
                      <a:pt x="7931" y="8640"/>
                    </a:lnTo>
                    <a:lnTo>
                      <a:pt x="7890" y="8635"/>
                    </a:lnTo>
                    <a:lnTo>
                      <a:pt x="7850" y="8622"/>
                    </a:lnTo>
                    <a:lnTo>
                      <a:pt x="7815" y="8601"/>
                    </a:lnTo>
                    <a:lnTo>
                      <a:pt x="7784" y="8573"/>
                    </a:lnTo>
                    <a:lnTo>
                      <a:pt x="7760" y="8537"/>
                    </a:lnTo>
                    <a:lnTo>
                      <a:pt x="7751" y="8517"/>
                    </a:lnTo>
                    <a:lnTo>
                      <a:pt x="6371" y="5925"/>
                    </a:lnTo>
                    <a:lnTo>
                      <a:pt x="7249" y="5478"/>
                    </a:lnTo>
                    <a:lnTo>
                      <a:pt x="8616" y="8086"/>
                    </a:lnTo>
                    <a:lnTo>
                      <a:pt x="8625" y="8103"/>
                    </a:lnTo>
                    <a:lnTo>
                      <a:pt x="8638" y="8142"/>
                    </a:lnTo>
                    <a:lnTo>
                      <a:pt x="8641" y="8182"/>
                    </a:lnTo>
                    <a:lnTo>
                      <a:pt x="8637" y="8222"/>
                    </a:lnTo>
                    <a:lnTo>
                      <a:pt x="8625" y="8259"/>
                    </a:lnTo>
                    <a:lnTo>
                      <a:pt x="8606" y="8295"/>
                    </a:lnTo>
                    <a:lnTo>
                      <a:pt x="8581" y="8326"/>
                    </a:lnTo>
                    <a:lnTo>
                      <a:pt x="8550" y="8353"/>
                    </a:lnTo>
                    <a:lnTo>
                      <a:pt x="8532" y="8364"/>
                    </a:lnTo>
                    <a:close/>
                    <a:moveTo>
                      <a:pt x="6469" y="5075"/>
                    </a:moveTo>
                    <a:lnTo>
                      <a:pt x="6530" y="5043"/>
                    </a:lnTo>
                    <a:lnTo>
                      <a:pt x="6640" y="4981"/>
                    </a:lnTo>
                    <a:lnTo>
                      <a:pt x="6692" y="4949"/>
                    </a:lnTo>
                    <a:lnTo>
                      <a:pt x="6901" y="5353"/>
                    </a:lnTo>
                    <a:lnTo>
                      <a:pt x="6427" y="5590"/>
                    </a:lnTo>
                    <a:lnTo>
                      <a:pt x="6218" y="5186"/>
                    </a:lnTo>
                    <a:lnTo>
                      <a:pt x="6254" y="5175"/>
                    </a:lnTo>
                    <a:lnTo>
                      <a:pt x="6322" y="5149"/>
                    </a:lnTo>
                    <a:lnTo>
                      <a:pt x="6415" y="5106"/>
                    </a:lnTo>
                    <a:lnTo>
                      <a:pt x="6469" y="5075"/>
                    </a:lnTo>
                    <a:close/>
                    <a:moveTo>
                      <a:pt x="2956" y="1952"/>
                    </a:moveTo>
                    <a:lnTo>
                      <a:pt x="2975" y="1894"/>
                    </a:lnTo>
                    <a:lnTo>
                      <a:pt x="3017" y="1783"/>
                    </a:lnTo>
                    <a:lnTo>
                      <a:pt x="3064" y="1673"/>
                    </a:lnTo>
                    <a:lnTo>
                      <a:pt x="3117" y="1566"/>
                    </a:lnTo>
                    <a:lnTo>
                      <a:pt x="3174" y="1463"/>
                    </a:lnTo>
                    <a:lnTo>
                      <a:pt x="3237" y="1362"/>
                    </a:lnTo>
                    <a:lnTo>
                      <a:pt x="3304" y="1266"/>
                    </a:lnTo>
                    <a:lnTo>
                      <a:pt x="3376" y="1173"/>
                    </a:lnTo>
                    <a:lnTo>
                      <a:pt x="3453" y="1083"/>
                    </a:lnTo>
                    <a:lnTo>
                      <a:pt x="3533" y="997"/>
                    </a:lnTo>
                    <a:lnTo>
                      <a:pt x="3618" y="916"/>
                    </a:lnTo>
                    <a:lnTo>
                      <a:pt x="3708" y="838"/>
                    </a:lnTo>
                    <a:lnTo>
                      <a:pt x="3801" y="764"/>
                    </a:lnTo>
                    <a:lnTo>
                      <a:pt x="3897" y="696"/>
                    </a:lnTo>
                    <a:lnTo>
                      <a:pt x="3997" y="631"/>
                    </a:lnTo>
                    <a:lnTo>
                      <a:pt x="4101" y="572"/>
                    </a:lnTo>
                    <a:lnTo>
                      <a:pt x="4154" y="544"/>
                    </a:lnTo>
                    <a:lnTo>
                      <a:pt x="4211" y="516"/>
                    </a:lnTo>
                    <a:lnTo>
                      <a:pt x="4323" y="466"/>
                    </a:lnTo>
                    <a:lnTo>
                      <a:pt x="4436" y="422"/>
                    </a:lnTo>
                    <a:lnTo>
                      <a:pt x="4551" y="385"/>
                    </a:lnTo>
                    <a:lnTo>
                      <a:pt x="4667" y="352"/>
                    </a:lnTo>
                    <a:lnTo>
                      <a:pt x="4784" y="326"/>
                    </a:lnTo>
                    <a:lnTo>
                      <a:pt x="4900" y="306"/>
                    </a:lnTo>
                    <a:lnTo>
                      <a:pt x="5017" y="293"/>
                    </a:lnTo>
                    <a:lnTo>
                      <a:pt x="5134" y="284"/>
                    </a:lnTo>
                    <a:lnTo>
                      <a:pt x="5251" y="281"/>
                    </a:lnTo>
                    <a:lnTo>
                      <a:pt x="5367" y="284"/>
                    </a:lnTo>
                    <a:lnTo>
                      <a:pt x="5483" y="293"/>
                    </a:lnTo>
                    <a:lnTo>
                      <a:pt x="5598" y="306"/>
                    </a:lnTo>
                    <a:lnTo>
                      <a:pt x="5712" y="325"/>
                    </a:lnTo>
                    <a:lnTo>
                      <a:pt x="5825" y="350"/>
                    </a:lnTo>
                    <a:lnTo>
                      <a:pt x="5936" y="381"/>
                    </a:lnTo>
                    <a:lnTo>
                      <a:pt x="6046" y="415"/>
                    </a:lnTo>
                    <a:lnTo>
                      <a:pt x="6154" y="456"/>
                    </a:lnTo>
                    <a:lnTo>
                      <a:pt x="6260" y="502"/>
                    </a:lnTo>
                    <a:lnTo>
                      <a:pt x="6364" y="552"/>
                    </a:lnTo>
                    <a:lnTo>
                      <a:pt x="6465" y="608"/>
                    </a:lnTo>
                    <a:lnTo>
                      <a:pt x="6563" y="669"/>
                    </a:lnTo>
                    <a:lnTo>
                      <a:pt x="6659" y="734"/>
                    </a:lnTo>
                    <a:lnTo>
                      <a:pt x="6752" y="805"/>
                    </a:lnTo>
                    <a:lnTo>
                      <a:pt x="6841" y="879"/>
                    </a:lnTo>
                    <a:lnTo>
                      <a:pt x="6928" y="960"/>
                    </a:lnTo>
                    <a:lnTo>
                      <a:pt x="7011" y="1044"/>
                    </a:lnTo>
                    <a:lnTo>
                      <a:pt x="7089" y="1133"/>
                    </a:lnTo>
                    <a:lnTo>
                      <a:pt x="7163" y="1226"/>
                    </a:lnTo>
                    <a:lnTo>
                      <a:pt x="7233" y="1325"/>
                    </a:lnTo>
                    <a:lnTo>
                      <a:pt x="7299" y="1427"/>
                    </a:lnTo>
                    <a:lnTo>
                      <a:pt x="7360" y="1534"/>
                    </a:lnTo>
                    <a:lnTo>
                      <a:pt x="7389" y="1589"/>
                    </a:lnTo>
                    <a:lnTo>
                      <a:pt x="7416" y="1645"/>
                    </a:lnTo>
                    <a:lnTo>
                      <a:pt x="7467" y="1757"/>
                    </a:lnTo>
                    <a:lnTo>
                      <a:pt x="7511" y="1871"/>
                    </a:lnTo>
                    <a:lnTo>
                      <a:pt x="7548" y="1986"/>
                    </a:lnTo>
                    <a:lnTo>
                      <a:pt x="7581" y="2101"/>
                    </a:lnTo>
                    <a:lnTo>
                      <a:pt x="7606" y="2218"/>
                    </a:lnTo>
                    <a:lnTo>
                      <a:pt x="7627" y="2335"/>
                    </a:lnTo>
                    <a:lnTo>
                      <a:pt x="7640" y="2452"/>
                    </a:lnTo>
                    <a:lnTo>
                      <a:pt x="7649" y="2569"/>
                    </a:lnTo>
                    <a:lnTo>
                      <a:pt x="7652" y="2686"/>
                    </a:lnTo>
                    <a:lnTo>
                      <a:pt x="7649" y="2802"/>
                    </a:lnTo>
                    <a:lnTo>
                      <a:pt x="7640" y="2918"/>
                    </a:lnTo>
                    <a:lnTo>
                      <a:pt x="7627" y="3033"/>
                    </a:lnTo>
                    <a:lnTo>
                      <a:pt x="7607" y="3147"/>
                    </a:lnTo>
                    <a:lnTo>
                      <a:pt x="7583" y="3260"/>
                    </a:lnTo>
                    <a:lnTo>
                      <a:pt x="7552" y="3371"/>
                    </a:lnTo>
                    <a:lnTo>
                      <a:pt x="7517" y="3480"/>
                    </a:lnTo>
                    <a:lnTo>
                      <a:pt x="7477" y="3588"/>
                    </a:lnTo>
                    <a:lnTo>
                      <a:pt x="7431" y="3695"/>
                    </a:lnTo>
                    <a:lnTo>
                      <a:pt x="7381" y="3798"/>
                    </a:lnTo>
                    <a:lnTo>
                      <a:pt x="7324" y="3900"/>
                    </a:lnTo>
                    <a:lnTo>
                      <a:pt x="7264" y="3998"/>
                    </a:lnTo>
                    <a:lnTo>
                      <a:pt x="7199" y="4094"/>
                    </a:lnTo>
                    <a:lnTo>
                      <a:pt x="7128" y="4187"/>
                    </a:lnTo>
                    <a:lnTo>
                      <a:pt x="7053" y="4276"/>
                    </a:lnTo>
                    <a:lnTo>
                      <a:pt x="6973" y="4363"/>
                    </a:lnTo>
                    <a:lnTo>
                      <a:pt x="6888" y="4444"/>
                    </a:lnTo>
                    <a:lnTo>
                      <a:pt x="6800" y="4524"/>
                    </a:lnTo>
                    <a:lnTo>
                      <a:pt x="6705" y="4598"/>
                    </a:lnTo>
                    <a:lnTo>
                      <a:pt x="6608" y="4668"/>
                    </a:lnTo>
                    <a:lnTo>
                      <a:pt x="6506" y="4734"/>
                    </a:lnTo>
                    <a:lnTo>
                      <a:pt x="6398" y="4795"/>
                    </a:lnTo>
                    <a:lnTo>
                      <a:pt x="6344" y="4824"/>
                    </a:lnTo>
                    <a:lnTo>
                      <a:pt x="6255" y="4868"/>
                    </a:lnTo>
                    <a:lnTo>
                      <a:pt x="6075" y="4943"/>
                    </a:lnTo>
                    <a:lnTo>
                      <a:pt x="5896" y="5003"/>
                    </a:lnTo>
                    <a:lnTo>
                      <a:pt x="5716" y="5048"/>
                    </a:lnTo>
                    <a:lnTo>
                      <a:pt x="5537" y="5077"/>
                    </a:lnTo>
                    <a:lnTo>
                      <a:pt x="5359" y="5093"/>
                    </a:lnTo>
                    <a:lnTo>
                      <a:pt x="5182" y="5095"/>
                    </a:lnTo>
                    <a:lnTo>
                      <a:pt x="5008" y="5083"/>
                    </a:lnTo>
                    <a:lnTo>
                      <a:pt x="4836" y="5059"/>
                    </a:lnTo>
                    <a:lnTo>
                      <a:pt x="4668" y="5022"/>
                    </a:lnTo>
                    <a:lnTo>
                      <a:pt x="4503" y="4974"/>
                    </a:lnTo>
                    <a:lnTo>
                      <a:pt x="4343" y="4915"/>
                    </a:lnTo>
                    <a:lnTo>
                      <a:pt x="4189" y="4844"/>
                    </a:lnTo>
                    <a:lnTo>
                      <a:pt x="4039" y="4763"/>
                    </a:lnTo>
                    <a:lnTo>
                      <a:pt x="3895" y="4671"/>
                    </a:lnTo>
                    <a:lnTo>
                      <a:pt x="3758" y="4571"/>
                    </a:lnTo>
                    <a:lnTo>
                      <a:pt x="3628" y="4461"/>
                    </a:lnTo>
                    <a:lnTo>
                      <a:pt x="3507" y="4343"/>
                    </a:lnTo>
                    <a:lnTo>
                      <a:pt x="3393" y="4216"/>
                    </a:lnTo>
                    <a:lnTo>
                      <a:pt x="3288" y="4082"/>
                    </a:lnTo>
                    <a:lnTo>
                      <a:pt x="3192" y="3940"/>
                    </a:lnTo>
                    <a:lnTo>
                      <a:pt x="3108" y="3793"/>
                    </a:lnTo>
                    <a:lnTo>
                      <a:pt x="3032" y="3638"/>
                    </a:lnTo>
                    <a:lnTo>
                      <a:pt x="2968" y="3478"/>
                    </a:lnTo>
                    <a:lnTo>
                      <a:pt x="2917" y="3313"/>
                    </a:lnTo>
                    <a:lnTo>
                      <a:pt x="2877" y="3143"/>
                    </a:lnTo>
                    <a:lnTo>
                      <a:pt x="2850" y="2968"/>
                    </a:lnTo>
                    <a:lnTo>
                      <a:pt x="2837" y="2790"/>
                    </a:lnTo>
                    <a:lnTo>
                      <a:pt x="2837" y="2608"/>
                    </a:lnTo>
                    <a:lnTo>
                      <a:pt x="2851" y="2423"/>
                    </a:lnTo>
                    <a:lnTo>
                      <a:pt x="2881" y="2236"/>
                    </a:lnTo>
                    <a:lnTo>
                      <a:pt x="2927" y="2047"/>
                    </a:lnTo>
                    <a:lnTo>
                      <a:pt x="2956" y="1952"/>
                    </a:lnTo>
                    <a:close/>
                    <a:moveTo>
                      <a:pt x="5479" y="8225"/>
                    </a:moveTo>
                    <a:lnTo>
                      <a:pt x="5478" y="8269"/>
                    </a:lnTo>
                    <a:lnTo>
                      <a:pt x="5460" y="8351"/>
                    </a:lnTo>
                    <a:lnTo>
                      <a:pt x="5428" y="8427"/>
                    </a:lnTo>
                    <a:lnTo>
                      <a:pt x="5382" y="8493"/>
                    </a:lnTo>
                    <a:lnTo>
                      <a:pt x="5324" y="8550"/>
                    </a:lnTo>
                    <a:lnTo>
                      <a:pt x="5257" y="8594"/>
                    </a:lnTo>
                    <a:lnTo>
                      <a:pt x="5182" y="8625"/>
                    </a:lnTo>
                    <a:lnTo>
                      <a:pt x="5103" y="8641"/>
                    </a:lnTo>
                    <a:lnTo>
                      <a:pt x="5061" y="8643"/>
                    </a:lnTo>
                    <a:lnTo>
                      <a:pt x="1255" y="8643"/>
                    </a:lnTo>
                    <a:lnTo>
                      <a:pt x="1285" y="8600"/>
                    </a:lnTo>
                    <a:lnTo>
                      <a:pt x="1336" y="8502"/>
                    </a:lnTo>
                    <a:lnTo>
                      <a:pt x="1373" y="8395"/>
                    </a:lnTo>
                    <a:lnTo>
                      <a:pt x="1389" y="8310"/>
                    </a:lnTo>
                    <a:lnTo>
                      <a:pt x="1394" y="8253"/>
                    </a:lnTo>
                    <a:lnTo>
                      <a:pt x="1394" y="8225"/>
                    </a:lnTo>
                    <a:lnTo>
                      <a:pt x="1394" y="2579"/>
                    </a:lnTo>
                    <a:lnTo>
                      <a:pt x="2565" y="2579"/>
                    </a:lnTo>
                    <a:lnTo>
                      <a:pt x="2563" y="2644"/>
                    </a:lnTo>
                    <a:lnTo>
                      <a:pt x="2565" y="2774"/>
                    </a:lnTo>
                    <a:lnTo>
                      <a:pt x="2572" y="2902"/>
                    </a:lnTo>
                    <a:lnTo>
                      <a:pt x="2586" y="3030"/>
                    </a:lnTo>
                    <a:lnTo>
                      <a:pt x="2606" y="3156"/>
                    </a:lnTo>
                    <a:lnTo>
                      <a:pt x="2631" y="3283"/>
                    </a:lnTo>
                    <a:lnTo>
                      <a:pt x="2661" y="3408"/>
                    </a:lnTo>
                    <a:lnTo>
                      <a:pt x="2698" y="3534"/>
                    </a:lnTo>
                    <a:lnTo>
                      <a:pt x="2719" y="3596"/>
                    </a:lnTo>
                    <a:lnTo>
                      <a:pt x="2161" y="3596"/>
                    </a:lnTo>
                    <a:lnTo>
                      <a:pt x="2161" y="3876"/>
                    </a:lnTo>
                    <a:lnTo>
                      <a:pt x="2830" y="3876"/>
                    </a:lnTo>
                    <a:lnTo>
                      <a:pt x="2865" y="3942"/>
                    </a:lnTo>
                    <a:lnTo>
                      <a:pt x="2939" y="4073"/>
                    </a:lnTo>
                    <a:lnTo>
                      <a:pt x="3020" y="4199"/>
                    </a:lnTo>
                    <a:lnTo>
                      <a:pt x="3108" y="4319"/>
                    </a:lnTo>
                    <a:lnTo>
                      <a:pt x="3202" y="4434"/>
                    </a:lnTo>
                    <a:lnTo>
                      <a:pt x="3302" y="4544"/>
                    </a:lnTo>
                    <a:lnTo>
                      <a:pt x="3410" y="4648"/>
                    </a:lnTo>
                    <a:lnTo>
                      <a:pt x="3524" y="4748"/>
                    </a:lnTo>
                    <a:lnTo>
                      <a:pt x="3583" y="4796"/>
                    </a:lnTo>
                    <a:lnTo>
                      <a:pt x="2175" y="4796"/>
                    </a:lnTo>
                    <a:lnTo>
                      <a:pt x="2175" y="5075"/>
                    </a:lnTo>
                    <a:lnTo>
                      <a:pt x="4043" y="5075"/>
                    </a:lnTo>
                    <a:lnTo>
                      <a:pt x="4132" y="5118"/>
                    </a:lnTo>
                    <a:lnTo>
                      <a:pt x="4310" y="5192"/>
                    </a:lnTo>
                    <a:lnTo>
                      <a:pt x="4488" y="5252"/>
                    </a:lnTo>
                    <a:lnTo>
                      <a:pt x="4667" y="5301"/>
                    </a:lnTo>
                    <a:lnTo>
                      <a:pt x="4845" y="5334"/>
                    </a:lnTo>
                    <a:lnTo>
                      <a:pt x="5025" y="5355"/>
                    </a:lnTo>
                    <a:lnTo>
                      <a:pt x="5206" y="5363"/>
                    </a:lnTo>
                    <a:lnTo>
                      <a:pt x="5388" y="5360"/>
                    </a:lnTo>
                    <a:lnTo>
                      <a:pt x="5479" y="5353"/>
                    </a:lnTo>
                    <a:lnTo>
                      <a:pt x="5479" y="8225"/>
                    </a:lnTo>
                    <a:close/>
                    <a:moveTo>
                      <a:pt x="1116" y="8225"/>
                    </a:moveTo>
                    <a:lnTo>
                      <a:pt x="1114" y="8269"/>
                    </a:lnTo>
                    <a:lnTo>
                      <a:pt x="1097" y="8351"/>
                    </a:lnTo>
                    <a:lnTo>
                      <a:pt x="1063" y="8427"/>
                    </a:lnTo>
                    <a:lnTo>
                      <a:pt x="1017" y="8493"/>
                    </a:lnTo>
                    <a:lnTo>
                      <a:pt x="960" y="8550"/>
                    </a:lnTo>
                    <a:lnTo>
                      <a:pt x="893" y="8594"/>
                    </a:lnTo>
                    <a:lnTo>
                      <a:pt x="819" y="8625"/>
                    </a:lnTo>
                    <a:lnTo>
                      <a:pt x="738" y="8641"/>
                    </a:lnTo>
                    <a:lnTo>
                      <a:pt x="697" y="8643"/>
                    </a:lnTo>
                    <a:lnTo>
                      <a:pt x="653" y="8641"/>
                    </a:lnTo>
                    <a:lnTo>
                      <a:pt x="570" y="8624"/>
                    </a:lnTo>
                    <a:lnTo>
                      <a:pt x="495" y="8592"/>
                    </a:lnTo>
                    <a:lnTo>
                      <a:pt x="428" y="8546"/>
                    </a:lnTo>
                    <a:lnTo>
                      <a:pt x="372" y="8488"/>
                    </a:lnTo>
                    <a:lnTo>
                      <a:pt x="327" y="8420"/>
                    </a:lnTo>
                    <a:lnTo>
                      <a:pt x="297" y="8346"/>
                    </a:lnTo>
                    <a:lnTo>
                      <a:pt x="280" y="8267"/>
                    </a:lnTo>
                    <a:lnTo>
                      <a:pt x="279" y="8225"/>
                    </a:lnTo>
                    <a:lnTo>
                      <a:pt x="279" y="7193"/>
                    </a:lnTo>
                    <a:lnTo>
                      <a:pt x="1116" y="7193"/>
                    </a:lnTo>
                    <a:lnTo>
                      <a:pt x="1116" y="8225"/>
                    </a:lnTo>
                    <a:close/>
                    <a:moveTo>
                      <a:pt x="8867" y="7946"/>
                    </a:moveTo>
                    <a:lnTo>
                      <a:pt x="7361" y="5117"/>
                    </a:lnTo>
                    <a:lnTo>
                      <a:pt x="7165" y="5214"/>
                    </a:lnTo>
                    <a:lnTo>
                      <a:pt x="6943" y="4767"/>
                    </a:lnTo>
                    <a:lnTo>
                      <a:pt x="6988" y="4732"/>
                    </a:lnTo>
                    <a:lnTo>
                      <a:pt x="7075" y="4656"/>
                    </a:lnTo>
                    <a:lnTo>
                      <a:pt x="7198" y="4537"/>
                    </a:lnTo>
                    <a:lnTo>
                      <a:pt x="7348" y="4367"/>
                    </a:lnTo>
                    <a:lnTo>
                      <a:pt x="7483" y="4185"/>
                    </a:lnTo>
                    <a:lnTo>
                      <a:pt x="7603" y="3994"/>
                    </a:lnTo>
                    <a:lnTo>
                      <a:pt x="7704" y="3793"/>
                    </a:lnTo>
                    <a:lnTo>
                      <a:pt x="7790" y="3585"/>
                    </a:lnTo>
                    <a:lnTo>
                      <a:pt x="7858" y="3370"/>
                    </a:lnTo>
                    <a:lnTo>
                      <a:pt x="7907" y="3150"/>
                    </a:lnTo>
                    <a:lnTo>
                      <a:pt x="7938" y="2925"/>
                    </a:lnTo>
                    <a:lnTo>
                      <a:pt x="7951" y="2698"/>
                    </a:lnTo>
                    <a:lnTo>
                      <a:pt x="7946" y="2527"/>
                    </a:lnTo>
                    <a:lnTo>
                      <a:pt x="7937" y="2412"/>
                    </a:lnTo>
                    <a:lnTo>
                      <a:pt x="7924" y="2297"/>
                    </a:lnTo>
                    <a:lnTo>
                      <a:pt x="7905" y="2182"/>
                    </a:lnTo>
                    <a:lnTo>
                      <a:pt x="7881" y="2068"/>
                    </a:lnTo>
                    <a:lnTo>
                      <a:pt x="7851" y="1954"/>
                    </a:lnTo>
                    <a:lnTo>
                      <a:pt x="7817" y="1840"/>
                    </a:lnTo>
                    <a:lnTo>
                      <a:pt x="7777" y="1728"/>
                    </a:lnTo>
                    <a:lnTo>
                      <a:pt x="7732" y="1616"/>
                    </a:lnTo>
                    <a:lnTo>
                      <a:pt x="7681" y="1504"/>
                    </a:lnTo>
                    <a:lnTo>
                      <a:pt x="7654" y="1450"/>
                    </a:lnTo>
                    <a:lnTo>
                      <a:pt x="7621" y="1388"/>
                    </a:lnTo>
                    <a:lnTo>
                      <a:pt x="7552" y="1270"/>
                    </a:lnTo>
                    <a:lnTo>
                      <a:pt x="7477" y="1157"/>
                    </a:lnTo>
                    <a:lnTo>
                      <a:pt x="7398" y="1049"/>
                    </a:lnTo>
                    <a:lnTo>
                      <a:pt x="7314" y="945"/>
                    </a:lnTo>
                    <a:lnTo>
                      <a:pt x="7225" y="847"/>
                    </a:lnTo>
                    <a:lnTo>
                      <a:pt x="7132" y="753"/>
                    </a:lnTo>
                    <a:lnTo>
                      <a:pt x="7036" y="664"/>
                    </a:lnTo>
                    <a:lnTo>
                      <a:pt x="6934" y="581"/>
                    </a:lnTo>
                    <a:lnTo>
                      <a:pt x="6831" y="503"/>
                    </a:lnTo>
                    <a:lnTo>
                      <a:pt x="6723" y="431"/>
                    </a:lnTo>
                    <a:lnTo>
                      <a:pt x="6612" y="363"/>
                    </a:lnTo>
                    <a:lnTo>
                      <a:pt x="6498" y="301"/>
                    </a:lnTo>
                    <a:lnTo>
                      <a:pt x="6382" y="245"/>
                    </a:lnTo>
                    <a:lnTo>
                      <a:pt x="6264" y="194"/>
                    </a:lnTo>
                    <a:lnTo>
                      <a:pt x="6143" y="150"/>
                    </a:lnTo>
                    <a:lnTo>
                      <a:pt x="6021" y="110"/>
                    </a:lnTo>
                    <a:lnTo>
                      <a:pt x="5896" y="76"/>
                    </a:lnTo>
                    <a:lnTo>
                      <a:pt x="5770" y="49"/>
                    </a:lnTo>
                    <a:lnTo>
                      <a:pt x="5642" y="27"/>
                    </a:lnTo>
                    <a:lnTo>
                      <a:pt x="5513" y="13"/>
                    </a:lnTo>
                    <a:lnTo>
                      <a:pt x="5384" y="3"/>
                    </a:lnTo>
                    <a:lnTo>
                      <a:pt x="5254" y="0"/>
                    </a:lnTo>
                    <a:lnTo>
                      <a:pt x="5123" y="3"/>
                    </a:lnTo>
                    <a:lnTo>
                      <a:pt x="4993" y="13"/>
                    </a:lnTo>
                    <a:lnTo>
                      <a:pt x="4862" y="28"/>
                    </a:lnTo>
                    <a:lnTo>
                      <a:pt x="4731" y="50"/>
                    </a:lnTo>
                    <a:lnTo>
                      <a:pt x="4602" y="79"/>
                    </a:lnTo>
                    <a:lnTo>
                      <a:pt x="4472" y="115"/>
                    </a:lnTo>
                    <a:lnTo>
                      <a:pt x="4344" y="157"/>
                    </a:lnTo>
                    <a:lnTo>
                      <a:pt x="4217" y="206"/>
                    </a:lnTo>
                    <a:lnTo>
                      <a:pt x="4091" y="262"/>
                    </a:lnTo>
                    <a:lnTo>
                      <a:pt x="4029" y="293"/>
                    </a:lnTo>
                    <a:lnTo>
                      <a:pt x="3958" y="330"/>
                    </a:lnTo>
                    <a:lnTo>
                      <a:pt x="3820" y="411"/>
                    </a:lnTo>
                    <a:lnTo>
                      <a:pt x="3687" y="500"/>
                    </a:lnTo>
                    <a:lnTo>
                      <a:pt x="3559" y="595"/>
                    </a:lnTo>
                    <a:lnTo>
                      <a:pt x="3439" y="697"/>
                    </a:lnTo>
                    <a:lnTo>
                      <a:pt x="3325" y="807"/>
                    </a:lnTo>
                    <a:lnTo>
                      <a:pt x="3217" y="923"/>
                    </a:lnTo>
                    <a:lnTo>
                      <a:pt x="3118" y="1044"/>
                    </a:lnTo>
                    <a:lnTo>
                      <a:pt x="3025" y="1173"/>
                    </a:lnTo>
                    <a:lnTo>
                      <a:pt x="2939" y="1307"/>
                    </a:lnTo>
                    <a:lnTo>
                      <a:pt x="2863" y="1446"/>
                    </a:lnTo>
                    <a:lnTo>
                      <a:pt x="2794" y="1590"/>
                    </a:lnTo>
                    <a:lnTo>
                      <a:pt x="2733" y="1741"/>
                    </a:lnTo>
                    <a:lnTo>
                      <a:pt x="2681" y="1894"/>
                    </a:lnTo>
                    <a:lnTo>
                      <a:pt x="2639" y="2053"/>
                    </a:lnTo>
                    <a:lnTo>
                      <a:pt x="2606" y="2216"/>
                    </a:lnTo>
                    <a:lnTo>
                      <a:pt x="2593" y="2300"/>
                    </a:lnTo>
                    <a:lnTo>
                      <a:pt x="1116" y="2300"/>
                    </a:lnTo>
                    <a:lnTo>
                      <a:pt x="1116" y="6915"/>
                    </a:lnTo>
                    <a:lnTo>
                      <a:pt x="0" y="6915"/>
                    </a:lnTo>
                    <a:lnTo>
                      <a:pt x="0" y="8225"/>
                    </a:lnTo>
                    <a:lnTo>
                      <a:pt x="1" y="8261"/>
                    </a:lnTo>
                    <a:lnTo>
                      <a:pt x="7" y="8332"/>
                    </a:lnTo>
                    <a:lnTo>
                      <a:pt x="21" y="8400"/>
                    </a:lnTo>
                    <a:lnTo>
                      <a:pt x="42" y="8466"/>
                    </a:lnTo>
                    <a:lnTo>
                      <a:pt x="68" y="8529"/>
                    </a:lnTo>
                    <a:lnTo>
                      <a:pt x="99" y="8589"/>
                    </a:lnTo>
                    <a:lnTo>
                      <a:pt x="137" y="8644"/>
                    </a:lnTo>
                    <a:lnTo>
                      <a:pt x="179" y="8695"/>
                    </a:lnTo>
                    <a:lnTo>
                      <a:pt x="226" y="8742"/>
                    </a:lnTo>
                    <a:lnTo>
                      <a:pt x="277" y="8785"/>
                    </a:lnTo>
                    <a:lnTo>
                      <a:pt x="334" y="8822"/>
                    </a:lnTo>
                    <a:lnTo>
                      <a:pt x="392" y="8854"/>
                    </a:lnTo>
                    <a:lnTo>
                      <a:pt x="455" y="8880"/>
                    </a:lnTo>
                    <a:lnTo>
                      <a:pt x="521" y="8900"/>
                    </a:lnTo>
                    <a:lnTo>
                      <a:pt x="590" y="8914"/>
                    </a:lnTo>
                    <a:lnTo>
                      <a:pt x="661" y="8921"/>
                    </a:lnTo>
                    <a:lnTo>
                      <a:pt x="697" y="8922"/>
                    </a:lnTo>
                    <a:lnTo>
                      <a:pt x="5061" y="8922"/>
                    </a:lnTo>
                    <a:lnTo>
                      <a:pt x="5097" y="8921"/>
                    </a:lnTo>
                    <a:lnTo>
                      <a:pt x="5168" y="8914"/>
                    </a:lnTo>
                    <a:lnTo>
                      <a:pt x="5236" y="8900"/>
                    </a:lnTo>
                    <a:lnTo>
                      <a:pt x="5302" y="8880"/>
                    </a:lnTo>
                    <a:lnTo>
                      <a:pt x="5365" y="8854"/>
                    </a:lnTo>
                    <a:lnTo>
                      <a:pt x="5425" y="8822"/>
                    </a:lnTo>
                    <a:lnTo>
                      <a:pt x="5480" y="8785"/>
                    </a:lnTo>
                    <a:lnTo>
                      <a:pt x="5531" y="8742"/>
                    </a:lnTo>
                    <a:lnTo>
                      <a:pt x="5578" y="8695"/>
                    </a:lnTo>
                    <a:lnTo>
                      <a:pt x="5621" y="8644"/>
                    </a:lnTo>
                    <a:lnTo>
                      <a:pt x="5659" y="8589"/>
                    </a:lnTo>
                    <a:lnTo>
                      <a:pt x="5690" y="8529"/>
                    </a:lnTo>
                    <a:lnTo>
                      <a:pt x="5716" y="8466"/>
                    </a:lnTo>
                    <a:lnTo>
                      <a:pt x="5736" y="8400"/>
                    </a:lnTo>
                    <a:lnTo>
                      <a:pt x="5750" y="8332"/>
                    </a:lnTo>
                    <a:lnTo>
                      <a:pt x="5757" y="8261"/>
                    </a:lnTo>
                    <a:lnTo>
                      <a:pt x="5758" y="8225"/>
                    </a:lnTo>
                    <a:lnTo>
                      <a:pt x="5758" y="5326"/>
                    </a:lnTo>
                    <a:lnTo>
                      <a:pt x="5810" y="5315"/>
                    </a:lnTo>
                    <a:lnTo>
                      <a:pt x="5915" y="5289"/>
                    </a:lnTo>
                    <a:lnTo>
                      <a:pt x="5967" y="5269"/>
                    </a:lnTo>
                    <a:lnTo>
                      <a:pt x="6190" y="5716"/>
                    </a:lnTo>
                    <a:lnTo>
                      <a:pt x="5981" y="5827"/>
                    </a:lnTo>
                    <a:lnTo>
                      <a:pt x="7486" y="8657"/>
                    </a:lnTo>
                    <a:lnTo>
                      <a:pt x="7503" y="8688"/>
                    </a:lnTo>
                    <a:lnTo>
                      <a:pt x="7543" y="8743"/>
                    </a:lnTo>
                    <a:lnTo>
                      <a:pt x="7590" y="8792"/>
                    </a:lnTo>
                    <a:lnTo>
                      <a:pt x="7642" y="8834"/>
                    </a:lnTo>
                    <a:lnTo>
                      <a:pt x="7700" y="8868"/>
                    </a:lnTo>
                    <a:lnTo>
                      <a:pt x="7761" y="8894"/>
                    </a:lnTo>
                    <a:lnTo>
                      <a:pt x="7824" y="8912"/>
                    </a:lnTo>
                    <a:lnTo>
                      <a:pt x="7887" y="8921"/>
                    </a:lnTo>
                    <a:lnTo>
                      <a:pt x="7918" y="8922"/>
                    </a:lnTo>
                    <a:lnTo>
                      <a:pt x="7946" y="8921"/>
                    </a:lnTo>
                    <a:lnTo>
                      <a:pt x="8001" y="8915"/>
                    </a:lnTo>
                    <a:lnTo>
                      <a:pt x="8058" y="8902"/>
                    </a:lnTo>
                    <a:lnTo>
                      <a:pt x="8115" y="8880"/>
                    </a:lnTo>
                    <a:lnTo>
                      <a:pt x="8142" y="8866"/>
                    </a:lnTo>
                    <a:lnTo>
                      <a:pt x="8644" y="8615"/>
                    </a:lnTo>
                    <a:lnTo>
                      <a:pt x="8667" y="8603"/>
                    </a:lnTo>
                    <a:lnTo>
                      <a:pt x="8710" y="8576"/>
                    </a:lnTo>
                    <a:lnTo>
                      <a:pt x="8768" y="8529"/>
                    </a:lnTo>
                    <a:lnTo>
                      <a:pt x="8832" y="8455"/>
                    </a:lnTo>
                    <a:lnTo>
                      <a:pt x="8880" y="8372"/>
                    </a:lnTo>
                    <a:lnTo>
                      <a:pt x="8910" y="8282"/>
                    </a:lnTo>
                    <a:lnTo>
                      <a:pt x="8922" y="8187"/>
                    </a:lnTo>
                    <a:lnTo>
                      <a:pt x="8915" y="8090"/>
                    </a:lnTo>
                    <a:lnTo>
                      <a:pt x="8896" y="8018"/>
                    </a:lnTo>
                    <a:lnTo>
                      <a:pt x="8878" y="7970"/>
                    </a:lnTo>
                    <a:lnTo>
                      <a:pt x="8867" y="794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Freeform 34">
                <a:extLst>
                  <a:ext uri="{FF2B5EF4-FFF2-40B4-BE49-F238E27FC236}">
                    <a16:creationId xmlns:a16="http://schemas.microsoft.com/office/drawing/2014/main" id="{86CE0C65-FDAC-A523-D828-BDD694E14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4053"/>
                <a:ext cx="75" cy="76"/>
              </a:xfrm>
              <a:custGeom>
                <a:avLst/>
                <a:gdLst>
                  <a:gd name="T0" fmla="*/ 0 w 378"/>
                  <a:gd name="T1" fmla="*/ 135 h 379"/>
                  <a:gd name="T2" fmla="*/ 243 w 378"/>
                  <a:gd name="T3" fmla="*/ 0 h 379"/>
                  <a:gd name="T4" fmla="*/ 378 w 378"/>
                  <a:gd name="T5" fmla="*/ 244 h 379"/>
                  <a:gd name="T6" fmla="*/ 135 w 378"/>
                  <a:gd name="T7" fmla="*/ 379 h 379"/>
                  <a:gd name="T8" fmla="*/ 0 w 378"/>
                  <a:gd name="T9" fmla="*/ 135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8" h="379">
                    <a:moveTo>
                      <a:pt x="0" y="135"/>
                    </a:moveTo>
                    <a:lnTo>
                      <a:pt x="243" y="0"/>
                    </a:lnTo>
                    <a:lnTo>
                      <a:pt x="378" y="244"/>
                    </a:lnTo>
                    <a:lnTo>
                      <a:pt x="135" y="379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2" name="Freeform 35">
                <a:extLst>
                  <a:ext uri="{FF2B5EF4-FFF2-40B4-BE49-F238E27FC236}">
                    <a16:creationId xmlns:a16="http://schemas.microsoft.com/office/drawing/2014/main" id="{75C7054F-8E9B-ABDC-BCFB-D35E911EE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8" y="4197"/>
                <a:ext cx="76" cy="76"/>
              </a:xfrm>
              <a:custGeom>
                <a:avLst/>
                <a:gdLst>
                  <a:gd name="T0" fmla="*/ 0 w 380"/>
                  <a:gd name="T1" fmla="*/ 135 h 378"/>
                  <a:gd name="T2" fmla="*/ 245 w 380"/>
                  <a:gd name="T3" fmla="*/ 0 h 378"/>
                  <a:gd name="T4" fmla="*/ 380 w 380"/>
                  <a:gd name="T5" fmla="*/ 243 h 378"/>
                  <a:gd name="T6" fmla="*/ 135 w 380"/>
                  <a:gd name="T7" fmla="*/ 378 h 378"/>
                  <a:gd name="T8" fmla="*/ 0 w 380"/>
                  <a:gd name="T9" fmla="*/ 135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0" h="378">
                    <a:moveTo>
                      <a:pt x="0" y="135"/>
                    </a:moveTo>
                    <a:lnTo>
                      <a:pt x="245" y="0"/>
                    </a:lnTo>
                    <a:lnTo>
                      <a:pt x="380" y="243"/>
                    </a:lnTo>
                    <a:lnTo>
                      <a:pt x="135" y="378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3" name="Freeform 36">
                <a:extLst>
                  <a:ext uri="{FF2B5EF4-FFF2-40B4-BE49-F238E27FC236}">
                    <a16:creationId xmlns:a16="http://schemas.microsoft.com/office/drawing/2014/main" id="{41A1B837-44DD-122A-8EF6-990CDF4C9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" y="4346"/>
                <a:ext cx="76" cy="76"/>
              </a:xfrm>
              <a:custGeom>
                <a:avLst/>
                <a:gdLst>
                  <a:gd name="T0" fmla="*/ 0 w 379"/>
                  <a:gd name="T1" fmla="*/ 135 h 380"/>
                  <a:gd name="T2" fmla="*/ 244 w 379"/>
                  <a:gd name="T3" fmla="*/ 0 h 380"/>
                  <a:gd name="T4" fmla="*/ 379 w 379"/>
                  <a:gd name="T5" fmla="*/ 245 h 380"/>
                  <a:gd name="T6" fmla="*/ 135 w 379"/>
                  <a:gd name="T7" fmla="*/ 380 h 380"/>
                  <a:gd name="T8" fmla="*/ 0 w 379"/>
                  <a:gd name="T9" fmla="*/ 135 h 3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9" h="380">
                    <a:moveTo>
                      <a:pt x="0" y="135"/>
                    </a:moveTo>
                    <a:lnTo>
                      <a:pt x="244" y="0"/>
                    </a:lnTo>
                    <a:lnTo>
                      <a:pt x="379" y="245"/>
                    </a:lnTo>
                    <a:lnTo>
                      <a:pt x="135" y="380"/>
                    </a:lnTo>
                    <a:lnTo>
                      <a:pt x="0" y="13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4" name="Freeform 37">
                <a:extLst>
                  <a:ext uri="{FF2B5EF4-FFF2-40B4-BE49-F238E27FC236}">
                    <a16:creationId xmlns:a16="http://schemas.microsoft.com/office/drawing/2014/main" id="{5A038918-17EC-C4A6-0146-39AE3C0D74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46" y="3547"/>
                <a:ext cx="243" cy="56"/>
              </a:xfrm>
              <a:custGeom>
                <a:avLst/>
                <a:gdLst>
                  <a:gd name="T0" fmla="*/ 182 w 1213"/>
                  <a:gd name="T1" fmla="*/ 280 h 280"/>
                  <a:gd name="T2" fmla="*/ 1213 w 1213"/>
                  <a:gd name="T3" fmla="*/ 280 h 280"/>
                  <a:gd name="T4" fmla="*/ 1213 w 1213"/>
                  <a:gd name="T5" fmla="*/ 0 h 280"/>
                  <a:gd name="T6" fmla="*/ 0 w 1213"/>
                  <a:gd name="T7" fmla="*/ 0 h 280"/>
                  <a:gd name="T8" fmla="*/ 21 w 1213"/>
                  <a:gd name="T9" fmla="*/ 41 h 280"/>
                  <a:gd name="T10" fmla="*/ 64 w 1213"/>
                  <a:gd name="T11" fmla="*/ 116 h 280"/>
                  <a:gd name="T12" fmla="*/ 131 w 1213"/>
                  <a:gd name="T13" fmla="*/ 217 h 280"/>
                  <a:gd name="T14" fmla="*/ 182 w 1213"/>
                  <a:gd name="T15" fmla="*/ 280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3" h="280">
                    <a:moveTo>
                      <a:pt x="182" y="280"/>
                    </a:moveTo>
                    <a:lnTo>
                      <a:pt x="1213" y="280"/>
                    </a:lnTo>
                    <a:lnTo>
                      <a:pt x="1213" y="0"/>
                    </a:lnTo>
                    <a:lnTo>
                      <a:pt x="0" y="0"/>
                    </a:lnTo>
                    <a:lnTo>
                      <a:pt x="21" y="41"/>
                    </a:lnTo>
                    <a:lnTo>
                      <a:pt x="64" y="116"/>
                    </a:lnTo>
                    <a:lnTo>
                      <a:pt x="131" y="217"/>
                    </a:lnTo>
                    <a:lnTo>
                      <a:pt x="182" y="28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5" name="Freeform 38">
                <a:extLst>
                  <a:ext uri="{FF2B5EF4-FFF2-40B4-BE49-F238E27FC236}">
                    <a16:creationId xmlns:a16="http://schemas.microsoft.com/office/drawing/2014/main" id="{EFE8637C-A727-A6EF-5F45-68BA524C3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3" y="3213"/>
                <a:ext cx="568" cy="530"/>
              </a:xfrm>
              <a:custGeom>
                <a:avLst/>
                <a:gdLst>
                  <a:gd name="T0" fmla="*/ 2844 w 2844"/>
                  <a:gd name="T1" fmla="*/ 2537 h 2649"/>
                  <a:gd name="T2" fmla="*/ 2844 w 2844"/>
                  <a:gd name="T3" fmla="*/ 0 h 2649"/>
                  <a:gd name="T4" fmla="*/ 98 w 2844"/>
                  <a:gd name="T5" fmla="*/ 0 h 2649"/>
                  <a:gd name="T6" fmla="*/ 82 w 2844"/>
                  <a:gd name="T7" fmla="*/ 32 h 2649"/>
                  <a:gd name="T8" fmla="*/ 55 w 2844"/>
                  <a:gd name="T9" fmla="*/ 99 h 2649"/>
                  <a:gd name="T10" fmla="*/ 21 w 2844"/>
                  <a:gd name="T11" fmla="*/ 206 h 2649"/>
                  <a:gd name="T12" fmla="*/ 0 w 2844"/>
                  <a:gd name="T13" fmla="*/ 279 h 2649"/>
                  <a:gd name="T14" fmla="*/ 2551 w 2844"/>
                  <a:gd name="T15" fmla="*/ 279 h 2649"/>
                  <a:gd name="T16" fmla="*/ 2551 w 2844"/>
                  <a:gd name="T17" fmla="*/ 2649 h 2649"/>
                  <a:gd name="T18" fmla="*/ 2624 w 2844"/>
                  <a:gd name="T19" fmla="*/ 2626 h 2649"/>
                  <a:gd name="T20" fmla="*/ 2771 w 2844"/>
                  <a:gd name="T21" fmla="*/ 2568 h 2649"/>
                  <a:gd name="T22" fmla="*/ 2844 w 2844"/>
                  <a:gd name="T23" fmla="*/ 2537 h 2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44" h="2649">
                    <a:moveTo>
                      <a:pt x="2844" y="2537"/>
                    </a:moveTo>
                    <a:lnTo>
                      <a:pt x="2844" y="0"/>
                    </a:lnTo>
                    <a:lnTo>
                      <a:pt x="98" y="0"/>
                    </a:lnTo>
                    <a:lnTo>
                      <a:pt x="82" y="32"/>
                    </a:lnTo>
                    <a:lnTo>
                      <a:pt x="55" y="99"/>
                    </a:lnTo>
                    <a:lnTo>
                      <a:pt x="21" y="206"/>
                    </a:lnTo>
                    <a:lnTo>
                      <a:pt x="0" y="279"/>
                    </a:lnTo>
                    <a:lnTo>
                      <a:pt x="2551" y="279"/>
                    </a:lnTo>
                    <a:lnTo>
                      <a:pt x="2551" y="2649"/>
                    </a:lnTo>
                    <a:lnTo>
                      <a:pt x="2624" y="2626"/>
                    </a:lnTo>
                    <a:lnTo>
                      <a:pt x="2771" y="2568"/>
                    </a:lnTo>
                    <a:lnTo>
                      <a:pt x="2844" y="2537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3A3916-EEF1-8D0C-2EC3-C3C36F907828}"/>
              </a:ext>
            </a:extLst>
          </p:cNvPr>
          <p:cNvGrpSpPr/>
          <p:nvPr/>
        </p:nvGrpSpPr>
        <p:grpSpPr>
          <a:xfrm>
            <a:off x="6260544" y="4066500"/>
            <a:ext cx="1391189" cy="1391189"/>
            <a:chOff x="4647937" y="1987230"/>
            <a:chExt cx="834663" cy="834663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437A3C2-3518-5B60-0B97-5D8A2A1183A4}"/>
                </a:ext>
              </a:extLst>
            </p:cNvPr>
            <p:cNvSpPr/>
            <p:nvPr/>
          </p:nvSpPr>
          <p:spPr>
            <a:xfrm>
              <a:off x="4647937" y="1987230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BE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38" name="Group 58">
              <a:extLst>
                <a:ext uri="{FF2B5EF4-FFF2-40B4-BE49-F238E27FC236}">
                  <a16:creationId xmlns:a16="http://schemas.microsoft.com/office/drawing/2014/main" id="{F3717C86-CE33-F4DE-7E45-8B6F0AE2061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875004" y="2175498"/>
              <a:ext cx="367556" cy="452353"/>
              <a:chOff x="6133" y="1070"/>
              <a:chExt cx="1218" cy="1499"/>
            </a:xfrm>
          </p:grpSpPr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8C1DFD8C-38B7-6CA8-0A8A-C098468B7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1093"/>
                <a:ext cx="1172" cy="1453"/>
              </a:xfrm>
              <a:custGeom>
                <a:avLst/>
                <a:gdLst>
                  <a:gd name="T0" fmla="*/ 6326 w 7029"/>
                  <a:gd name="T1" fmla="*/ 0 h 8715"/>
                  <a:gd name="T2" fmla="*/ 2095 w 7029"/>
                  <a:gd name="T3" fmla="*/ 0 h 8715"/>
                  <a:gd name="T4" fmla="*/ 0 w 7029"/>
                  <a:gd name="T5" fmla="*/ 2095 h 8715"/>
                  <a:gd name="T6" fmla="*/ 0 w 7029"/>
                  <a:gd name="T7" fmla="*/ 8012 h 8715"/>
                  <a:gd name="T8" fmla="*/ 1 w 7029"/>
                  <a:gd name="T9" fmla="*/ 8049 h 8715"/>
                  <a:gd name="T10" fmla="*/ 9 w 7029"/>
                  <a:gd name="T11" fmla="*/ 8120 h 8715"/>
                  <a:gd name="T12" fmla="*/ 22 w 7029"/>
                  <a:gd name="T13" fmla="*/ 8190 h 8715"/>
                  <a:gd name="T14" fmla="*/ 42 w 7029"/>
                  <a:gd name="T15" fmla="*/ 8256 h 8715"/>
                  <a:gd name="T16" fmla="*/ 69 w 7029"/>
                  <a:gd name="T17" fmla="*/ 8320 h 8715"/>
                  <a:gd name="T18" fmla="*/ 100 w 7029"/>
                  <a:gd name="T19" fmla="*/ 8379 h 8715"/>
                  <a:gd name="T20" fmla="*/ 138 w 7029"/>
                  <a:gd name="T21" fmla="*/ 8436 h 8715"/>
                  <a:gd name="T22" fmla="*/ 182 w 7029"/>
                  <a:gd name="T23" fmla="*/ 8487 h 8715"/>
                  <a:gd name="T24" fmla="*/ 229 w 7029"/>
                  <a:gd name="T25" fmla="*/ 8535 h 8715"/>
                  <a:gd name="T26" fmla="*/ 281 w 7029"/>
                  <a:gd name="T27" fmla="*/ 8577 h 8715"/>
                  <a:gd name="T28" fmla="*/ 337 w 7029"/>
                  <a:gd name="T29" fmla="*/ 8615 h 8715"/>
                  <a:gd name="T30" fmla="*/ 397 w 7029"/>
                  <a:gd name="T31" fmla="*/ 8646 h 8715"/>
                  <a:gd name="T32" fmla="*/ 460 w 7029"/>
                  <a:gd name="T33" fmla="*/ 8673 h 8715"/>
                  <a:gd name="T34" fmla="*/ 526 w 7029"/>
                  <a:gd name="T35" fmla="*/ 8694 h 8715"/>
                  <a:gd name="T36" fmla="*/ 595 w 7029"/>
                  <a:gd name="T37" fmla="*/ 8707 h 8715"/>
                  <a:gd name="T38" fmla="*/ 666 w 7029"/>
                  <a:gd name="T39" fmla="*/ 8714 h 8715"/>
                  <a:gd name="T40" fmla="*/ 703 w 7029"/>
                  <a:gd name="T41" fmla="*/ 8715 h 8715"/>
                  <a:gd name="T42" fmla="*/ 6326 w 7029"/>
                  <a:gd name="T43" fmla="*/ 8715 h 8715"/>
                  <a:gd name="T44" fmla="*/ 6363 w 7029"/>
                  <a:gd name="T45" fmla="*/ 8714 h 8715"/>
                  <a:gd name="T46" fmla="*/ 6434 w 7029"/>
                  <a:gd name="T47" fmla="*/ 8707 h 8715"/>
                  <a:gd name="T48" fmla="*/ 6504 w 7029"/>
                  <a:gd name="T49" fmla="*/ 8694 h 8715"/>
                  <a:gd name="T50" fmla="*/ 6570 w 7029"/>
                  <a:gd name="T51" fmla="*/ 8673 h 8715"/>
                  <a:gd name="T52" fmla="*/ 6633 w 7029"/>
                  <a:gd name="T53" fmla="*/ 8646 h 8715"/>
                  <a:gd name="T54" fmla="*/ 6693 w 7029"/>
                  <a:gd name="T55" fmla="*/ 8615 h 8715"/>
                  <a:gd name="T56" fmla="*/ 6749 w 7029"/>
                  <a:gd name="T57" fmla="*/ 8577 h 8715"/>
                  <a:gd name="T58" fmla="*/ 6801 w 7029"/>
                  <a:gd name="T59" fmla="*/ 8535 h 8715"/>
                  <a:gd name="T60" fmla="*/ 6849 w 7029"/>
                  <a:gd name="T61" fmla="*/ 8487 h 8715"/>
                  <a:gd name="T62" fmla="*/ 6891 w 7029"/>
                  <a:gd name="T63" fmla="*/ 8436 h 8715"/>
                  <a:gd name="T64" fmla="*/ 6929 w 7029"/>
                  <a:gd name="T65" fmla="*/ 8379 h 8715"/>
                  <a:gd name="T66" fmla="*/ 6960 w 7029"/>
                  <a:gd name="T67" fmla="*/ 8320 h 8715"/>
                  <a:gd name="T68" fmla="*/ 6987 w 7029"/>
                  <a:gd name="T69" fmla="*/ 8256 h 8715"/>
                  <a:gd name="T70" fmla="*/ 7008 w 7029"/>
                  <a:gd name="T71" fmla="*/ 8190 h 8715"/>
                  <a:gd name="T72" fmla="*/ 7021 w 7029"/>
                  <a:gd name="T73" fmla="*/ 8120 h 8715"/>
                  <a:gd name="T74" fmla="*/ 7028 w 7029"/>
                  <a:gd name="T75" fmla="*/ 8049 h 8715"/>
                  <a:gd name="T76" fmla="*/ 7029 w 7029"/>
                  <a:gd name="T77" fmla="*/ 8012 h 8715"/>
                  <a:gd name="T78" fmla="*/ 7029 w 7029"/>
                  <a:gd name="T79" fmla="*/ 703 h 8715"/>
                  <a:gd name="T80" fmla="*/ 7028 w 7029"/>
                  <a:gd name="T81" fmla="*/ 666 h 8715"/>
                  <a:gd name="T82" fmla="*/ 7021 w 7029"/>
                  <a:gd name="T83" fmla="*/ 595 h 8715"/>
                  <a:gd name="T84" fmla="*/ 7008 w 7029"/>
                  <a:gd name="T85" fmla="*/ 526 h 8715"/>
                  <a:gd name="T86" fmla="*/ 6987 w 7029"/>
                  <a:gd name="T87" fmla="*/ 460 h 8715"/>
                  <a:gd name="T88" fmla="*/ 6960 w 7029"/>
                  <a:gd name="T89" fmla="*/ 397 h 8715"/>
                  <a:gd name="T90" fmla="*/ 6929 w 7029"/>
                  <a:gd name="T91" fmla="*/ 336 h 8715"/>
                  <a:gd name="T92" fmla="*/ 6891 w 7029"/>
                  <a:gd name="T93" fmla="*/ 281 h 8715"/>
                  <a:gd name="T94" fmla="*/ 6849 w 7029"/>
                  <a:gd name="T95" fmla="*/ 229 h 8715"/>
                  <a:gd name="T96" fmla="*/ 6801 w 7029"/>
                  <a:gd name="T97" fmla="*/ 182 h 8715"/>
                  <a:gd name="T98" fmla="*/ 6749 w 7029"/>
                  <a:gd name="T99" fmla="*/ 138 h 8715"/>
                  <a:gd name="T100" fmla="*/ 6693 w 7029"/>
                  <a:gd name="T101" fmla="*/ 100 h 8715"/>
                  <a:gd name="T102" fmla="*/ 6633 w 7029"/>
                  <a:gd name="T103" fmla="*/ 69 h 8715"/>
                  <a:gd name="T104" fmla="*/ 6570 w 7029"/>
                  <a:gd name="T105" fmla="*/ 42 h 8715"/>
                  <a:gd name="T106" fmla="*/ 6504 w 7029"/>
                  <a:gd name="T107" fmla="*/ 22 h 8715"/>
                  <a:gd name="T108" fmla="*/ 6434 w 7029"/>
                  <a:gd name="T109" fmla="*/ 9 h 8715"/>
                  <a:gd name="T110" fmla="*/ 6363 w 7029"/>
                  <a:gd name="T111" fmla="*/ 1 h 8715"/>
                  <a:gd name="T112" fmla="*/ 6326 w 7029"/>
                  <a:gd name="T113" fmla="*/ 0 h 87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029" h="8715">
                    <a:moveTo>
                      <a:pt x="6326" y="0"/>
                    </a:moveTo>
                    <a:lnTo>
                      <a:pt x="2095" y="0"/>
                    </a:lnTo>
                    <a:lnTo>
                      <a:pt x="0" y="2095"/>
                    </a:lnTo>
                    <a:lnTo>
                      <a:pt x="0" y="8012"/>
                    </a:lnTo>
                    <a:lnTo>
                      <a:pt x="1" y="8049"/>
                    </a:lnTo>
                    <a:lnTo>
                      <a:pt x="9" y="8120"/>
                    </a:lnTo>
                    <a:lnTo>
                      <a:pt x="22" y="8190"/>
                    </a:lnTo>
                    <a:lnTo>
                      <a:pt x="42" y="8256"/>
                    </a:lnTo>
                    <a:lnTo>
                      <a:pt x="69" y="8320"/>
                    </a:lnTo>
                    <a:lnTo>
                      <a:pt x="100" y="8379"/>
                    </a:lnTo>
                    <a:lnTo>
                      <a:pt x="138" y="8436"/>
                    </a:lnTo>
                    <a:lnTo>
                      <a:pt x="182" y="8487"/>
                    </a:lnTo>
                    <a:lnTo>
                      <a:pt x="229" y="8535"/>
                    </a:lnTo>
                    <a:lnTo>
                      <a:pt x="281" y="8577"/>
                    </a:lnTo>
                    <a:lnTo>
                      <a:pt x="337" y="8615"/>
                    </a:lnTo>
                    <a:lnTo>
                      <a:pt x="397" y="8646"/>
                    </a:lnTo>
                    <a:lnTo>
                      <a:pt x="460" y="8673"/>
                    </a:lnTo>
                    <a:lnTo>
                      <a:pt x="526" y="8694"/>
                    </a:lnTo>
                    <a:lnTo>
                      <a:pt x="595" y="8707"/>
                    </a:lnTo>
                    <a:lnTo>
                      <a:pt x="666" y="8714"/>
                    </a:lnTo>
                    <a:lnTo>
                      <a:pt x="703" y="8715"/>
                    </a:lnTo>
                    <a:lnTo>
                      <a:pt x="6326" y="8715"/>
                    </a:lnTo>
                    <a:lnTo>
                      <a:pt x="6363" y="8714"/>
                    </a:lnTo>
                    <a:lnTo>
                      <a:pt x="6434" y="8707"/>
                    </a:lnTo>
                    <a:lnTo>
                      <a:pt x="6504" y="8694"/>
                    </a:lnTo>
                    <a:lnTo>
                      <a:pt x="6570" y="8673"/>
                    </a:lnTo>
                    <a:lnTo>
                      <a:pt x="6633" y="8646"/>
                    </a:lnTo>
                    <a:lnTo>
                      <a:pt x="6693" y="8615"/>
                    </a:lnTo>
                    <a:lnTo>
                      <a:pt x="6749" y="8577"/>
                    </a:lnTo>
                    <a:lnTo>
                      <a:pt x="6801" y="8535"/>
                    </a:lnTo>
                    <a:lnTo>
                      <a:pt x="6849" y="8487"/>
                    </a:lnTo>
                    <a:lnTo>
                      <a:pt x="6891" y="8436"/>
                    </a:lnTo>
                    <a:lnTo>
                      <a:pt x="6929" y="8379"/>
                    </a:lnTo>
                    <a:lnTo>
                      <a:pt x="6960" y="8320"/>
                    </a:lnTo>
                    <a:lnTo>
                      <a:pt x="6987" y="8256"/>
                    </a:lnTo>
                    <a:lnTo>
                      <a:pt x="7008" y="8190"/>
                    </a:lnTo>
                    <a:lnTo>
                      <a:pt x="7021" y="8120"/>
                    </a:lnTo>
                    <a:lnTo>
                      <a:pt x="7028" y="8049"/>
                    </a:lnTo>
                    <a:lnTo>
                      <a:pt x="7029" y="8012"/>
                    </a:lnTo>
                    <a:lnTo>
                      <a:pt x="7029" y="703"/>
                    </a:lnTo>
                    <a:lnTo>
                      <a:pt x="7028" y="666"/>
                    </a:lnTo>
                    <a:lnTo>
                      <a:pt x="7021" y="595"/>
                    </a:lnTo>
                    <a:lnTo>
                      <a:pt x="7008" y="526"/>
                    </a:lnTo>
                    <a:lnTo>
                      <a:pt x="6987" y="460"/>
                    </a:lnTo>
                    <a:lnTo>
                      <a:pt x="6960" y="397"/>
                    </a:lnTo>
                    <a:lnTo>
                      <a:pt x="6929" y="336"/>
                    </a:lnTo>
                    <a:lnTo>
                      <a:pt x="6891" y="281"/>
                    </a:lnTo>
                    <a:lnTo>
                      <a:pt x="6849" y="229"/>
                    </a:lnTo>
                    <a:lnTo>
                      <a:pt x="6801" y="182"/>
                    </a:lnTo>
                    <a:lnTo>
                      <a:pt x="6749" y="138"/>
                    </a:lnTo>
                    <a:lnTo>
                      <a:pt x="6693" y="100"/>
                    </a:lnTo>
                    <a:lnTo>
                      <a:pt x="6633" y="69"/>
                    </a:lnTo>
                    <a:lnTo>
                      <a:pt x="6570" y="42"/>
                    </a:lnTo>
                    <a:lnTo>
                      <a:pt x="6504" y="22"/>
                    </a:lnTo>
                    <a:lnTo>
                      <a:pt x="6434" y="9"/>
                    </a:lnTo>
                    <a:lnTo>
                      <a:pt x="6363" y="1"/>
                    </a:lnTo>
                    <a:lnTo>
                      <a:pt x="632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0" name="Freeform 60">
                <a:extLst>
                  <a:ext uri="{FF2B5EF4-FFF2-40B4-BE49-F238E27FC236}">
                    <a16:creationId xmlns:a16="http://schemas.microsoft.com/office/drawing/2014/main" id="{C6B536AB-EE1A-9B53-C980-4FB3AC8A22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33" y="1070"/>
                <a:ext cx="1218" cy="1499"/>
              </a:xfrm>
              <a:custGeom>
                <a:avLst/>
                <a:gdLst>
                  <a:gd name="T0" fmla="*/ 281 w 7309"/>
                  <a:gd name="T1" fmla="*/ 8152 h 8995"/>
                  <a:gd name="T2" fmla="*/ 288 w 7309"/>
                  <a:gd name="T3" fmla="*/ 8237 h 8995"/>
                  <a:gd name="T4" fmla="*/ 315 w 7309"/>
                  <a:gd name="T5" fmla="*/ 8345 h 8995"/>
                  <a:gd name="T6" fmla="*/ 363 w 7309"/>
                  <a:gd name="T7" fmla="*/ 8443 h 8995"/>
                  <a:gd name="T8" fmla="*/ 427 w 7309"/>
                  <a:gd name="T9" fmla="*/ 8530 h 8995"/>
                  <a:gd name="T10" fmla="*/ 507 w 7309"/>
                  <a:gd name="T11" fmla="*/ 8603 h 8995"/>
                  <a:gd name="T12" fmla="*/ 600 w 7309"/>
                  <a:gd name="T13" fmla="*/ 8659 h 8995"/>
                  <a:gd name="T14" fmla="*/ 703 w 7309"/>
                  <a:gd name="T15" fmla="*/ 8697 h 8995"/>
                  <a:gd name="T16" fmla="*/ 815 w 7309"/>
                  <a:gd name="T17" fmla="*/ 8714 h 8995"/>
                  <a:gd name="T18" fmla="*/ 6466 w 7309"/>
                  <a:gd name="T19" fmla="*/ 8715 h 8995"/>
                  <a:gd name="T20" fmla="*/ 6551 w 7309"/>
                  <a:gd name="T21" fmla="*/ 8708 h 8995"/>
                  <a:gd name="T22" fmla="*/ 6659 w 7309"/>
                  <a:gd name="T23" fmla="*/ 8680 h 8995"/>
                  <a:gd name="T24" fmla="*/ 6757 w 7309"/>
                  <a:gd name="T25" fmla="*/ 8632 h 8995"/>
                  <a:gd name="T26" fmla="*/ 6844 w 7309"/>
                  <a:gd name="T27" fmla="*/ 8568 h 8995"/>
                  <a:gd name="T28" fmla="*/ 6917 w 7309"/>
                  <a:gd name="T29" fmla="*/ 8488 h 8995"/>
                  <a:gd name="T30" fmla="*/ 6973 w 7309"/>
                  <a:gd name="T31" fmla="*/ 8395 h 8995"/>
                  <a:gd name="T32" fmla="*/ 7011 w 7309"/>
                  <a:gd name="T33" fmla="*/ 8292 h 8995"/>
                  <a:gd name="T34" fmla="*/ 7028 w 7309"/>
                  <a:gd name="T35" fmla="*/ 8181 h 8995"/>
                  <a:gd name="T36" fmla="*/ 7029 w 7309"/>
                  <a:gd name="T37" fmla="*/ 843 h 8995"/>
                  <a:gd name="T38" fmla="*/ 7022 w 7309"/>
                  <a:gd name="T39" fmla="*/ 758 h 8995"/>
                  <a:gd name="T40" fmla="*/ 6994 w 7309"/>
                  <a:gd name="T41" fmla="*/ 650 h 8995"/>
                  <a:gd name="T42" fmla="*/ 6946 w 7309"/>
                  <a:gd name="T43" fmla="*/ 552 h 8995"/>
                  <a:gd name="T44" fmla="*/ 6882 w 7309"/>
                  <a:gd name="T45" fmla="*/ 466 h 8995"/>
                  <a:gd name="T46" fmla="*/ 6802 w 7309"/>
                  <a:gd name="T47" fmla="*/ 393 h 8995"/>
                  <a:gd name="T48" fmla="*/ 6709 w 7309"/>
                  <a:gd name="T49" fmla="*/ 336 h 8995"/>
                  <a:gd name="T50" fmla="*/ 6606 w 7309"/>
                  <a:gd name="T51" fmla="*/ 298 h 8995"/>
                  <a:gd name="T52" fmla="*/ 6495 w 7309"/>
                  <a:gd name="T53" fmla="*/ 281 h 8995"/>
                  <a:gd name="T54" fmla="*/ 2291 w 7309"/>
                  <a:gd name="T55" fmla="*/ 281 h 8995"/>
                  <a:gd name="T56" fmla="*/ 6466 w 7309"/>
                  <a:gd name="T57" fmla="*/ 8995 h 8995"/>
                  <a:gd name="T58" fmla="*/ 800 w 7309"/>
                  <a:gd name="T59" fmla="*/ 8995 h 8995"/>
                  <a:gd name="T60" fmla="*/ 634 w 7309"/>
                  <a:gd name="T61" fmla="*/ 8969 h 8995"/>
                  <a:gd name="T62" fmla="*/ 479 w 7309"/>
                  <a:gd name="T63" fmla="*/ 8912 h 8995"/>
                  <a:gd name="T64" fmla="*/ 339 w 7309"/>
                  <a:gd name="T65" fmla="*/ 8827 h 8995"/>
                  <a:gd name="T66" fmla="*/ 219 w 7309"/>
                  <a:gd name="T67" fmla="*/ 8719 h 8995"/>
                  <a:gd name="T68" fmla="*/ 122 w 7309"/>
                  <a:gd name="T69" fmla="*/ 8589 h 8995"/>
                  <a:gd name="T70" fmla="*/ 51 w 7309"/>
                  <a:gd name="T71" fmla="*/ 8442 h 8995"/>
                  <a:gd name="T72" fmla="*/ 9 w 7309"/>
                  <a:gd name="T73" fmla="*/ 8280 h 8995"/>
                  <a:gd name="T74" fmla="*/ 0 w 7309"/>
                  <a:gd name="T75" fmla="*/ 8152 h 8995"/>
                  <a:gd name="T76" fmla="*/ 2164 w 7309"/>
                  <a:gd name="T77" fmla="*/ 0 h 8995"/>
                  <a:gd name="T78" fmla="*/ 6509 w 7309"/>
                  <a:gd name="T79" fmla="*/ 1 h 8995"/>
                  <a:gd name="T80" fmla="*/ 6677 w 7309"/>
                  <a:gd name="T81" fmla="*/ 26 h 8995"/>
                  <a:gd name="T82" fmla="*/ 6831 w 7309"/>
                  <a:gd name="T83" fmla="*/ 83 h 8995"/>
                  <a:gd name="T84" fmla="*/ 6970 w 7309"/>
                  <a:gd name="T85" fmla="*/ 168 h 8995"/>
                  <a:gd name="T86" fmla="*/ 7090 w 7309"/>
                  <a:gd name="T87" fmla="*/ 277 h 8995"/>
                  <a:gd name="T88" fmla="*/ 7187 w 7309"/>
                  <a:gd name="T89" fmla="*/ 407 h 8995"/>
                  <a:gd name="T90" fmla="*/ 7258 w 7309"/>
                  <a:gd name="T91" fmla="*/ 554 h 8995"/>
                  <a:gd name="T92" fmla="*/ 7300 w 7309"/>
                  <a:gd name="T93" fmla="*/ 715 h 8995"/>
                  <a:gd name="T94" fmla="*/ 7309 w 7309"/>
                  <a:gd name="T95" fmla="*/ 843 h 8995"/>
                  <a:gd name="T96" fmla="*/ 7309 w 7309"/>
                  <a:gd name="T97" fmla="*/ 8195 h 8995"/>
                  <a:gd name="T98" fmla="*/ 7283 w 7309"/>
                  <a:gd name="T99" fmla="*/ 8363 h 8995"/>
                  <a:gd name="T100" fmla="*/ 7226 w 7309"/>
                  <a:gd name="T101" fmla="*/ 8518 h 8995"/>
                  <a:gd name="T102" fmla="*/ 7141 w 7309"/>
                  <a:gd name="T103" fmla="*/ 8656 h 8995"/>
                  <a:gd name="T104" fmla="*/ 7033 w 7309"/>
                  <a:gd name="T105" fmla="*/ 8776 h 8995"/>
                  <a:gd name="T106" fmla="*/ 6903 w 7309"/>
                  <a:gd name="T107" fmla="*/ 8873 h 8995"/>
                  <a:gd name="T108" fmla="*/ 6756 w 7309"/>
                  <a:gd name="T109" fmla="*/ 8944 h 8995"/>
                  <a:gd name="T110" fmla="*/ 6594 w 7309"/>
                  <a:gd name="T111" fmla="*/ 8986 h 8995"/>
                  <a:gd name="T112" fmla="*/ 6466 w 7309"/>
                  <a:gd name="T113" fmla="*/ 8995 h 89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309" h="8995">
                    <a:moveTo>
                      <a:pt x="281" y="2291"/>
                    </a:moveTo>
                    <a:lnTo>
                      <a:pt x="281" y="8152"/>
                    </a:lnTo>
                    <a:lnTo>
                      <a:pt x="281" y="8181"/>
                    </a:lnTo>
                    <a:lnTo>
                      <a:pt x="288" y="8237"/>
                    </a:lnTo>
                    <a:lnTo>
                      <a:pt x="298" y="8292"/>
                    </a:lnTo>
                    <a:lnTo>
                      <a:pt x="315" y="8345"/>
                    </a:lnTo>
                    <a:lnTo>
                      <a:pt x="336" y="8395"/>
                    </a:lnTo>
                    <a:lnTo>
                      <a:pt x="363" y="8443"/>
                    </a:lnTo>
                    <a:lnTo>
                      <a:pt x="393" y="8488"/>
                    </a:lnTo>
                    <a:lnTo>
                      <a:pt x="427" y="8530"/>
                    </a:lnTo>
                    <a:lnTo>
                      <a:pt x="466" y="8568"/>
                    </a:lnTo>
                    <a:lnTo>
                      <a:pt x="507" y="8603"/>
                    </a:lnTo>
                    <a:lnTo>
                      <a:pt x="552" y="8632"/>
                    </a:lnTo>
                    <a:lnTo>
                      <a:pt x="600" y="8659"/>
                    </a:lnTo>
                    <a:lnTo>
                      <a:pt x="650" y="8680"/>
                    </a:lnTo>
                    <a:lnTo>
                      <a:pt x="703" y="8697"/>
                    </a:lnTo>
                    <a:lnTo>
                      <a:pt x="758" y="8708"/>
                    </a:lnTo>
                    <a:lnTo>
                      <a:pt x="815" y="8714"/>
                    </a:lnTo>
                    <a:lnTo>
                      <a:pt x="843" y="8715"/>
                    </a:lnTo>
                    <a:lnTo>
                      <a:pt x="6466" y="8715"/>
                    </a:lnTo>
                    <a:lnTo>
                      <a:pt x="6495" y="8714"/>
                    </a:lnTo>
                    <a:lnTo>
                      <a:pt x="6551" y="8708"/>
                    </a:lnTo>
                    <a:lnTo>
                      <a:pt x="6606" y="8697"/>
                    </a:lnTo>
                    <a:lnTo>
                      <a:pt x="6659" y="8680"/>
                    </a:lnTo>
                    <a:lnTo>
                      <a:pt x="6709" y="8659"/>
                    </a:lnTo>
                    <a:lnTo>
                      <a:pt x="6757" y="8632"/>
                    </a:lnTo>
                    <a:lnTo>
                      <a:pt x="6802" y="8603"/>
                    </a:lnTo>
                    <a:lnTo>
                      <a:pt x="6844" y="8568"/>
                    </a:lnTo>
                    <a:lnTo>
                      <a:pt x="6882" y="8530"/>
                    </a:lnTo>
                    <a:lnTo>
                      <a:pt x="6917" y="8488"/>
                    </a:lnTo>
                    <a:lnTo>
                      <a:pt x="6946" y="8443"/>
                    </a:lnTo>
                    <a:lnTo>
                      <a:pt x="6973" y="8395"/>
                    </a:lnTo>
                    <a:lnTo>
                      <a:pt x="6994" y="8345"/>
                    </a:lnTo>
                    <a:lnTo>
                      <a:pt x="7011" y="8292"/>
                    </a:lnTo>
                    <a:lnTo>
                      <a:pt x="7022" y="8237"/>
                    </a:lnTo>
                    <a:lnTo>
                      <a:pt x="7028" y="8181"/>
                    </a:lnTo>
                    <a:lnTo>
                      <a:pt x="7029" y="8152"/>
                    </a:lnTo>
                    <a:lnTo>
                      <a:pt x="7029" y="843"/>
                    </a:lnTo>
                    <a:lnTo>
                      <a:pt x="7028" y="815"/>
                    </a:lnTo>
                    <a:lnTo>
                      <a:pt x="7022" y="758"/>
                    </a:lnTo>
                    <a:lnTo>
                      <a:pt x="7011" y="703"/>
                    </a:lnTo>
                    <a:lnTo>
                      <a:pt x="6994" y="650"/>
                    </a:lnTo>
                    <a:lnTo>
                      <a:pt x="6973" y="600"/>
                    </a:lnTo>
                    <a:lnTo>
                      <a:pt x="6946" y="552"/>
                    </a:lnTo>
                    <a:lnTo>
                      <a:pt x="6917" y="507"/>
                    </a:lnTo>
                    <a:lnTo>
                      <a:pt x="6882" y="466"/>
                    </a:lnTo>
                    <a:lnTo>
                      <a:pt x="6844" y="427"/>
                    </a:lnTo>
                    <a:lnTo>
                      <a:pt x="6802" y="393"/>
                    </a:lnTo>
                    <a:lnTo>
                      <a:pt x="6757" y="363"/>
                    </a:lnTo>
                    <a:lnTo>
                      <a:pt x="6709" y="336"/>
                    </a:lnTo>
                    <a:lnTo>
                      <a:pt x="6659" y="315"/>
                    </a:lnTo>
                    <a:lnTo>
                      <a:pt x="6606" y="298"/>
                    </a:lnTo>
                    <a:lnTo>
                      <a:pt x="6551" y="288"/>
                    </a:lnTo>
                    <a:lnTo>
                      <a:pt x="6495" y="281"/>
                    </a:lnTo>
                    <a:lnTo>
                      <a:pt x="6466" y="281"/>
                    </a:lnTo>
                    <a:lnTo>
                      <a:pt x="2291" y="281"/>
                    </a:lnTo>
                    <a:lnTo>
                      <a:pt x="281" y="2291"/>
                    </a:lnTo>
                    <a:close/>
                    <a:moveTo>
                      <a:pt x="6466" y="8995"/>
                    </a:moveTo>
                    <a:lnTo>
                      <a:pt x="843" y="8995"/>
                    </a:lnTo>
                    <a:lnTo>
                      <a:pt x="800" y="8995"/>
                    </a:lnTo>
                    <a:lnTo>
                      <a:pt x="715" y="8986"/>
                    </a:lnTo>
                    <a:lnTo>
                      <a:pt x="634" y="8969"/>
                    </a:lnTo>
                    <a:lnTo>
                      <a:pt x="555" y="8944"/>
                    </a:lnTo>
                    <a:lnTo>
                      <a:pt x="479" y="8912"/>
                    </a:lnTo>
                    <a:lnTo>
                      <a:pt x="407" y="8873"/>
                    </a:lnTo>
                    <a:lnTo>
                      <a:pt x="339" y="8827"/>
                    </a:lnTo>
                    <a:lnTo>
                      <a:pt x="277" y="8776"/>
                    </a:lnTo>
                    <a:lnTo>
                      <a:pt x="219" y="8719"/>
                    </a:lnTo>
                    <a:lnTo>
                      <a:pt x="168" y="8656"/>
                    </a:lnTo>
                    <a:lnTo>
                      <a:pt x="122" y="8589"/>
                    </a:lnTo>
                    <a:lnTo>
                      <a:pt x="83" y="8518"/>
                    </a:lnTo>
                    <a:lnTo>
                      <a:pt x="51" y="8442"/>
                    </a:lnTo>
                    <a:lnTo>
                      <a:pt x="26" y="8363"/>
                    </a:lnTo>
                    <a:lnTo>
                      <a:pt x="9" y="8280"/>
                    </a:lnTo>
                    <a:lnTo>
                      <a:pt x="1" y="8195"/>
                    </a:lnTo>
                    <a:lnTo>
                      <a:pt x="0" y="8152"/>
                    </a:lnTo>
                    <a:lnTo>
                      <a:pt x="0" y="2164"/>
                    </a:lnTo>
                    <a:lnTo>
                      <a:pt x="2164" y="0"/>
                    </a:lnTo>
                    <a:lnTo>
                      <a:pt x="6466" y="0"/>
                    </a:lnTo>
                    <a:lnTo>
                      <a:pt x="6509" y="1"/>
                    </a:lnTo>
                    <a:lnTo>
                      <a:pt x="6594" y="9"/>
                    </a:lnTo>
                    <a:lnTo>
                      <a:pt x="6677" y="26"/>
                    </a:lnTo>
                    <a:lnTo>
                      <a:pt x="6756" y="51"/>
                    </a:lnTo>
                    <a:lnTo>
                      <a:pt x="6831" y="83"/>
                    </a:lnTo>
                    <a:lnTo>
                      <a:pt x="6903" y="122"/>
                    </a:lnTo>
                    <a:lnTo>
                      <a:pt x="6970" y="168"/>
                    </a:lnTo>
                    <a:lnTo>
                      <a:pt x="7033" y="219"/>
                    </a:lnTo>
                    <a:lnTo>
                      <a:pt x="7090" y="277"/>
                    </a:lnTo>
                    <a:lnTo>
                      <a:pt x="7141" y="339"/>
                    </a:lnTo>
                    <a:lnTo>
                      <a:pt x="7187" y="407"/>
                    </a:lnTo>
                    <a:lnTo>
                      <a:pt x="7226" y="479"/>
                    </a:lnTo>
                    <a:lnTo>
                      <a:pt x="7258" y="554"/>
                    </a:lnTo>
                    <a:lnTo>
                      <a:pt x="7283" y="634"/>
                    </a:lnTo>
                    <a:lnTo>
                      <a:pt x="7300" y="715"/>
                    </a:lnTo>
                    <a:lnTo>
                      <a:pt x="7309" y="800"/>
                    </a:lnTo>
                    <a:lnTo>
                      <a:pt x="7309" y="843"/>
                    </a:lnTo>
                    <a:lnTo>
                      <a:pt x="7309" y="8152"/>
                    </a:lnTo>
                    <a:lnTo>
                      <a:pt x="7309" y="8195"/>
                    </a:lnTo>
                    <a:lnTo>
                      <a:pt x="7300" y="8280"/>
                    </a:lnTo>
                    <a:lnTo>
                      <a:pt x="7283" y="8363"/>
                    </a:lnTo>
                    <a:lnTo>
                      <a:pt x="7258" y="8442"/>
                    </a:lnTo>
                    <a:lnTo>
                      <a:pt x="7226" y="8518"/>
                    </a:lnTo>
                    <a:lnTo>
                      <a:pt x="7187" y="8589"/>
                    </a:lnTo>
                    <a:lnTo>
                      <a:pt x="7141" y="8656"/>
                    </a:lnTo>
                    <a:lnTo>
                      <a:pt x="7090" y="8719"/>
                    </a:lnTo>
                    <a:lnTo>
                      <a:pt x="7033" y="8776"/>
                    </a:lnTo>
                    <a:lnTo>
                      <a:pt x="6970" y="8827"/>
                    </a:lnTo>
                    <a:lnTo>
                      <a:pt x="6903" y="8873"/>
                    </a:lnTo>
                    <a:lnTo>
                      <a:pt x="6831" y="8912"/>
                    </a:lnTo>
                    <a:lnTo>
                      <a:pt x="6756" y="8944"/>
                    </a:lnTo>
                    <a:lnTo>
                      <a:pt x="6677" y="8969"/>
                    </a:lnTo>
                    <a:lnTo>
                      <a:pt x="6594" y="8986"/>
                    </a:lnTo>
                    <a:lnTo>
                      <a:pt x="6509" y="8995"/>
                    </a:lnTo>
                    <a:lnTo>
                      <a:pt x="6466" y="899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0195423D-61EF-7973-CA36-283C135B1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984" cy="1265"/>
              </a:xfrm>
              <a:custGeom>
                <a:avLst/>
                <a:gdLst>
                  <a:gd name="T0" fmla="*/ 0 w 5904"/>
                  <a:gd name="T1" fmla="*/ 7590 h 7590"/>
                  <a:gd name="T2" fmla="*/ 0 w 5904"/>
                  <a:gd name="T3" fmla="*/ 1756 h 7590"/>
                  <a:gd name="T4" fmla="*/ 1757 w 5904"/>
                  <a:gd name="T5" fmla="*/ 0 h 7590"/>
                  <a:gd name="T6" fmla="*/ 5904 w 5904"/>
                  <a:gd name="T7" fmla="*/ 0 h 7590"/>
                  <a:gd name="T8" fmla="*/ 5904 w 5904"/>
                  <a:gd name="T9" fmla="*/ 7590 h 7590"/>
                  <a:gd name="T10" fmla="*/ 0 w 5904"/>
                  <a:gd name="T11" fmla="*/ 7590 h 75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904" h="7590">
                    <a:moveTo>
                      <a:pt x="0" y="7590"/>
                    </a:moveTo>
                    <a:lnTo>
                      <a:pt x="0" y="1756"/>
                    </a:lnTo>
                    <a:lnTo>
                      <a:pt x="1757" y="0"/>
                    </a:lnTo>
                    <a:lnTo>
                      <a:pt x="5904" y="0"/>
                    </a:lnTo>
                    <a:lnTo>
                      <a:pt x="5904" y="7590"/>
                    </a:lnTo>
                    <a:lnTo>
                      <a:pt x="0" y="7590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Rectangle 62">
                <a:extLst>
                  <a:ext uri="{FF2B5EF4-FFF2-40B4-BE49-F238E27FC236}">
                    <a16:creationId xmlns:a16="http://schemas.microsoft.com/office/drawing/2014/main" id="{82BFFD3F-3543-0311-BB27-505C1D69C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2016"/>
                <a:ext cx="284" cy="28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77BF9B22-C861-A579-4471-C5CF588A78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993"/>
                <a:ext cx="330" cy="330"/>
              </a:xfrm>
              <a:custGeom>
                <a:avLst/>
                <a:gdLst>
                  <a:gd name="T0" fmla="*/ 282 w 1982"/>
                  <a:gd name="T1" fmla="*/ 1702 h 1982"/>
                  <a:gd name="T2" fmla="*/ 1701 w 1982"/>
                  <a:gd name="T3" fmla="*/ 1702 h 1982"/>
                  <a:gd name="T4" fmla="*/ 1701 w 1982"/>
                  <a:gd name="T5" fmla="*/ 282 h 1982"/>
                  <a:gd name="T6" fmla="*/ 282 w 1982"/>
                  <a:gd name="T7" fmla="*/ 282 h 1982"/>
                  <a:gd name="T8" fmla="*/ 282 w 1982"/>
                  <a:gd name="T9" fmla="*/ 1702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2"/>
                    </a:moveTo>
                    <a:lnTo>
                      <a:pt x="1701" y="1702"/>
                    </a:lnTo>
                    <a:lnTo>
                      <a:pt x="1701" y="282"/>
                    </a:lnTo>
                    <a:lnTo>
                      <a:pt x="282" y="282"/>
                    </a:lnTo>
                    <a:lnTo>
                      <a:pt x="282" y="1702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Freeform 64">
                <a:extLst>
                  <a:ext uri="{FF2B5EF4-FFF2-40B4-BE49-F238E27FC236}">
                    <a16:creationId xmlns:a16="http://schemas.microsoft.com/office/drawing/2014/main" id="{74F9479D-F05D-C813-5977-BF2E54D93E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2068"/>
                <a:ext cx="169" cy="178"/>
              </a:xfrm>
              <a:custGeom>
                <a:avLst/>
                <a:gdLst>
                  <a:gd name="T0" fmla="*/ 366 w 1013"/>
                  <a:gd name="T1" fmla="*/ 730 h 1067"/>
                  <a:gd name="T2" fmla="*/ 225 w 1013"/>
                  <a:gd name="T3" fmla="*/ 506 h 1067"/>
                  <a:gd name="T4" fmla="*/ 0 w 1013"/>
                  <a:gd name="T5" fmla="*/ 674 h 1067"/>
                  <a:gd name="T6" fmla="*/ 267 w 1013"/>
                  <a:gd name="T7" fmla="*/ 969 h 1067"/>
                  <a:gd name="T8" fmla="*/ 366 w 1013"/>
                  <a:gd name="T9" fmla="*/ 1067 h 1067"/>
                  <a:gd name="T10" fmla="*/ 436 w 1013"/>
                  <a:gd name="T11" fmla="*/ 969 h 1067"/>
                  <a:gd name="T12" fmla="*/ 1013 w 1013"/>
                  <a:gd name="T13" fmla="*/ 0 h 1067"/>
                  <a:gd name="T14" fmla="*/ 366 w 1013"/>
                  <a:gd name="T15" fmla="*/ 730 h 10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7">
                    <a:moveTo>
                      <a:pt x="366" y="730"/>
                    </a:moveTo>
                    <a:lnTo>
                      <a:pt x="225" y="506"/>
                    </a:lnTo>
                    <a:lnTo>
                      <a:pt x="0" y="674"/>
                    </a:lnTo>
                    <a:lnTo>
                      <a:pt x="267" y="969"/>
                    </a:lnTo>
                    <a:lnTo>
                      <a:pt x="366" y="1067"/>
                    </a:lnTo>
                    <a:lnTo>
                      <a:pt x="436" y="969"/>
                    </a:lnTo>
                    <a:lnTo>
                      <a:pt x="1013" y="0"/>
                    </a:lnTo>
                    <a:lnTo>
                      <a:pt x="366" y="730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Rectangle 65">
                <a:extLst>
                  <a:ext uri="{FF2B5EF4-FFF2-40B4-BE49-F238E27FC236}">
                    <a16:creationId xmlns:a16="http://schemas.microsoft.com/office/drawing/2014/main" id="{0E3121A2-BBCC-1B84-FAD2-76E9F99E9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3" y="1574"/>
                <a:ext cx="284" cy="28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E90D4B18-5A8E-EEAE-2363-B74AD6C60E3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400" y="1550"/>
                <a:ext cx="330" cy="330"/>
              </a:xfrm>
              <a:custGeom>
                <a:avLst/>
                <a:gdLst>
                  <a:gd name="T0" fmla="*/ 282 w 1982"/>
                  <a:gd name="T1" fmla="*/ 1701 h 1982"/>
                  <a:gd name="T2" fmla="*/ 1701 w 1982"/>
                  <a:gd name="T3" fmla="*/ 1701 h 1982"/>
                  <a:gd name="T4" fmla="*/ 1701 w 1982"/>
                  <a:gd name="T5" fmla="*/ 281 h 1982"/>
                  <a:gd name="T6" fmla="*/ 282 w 1982"/>
                  <a:gd name="T7" fmla="*/ 281 h 1982"/>
                  <a:gd name="T8" fmla="*/ 282 w 1982"/>
                  <a:gd name="T9" fmla="*/ 1701 h 1982"/>
                  <a:gd name="T10" fmla="*/ 1982 w 1982"/>
                  <a:gd name="T11" fmla="*/ 1982 h 1982"/>
                  <a:gd name="T12" fmla="*/ 0 w 1982"/>
                  <a:gd name="T13" fmla="*/ 1982 h 1982"/>
                  <a:gd name="T14" fmla="*/ 0 w 1982"/>
                  <a:gd name="T15" fmla="*/ 0 h 1982"/>
                  <a:gd name="T16" fmla="*/ 1982 w 1982"/>
                  <a:gd name="T17" fmla="*/ 0 h 1982"/>
                  <a:gd name="T18" fmla="*/ 1982 w 1982"/>
                  <a:gd name="T19" fmla="*/ 1982 h 1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82" h="1982">
                    <a:moveTo>
                      <a:pt x="282" y="1701"/>
                    </a:moveTo>
                    <a:lnTo>
                      <a:pt x="1701" y="1701"/>
                    </a:lnTo>
                    <a:lnTo>
                      <a:pt x="1701" y="281"/>
                    </a:lnTo>
                    <a:lnTo>
                      <a:pt x="282" y="281"/>
                    </a:lnTo>
                    <a:lnTo>
                      <a:pt x="282" y="1701"/>
                    </a:lnTo>
                    <a:close/>
                    <a:moveTo>
                      <a:pt x="1982" y="1982"/>
                    </a:moveTo>
                    <a:lnTo>
                      <a:pt x="0" y="1982"/>
                    </a:lnTo>
                    <a:lnTo>
                      <a:pt x="0" y="0"/>
                    </a:lnTo>
                    <a:lnTo>
                      <a:pt x="1982" y="0"/>
                    </a:lnTo>
                    <a:lnTo>
                      <a:pt x="1982" y="1982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D3914011-DE85-57D3-CBDD-B30A4DFF24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84" y="1627"/>
                <a:ext cx="169" cy="179"/>
              </a:xfrm>
              <a:custGeom>
                <a:avLst/>
                <a:gdLst>
                  <a:gd name="T0" fmla="*/ 366 w 1013"/>
                  <a:gd name="T1" fmla="*/ 717 h 1069"/>
                  <a:gd name="T2" fmla="*/ 225 w 1013"/>
                  <a:gd name="T3" fmla="*/ 492 h 1069"/>
                  <a:gd name="T4" fmla="*/ 0 w 1013"/>
                  <a:gd name="T5" fmla="*/ 661 h 1069"/>
                  <a:gd name="T6" fmla="*/ 267 w 1013"/>
                  <a:gd name="T7" fmla="*/ 956 h 1069"/>
                  <a:gd name="T8" fmla="*/ 366 w 1013"/>
                  <a:gd name="T9" fmla="*/ 1069 h 1069"/>
                  <a:gd name="T10" fmla="*/ 436 w 1013"/>
                  <a:gd name="T11" fmla="*/ 956 h 1069"/>
                  <a:gd name="T12" fmla="*/ 1013 w 1013"/>
                  <a:gd name="T13" fmla="*/ 0 h 1069"/>
                  <a:gd name="T14" fmla="*/ 366 w 1013"/>
                  <a:gd name="T15" fmla="*/ 717 h 10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13" h="1069">
                    <a:moveTo>
                      <a:pt x="366" y="717"/>
                    </a:moveTo>
                    <a:lnTo>
                      <a:pt x="225" y="492"/>
                    </a:lnTo>
                    <a:lnTo>
                      <a:pt x="0" y="661"/>
                    </a:lnTo>
                    <a:lnTo>
                      <a:pt x="267" y="956"/>
                    </a:lnTo>
                    <a:lnTo>
                      <a:pt x="366" y="1069"/>
                    </a:lnTo>
                    <a:lnTo>
                      <a:pt x="436" y="956"/>
                    </a:lnTo>
                    <a:lnTo>
                      <a:pt x="1013" y="0"/>
                    </a:lnTo>
                    <a:lnTo>
                      <a:pt x="366" y="717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8" name="Rectangle 68">
                <a:extLst>
                  <a:ext uri="{FF2B5EF4-FFF2-40B4-BE49-F238E27FC236}">
                    <a16:creationId xmlns:a16="http://schemas.microsoft.com/office/drawing/2014/main" id="{2B2097D4-AE23-C48E-3B2A-9227B58D7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620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Rectangle 69">
                <a:extLst>
                  <a:ext uri="{FF2B5EF4-FFF2-40B4-BE49-F238E27FC236}">
                    <a16:creationId xmlns:a16="http://schemas.microsoft.com/office/drawing/2014/main" id="{73EE22F3-42ED-E891-A1FD-C06BB321A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0" name="Rectangle 70">
                <a:extLst>
                  <a:ext uri="{FF2B5EF4-FFF2-40B4-BE49-F238E27FC236}">
                    <a16:creationId xmlns:a16="http://schemas.microsoft.com/office/drawing/2014/main" id="{AB580AC9-D344-F64E-8D83-1026DC9252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Rectangle 71">
                <a:extLst>
                  <a:ext uri="{FF2B5EF4-FFF2-40B4-BE49-F238E27FC236}">
                    <a16:creationId xmlns:a16="http://schemas.microsoft.com/office/drawing/2014/main" id="{40CEB620-2095-48BA-3D51-110D2C8B2A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1742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2" name="Rectangle 72">
                <a:extLst>
                  <a:ext uri="{FF2B5EF4-FFF2-40B4-BE49-F238E27FC236}">
                    <a16:creationId xmlns:a16="http://schemas.microsoft.com/office/drawing/2014/main" id="{F6503311-23AC-ADC0-37B7-09A685F1C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061"/>
                <a:ext cx="31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3" name="Rectangle 73">
                <a:extLst>
                  <a:ext uri="{FF2B5EF4-FFF2-40B4-BE49-F238E27FC236}">
                    <a16:creationId xmlns:a16="http://schemas.microsoft.com/office/drawing/2014/main" id="{400D8EAB-6878-831E-201C-2B049D92AF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2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Rectangle 74">
                <a:extLst>
                  <a:ext uri="{FF2B5EF4-FFF2-40B4-BE49-F238E27FC236}">
                    <a16:creationId xmlns:a16="http://schemas.microsoft.com/office/drawing/2014/main" id="{BC2E1EAD-967E-CDFE-F392-C9299EC69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8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Rectangle 75">
                <a:extLst>
                  <a:ext uri="{FF2B5EF4-FFF2-40B4-BE49-F238E27FC236}">
                    <a16:creationId xmlns:a16="http://schemas.microsoft.com/office/drawing/2014/main" id="{3AC0D992-7F07-5558-E8F7-2E071ABD6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1" y="2185"/>
                <a:ext cx="47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Freeform 76">
                <a:extLst>
                  <a:ext uri="{FF2B5EF4-FFF2-40B4-BE49-F238E27FC236}">
                    <a16:creationId xmlns:a16="http://schemas.microsoft.com/office/drawing/2014/main" id="{9D7F4EF2-E6B3-81D8-3578-91E576CA3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" y="1187"/>
                <a:ext cx="293" cy="293"/>
              </a:xfrm>
              <a:custGeom>
                <a:avLst/>
                <a:gdLst>
                  <a:gd name="T0" fmla="*/ 1757 w 1757"/>
                  <a:gd name="T1" fmla="*/ 1756 h 1756"/>
                  <a:gd name="T2" fmla="*/ 1757 w 1757"/>
                  <a:gd name="T3" fmla="*/ 0 h 1756"/>
                  <a:gd name="T4" fmla="*/ 0 w 1757"/>
                  <a:gd name="T5" fmla="*/ 1756 h 1756"/>
                  <a:gd name="T6" fmla="*/ 1757 w 1757"/>
                  <a:gd name="T7" fmla="*/ 1756 h 17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7" h="1756">
                    <a:moveTo>
                      <a:pt x="1757" y="1756"/>
                    </a:moveTo>
                    <a:lnTo>
                      <a:pt x="1757" y="0"/>
                    </a:lnTo>
                    <a:lnTo>
                      <a:pt x="0" y="1756"/>
                    </a:lnTo>
                    <a:lnTo>
                      <a:pt x="1757" y="1756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7" name="Rectangle 77">
                <a:extLst>
                  <a:ext uri="{FF2B5EF4-FFF2-40B4-BE49-F238E27FC236}">
                    <a16:creationId xmlns:a16="http://schemas.microsoft.com/office/drawing/2014/main" id="{62653D4E-B31A-8B81-931F-77B284F04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76" y="1311"/>
                <a:ext cx="434" cy="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AA05CF-99B1-2B82-8BEE-9D40F12F960F}"/>
              </a:ext>
            </a:extLst>
          </p:cNvPr>
          <p:cNvGrpSpPr/>
          <p:nvPr/>
        </p:nvGrpSpPr>
        <p:grpSpPr>
          <a:xfrm>
            <a:off x="4580156" y="4053654"/>
            <a:ext cx="1391189" cy="1391189"/>
            <a:chOff x="8004991" y="1993076"/>
            <a:chExt cx="834663" cy="834663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4A89B69-FE54-27AC-0FEC-409AF103622F}"/>
                </a:ext>
              </a:extLst>
            </p:cNvPr>
            <p:cNvSpPr/>
            <p:nvPr/>
          </p:nvSpPr>
          <p:spPr>
            <a:xfrm>
              <a:off x="8004991" y="1993076"/>
              <a:ext cx="834663" cy="83466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BE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0" name="Group 41">
              <a:extLst>
                <a:ext uri="{FF2B5EF4-FFF2-40B4-BE49-F238E27FC236}">
                  <a16:creationId xmlns:a16="http://schemas.microsoft.com/office/drawing/2014/main" id="{3ED87E1B-7ABB-EB45-2BAA-15C5FD9E2A2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115816" y="2161216"/>
              <a:ext cx="503215" cy="503550"/>
              <a:chOff x="4388" y="2708"/>
              <a:chExt cx="1500" cy="1501"/>
            </a:xfrm>
          </p:grpSpPr>
          <p:sp>
            <p:nvSpPr>
              <p:cNvPr id="61" name="Freeform 42">
                <a:extLst>
                  <a:ext uri="{FF2B5EF4-FFF2-40B4-BE49-F238E27FC236}">
                    <a16:creationId xmlns:a16="http://schemas.microsoft.com/office/drawing/2014/main" id="{794B85E7-2929-4065-66C3-34E4051699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88" y="2709"/>
                <a:ext cx="750" cy="1500"/>
              </a:xfrm>
              <a:custGeom>
                <a:avLst/>
                <a:gdLst>
                  <a:gd name="T0" fmla="*/ 4501 w 4501"/>
                  <a:gd name="T1" fmla="*/ 282 h 9004"/>
                  <a:gd name="T2" fmla="*/ 3874 w 4501"/>
                  <a:gd name="T3" fmla="*/ 50 h 9004"/>
                  <a:gd name="T4" fmla="*/ 3769 w 4501"/>
                  <a:gd name="T5" fmla="*/ 353 h 9004"/>
                  <a:gd name="T6" fmla="*/ 3431 w 4501"/>
                  <a:gd name="T7" fmla="*/ 127 h 9004"/>
                  <a:gd name="T8" fmla="*/ 2729 w 4501"/>
                  <a:gd name="T9" fmla="*/ 675 h 9004"/>
                  <a:gd name="T10" fmla="*/ 2883 w 4501"/>
                  <a:gd name="T11" fmla="*/ 310 h 9004"/>
                  <a:gd name="T12" fmla="*/ 2729 w 4501"/>
                  <a:gd name="T13" fmla="*/ 675 h 9004"/>
                  <a:gd name="T14" fmla="*/ 2300 w 4501"/>
                  <a:gd name="T15" fmla="*/ 580 h 9004"/>
                  <a:gd name="T16" fmla="*/ 2402 w 4501"/>
                  <a:gd name="T17" fmla="*/ 843 h 9004"/>
                  <a:gd name="T18" fmla="*/ 1632 w 4501"/>
                  <a:gd name="T19" fmla="*/ 1042 h 9004"/>
                  <a:gd name="T20" fmla="*/ 1814 w 4501"/>
                  <a:gd name="T21" fmla="*/ 1253 h 9004"/>
                  <a:gd name="T22" fmla="*/ 1617 w 4501"/>
                  <a:gd name="T23" fmla="*/ 1421 h 9004"/>
                  <a:gd name="T24" fmla="*/ 886 w 4501"/>
                  <a:gd name="T25" fmla="*/ 1824 h 9004"/>
                  <a:gd name="T26" fmla="*/ 1069 w 4501"/>
                  <a:gd name="T27" fmla="*/ 2041 h 9004"/>
                  <a:gd name="T28" fmla="*/ 641 w 4501"/>
                  <a:gd name="T29" fmla="*/ 2188 h 9004"/>
                  <a:gd name="T30" fmla="*/ 820 w 4501"/>
                  <a:gd name="T31" fmla="*/ 2443 h 9004"/>
                  <a:gd name="T32" fmla="*/ 319 w 4501"/>
                  <a:gd name="T33" fmla="*/ 2833 h 9004"/>
                  <a:gd name="T34" fmla="*/ 631 w 4501"/>
                  <a:gd name="T35" fmla="*/ 2807 h 9004"/>
                  <a:gd name="T36" fmla="*/ 127 w 4501"/>
                  <a:gd name="T37" fmla="*/ 3447 h 9004"/>
                  <a:gd name="T38" fmla="*/ 464 w 4501"/>
                  <a:gd name="T39" fmla="*/ 3250 h 9004"/>
                  <a:gd name="T40" fmla="*/ 309 w 4501"/>
                  <a:gd name="T41" fmla="*/ 4052 h 9004"/>
                  <a:gd name="T42" fmla="*/ 351 w 4501"/>
                  <a:gd name="T43" fmla="*/ 3785 h 9004"/>
                  <a:gd name="T44" fmla="*/ 309 w 4501"/>
                  <a:gd name="T45" fmla="*/ 4052 h 9004"/>
                  <a:gd name="T46" fmla="*/ 282 w 4501"/>
                  <a:gd name="T47" fmla="*/ 4333 h 9004"/>
                  <a:gd name="T48" fmla="*/ 56 w 4501"/>
                  <a:gd name="T49" fmla="*/ 5191 h 9004"/>
                  <a:gd name="T50" fmla="*/ 309 w 4501"/>
                  <a:gd name="T51" fmla="*/ 4882 h 9004"/>
                  <a:gd name="T52" fmla="*/ 56 w 4501"/>
                  <a:gd name="T53" fmla="*/ 5191 h 9004"/>
                  <a:gd name="T54" fmla="*/ 98 w 4501"/>
                  <a:gd name="T55" fmla="*/ 5473 h 9004"/>
                  <a:gd name="T56" fmla="*/ 450 w 4501"/>
                  <a:gd name="T57" fmla="*/ 5684 h 9004"/>
                  <a:gd name="T58" fmla="*/ 283 w 4501"/>
                  <a:gd name="T59" fmla="*/ 6101 h 9004"/>
                  <a:gd name="T60" fmla="*/ 603 w 4501"/>
                  <a:gd name="T61" fmla="*/ 6127 h 9004"/>
                  <a:gd name="T62" fmla="*/ 593 w 4501"/>
                  <a:gd name="T63" fmla="*/ 6746 h 9004"/>
                  <a:gd name="T64" fmla="*/ 809 w 4501"/>
                  <a:gd name="T65" fmla="*/ 6549 h 9004"/>
                  <a:gd name="T66" fmla="*/ 928 w 4501"/>
                  <a:gd name="T67" fmla="*/ 7233 h 9004"/>
                  <a:gd name="T68" fmla="*/ 1068 w 4501"/>
                  <a:gd name="T69" fmla="*/ 6947 h 9004"/>
                  <a:gd name="T70" fmla="*/ 1350 w 4501"/>
                  <a:gd name="T71" fmla="*/ 7723 h 9004"/>
                  <a:gd name="T72" fmla="*/ 1364 w 4501"/>
                  <a:gd name="T73" fmla="*/ 7330 h 9004"/>
                  <a:gd name="T74" fmla="*/ 1350 w 4501"/>
                  <a:gd name="T75" fmla="*/ 7723 h 9004"/>
                  <a:gd name="T76" fmla="*/ 1575 w 4501"/>
                  <a:gd name="T77" fmla="*/ 7921 h 9004"/>
                  <a:gd name="T78" fmla="*/ 2278 w 4501"/>
                  <a:gd name="T79" fmla="*/ 8413 h 9004"/>
                  <a:gd name="T80" fmla="*/ 2180 w 4501"/>
                  <a:gd name="T81" fmla="*/ 8019 h 9004"/>
                  <a:gd name="T82" fmla="*/ 2419 w 4501"/>
                  <a:gd name="T83" fmla="*/ 8160 h 9004"/>
                  <a:gd name="T84" fmla="*/ 2597 w 4501"/>
                  <a:gd name="T85" fmla="*/ 8598 h 9004"/>
                  <a:gd name="T86" fmla="*/ 2848 w 4501"/>
                  <a:gd name="T87" fmla="*/ 8397 h 9004"/>
                  <a:gd name="T88" fmla="*/ 3207 w 4501"/>
                  <a:gd name="T89" fmla="*/ 8820 h 9004"/>
                  <a:gd name="T90" fmla="*/ 3418 w 4501"/>
                  <a:gd name="T91" fmla="*/ 8596 h 9004"/>
                  <a:gd name="T92" fmla="*/ 3642 w 4501"/>
                  <a:gd name="T93" fmla="*/ 8920 h 9004"/>
                  <a:gd name="T94" fmla="*/ 3924 w 4501"/>
                  <a:gd name="T95" fmla="*/ 8962 h 9004"/>
                  <a:gd name="T96" fmla="*/ 4206 w 4501"/>
                  <a:gd name="T97" fmla="*/ 8989 h 9004"/>
                  <a:gd name="T98" fmla="*/ 4486 w 4501"/>
                  <a:gd name="T99" fmla="*/ 8722 h 90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4501" h="9004">
                    <a:moveTo>
                      <a:pt x="4304" y="282"/>
                    </a:moveTo>
                    <a:lnTo>
                      <a:pt x="4290" y="0"/>
                    </a:lnTo>
                    <a:lnTo>
                      <a:pt x="4501" y="0"/>
                    </a:lnTo>
                    <a:lnTo>
                      <a:pt x="4501" y="282"/>
                    </a:lnTo>
                    <a:lnTo>
                      <a:pt x="4304" y="282"/>
                    </a:lnTo>
                    <a:close/>
                    <a:moveTo>
                      <a:pt x="3769" y="353"/>
                    </a:moveTo>
                    <a:lnTo>
                      <a:pt x="3727" y="71"/>
                    </a:lnTo>
                    <a:lnTo>
                      <a:pt x="3874" y="50"/>
                    </a:lnTo>
                    <a:lnTo>
                      <a:pt x="4008" y="29"/>
                    </a:lnTo>
                    <a:lnTo>
                      <a:pt x="4037" y="310"/>
                    </a:lnTo>
                    <a:lnTo>
                      <a:pt x="3896" y="331"/>
                    </a:lnTo>
                    <a:lnTo>
                      <a:pt x="3769" y="353"/>
                    </a:lnTo>
                    <a:close/>
                    <a:moveTo>
                      <a:pt x="3235" y="479"/>
                    </a:moveTo>
                    <a:lnTo>
                      <a:pt x="3151" y="211"/>
                    </a:lnTo>
                    <a:lnTo>
                      <a:pt x="3291" y="169"/>
                    </a:lnTo>
                    <a:lnTo>
                      <a:pt x="3431" y="127"/>
                    </a:lnTo>
                    <a:lnTo>
                      <a:pt x="3502" y="395"/>
                    </a:lnTo>
                    <a:lnTo>
                      <a:pt x="3368" y="437"/>
                    </a:lnTo>
                    <a:lnTo>
                      <a:pt x="3235" y="479"/>
                    </a:lnTo>
                    <a:close/>
                    <a:moveTo>
                      <a:pt x="2729" y="675"/>
                    </a:moveTo>
                    <a:lnTo>
                      <a:pt x="2616" y="422"/>
                    </a:lnTo>
                    <a:lnTo>
                      <a:pt x="2681" y="391"/>
                    </a:lnTo>
                    <a:lnTo>
                      <a:pt x="2819" y="333"/>
                    </a:lnTo>
                    <a:lnTo>
                      <a:pt x="2883" y="310"/>
                    </a:lnTo>
                    <a:lnTo>
                      <a:pt x="2982" y="564"/>
                    </a:lnTo>
                    <a:lnTo>
                      <a:pt x="2919" y="593"/>
                    </a:lnTo>
                    <a:lnTo>
                      <a:pt x="2792" y="646"/>
                    </a:lnTo>
                    <a:lnTo>
                      <a:pt x="2729" y="675"/>
                    </a:lnTo>
                    <a:close/>
                    <a:moveTo>
                      <a:pt x="2250" y="929"/>
                    </a:moveTo>
                    <a:lnTo>
                      <a:pt x="2110" y="690"/>
                    </a:lnTo>
                    <a:lnTo>
                      <a:pt x="2173" y="649"/>
                    </a:lnTo>
                    <a:lnTo>
                      <a:pt x="2300" y="580"/>
                    </a:lnTo>
                    <a:lnTo>
                      <a:pt x="2363" y="549"/>
                    </a:lnTo>
                    <a:lnTo>
                      <a:pt x="2503" y="802"/>
                    </a:lnTo>
                    <a:lnTo>
                      <a:pt x="2467" y="814"/>
                    </a:lnTo>
                    <a:lnTo>
                      <a:pt x="2402" y="843"/>
                    </a:lnTo>
                    <a:lnTo>
                      <a:pt x="2312" y="896"/>
                    </a:lnTo>
                    <a:lnTo>
                      <a:pt x="2250" y="929"/>
                    </a:lnTo>
                    <a:close/>
                    <a:moveTo>
                      <a:pt x="1814" y="1253"/>
                    </a:moveTo>
                    <a:lnTo>
                      <a:pt x="1632" y="1042"/>
                    </a:lnTo>
                    <a:lnTo>
                      <a:pt x="1744" y="950"/>
                    </a:lnTo>
                    <a:lnTo>
                      <a:pt x="1857" y="859"/>
                    </a:lnTo>
                    <a:lnTo>
                      <a:pt x="2025" y="1084"/>
                    </a:lnTo>
                    <a:lnTo>
                      <a:pt x="1814" y="1253"/>
                    </a:lnTo>
                    <a:close/>
                    <a:moveTo>
                      <a:pt x="1421" y="1619"/>
                    </a:moveTo>
                    <a:lnTo>
                      <a:pt x="1210" y="1421"/>
                    </a:lnTo>
                    <a:lnTo>
                      <a:pt x="1421" y="1210"/>
                    </a:lnTo>
                    <a:lnTo>
                      <a:pt x="1617" y="1421"/>
                    </a:lnTo>
                    <a:lnTo>
                      <a:pt x="1421" y="1619"/>
                    </a:lnTo>
                    <a:close/>
                    <a:moveTo>
                      <a:pt x="1069" y="2041"/>
                    </a:moveTo>
                    <a:lnTo>
                      <a:pt x="844" y="1886"/>
                    </a:lnTo>
                    <a:lnTo>
                      <a:pt x="886" y="1824"/>
                    </a:lnTo>
                    <a:lnTo>
                      <a:pt x="976" y="1714"/>
                    </a:lnTo>
                    <a:lnTo>
                      <a:pt x="1026" y="1661"/>
                    </a:lnTo>
                    <a:lnTo>
                      <a:pt x="1237" y="1830"/>
                    </a:lnTo>
                    <a:lnTo>
                      <a:pt x="1069" y="2041"/>
                    </a:lnTo>
                    <a:close/>
                    <a:moveTo>
                      <a:pt x="788" y="2505"/>
                    </a:moveTo>
                    <a:lnTo>
                      <a:pt x="535" y="2378"/>
                    </a:lnTo>
                    <a:lnTo>
                      <a:pt x="568" y="2315"/>
                    </a:lnTo>
                    <a:lnTo>
                      <a:pt x="641" y="2188"/>
                    </a:lnTo>
                    <a:lnTo>
                      <a:pt x="675" y="2125"/>
                    </a:lnTo>
                    <a:lnTo>
                      <a:pt x="915" y="2279"/>
                    </a:lnTo>
                    <a:lnTo>
                      <a:pt x="883" y="2332"/>
                    </a:lnTo>
                    <a:lnTo>
                      <a:pt x="820" y="2443"/>
                    </a:lnTo>
                    <a:lnTo>
                      <a:pt x="788" y="2505"/>
                    </a:lnTo>
                    <a:close/>
                    <a:moveTo>
                      <a:pt x="562" y="2997"/>
                    </a:moveTo>
                    <a:lnTo>
                      <a:pt x="295" y="2898"/>
                    </a:lnTo>
                    <a:lnTo>
                      <a:pt x="319" y="2833"/>
                    </a:lnTo>
                    <a:lnTo>
                      <a:pt x="377" y="2696"/>
                    </a:lnTo>
                    <a:lnTo>
                      <a:pt x="408" y="2631"/>
                    </a:lnTo>
                    <a:lnTo>
                      <a:pt x="661" y="2743"/>
                    </a:lnTo>
                    <a:lnTo>
                      <a:pt x="631" y="2807"/>
                    </a:lnTo>
                    <a:lnTo>
                      <a:pt x="583" y="2933"/>
                    </a:lnTo>
                    <a:lnTo>
                      <a:pt x="562" y="2997"/>
                    </a:lnTo>
                    <a:close/>
                    <a:moveTo>
                      <a:pt x="393" y="3518"/>
                    </a:moveTo>
                    <a:lnTo>
                      <a:pt x="127" y="3447"/>
                    </a:lnTo>
                    <a:lnTo>
                      <a:pt x="146" y="3375"/>
                    </a:lnTo>
                    <a:lnTo>
                      <a:pt x="177" y="3238"/>
                    </a:lnTo>
                    <a:lnTo>
                      <a:pt x="197" y="3165"/>
                    </a:lnTo>
                    <a:lnTo>
                      <a:pt x="464" y="3250"/>
                    </a:lnTo>
                    <a:lnTo>
                      <a:pt x="445" y="3323"/>
                    </a:lnTo>
                    <a:lnTo>
                      <a:pt x="414" y="3454"/>
                    </a:lnTo>
                    <a:lnTo>
                      <a:pt x="393" y="3518"/>
                    </a:lnTo>
                    <a:close/>
                    <a:moveTo>
                      <a:pt x="309" y="4052"/>
                    </a:moveTo>
                    <a:lnTo>
                      <a:pt x="28" y="4024"/>
                    </a:lnTo>
                    <a:lnTo>
                      <a:pt x="50" y="3876"/>
                    </a:lnTo>
                    <a:lnTo>
                      <a:pt x="71" y="3742"/>
                    </a:lnTo>
                    <a:lnTo>
                      <a:pt x="351" y="3785"/>
                    </a:lnTo>
                    <a:lnTo>
                      <a:pt x="332" y="3856"/>
                    </a:lnTo>
                    <a:lnTo>
                      <a:pt x="315" y="3957"/>
                    </a:lnTo>
                    <a:lnTo>
                      <a:pt x="310" y="4020"/>
                    </a:lnTo>
                    <a:lnTo>
                      <a:pt x="309" y="4052"/>
                    </a:lnTo>
                    <a:close/>
                    <a:moveTo>
                      <a:pt x="0" y="4600"/>
                    </a:moveTo>
                    <a:lnTo>
                      <a:pt x="0" y="4502"/>
                    </a:lnTo>
                    <a:lnTo>
                      <a:pt x="0" y="4320"/>
                    </a:lnTo>
                    <a:lnTo>
                      <a:pt x="282" y="4333"/>
                    </a:lnTo>
                    <a:lnTo>
                      <a:pt x="282" y="4502"/>
                    </a:lnTo>
                    <a:lnTo>
                      <a:pt x="282" y="4600"/>
                    </a:lnTo>
                    <a:lnTo>
                      <a:pt x="0" y="4600"/>
                    </a:lnTo>
                    <a:close/>
                    <a:moveTo>
                      <a:pt x="56" y="5191"/>
                    </a:moveTo>
                    <a:lnTo>
                      <a:pt x="45" y="5117"/>
                    </a:lnTo>
                    <a:lnTo>
                      <a:pt x="30" y="4975"/>
                    </a:lnTo>
                    <a:lnTo>
                      <a:pt x="28" y="4910"/>
                    </a:lnTo>
                    <a:lnTo>
                      <a:pt x="309" y="4882"/>
                    </a:lnTo>
                    <a:lnTo>
                      <a:pt x="319" y="4947"/>
                    </a:lnTo>
                    <a:lnTo>
                      <a:pt x="329" y="5085"/>
                    </a:lnTo>
                    <a:lnTo>
                      <a:pt x="338" y="5149"/>
                    </a:lnTo>
                    <a:lnTo>
                      <a:pt x="56" y="5191"/>
                    </a:lnTo>
                    <a:close/>
                    <a:moveTo>
                      <a:pt x="169" y="5754"/>
                    </a:moveTo>
                    <a:lnTo>
                      <a:pt x="148" y="5682"/>
                    </a:lnTo>
                    <a:lnTo>
                      <a:pt x="111" y="5545"/>
                    </a:lnTo>
                    <a:lnTo>
                      <a:pt x="98" y="5473"/>
                    </a:lnTo>
                    <a:lnTo>
                      <a:pt x="380" y="5417"/>
                    </a:lnTo>
                    <a:lnTo>
                      <a:pt x="392" y="5481"/>
                    </a:lnTo>
                    <a:lnTo>
                      <a:pt x="429" y="5618"/>
                    </a:lnTo>
                    <a:lnTo>
                      <a:pt x="450" y="5684"/>
                    </a:lnTo>
                    <a:lnTo>
                      <a:pt x="169" y="5754"/>
                    </a:lnTo>
                    <a:close/>
                    <a:moveTo>
                      <a:pt x="366" y="6303"/>
                    </a:moveTo>
                    <a:lnTo>
                      <a:pt x="335" y="6238"/>
                    </a:lnTo>
                    <a:lnTo>
                      <a:pt x="283" y="6101"/>
                    </a:lnTo>
                    <a:lnTo>
                      <a:pt x="253" y="6035"/>
                    </a:lnTo>
                    <a:lnTo>
                      <a:pt x="520" y="5937"/>
                    </a:lnTo>
                    <a:lnTo>
                      <a:pt x="551" y="6000"/>
                    </a:lnTo>
                    <a:lnTo>
                      <a:pt x="603" y="6127"/>
                    </a:lnTo>
                    <a:lnTo>
                      <a:pt x="633" y="6190"/>
                    </a:lnTo>
                    <a:lnTo>
                      <a:pt x="366" y="6303"/>
                    </a:lnTo>
                    <a:close/>
                    <a:moveTo>
                      <a:pt x="633" y="6810"/>
                    </a:moveTo>
                    <a:lnTo>
                      <a:pt x="593" y="6746"/>
                    </a:lnTo>
                    <a:lnTo>
                      <a:pt x="524" y="6620"/>
                    </a:lnTo>
                    <a:lnTo>
                      <a:pt x="493" y="6556"/>
                    </a:lnTo>
                    <a:lnTo>
                      <a:pt x="746" y="6430"/>
                    </a:lnTo>
                    <a:lnTo>
                      <a:pt x="809" y="6549"/>
                    </a:lnTo>
                    <a:lnTo>
                      <a:pt x="872" y="6668"/>
                    </a:lnTo>
                    <a:lnTo>
                      <a:pt x="633" y="6810"/>
                    </a:lnTo>
                    <a:close/>
                    <a:moveTo>
                      <a:pt x="970" y="7287"/>
                    </a:moveTo>
                    <a:lnTo>
                      <a:pt x="928" y="7233"/>
                    </a:lnTo>
                    <a:lnTo>
                      <a:pt x="844" y="7111"/>
                    </a:lnTo>
                    <a:lnTo>
                      <a:pt x="802" y="7048"/>
                    </a:lnTo>
                    <a:lnTo>
                      <a:pt x="1026" y="6894"/>
                    </a:lnTo>
                    <a:lnTo>
                      <a:pt x="1068" y="6947"/>
                    </a:lnTo>
                    <a:lnTo>
                      <a:pt x="1141" y="7057"/>
                    </a:lnTo>
                    <a:lnTo>
                      <a:pt x="1181" y="7119"/>
                    </a:lnTo>
                    <a:lnTo>
                      <a:pt x="970" y="7287"/>
                    </a:lnTo>
                    <a:close/>
                    <a:moveTo>
                      <a:pt x="1350" y="7723"/>
                    </a:moveTo>
                    <a:lnTo>
                      <a:pt x="1297" y="7670"/>
                    </a:lnTo>
                    <a:lnTo>
                      <a:pt x="1197" y="7565"/>
                    </a:lnTo>
                    <a:lnTo>
                      <a:pt x="1153" y="7512"/>
                    </a:lnTo>
                    <a:lnTo>
                      <a:pt x="1364" y="7330"/>
                    </a:lnTo>
                    <a:lnTo>
                      <a:pt x="1408" y="7380"/>
                    </a:lnTo>
                    <a:lnTo>
                      <a:pt x="1503" y="7475"/>
                    </a:lnTo>
                    <a:lnTo>
                      <a:pt x="1547" y="7527"/>
                    </a:lnTo>
                    <a:lnTo>
                      <a:pt x="1350" y="7723"/>
                    </a:lnTo>
                    <a:close/>
                    <a:moveTo>
                      <a:pt x="1801" y="8103"/>
                    </a:moveTo>
                    <a:lnTo>
                      <a:pt x="1746" y="8061"/>
                    </a:lnTo>
                    <a:lnTo>
                      <a:pt x="1630" y="7971"/>
                    </a:lnTo>
                    <a:lnTo>
                      <a:pt x="1575" y="7921"/>
                    </a:lnTo>
                    <a:lnTo>
                      <a:pt x="1758" y="7709"/>
                    </a:lnTo>
                    <a:lnTo>
                      <a:pt x="1969" y="7878"/>
                    </a:lnTo>
                    <a:lnTo>
                      <a:pt x="1801" y="8103"/>
                    </a:lnTo>
                    <a:close/>
                    <a:moveTo>
                      <a:pt x="2278" y="8413"/>
                    </a:moveTo>
                    <a:lnTo>
                      <a:pt x="2215" y="8379"/>
                    </a:lnTo>
                    <a:lnTo>
                      <a:pt x="2089" y="8300"/>
                    </a:lnTo>
                    <a:lnTo>
                      <a:pt x="2025" y="8258"/>
                    </a:lnTo>
                    <a:lnTo>
                      <a:pt x="2180" y="8019"/>
                    </a:lnTo>
                    <a:lnTo>
                      <a:pt x="2207" y="8040"/>
                    </a:lnTo>
                    <a:lnTo>
                      <a:pt x="2264" y="8078"/>
                    </a:lnTo>
                    <a:lnTo>
                      <a:pt x="2355" y="8128"/>
                    </a:lnTo>
                    <a:lnTo>
                      <a:pt x="2419" y="8160"/>
                    </a:lnTo>
                    <a:lnTo>
                      <a:pt x="2278" y="8413"/>
                    </a:lnTo>
                    <a:close/>
                    <a:moveTo>
                      <a:pt x="2799" y="8680"/>
                    </a:moveTo>
                    <a:lnTo>
                      <a:pt x="2734" y="8651"/>
                    </a:lnTo>
                    <a:lnTo>
                      <a:pt x="2597" y="8598"/>
                    </a:lnTo>
                    <a:lnTo>
                      <a:pt x="2532" y="8567"/>
                    </a:lnTo>
                    <a:lnTo>
                      <a:pt x="2658" y="8314"/>
                    </a:lnTo>
                    <a:lnTo>
                      <a:pt x="2722" y="8345"/>
                    </a:lnTo>
                    <a:lnTo>
                      <a:pt x="2848" y="8397"/>
                    </a:lnTo>
                    <a:lnTo>
                      <a:pt x="2911" y="8427"/>
                    </a:lnTo>
                    <a:lnTo>
                      <a:pt x="2799" y="8680"/>
                    </a:lnTo>
                    <a:close/>
                    <a:moveTo>
                      <a:pt x="3347" y="8863"/>
                    </a:moveTo>
                    <a:lnTo>
                      <a:pt x="3207" y="8820"/>
                    </a:lnTo>
                    <a:lnTo>
                      <a:pt x="3066" y="8778"/>
                    </a:lnTo>
                    <a:lnTo>
                      <a:pt x="3151" y="8511"/>
                    </a:lnTo>
                    <a:lnTo>
                      <a:pt x="3277" y="8554"/>
                    </a:lnTo>
                    <a:lnTo>
                      <a:pt x="3418" y="8596"/>
                    </a:lnTo>
                    <a:lnTo>
                      <a:pt x="3347" y="8863"/>
                    </a:lnTo>
                    <a:close/>
                    <a:moveTo>
                      <a:pt x="3924" y="8962"/>
                    </a:moveTo>
                    <a:lnTo>
                      <a:pt x="3776" y="8941"/>
                    </a:lnTo>
                    <a:lnTo>
                      <a:pt x="3642" y="8920"/>
                    </a:lnTo>
                    <a:lnTo>
                      <a:pt x="3699" y="8638"/>
                    </a:lnTo>
                    <a:lnTo>
                      <a:pt x="3832" y="8659"/>
                    </a:lnTo>
                    <a:lnTo>
                      <a:pt x="3966" y="8680"/>
                    </a:lnTo>
                    <a:lnTo>
                      <a:pt x="3924" y="8962"/>
                    </a:lnTo>
                    <a:close/>
                    <a:moveTo>
                      <a:pt x="4501" y="9004"/>
                    </a:moveTo>
                    <a:lnTo>
                      <a:pt x="4427" y="9004"/>
                    </a:lnTo>
                    <a:lnTo>
                      <a:pt x="4280" y="8999"/>
                    </a:lnTo>
                    <a:lnTo>
                      <a:pt x="4206" y="8989"/>
                    </a:lnTo>
                    <a:lnTo>
                      <a:pt x="4219" y="8709"/>
                    </a:lnTo>
                    <a:lnTo>
                      <a:pt x="4285" y="8710"/>
                    </a:lnTo>
                    <a:lnTo>
                      <a:pt x="4422" y="8720"/>
                    </a:lnTo>
                    <a:lnTo>
                      <a:pt x="4486" y="8722"/>
                    </a:lnTo>
                    <a:lnTo>
                      <a:pt x="4486" y="9004"/>
                    </a:lnTo>
                    <a:lnTo>
                      <a:pt x="4501" y="9004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Rectangle 43">
                <a:extLst>
                  <a:ext uri="{FF2B5EF4-FFF2-40B4-BE49-F238E27FC236}">
                    <a16:creationId xmlns:a16="http://schemas.microsoft.com/office/drawing/2014/main" id="{71C9EFCD-8CFF-9EF2-80EE-CA23785F8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5" y="3806"/>
                <a:ext cx="471" cy="2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3" name="Freeform 44">
                <a:extLst>
                  <a:ext uri="{FF2B5EF4-FFF2-40B4-BE49-F238E27FC236}">
                    <a16:creationId xmlns:a16="http://schemas.microsoft.com/office/drawing/2014/main" id="{C8235B93-F6A4-0EE3-7E89-CC0FD07000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22" y="3782"/>
                <a:ext cx="518" cy="277"/>
              </a:xfrm>
              <a:custGeom>
                <a:avLst/>
                <a:gdLst>
                  <a:gd name="T0" fmla="*/ 282 w 3109"/>
                  <a:gd name="T1" fmla="*/ 1379 h 1660"/>
                  <a:gd name="T2" fmla="*/ 2827 w 3109"/>
                  <a:gd name="T3" fmla="*/ 1379 h 1660"/>
                  <a:gd name="T4" fmla="*/ 2827 w 3109"/>
                  <a:gd name="T5" fmla="*/ 267 h 1660"/>
                  <a:gd name="T6" fmla="*/ 282 w 3109"/>
                  <a:gd name="T7" fmla="*/ 267 h 1660"/>
                  <a:gd name="T8" fmla="*/ 282 w 3109"/>
                  <a:gd name="T9" fmla="*/ 1379 h 1660"/>
                  <a:gd name="T10" fmla="*/ 3109 w 3109"/>
                  <a:gd name="T11" fmla="*/ 1660 h 1660"/>
                  <a:gd name="T12" fmla="*/ 0 w 3109"/>
                  <a:gd name="T13" fmla="*/ 1660 h 1660"/>
                  <a:gd name="T14" fmla="*/ 0 w 3109"/>
                  <a:gd name="T15" fmla="*/ 0 h 1660"/>
                  <a:gd name="T16" fmla="*/ 3109 w 3109"/>
                  <a:gd name="T17" fmla="*/ 0 h 1660"/>
                  <a:gd name="T18" fmla="*/ 3109 w 3109"/>
                  <a:gd name="T19" fmla="*/ 1660 h 16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09" h="1660">
                    <a:moveTo>
                      <a:pt x="282" y="1379"/>
                    </a:moveTo>
                    <a:lnTo>
                      <a:pt x="2827" y="1379"/>
                    </a:lnTo>
                    <a:lnTo>
                      <a:pt x="2827" y="267"/>
                    </a:lnTo>
                    <a:lnTo>
                      <a:pt x="282" y="267"/>
                    </a:lnTo>
                    <a:lnTo>
                      <a:pt x="282" y="1379"/>
                    </a:lnTo>
                    <a:close/>
                    <a:moveTo>
                      <a:pt x="3109" y="1660"/>
                    </a:moveTo>
                    <a:lnTo>
                      <a:pt x="0" y="1660"/>
                    </a:lnTo>
                    <a:lnTo>
                      <a:pt x="0" y="0"/>
                    </a:lnTo>
                    <a:lnTo>
                      <a:pt x="3109" y="0"/>
                    </a:lnTo>
                    <a:lnTo>
                      <a:pt x="3109" y="1660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4" name="Freeform 45">
                <a:extLst>
                  <a:ext uri="{FF2B5EF4-FFF2-40B4-BE49-F238E27FC236}">
                    <a16:creationId xmlns:a16="http://schemas.microsoft.com/office/drawing/2014/main" id="{6EF2D348-FC24-F3B0-286E-526D451BD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2" y="4043"/>
                <a:ext cx="295" cy="143"/>
              </a:xfrm>
              <a:custGeom>
                <a:avLst/>
                <a:gdLst>
                  <a:gd name="T0" fmla="*/ 1772 w 1772"/>
                  <a:gd name="T1" fmla="*/ 0 h 858"/>
                  <a:gd name="T2" fmla="*/ 0 w 1772"/>
                  <a:gd name="T3" fmla="*/ 0 h 858"/>
                  <a:gd name="T4" fmla="*/ 0 w 1772"/>
                  <a:gd name="T5" fmla="*/ 422 h 858"/>
                  <a:gd name="T6" fmla="*/ 1 w 1772"/>
                  <a:gd name="T7" fmla="*/ 466 h 858"/>
                  <a:gd name="T8" fmla="*/ 19 w 1772"/>
                  <a:gd name="T9" fmla="*/ 552 h 858"/>
                  <a:gd name="T10" fmla="*/ 53 w 1772"/>
                  <a:gd name="T11" fmla="*/ 630 h 858"/>
                  <a:gd name="T12" fmla="*/ 99 w 1772"/>
                  <a:gd name="T13" fmla="*/ 699 h 858"/>
                  <a:gd name="T14" fmla="*/ 160 w 1772"/>
                  <a:gd name="T15" fmla="*/ 759 h 858"/>
                  <a:gd name="T16" fmla="*/ 229 w 1772"/>
                  <a:gd name="T17" fmla="*/ 806 h 858"/>
                  <a:gd name="T18" fmla="*/ 307 w 1772"/>
                  <a:gd name="T19" fmla="*/ 839 h 858"/>
                  <a:gd name="T20" fmla="*/ 392 w 1772"/>
                  <a:gd name="T21" fmla="*/ 857 h 858"/>
                  <a:gd name="T22" fmla="*/ 436 w 1772"/>
                  <a:gd name="T23" fmla="*/ 858 h 858"/>
                  <a:gd name="T24" fmla="*/ 1322 w 1772"/>
                  <a:gd name="T25" fmla="*/ 858 h 858"/>
                  <a:gd name="T26" fmla="*/ 1367 w 1772"/>
                  <a:gd name="T27" fmla="*/ 857 h 858"/>
                  <a:gd name="T28" fmla="*/ 1452 w 1772"/>
                  <a:gd name="T29" fmla="*/ 839 h 858"/>
                  <a:gd name="T30" fmla="*/ 1530 w 1772"/>
                  <a:gd name="T31" fmla="*/ 806 h 858"/>
                  <a:gd name="T32" fmla="*/ 1599 w 1772"/>
                  <a:gd name="T33" fmla="*/ 759 h 858"/>
                  <a:gd name="T34" fmla="*/ 1659 w 1772"/>
                  <a:gd name="T35" fmla="*/ 699 h 858"/>
                  <a:gd name="T36" fmla="*/ 1706 w 1772"/>
                  <a:gd name="T37" fmla="*/ 630 h 858"/>
                  <a:gd name="T38" fmla="*/ 1740 w 1772"/>
                  <a:gd name="T39" fmla="*/ 552 h 858"/>
                  <a:gd name="T40" fmla="*/ 1757 w 1772"/>
                  <a:gd name="T41" fmla="*/ 466 h 858"/>
                  <a:gd name="T42" fmla="*/ 1759 w 1772"/>
                  <a:gd name="T43" fmla="*/ 422 h 858"/>
                  <a:gd name="T44" fmla="*/ 1759 w 1772"/>
                  <a:gd name="T45" fmla="*/ 0 h 858"/>
                  <a:gd name="T46" fmla="*/ 1772 w 1772"/>
                  <a:gd name="T47" fmla="*/ 0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72" h="858">
                    <a:moveTo>
                      <a:pt x="1772" y="0"/>
                    </a:moveTo>
                    <a:lnTo>
                      <a:pt x="0" y="0"/>
                    </a:lnTo>
                    <a:lnTo>
                      <a:pt x="0" y="422"/>
                    </a:lnTo>
                    <a:lnTo>
                      <a:pt x="1" y="466"/>
                    </a:lnTo>
                    <a:lnTo>
                      <a:pt x="19" y="552"/>
                    </a:lnTo>
                    <a:lnTo>
                      <a:pt x="53" y="630"/>
                    </a:lnTo>
                    <a:lnTo>
                      <a:pt x="99" y="699"/>
                    </a:lnTo>
                    <a:lnTo>
                      <a:pt x="160" y="759"/>
                    </a:lnTo>
                    <a:lnTo>
                      <a:pt x="229" y="806"/>
                    </a:lnTo>
                    <a:lnTo>
                      <a:pt x="307" y="839"/>
                    </a:lnTo>
                    <a:lnTo>
                      <a:pt x="392" y="857"/>
                    </a:lnTo>
                    <a:lnTo>
                      <a:pt x="436" y="858"/>
                    </a:lnTo>
                    <a:lnTo>
                      <a:pt x="1322" y="858"/>
                    </a:lnTo>
                    <a:lnTo>
                      <a:pt x="1367" y="857"/>
                    </a:lnTo>
                    <a:lnTo>
                      <a:pt x="1452" y="839"/>
                    </a:lnTo>
                    <a:lnTo>
                      <a:pt x="1530" y="806"/>
                    </a:lnTo>
                    <a:lnTo>
                      <a:pt x="1599" y="759"/>
                    </a:lnTo>
                    <a:lnTo>
                      <a:pt x="1659" y="699"/>
                    </a:lnTo>
                    <a:lnTo>
                      <a:pt x="1706" y="630"/>
                    </a:lnTo>
                    <a:lnTo>
                      <a:pt x="1740" y="552"/>
                    </a:lnTo>
                    <a:lnTo>
                      <a:pt x="1757" y="466"/>
                    </a:lnTo>
                    <a:lnTo>
                      <a:pt x="1759" y="422"/>
                    </a:lnTo>
                    <a:lnTo>
                      <a:pt x="1759" y="0"/>
                    </a:lnTo>
                    <a:lnTo>
                      <a:pt x="177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5" name="Freeform 46">
                <a:extLst>
                  <a:ext uri="{FF2B5EF4-FFF2-40B4-BE49-F238E27FC236}">
                    <a16:creationId xmlns:a16="http://schemas.microsoft.com/office/drawing/2014/main" id="{3C9446CA-0110-220B-E6A1-F7CA3EB2FF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11" y="4019"/>
                <a:ext cx="342" cy="190"/>
              </a:xfrm>
              <a:custGeom>
                <a:avLst/>
                <a:gdLst>
                  <a:gd name="T0" fmla="*/ 267 w 2054"/>
                  <a:gd name="T1" fmla="*/ 280 h 1139"/>
                  <a:gd name="T2" fmla="*/ 267 w 2054"/>
                  <a:gd name="T3" fmla="*/ 562 h 1139"/>
                  <a:gd name="T4" fmla="*/ 268 w 2054"/>
                  <a:gd name="T5" fmla="*/ 594 h 1139"/>
                  <a:gd name="T6" fmla="*/ 280 w 2054"/>
                  <a:gd name="T7" fmla="*/ 652 h 1139"/>
                  <a:gd name="T8" fmla="*/ 304 w 2054"/>
                  <a:gd name="T9" fmla="*/ 705 h 1139"/>
                  <a:gd name="T10" fmla="*/ 337 w 2054"/>
                  <a:gd name="T11" fmla="*/ 753 h 1139"/>
                  <a:gd name="T12" fmla="*/ 377 w 2054"/>
                  <a:gd name="T13" fmla="*/ 792 h 1139"/>
                  <a:gd name="T14" fmla="*/ 425 w 2054"/>
                  <a:gd name="T15" fmla="*/ 824 h 1139"/>
                  <a:gd name="T16" fmla="*/ 478 w 2054"/>
                  <a:gd name="T17" fmla="*/ 845 h 1139"/>
                  <a:gd name="T18" fmla="*/ 533 w 2054"/>
                  <a:gd name="T19" fmla="*/ 856 h 1139"/>
                  <a:gd name="T20" fmla="*/ 562 w 2054"/>
                  <a:gd name="T21" fmla="*/ 857 h 1139"/>
                  <a:gd name="T22" fmla="*/ 1448 w 2054"/>
                  <a:gd name="T23" fmla="*/ 857 h 1139"/>
                  <a:gd name="T24" fmla="*/ 1480 w 2054"/>
                  <a:gd name="T25" fmla="*/ 856 h 1139"/>
                  <a:gd name="T26" fmla="*/ 1539 w 2054"/>
                  <a:gd name="T27" fmla="*/ 844 h 1139"/>
                  <a:gd name="T28" fmla="*/ 1591 w 2054"/>
                  <a:gd name="T29" fmla="*/ 820 h 1139"/>
                  <a:gd name="T30" fmla="*/ 1639 w 2054"/>
                  <a:gd name="T31" fmla="*/ 788 h 1139"/>
                  <a:gd name="T32" fmla="*/ 1678 w 2054"/>
                  <a:gd name="T33" fmla="*/ 747 h 1139"/>
                  <a:gd name="T34" fmla="*/ 1710 w 2054"/>
                  <a:gd name="T35" fmla="*/ 699 h 1139"/>
                  <a:gd name="T36" fmla="*/ 1732 w 2054"/>
                  <a:gd name="T37" fmla="*/ 646 h 1139"/>
                  <a:gd name="T38" fmla="*/ 1742 w 2054"/>
                  <a:gd name="T39" fmla="*/ 590 h 1139"/>
                  <a:gd name="T40" fmla="*/ 1743 w 2054"/>
                  <a:gd name="T41" fmla="*/ 562 h 1139"/>
                  <a:gd name="T42" fmla="*/ 1743 w 2054"/>
                  <a:gd name="T43" fmla="*/ 280 h 1139"/>
                  <a:gd name="T44" fmla="*/ 267 w 2054"/>
                  <a:gd name="T45" fmla="*/ 280 h 1139"/>
                  <a:gd name="T46" fmla="*/ 1463 w 2054"/>
                  <a:gd name="T47" fmla="*/ 1139 h 1139"/>
                  <a:gd name="T48" fmla="*/ 577 w 2054"/>
                  <a:gd name="T49" fmla="*/ 1139 h 1139"/>
                  <a:gd name="T50" fmla="*/ 546 w 2054"/>
                  <a:gd name="T51" fmla="*/ 1138 h 1139"/>
                  <a:gd name="T52" fmla="*/ 487 w 2054"/>
                  <a:gd name="T53" fmla="*/ 1132 h 1139"/>
                  <a:gd name="T54" fmla="*/ 430 w 2054"/>
                  <a:gd name="T55" fmla="*/ 1120 h 1139"/>
                  <a:gd name="T56" fmla="*/ 376 w 2054"/>
                  <a:gd name="T57" fmla="*/ 1103 h 1139"/>
                  <a:gd name="T58" fmla="*/ 324 w 2054"/>
                  <a:gd name="T59" fmla="*/ 1080 h 1139"/>
                  <a:gd name="T60" fmla="*/ 275 w 2054"/>
                  <a:gd name="T61" fmla="*/ 1054 h 1139"/>
                  <a:gd name="T62" fmla="*/ 229 w 2054"/>
                  <a:gd name="T63" fmla="*/ 1022 h 1139"/>
                  <a:gd name="T64" fmla="*/ 186 w 2054"/>
                  <a:gd name="T65" fmla="*/ 986 h 1139"/>
                  <a:gd name="T66" fmla="*/ 147 w 2054"/>
                  <a:gd name="T67" fmla="*/ 946 h 1139"/>
                  <a:gd name="T68" fmla="*/ 113 w 2054"/>
                  <a:gd name="T69" fmla="*/ 904 h 1139"/>
                  <a:gd name="T70" fmla="*/ 82 w 2054"/>
                  <a:gd name="T71" fmla="*/ 857 h 1139"/>
                  <a:gd name="T72" fmla="*/ 56 w 2054"/>
                  <a:gd name="T73" fmla="*/ 808 h 1139"/>
                  <a:gd name="T74" fmla="*/ 33 w 2054"/>
                  <a:gd name="T75" fmla="*/ 757 h 1139"/>
                  <a:gd name="T76" fmla="*/ 18 w 2054"/>
                  <a:gd name="T77" fmla="*/ 703 h 1139"/>
                  <a:gd name="T78" fmla="*/ 6 w 2054"/>
                  <a:gd name="T79" fmla="*/ 647 h 1139"/>
                  <a:gd name="T80" fmla="*/ 0 w 2054"/>
                  <a:gd name="T81" fmla="*/ 590 h 1139"/>
                  <a:gd name="T82" fmla="*/ 0 w 2054"/>
                  <a:gd name="T83" fmla="*/ 562 h 1139"/>
                  <a:gd name="T84" fmla="*/ 0 w 2054"/>
                  <a:gd name="T85" fmla="*/ 0 h 1139"/>
                  <a:gd name="T86" fmla="*/ 2054 w 2054"/>
                  <a:gd name="T87" fmla="*/ 0 h 1139"/>
                  <a:gd name="T88" fmla="*/ 2054 w 2054"/>
                  <a:gd name="T89" fmla="*/ 562 h 1139"/>
                  <a:gd name="T90" fmla="*/ 2051 w 2054"/>
                  <a:gd name="T91" fmla="*/ 593 h 1139"/>
                  <a:gd name="T92" fmla="*/ 2043 w 2054"/>
                  <a:gd name="T93" fmla="*/ 651 h 1139"/>
                  <a:gd name="T94" fmla="*/ 2030 w 2054"/>
                  <a:gd name="T95" fmla="*/ 708 h 1139"/>
                  <a:gd name="T96" fmla="*/ 2011 w 2054"/>
                  <a:gd name="T97" fmla="*/ 762 h 1139"/>
                  <a:gd name="T98" fmla="*/ 1988 w 2054"/>
                  <a:gd name="T99" fmla="*/ 814 h 1139"/>
                  <a:gd name="T100" fmla="*/ 1961 w 2054"/>
                  <a:gd name="T101" fmla="*/ 864 h 1139"/>
                  <a:gd name="T102" fmla="*/ 1929 w 2054"/>
                  <a:gd name="T103" fmla="*/ 909 h 1139"/>
                  <a:gd name="T104" fmla="*/ 1893 w 2054"/>
                  <a:gd name="T105" fmla="*/ 952 h 1139"/>
                  <a:gd name="T106" fmla="*/ 1854 w 2054"/>
                  <a:gd name="T107" fmla="*/ 990 h 1139"/>
                  <a:gd name="T108" fmla="*/ 1811 w 2054"/>
                  <a:gd name="T109" fmla="*/ 1026 h 1139"/>
                  <a:gd name="T110" fmla="*/ 1764 w 2054"/>
                  <a:gd name="T111" fmla="*/ 1057 h 1139"/>
                  <a:gd name="T112" fmla="*/ 1715 w 2054"/>
                  <a:gd name="T113" fmla="*/ 1083 h 1139"/>
                  <a:gd name="T114" fmla="*/ 1663 w 2054"/>
                  <a:gd name="T115" fmla="*/ 1104 h 1139"/>
                  <a:gd name="T116" fmla="*/ 1608 w 2054"/>
                  <a:gd name="T117" fmla="*/ 1121 h 1139"/>
                  <a:gd name="T118" fmla="*/ 1551 w 2054"/>
                  <a:gd name="T119" fmla="*/ 1133 h 1139"/>
                  <a:gd name="T120" fmla="*/ 1492 w 2054"/>
                  <a:gd name="T121" fmla="*/ 1138 h 1139"/>
                  <a:gd name="T122" fmla="*/ 1463 w 2054"/>
                  <a:gd name="T123" fmla="*/ 1139 h 1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054" h="1139">
                    <a:moveTo>
                      <a:pt x="267" y="280"/>
                    </a:moveTo>
                    <a:lnTo>
                      <a:pt x="267" y="562"/>
                    </a:lnTo>
                    <a:lnTo>
                      <a:pt x="268" y="594"/>
                    </a:lnTo>
                    <a:lnTo>
                      <a:pt x="280" y="652"/>
                    </a:lnTo>
                    <a:lnTo>
                      <a:pt x="304" y="705"/>
                    </a:lnTo>
                    <a:lnTo>
                      <a:pt x="337" y="753"/>
                    </a:lnTo>
                    <a:lnTo>
                      <a:pt x="377" y="792"/>
                    </a:lnTo>
                    <a:lnTo>
                      <a:pt x="425" y="824"/>
                    </a:lnTo>
                    <a:lnTo>
                      <a:pt x="478" y="845"/>
                    </a:lnTo>
                    <a:lnTo>
                      <a:pt x="533" y="856"/>
                    </a:lnTo>
                    <a:lnTo>
                      <a:pt x="562" y="857"/>
                    </a:lnTo>
                    <a:lnTo>
                      <a:pt x="1448" y="857"/>
                    </a:lnTo>
                    <a:lnTo>
                      <a:pt x="1480" y="856"/>
                    </a:lnTo>
                    <a:lnTo>
                      <a:pt x="1539" y="844"/>
                    </a:lnTo>
                    <a:lnTo>
                      <a:pt x="1591" y="820"/>
                    </a:lnTo>
                    <a:lnTo>
                      <a:pt x="1639" y="788"/>
                    </a:lnTo>
                    <a:lnTo>
                      <a:pt x="1678" y="747"/>
                    </a:lnTo>
                    <a:lnTo>
                      <a:pt x="1710" y="699"/>
                    </a:lnTo>
                    <a:lnTo>
                      <a:pt x="1732" y="646"/>
                    </a:lnTo>
                    <a:lnTo>
                      <a:pt x="1742" y="590"/>
                    </a:lnTo>
                    <a:lnTo>
                      <a:pt x="1743" y="562"/>
                    </a:lnTo>
                    <a:lnTo>
                      <a:pt x="1743" y="280"/>
                    </a:lnTo>
                    <a:lnTo>
                      <a:pt x="267" y="280"/>
                    </a:lnTo>
                    <a:close/>
                    <a:moveTo>
                      <a:pt x="1463" y="1139"/>
                    </a:moveTo>
                    <a:lnTo>
                      <a:pt x="577" y="1139"/>
                    </a:lnTo>
                    <a:lnTo>
                      <a:pt x="546" y="1138"/>
                    </a:lnTo>
                    <a:lnTo>
                      <a:pt x="487" y="1132"/>
                    </a:lnTo>
                    <a:lnTo>
                      <a:pt x="430" y="1120"/>
                    </a:lnTo>
                    <a:lnTo>
                      <a:pt x="376" y="1103"/>
                    </a:lnTo>
                    <a:lnTo>
                      <a:pt x="324" y="1080"/>
                    </a:lnTo>
                    <a:lnTo>
                      <a:pt x="275" y="1054"/>
                    </a:lnTo>
                    <a:lnTo>
                      <a:pt x="229" y="1022"/>
                    </a:lnTo>
                    <a:lnTo>
                      <a:pt x="186" y="986"/>
                    </a:lnTo>
                    <a:lnTo>
                      <a:pt x="147" y="946"/>
                    </a:lnTo>
                    <a:lnTo>
                      <a:pt x="113" y="904"/>
                    </a:lnTo>
                    <a:lnTo>
                      <a:pt x="82" y="857"/>
                    </a:lnTo>
                    <a:lnTo>
                      <a:pt x="56" y="808"/>
                    </a:lnTo>
                    <a:lnTo>
                      <a:pt x="33" y="757"/>
                    </a:lnTo>
                    <a:lnTo>
                      <a:pt x="18" y="703"/>
                    </a:lnTo>
                    <a:lnTo>
                      <a:pt x="6" y="647"/>
                    </a:lnTo>
                    <a:lnTo>
                      <a:pt x="0" y="590"/>
                    </a:lnTo>
                    <a:lnTo>
                      <a:pt x="0" y="562"/>
                    </a:lnTo>
                    <a:lnTo>
                      <a:pt x="0" y="0"/>
                    </a:lnTo>
                    <a:lnTo>
                      <a:pt x="2054" y="0"/>
                    </a:lnTo>
                    <a:lnTo>
                      <a:pt x="2054" y="562"/>
                    </a:lnTo>
                    <a:lnTo>
                      <a:pt x="2051" y="593"/>
                    </a:lnTo>
                    <a:lnTo>
                      <a:pt x="2043" y="651"/>
                    </a:lnTo>
                    <a:lnTo>
                      <a:pt x="2030" y="708"/>
                    </a:lnTo>
                    <a:lnTo>
                      <a:pt x="2011" y="762"/>
                    </a:lnTo>
                    <a:lnTo>
                      <a:pt x="1988" y="814"/>
                    </a:lnTo>
                    <a:lnTo>
                      <a:pt x="1961" y="864"/>
                    </a:lnTo>
                    <a:lnTo>
                      <a:pt x="1929" y="909"/>
                    </a:lnTo>
                    <a:lnTo>
                      <a:pt x="1893" y="952"/>
                    </a:lnTo>
                    <a:lnTo>
                      <a:pt x="1854" y="990"/>
                    </a:lnTo>
                    <a:lnTo>
                      <a:pt x="1811" y="1026"/>
                    </a:lnTo>
                    <a:lnTo>
                      <a:pt x="1764" y="1057"/>
                    </a:lnTo>
                    <a:lnTo>
                      <a:pt x="1715" y="1083"/>
                    </a:lnTo>
                    <a:lnTo>
                      <a:pt x="1663" y="1104"/>
                    </a:lnTo>
                    <a:lnTo>
                      <a:pt x="1608" y="1121"/>
                    </a:lnTo>
                    <a:lnTo>
                      <a:pt x="1551" y="1133"/>
                    </a:lnTo>
                    <a:lnTo>
                      <a:pt x="1492" y="1138"/>
                    </a:lnTo>
                    <a:lnTo>
                      <a:pt x="1463" y="113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6" name="Freeform 47">
                <a:extLst>
                  <a:ext uri="{FF2B5EF4-FFF2-40B4-BE49-F238E27FC236}">
                    <a16:creationId xmlns:a16="http://schemas.microsoft.com/office/drawing/2014/main" id="{83980693-31F7-A75D-3DCE-7A9505381E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" y="2732"/>
                <a:ext cx="970" cy="1072"/>
              </a:xfrm>
              <a:custGeom>
                <a:avLst/>
                <a:gdLst>
                  <a:gd name="T0" fmla="*/ 5818 w 5819"/>
                  <a:gd name="T1" fmla="*/ 2879 h 6432"/>
                  <a:gd name="T2" fmla="*/ 5794 w 5819"/>
                  <a:gd name="T3" fmla="*/ 2568 h 6432"/>
                  <a:gd name="T4" fmla="*/ 5741 w 5819"/>
                  <a:gd name="T5" fmla="*/ 2268 h 6432"/>
                  <a:gd name="T6" fmla="*/ 5657 w 5819"/>
                  <a:gd name="T7" fmla="*/ 1980 h 6432"/>
                  <a:gd name="T8" fmla="*/ 5548 w 5819"/>
                  <a:gd name="T9" fmla="*/ 1704 h 6432"/>
                  <a:gd name="T10" fmla="*/ 5412 w 5819"/>
                  <a:gd name="T11" fmla="*/ 1444 h 6432"/>
                  <a:gd name="T12" fmla="*/ 5252 w 5819"/>
                  <a:gd name="T13" fmla="*/ 1199 h 6432"/>
                  <a:gd name="T14" fmla="*/ 5071 w 5819"/>
                  <a:gd name="T15" fmla="*/ 972 h 6432"/>
                  <a:gd name="T16" fmla="*/ 4868 w 5819"/>
                  <a:gd name="T17" fmla="*/ 765 h 6432"/>
                  <a:gd name="T18" fmla="*/ 4646 w 5819"/>
                  <a:gd name="T19" fmla="*/ 580 h 6432"/>
                  <a:gd name="T20" fmla="*/ 4406 w 5819"/>
                  <a:gd name="T21" fmla="*/ 417 h 6432"/>
                  <a:gd name="T22" fmla="*/ 4151 w 5819"/>
                  <a:gd name="T23" fmla="*/ 279 h 6432"/>
                  <a:gd name="T24" fmla="*/ 3881 w 5819"/>
                  <a:gd name="T25" fmla="*/ 166 h 6432"/>
                  <a:gd name="T26" fmla="*/ 3598 w 5819"/>
                  <a:gd name="T27" fmla="*/ 81 h 6432"/>
                  <a:gd name="T28" fmla="*/ 3304 w 5819"/>
                  <a:gd name="T29" fmla="*/ 26 h 6432"/>
                  <a:gd name="T30" fmla="*/ 3000 w 5819"/>
                  <a:gd name="T31" fmla="*/ 0 h 6432"/>
                  <a:gd name="T32" fmla="*/ 2767 w 5819"/>
                  <a:gd name="T33" fmla="*/ 4 h 6432"/>
                  <a:gd name="T34" fmla="*/ 2567 w 5819"/>
                  <a:gd name="T35" fmla="*/ 20 h 6432"/>
                  <a:gd name="T36" fmla="*/ 2306 w 5819"/>
                  <a:gd name="T37" fmla="*/ 65 h 6432"/>
                  <a:gd name="T38" fmla="*/ 2052 w 5819"/>
                  <a:gd name="T39" fmla="*/ 132 h 6432"/>
                  <a:gd name="T40" fmla="*/ 1808 w 5819"/>
                  <a:gd name="T41" fmla="*/ 223 h 6432"/>
                  <a:gd name="T42" fmla="*/ 1574 w 5819"/>
                  <a:gd name="T43" fmla="*/ 335 h 6432"/>
                  <a:gd name="T44" fmla="*/ 1351 w 5819"/>
                  <a:gd name="T45" fmla="*/ 466 h 6432"/>
                  <a:gd name="T46" fmla="*/ 1140 w 5819"/>
                  <a:gd name="T47" fmla="*/ 617 h 6432"/>
                  <a:gd name="T48" fmla="*/ 944 w 5819"/>
                  <a:gd name="T49" fmla="*/ 785 h 6432"/>
                  <a:gd name="T50" fmla="*/ 763 w 5819"/>
                  <a:gd name="T51" fmla="*/ 970 h 6432"/>
                  <a:gd name="T52" fmla="*/ 598 w 5819"/>
                  <a:gd name="T53" fmla="*/ 1169 h 6432"/>
                  <a:gd name="T54" fmla="*/ 451 w 5819"/>
                  <a:gd name="T55" fmla="*/ 1384 h 6432"/>
                  <a:gd name="T56" fmla="*/ 322 w 5819"/>
                  <a:gd name="T57" fmla="*/ 1610 h 6432"/>
                  <a:gd name="T58" fmla="*/ 212 w 5819"/>
                  <a:gd name="T59" fmla="*/ 1849 h 6432"/>
                  <a:gd name="T60" fmla="*/ 125 w 5819"/>
                  <a:gd name="T61" fmla="*/ 2098 h 6432"/>
                  <a:gd name="T62" fmla="*/ 58 w 5819"/>
                  <a:gd name="T63" fmla="*/ 2356 h 6432"/>
                  <a:gd name="T64" fmla="*/ 16 w 5819"/>
                  <a:gd name="T65" fmla="*/ 2622 h 6432"/>
                  <a:gd name="T66" fmla="*/ 5 w 5819"/>
                  <a:gd name="T67" fmla="*/ 2759 h 6432"/>
                  <a:gd name="T68" fmla="*/ 1 w 5819"/>
                  <a:gd name="T69" fmla="*/ 3035 h 6432"/>
                  <a:gd name="T70" fmla="*/ 21 w 5819"/>
                  <a:gd name="T71" fmla="*/ 3302 h 6432"/>
                  <a:gd name="T72" fmla="*/ 62 w 5819"/>
                  <a:gd name="T73" fmla="*/ 3560 h 6432"/>
                  <a:gd name="T74" fmla="*/ 126 w 5819"/>
                  <a:gd name="T75" fmla="*/ 3810 h 6432"/>
                  <a:gd name="T76" fmla="*/ 210 w 5819"/>
                  <a:gd name="T77" fmla="*/ 4051 h 6432"/>
                  <a:gd name="T78" fmla="*/ 315 w 5819"/>
                  <a:gd name="T79" fmla="*/ 4282 h 6432"/>
                  <a:gd name="T80" fmla="*/ 439 w 5819"/>
                  <a:gd name="T81" fmla="*/ 4502 h 6432"/>
                  <a:gd name="T82" fmla="*/ 544 w 5819"/>
                  <a:gd name="T83" fmla="*/ 4660 h 6432"/>
                  <a:gd name="T84" fmla="*/ 672 w 5819"/>
                  <a:gd name="T85" fmla="*/ 4829 h 6432"/>
                  <a:gd name="T86" fmla="*/ 1010 w 5819"/>
                  <a:gd name="T87" fmla="*/ 5200 h 6432"/>
                  <a:gd name="T88" fmla="*/ 1214 w 5819"/>
                  <a:gd name="T89" fmla="*/ 5438 h 6432"/>
                  <a:gd name="T90" fmla="*/ 1307 w 5819"/>
                  <a:gd name="T91" fmla="*/ 5597 h 6432"/>
                  <a:gd name="T92" fmla="*/ 1382 w 5819"/>
                  <a:gd name="T93" fmla="*/ 5795 h 6432"/>
                  <a:gd name="T94" fmla="*/ 1435 w 5819"/>
                  <a:gd name="T95" fmla="*/ 6048 h 6432"/>
                  <a:gd name="T96" fmla="*/ 1486 w 5819"/>
                  <a:gd name="T97" fmla="*/ 6432 h 6432"/>
                  <a:gd name="T98" fmla="*/ 4342 w 5819"/>
                  <a:gd name="T99" fmla="*/ 6207 h 6432"/>
                  <a:gd name="T100" fmla="*/ 4379 w 5819"/>
                  <a:gd name="T101" fmla="*/ 5989 h 6432"/>
                  <a:gd name="T102" fmla="*/ 4447 w 5819"/>
                  <a:gd name="T103" fmla="*/ 5754 h 6432"/>
                  <a:gd name="T104" fmla="*/ 4535 w 5819"/>
                  <a:gd name="T105" fmla="*/ 5565 h 6432"/>
                  <a:gd name="T106" fmla="*/ 4642 w 5819"/>
                  <a:gd name="T107" fmla="*/ 5404 h 6432"/>
                  <a:gd name="T108" fmla="*/ 4869 w 5819"/>
                  <a:gd name="T109" fmla="*/ 5140 h 6432"/>
                  <a:gd name="T110" fmla="*/ 5150 w 5819"/>
                  <a:gd name="T111" fmla="*/ 4814 h 6432"/>
                  <a:gd name="T112" fmla="*/ 5284 w 5819"/>
                  <a:gd name="T113" fmla="*/ 4631 h 6432"/>
                  <a:gd name="T114" fmla="*/ 5459 w 5819"/>
                  <a:gd name="T115" fmla="*/ 4359 h 6432"/>
                  <a:gd name="T116" fmla="*/ 5643 w 5819"/>
                  <a:gd name="T117" fmla="*/ 3962 h 6432"/>
                  <a:gd name="T118" fmla="*/ 5764 w 5819"/>
                  <a:gd name="T119" fmla="*/ 3533 h 6432"/>
                  <a:gd name="T120" fmla="*/ 5818 w 5819"/>
                  <a:gd name="T121" fmla="*/ 3076 h 6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819" h="6432">
                    <a:moveTo>
                      <a:pt x="5819" y="2958"/>
                    </a:moveTo>
                    <a:lnTo>
                      <a:pt x="5818" y="2879"/>
                    </a:lnTo>
                    <a:lnTo>
                      <a:pt x="5810" y="2722"/>
                    </a:lnTo>
                    <a:lnTo>
                      <a:pt x="5794" y="2568"/>
                    </a:lnTo>
                    <a:lnTo>
                      <a:pt x="5771" y="2416"/>
                    </a:lnTo>
                    <a:lnTo>
                      <a:pt x="5741" y="2268"/>
                    </a:lnTo>
                    <a:lnTo>
                      <a:pt x="5703" y="2122"/>
                    </a:lnTo>
                    <a:lnTo>
                      <a:pt x="5657" y="1980"/>
                    </a:lnTo>
                    <a:lnTo>
                      <a:pt x="5606" y="1840"/>
                    </a:lnTo>
                    <a:lnTo>
                      <a:pt x="5548" y="1704"/>
                    </a:lnTo>
                    <a:lnTo>
                      <a:pt x="5483" y="1571"/>
                    </a:lnTo>
                    <a:lnTo>
                      <a:pt x="5412" y="1444"/>
                    </a:lnTo>
                    <a:lnTo>
                      <a:pt x="5336" y="1319"/>
                    </a:lnTo>
                    <a:lnTo>
                      <a:pt x="5252" y="1199"/>
                    </a:lnTo>
                    <a:lnTo>
                      <a:pt x="5165" y="1083"/>
                    </a:lnTo>
                    <a:lnTo>
                      <a:pt x="5071" y="972"/>
                    </a:lnTo>
                    <a:lnTo>
                      <a:pt x="4972" y="867"/>
                    </a:lnTo>
                    <a:lnTo>
                      <a:pt x="4868" y="765"/>
                    </a:lnTo>
                    <a:lnTo>
                      <a:pt x="4760" y="670"/>
                    </a:lnTo>
                    <a:lnTo>
                      <a:pt x="4646" y="580"/>
                    </a:lnTo>
                    <a:lnTo>
                      <a:pt x="4529" y="495"/>
                    </a:lnTo>
                    <a:lnTo>
                      <a:pt x="4406" y="417"/>
                    </a:lnTo>
                    <a:lnTo>
                      <a:pt x="4281" y="344"/>
                    </a:lnTo>
                    <a:lnTo>
                      <a:pt x="4151" y="279"/>
                    </a:lnTo>
                    <a:lnTo>
                      <a:pt x="4018" y="219"/>
                    </a:lnTo>
                    <a:lnTo>
                      <a:pt x="3881" y="166"/>
                    </a:lnTo>
                    <a:lnTo>
                      <a:pt x="3741" y="120"/>
                    </a:lnTo>
                    <a:lnTo>
                      <a:pt x="3598" y="81"/>
                    </a:lnTo>
                    <a:lnTo>
                      <a:pt x="3453" y="49"/>
                    </a:lnTo>
                    <a:lnTo>
                      <a:pt x="3304" y="26"/>
                    </a:lnTo>
                    <a:lnTo>
                      <a:pt x="3153" y="9"/>
                    </a:lnTo>
                    <a:lnTo>
                      <a:pt x="3000" y="0"/>
                    </a:lnTo>
                    <a:lnTo>
                      <a:pt x="2845" y="0"/>
                    </a:lnTo>
                    <a:lnTo>
                      <a:pt x="2767" y="4"/>
                    </a:lnTo>
                    <a:lnTo>
                      <a:pt x="2700" y="7"/>
                    </a:lnTo>
                    <a:lnTo>
                      <a:pt x="2567" y="20"/>
                    </a:lnTo>
                    <a:lnTo>
                      <a:pt x="2435" y="39"/>
                    </a:lnTo>
                    <a:lnTo>
                      <a:pt x="2306" y="65"/>
                    </a:lnTo>
                    <a:lnTo>
                      <a:pt x="2177" y="95"/>
                    </a:lnTo>
                    <a:lnTo>
                      <a:pt x="2052" y="132"/>
                    </a:lnTo>
                    <a:lnTo>
                      <a:pt x="1928" y="174"/>
                    </a:lnTo>
                    <a:lnTo>
                      <a:pt x="1808" y="223"/>
                    </a:lnTo>
                    <a:lnTo>
                      <a:pt x="1690" y="276"/>
                    </a:lnTo>
                    <a:lnTo>
                      <a:pt x="1574" y="335"/>
                    </a:lnTo>
                    <a:lnTo>
                      <a:pt x="1461" y="398"/>
                    </a:lnTo>
                    <a:lnTo>
                      <a:pt x="1351" y="466"/>
                    </a:lnTo>
                    <a:lnTo>
                      <a:pt x="1244" y="540"/>
                    </a:lnTo>
                    <a:lnTo>
                      <a:pt x="1140" y="617"/>
                    </a:lnTo>
                    <a:lnTo>
                      <a:pt x="1041" y="699"/>
                    </a:lnTo>
                    <a:lnTo>
                      <a:pt x="944" y="785"/>
                    </a:lnTo>
                    <a:lnTo>
                      <a:pt x="851" y="875"/>
                    </a:lnTo>
                    <a:lnTo>
                      <a:pt x="763" y="970"/>
                    </a:lnTo>
                    <a:lnTo>
                      <a:pt x="678" y="1068"/>
                    </a:lnTo>
                    <a:lnTo>
                      <a:pt x="598" y="1169"/>
                    </a:lnTo>
                    <a:lnTo>
                      <a:pt x="522" y="1275"/>
                    </a:lnTo>
                    <a:lnTo>
                      <a:pt x="451" y="1384"/>
                    </a:lnTo>
                    <a:lnTo>
                      <a:pt x="383" y="1495"/>
                    </a:lnTo>
                    <a:lnTo>
                      <a:pt x="322" y="1610"/>
                    </a:lnTo>
                    <a:lnTo>
                      <a:pt x="264" y="1729"/>
                    </a:lnTo>
                    <a:lnTo>
                      <a:pt x="212" y="1849"/>
                    </a:lnTo>
                    <a:lnTo>
                      <a:pt x="166" y="1972"/>
                    </a:lnTo>
                    <a:lnTo>
                      <a:pt x="125" y="2098"/>
                    </a:lnTo>
                    <a:lnTo>
                      <a:pt x="89" y="2226"/>
                    </a:lnTo>
                    <a:lnTo>
                      <a:pt x="58" y="2356"/>
                    </a:lnTo>
                    <a:lnTo>
                      <a:pt x="35" y="2488"/>
                    </a:lnTo>
                    <a:lnTo>
                      <a:pt x="16" y="2622"/>
                    </a:lnTo>
                    <a:lnTo>
                      <a:pt x="10" y="2690"/>
                    </a:lnTo>
                    <a:lnTo>
                      <a:pt x="5" y="2759"/>
                    </a:lnTo>
                    <a:lnTo>
                      <a:pt x="0" y="2898"/>
                    </a:lnTo>
                    <a:lnTo>
                      <a:pt x="1" y="3035"/>
                    </a:lnTo>
                    <a:lnTo>
                      <a:pt x="9" y="3169"/>
                    </a:lnTo>
                    <a:lnTo>
                      <a:pt x="21" y="3302"/>
                    </a:lnTo>
                    <a:lnTo>
                      <a:pt x="39" y="3431"/>
                    </a:lnTo>
                    <a:lnTo>
                      <a:pt x="62" y="3560"/>
                    </a:lnTo>
                    <a:lnTo>
                      <a:pt x="92" y="3687"/>
                    </a:lnTo>
                    <a:lnTo>
                      <a:pt x="126" y="3810"/>
                    </a:lnTo>
                    <a:lnTo>
                      <a:pt x="166" y="3933"/>
                    </a:lnTo>
                    <a:lnTo>
                      <a:pt x="210" y="4051"/>
                    </a:lnTo>
                    <a:lnTo>
                      <a:pt x="260" y="4168"/>
                    </a:lnTo>
                    <a:lnTo>
                      <a:pt x="315" y="4282"/>
                    </a:lnTo>
                    <a:lnTo>
                      <a:pt x="375" y="4394"/>
                    </a:lnTo>
                    <a:lnTo>
                      <a:pt x="439" y="4502"/>
                    </a:lnTo>
                    <a:lnTo>
                      <a:pt x="508" y="4608"/>
                    </a:lnTo>
                    <a:lnTo>
                      <a:pt x="544" y="4660"/>
                    </a:lnTo>
                    <a:lnTo>
                      <a:pt x="588" y="4721"/>
                    </a:lnTo>
                    <a:lnTo>
                      <a:pt x="672" y="4829"/>
                    </a:lnTo>
                    <a:lnTo>
                      <a:pt x="792" y="4972"/>
                    </a:lnTo>
                    <a:lnTo>
                      <a:pt x="1010" y="5200"/>
                    </a:lnTo>
                    <a:lnTo>
                      <a:pt x="1161" y="5367"/>
                    </a:lnTo>
                    <a:lnTo>
                      <a:pt x="1214" y="5438"/>
                    </a:lnTo>
                    <a:lnTo>
                      <a:pt x="1263" y="5514"/>
                    </a:lnTo>
                    <a:lnTo>
                      <a:pt x="1307" y="5597"/>
                    </a:lnTo>
                    <a:lnTo>
                      <a:pt x="1347" y="5690"/>
                    </a:lnTo>
                    <a:lnTo>
                      <a:pt x="1382" y="5795"/>
                    </a:lnTo>
                    <a:lnTo>
                      <a:pt x="1411" y="5913"/>
                    </a:lnTo>
                    <a:lnTo>
                      <a:pt x="1435" y="6048"/>
                    </a:lnTo>
                    <a:lnTo>
                      <a:pt x="1444" y="6123"/>
                    </a:lnTo>
                    <a:lnTo>
                      <a:pt x="1486" y="6432"/>
                    </a:lnTo>
                    <a:lnTo>
                      <a:pt x="4313" y="6432"/>
                    </a:lnTo>
                    <a:lnTo>
                      <a:pt x="4342" y="6207"/>
                    </a:lnTo>
                    <a:lnTo>
                      <a:pt x="4353" y="6129"/>
                    </a:lnTo>
                    <a:lnTo>
                      <a:pt x="4379" y="5989"/>
                    </a:lnTo>
                    <a:lnTo>
                      <a:pt x="4411" y="5864"/>
                    </a:lnTo>
                    <a:lnTo>
                      <a:pt x="4447" y="5754"/>
                    </a:lnTo>
                    <a:lnTo>
                      <a:pt x="4489" y="5654"/>
                    </a:lnTo>
                    <a:lnTo>
                      <a:pt x="4535" y="5565"/>
                    </a:lnTo>
                    <a:lnTo>
                      <a:pt x="4586" y="5482"/>
                    </a:lnTo>
                    <a:lnTo>
                      <a:pt x="4642" y="5404"/>
                    </a:lnTo>
                    <a:lnTo>
                      <a:pt x="4732" y="5292"/>
                    </a:lnTo>
                    <a:lnTo>
                      <a:pt x="4869" y="5140"/>
                    </a:lnTo>
                    <a:lnTo>
                      <a:pt x="5023" y="4968"/>
                    </a:lnTo>
                    <a:lnTo>
                      <a:pt x="5150" y="4814"/>
                    </a:lnTo>
                    <a:lnTo>
                      <a:pt x="5239" y="4696"/>
                    </a:lnTo>
                    <a:lnTo>
                      <a:pt x="5284" y="4631"/>
                    </a:lnTo>
                    <a:lnTo>
                      <a:pt x="5346" y="4543"/>
                    </a:lnTo>
                    <a:lnTo>
                      <a:pt x="5459" y="4359"/>
                    </a:lnTo>
                    <a:lnTo>
                      <a:pt x="5558" y="4166"/>
                    </a:lnTo>
                    <a:lnTo>
                      <a:pt x="5643" y="3962"/>
                    </a:lnTo>
                    <a:lnTo>
                      <a:pt x="5711" y="3751"/>
                    </a:lnTo>
                    <a:lnTo>
                      <a:pt x="5764" y="3533"/>
                    </a:lnTo>
                    <a:lnTo>
                      <a:pt x="5799" y="3307"/>
                    </a:lnTo>
                    <a:lnTo>
                      <a:pt x="5818" y="3076"/>
                    </a:lnTo>
                    <a:lnTo>
                      <a:pt x="5819" y="295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7" name="Freeform 48">
                <a:extLst>
                  <a:ext uri="{FF2B5EF4-FFF2-40B4-BE49-F238E27FC236}">
                    <a16:creationId xmlns:a16="http://schemas.microsoft.com/office/drawing/2014/main" id="{6FA303BF-AE17-BD9D-53C0-5693BD7770D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72" y="2708"/>
                <a:ext cx="1016" cy="1121"/>
              </a:xfrm>
              <a:custGeom>
                <a:avLst/>
                <a:gdLst>
                  <a:gd name="T0" fmla="*/ 4372 w 6099"/>
                  <a:gd name="T1" fmla="*/ 6235 h 6728"/>
                  <a:gd name="T2" fmla="*/ 4597 w 6099"/>
                  <a:gd name="T3" fmla="*/ 5597 h 6728"/>
                  <a:gd name="T4" fmla="*/ 4904 w 6099"/>
                  <a:gd name="T5" fmla="*/ 5223 h 6728"/>
                  <a:gd name="T6" fmla="*/ 5326 w 6099"/>
                  <a:gd name="T7" fmla="*/ 4716 h 6728"/>
                  <a:gd name="T8" fmla="*/ 5661 w 6099"/>
                  <a:gd name="T9" fmla="*/ 4046 h 6728"/>
                  <a:gd name="T10" fmla="*/ 5816 w 6099"/>
                  <a:gd name="T11" fmla="*/ 3206 h 6728"/>
                  <a:gd name="T12" fmla="*/ 5794 w 6099"/>
                  <a:gd name="T13" fmla="*/ 2728 h 6728"/>
                  <a:gd name="T14" fmla="*/ 5663 w 6099"/>
                  <a:gd name="T15" fmla="*/ 2169 h 6728"/>
                  <a:gd name="T16" fmla="*/ 5428 w 6099"/>
                  <a:gd name="T17" fmla="*/ 1661 h 6728"/>
                  <a:gd name="T18" fmla="*/ 5102 w 6099"/>
                  <a:gd name="T19" fmla="*/ 1213 h 6728"/>
                  <a:gd name="T20" fmla="*/ 4696 w 6099"/>
                  <a:gd name="T21" fmla="*/ 840 h 6728"/>
                  <a:gd name="T22" fmla="*/ 4225 w 6099"/>
                  <a:gd name="T23" fmla="*/ 552 h 6728"/>
                  <a:gd name="T24" fmla="*/ 3697 w 6099"/>
                  <a:gd name="T25" fmla="*/ 363 h 6728"/>
                  <a:gd name="T26" fmla="*/ 3129 w 6099"/>
                  <a:gd name="T27" fmla="*/ 284 h 6728"/>
                  <a:gd name="T28" fmla="*/ 2715 w 6099"/>
                  <a:gd name="T29" fmla="*/ 301 h 6728"/>
                  <a:gd name="T30" fmla="*/ 2222 w 6099"/>
                  <a:gd name="T31" fmla="*/ 408 h 6728"/>
                  <a:gd name="T32" fmla="*/ 1766 w 6099"/>
                  <a:gd name="T33" fmla="*/ 599 h 6728"/>
                  <a:gd name="T34" fmla="*/ 1354 w 6099"/>
                  <a:gd name="T35" fmla="*/ 867 h 6728"/>
                  <a:gd name="T36" fmla="*/ 997 w 6099"/>
                  <a:gd name="T37" fmla="*/ 1202 h 6728"/>
                  <a:gd name="T38" fmla="*/ 701 w 6099"/>
                  <a:gd name="T39" fmla="*/ 1595 h 6728"/>
                  <a:gd name="T40" fmla="*/ 478 w 6099"/>
                  <a:gd name="T41" fmla="*/ 2039 h 6728"/>
                  <a:gd name="T42" fmla="*/ 335 w 6099"/>
                  <a:gd name="T43" fmla="*/ 2525 h 6728"/>
                  <a:gd name="T44" fmla="*/ 286 w 6099"/>
                  <a:gd name="T45" fmla="*/ 2909 h 6728"/>
                  <a:gd name="T46" fmla="*/ 298 w 6099"/>
                  <a:gd name="T47" fmla="*/ 3409 h 6728"/>
                  <a:gd name="T48" fmla="*/ 397 w 6099"/>
                  <a:gd name="T49" fmla="*/ 3894 h 6728"/>
                  <a:gd name="T50" fmla="*/ 576 w 6099"/>
                  <a:gd name="T51" fmla="*/ 4355 h 6728"/>
                  <a:gd name="T52" fmla="*/ 797 w 6099"/>
                  <a:gd name="T53" fmla="*/ 4730 h 6728"/>
                  <a:gd name="T54" fmla="*/ 1205 w 6099"/>
                  <a:gd name="T55" fmla="*/ 5209 h 6728"/>
                  <a:gd name="T56" fmla="*/ 1566 w 6099"/>
                  <a:gd name="T57" fmla="*/ 5661 h 6728"/>
                  <a:gd name="T58" fmla="*/ 1726 w 6099"/>
                  <a:gd name="T59" fmla="*/ 6249 h 6728"/>
                  <a:gd name="T60" fmla="*/ 1458 w 6099"/>
                  <a:gd name="T61" fmla="*/ 6291 h 6728"/>
                  <a:gd name="T62" fmla="*/ 1324 w 6099"/>
                  <a:gd name="T63" fmla="*/ 5809 h 6728"/>
                  <a:gd name="T64" fmla="*/ 1008 w 6099"/>
                  <a:gd name="T65" fmla="*/ 5420 h 6728"/>
                  <a:gd name="T66" fmla="*/ 634 w 6099"/>
                  <a:gd name="T67" fmla="*/ 4986 h 6728"/>
                  <a:gd name="T68" fmla="*/ 390 w 6099"/>
                  <a:gd name="T69" fmla="*/ 4612 h 6728"/>
                  <a:gd name="T70" fmla="*/ 171 w 6099"/>
                  <a:gd name="T71" fmla="*/ 4114 h 6728"/>
                  <a:gd name="T72" fmla="*/ 40 w 6099"/>
                  <a:gd name="T73" fmla="*/ 3584 h 6728"/>
                  <a:gd name="T74" fmla="*/ 0 w 6099"/>
                  <a:gd name="T75" fmla="*/ 3038 h 6728"/>
                  <a:gd name="T76" fmla="*/ 36 w 6099"/>
                  <a:gd name="T77" fmla="*/ 2618 h 6728"/>
                  <a:gd name="T78" fmla="*/ 175 w 6099"/>
                  <a:gd name="T79" fmla="*/ 2073 h 6728"/>
                  <a:gd name="T80" fmla="*/ 403 w 6099"/>
                  <a:gd name="T81" fmla="*/ 1572 h 6728"/>
                  <a:gd name="T82" fmla="*/ 711 w 6099"/>
                  <a:gd name="T83" fmla="*/ 1124 h 6728"/>
                  <a:gd name="T84" fmla="*/ 1089 w 6099"/>
                  <a:gd name="T85" fmla="*/ 736 h 6728"/>
                  <a:gd name="T86" fmla="*/ 1526 w 6099"/>
                  <a:gd name="T87" fmla="*/ 422 h 6728"/>
                  <a:gd name="T88" fmla="*/ 2016 w 6099"/>
                  <a:gd name="T89" fmla="*/ 188 h 6728"/>
                  <a:gd name="T90" fmla="*/ 2545 w 6099"/>
                  <a:gd name="T91" fmla="*/ 43 h 6728"/>
                  <a:gd name="T92" fmla="*/ 2975 w 6099"/>
                  <a:gd name="T93" fmla="*/ 0 h 6728"/>
                  <a:gd name="T94" fmla="*/ 3613 w 6099"/>
                  <a:gd name="T95" fmla="*/ 54 h 6728"/>
                  <a:gd name="T96" fmla="*/ 4207 w 6099"/>
                  <a:gd name="T97" fmla="*/ 233 h 6728"/>
                  <a:gd name="T98" fmla="*/ 4744 w 6099"/>
                  <a:gd name="T99" fmla="*/ 523 h 6728"/>
                  <a:gd name="T100" fmla="*/ 5210 w 6099"/>
                  <a:gd name="T101" fmla="*/ 914 h 6728"/>
                  <a:gd name="T102" fmla="*/ 5592 w 6099"/>
                  <a:gd name="T103" fmla="*/ 1387 h 6728"/>
                  <a:gd name="T104" fmla="*/ 5875 w 6099"/>
                  <a:gd name="T105" fmla="*/ 1933 h 6728"/>
                  <a:gd name="T106" fmla="*/ 6049 w 6099"/>
                  <a:gd name="T107" fmla="*/ 2535 h 6728"/>
                  <a:gd name="T108" fmla="*/ 6099 w 6099"/>
                  <a:gd name="T109" fmla="*/ 3099 h 6728"/>
                  <a:gd name="T110" fmla="*/ 5995 w 6099"/>
                  <a:gd name="T111" fmla="*/ 3914 h 6728"/>
                  <a:gd name="T112" fmla="*/ 5618 w 6099"/>
                  <a:gd name="T113" fmla="*/ 4772 h 6728"/>
                  <a:gd name="T114" fmla="*/ 5212 w 6099"/>
                  <a:gd name="T115" fmla="*/ 5299 h 6728"/>
                  <a:gd name="T116" fmla="*/ 4837 w 6099"/>
                  <a:gd name="T117" fmla="*/ 5749 h 6728"/>
                  <a:gd name="T118" fmla="*/ 4651 w 6099"/>
                  <a:gd name="T119" fmla="*/ 6281 h 67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6099" h="6728">
                    <a:moveTo>
                      <a:pt x="1753" y="6446"/>
                    </a:moveTo>
                    <a:lnTo>
                      <a:pt x="4342" y="6446"/>
                    </a:lnTo>
                    <a:lnTo>
                      <a:pt x="4355" y="6348"/>
                    </a:lnTo>
                    <a:lnTo>
                      <a:pt x="4372" y="6235"/>
                    </a:lnTo>
                    <a:lnTo>
                      <a:pt x="4414" y="6037"/>
                    </a:lnTo>
                    <a:lnTo>
                      <a:pt x="4466" y="5868"/>
                    </a:lnTo>
                    <a:lnTo>
                      <a:pt x="4527" y="5724"/>
                    </a:lnTo>
                    <a:lnTo>
                      <a:pt x="4597" y="5597"/>
                    </a:lnTo>
                    <a:lnTo>
                      <a:pt x="4675" y="5483"/>
                    </a:lnTo>
                    <a:lnTo>
                      <a:pt x="4762" y="5378"/>
                    </a:lnTo>
                    <a:lnTo>
                      <a:pt x="4854" y="5275"/>
                    </a:lnTo>
                    <a:lnTo>
                      <a:pt x="4904" y="5223"/>
                    </a:lnTo>
                    <a:lnTo>
                      <a:pt x="5001" y="5117"/>
                    </a:lnTo>
                    <a:lnTo>
                      <a:pt x="5157" y="4939"/>
                    </a:lnTo>
                    <a:lnTo>
                      <a:pt x="5268" y="4798"/>
                    </a:lnTo>
                    <a:lnTo>
                      <a:pt x="5326" y="4716"/>
                    </a:lnTo>
                    <a:lnTo>
                      <a:pt x="5385" y="4625"/>
                    </a:lnTo>
                    <a:lnTo>
                      <a:pt x="5493" y="4439"/>
                    </a:lnTo>
                    <a:lnTo>
                      <a:pt x="5584" y="4246"/>
                    </a:lnTo>
                    <a:lnTo>
                      <a:pt x="5661" y="4046"/>
                    </a:lnTo>
                    <a:lnTo>
                      <a:pt x="5724" y="3841"/>
                    </a:lnTo>
                    <a:lnTo>
                      <a:pt x="5770" y="3633"/>
                    </a:lnTo>
                    <a:lnTo>
                      <a:pt x="5801" y="3421"/>
                    </a:lnTo>
                    <a:lnTo>
                      <a:pt x="5816" y="3206"/>
                    </a:lnTo>
                    <a:lnTo>
                      <a:pt x="5818" y="3099"/>
                    </a:lnTo>
                    <a:lnTo>
                      <a:pt x="5817" y="3024"/>
                    </a:lnTo>
                    <a:lnTo>
                      <a:pt x="5810" y="2875"/>
                    </a:lnTo>
                    <a:lnTo>
                      <a:pt x="5794" y="2728"/>
                    </a:lnTo>
                    <a:lnTo>
                      <a:pt x="5772" y="2585"/>
                    </a:lnTo>
                    <a:lnTo>
                      <a:pt x="5743" y="2444"/>
                    </a:lnTo>
                    <a:lnTo>
                      <a:pt x="5707" y="2305"/>
                    </a:lnTo>
                    <a:lnTo>
                      <a:pt x="5663" y="2169"/>
                    </a:lnTo>
                    <a:lnTo>
                      <a:pt x="5614" y="2037"/>
                    </a:lnTo>
                    <a:lnTo>
                      <a:pt x="5558" y="1908"/>
                    </a:lnTo>
                    <a:lnTo>
                      <a:pt x="5497" y="1782"/>
                    </a:lnTo>
                    <a:lnTo>
                      <a:pt x="5428" y="1661"/>
                    </a:lnTo>
                    <a:lnTo>
                      <a:pt x="5355" y="1542"/>
                    </a:lnTo>
                    <a:lnTo>
                      <a:pt x="5276" y="1429"/>
                    </a:lnTo>
                    <a:lnTo>
                      <a:pt x="5192" y="1319"/>
                    </a:lnTo>
                    <a:lnTo>
                      <a:pt x="5102" y="1213"/>
                    </a:lnTo>
                    <a:lnTo>
                      <a:pt x="5007" y="1112"/>
                    </a:lnTo>
                    <a:lnTo>
                      <a:pt x="4908" y="1016"/>
                    </a:lnTo>
                    <a:lnTo>
                      <a:pt x="4805" y="925"/>
                    </a:lnTo>
                    <a:lnTo>
                      <a:pt x="4696" y="840"/>
                    </a:lnTo>
                    <a:lnTo>
                      <a:pt x="4584" y="760"/>
                    </a:lnTo>
                    <a:lnTo>
                      <a:pt x="4468" y="685"/>
                    </a:lnTo>
                    <a:lnTo>
                      <a:pt x="4348" y="615"/>
                    </a:lnTo>
                    <a:lnTo>
                      <a:pt x="4225" y="552"/>
                    </a:lnTo>
                    <a:lnTo>
                      <a:pt x="4097" y="495"/>
                    </a:lnTo>
                    <a:lnTo>
                      <a:pt x="3967" y="444"/>
                    </a:lnTo>
                    <a:lnTo>
                      <a:pt x="3833" y="400"/>
                    </a:lnTo>
                    <a:lnTo>
                      <a:pt x="3697" y="363"/>
                    </a:lnTo>
                    <a:lnTo>
                      <a:pt x="3559" y="332"/>
                    </a:lnTo>
                    <a:lnTo>
                      <a:pt x="3418" y="309"/>
                    </a:lnTo>
                    <a:lnTo>
                      <a:pt x="3274" y="292"/>
                    </a:lnTo>
                    <a:lnTo>
                      <a:pt x="3129" y="284"/>
                    </a:lnTo>
                    <a:lnTo>
                      <a:pt x="2981" y="283"/>
                    </a:lnTo>
                    <a:lnTo>
                      <a:pt x="2907" y="285"/>
                    </a:lnTo>
                    <a:lnTo>
                      <a:pt x="2843" y="289"/>
                    </a:lnTo>
                    <a:lnTo>
                      <a:pt x="2715" y="301"/>
                    </a:lnTo>
                    <a:lnTo>
                      <a:pt x="2589" y="320"/>
                    </a:lnTo>
                    <a:lnTo>
                      <a:pt x="2464" y="344"/>
                    </a:lnTo>
                    <a:lnTo>
                      <a:pt x="2343" y="373"/>
                    </a:lnTo>
                    <a:lnTo>
                      <a:pt x="2222" y="408"/>
                    </a:lnTo>
                    <a:lnTo>
                      <a:pt x="2104" y="448"/>
                    </a:lnTo>
                    <a:lnTo>
                      <a:pt x="1989" y="494"/>
                    </a:lnTo>
                    <a:lnTo>
                      <a:pt x="1876" y="544"/>
                    </a:lnTo>
                    <a:lnTo>
                      <a:pt x="1766" y="599"/>
                    </a:lnTo>
                    <a:lnTo>
                      <a:pt x="1658" y="659"/>
                    </a:lnTo>
                    <a:lnTo>
                      <a:pt x="1554" y="725"/>
                    </a:lnTo>
                    <a:lnTo>
                      <a:pt x="1452" y="793"/>
                    </a:lnTo>
                    <a:lnTo>
                      <a:pt x="1354" y="867"/>
                    </a:lnTo>
                    <a:lnTo>
                      <a:pt x="1259" y="944"/>
                    </a:lnTo>
                    <a:lnTo>
                      <a:pt x="1169" y="1027"/>
                    </a:lnTo>
                    <a:lnTo>
                      <a:pt x="1080" y="1112"/>
                    </a:lnTo>
                    <a:lnTo>
                      <a:pt x="997" y="1202"/>
                    </a:lnTo>
                    <a:lnTo>
                      <a:pt x="917" y="1295"/>
                    </a:lnTo>
                    <a:lnTo>
                      <a:pt x="841" y="1392"/>
                    </a:lnTo>
                    <a:lnTo>
                      <a:pt x="769" y="1492"/>
                    </a:lnTo>
                    <a:lnTo>
                      <a:pt x="701" y="1595"/>
                    </a:lnTo>
                    <a:lnTo>
                      <a:pt x="638" y="1702"/>
                    </a:lnTo>
                    <a:lnTo>
                      <a:pt x="580" y="1812"/>
                    </a:lnTo>
                    <a:lnTo>
                      <a:pt x="526" y="1924"/>
                    </a:lnTo>
                    <a:lnTo>
                      <a:pt x="478" y="2039"/>
                    </a:lnTo>
                    <a:lnTo>
                      <a:pt x="434" y="2157"/>
                    </a:lnTo>
                    <a:lnTo>
                      <a:pt x="395" y="2277"/>
                    </a:lnTo>
                    <a:lnTo>
                      <a:pt x="363" y="2399"/>
                    </a:lnTo>
                    <a:lnTo>
                      <a:pt x="335" y="2525"/>
                    </a:lnTo>
                    <a:lnTo>
                      <a:pt x="313" y="2651"/>
                    </a:lnTo>
                    <a:lnTo>
                      <a:pt x="296" y="2780"/>
                    </a:lnTo>
                    <a:lnTo>
                      <a:pt x="291" y="2845"/>
                    </a:lnTo>
                    <a:lnTo>
                      <a:pt x="286" y="2909"/>
                    </a:lnTo>
                    <a:lnTo>
                      <a:pt x="280" y="3034"/>
                    </a:lnTo>
                    <a:lnTo>
                      <a:pt x="282" y="3160"/>
                    </a:lnTo>
                    <a:lnTo>
                      <a:pt x="288" y="3285"/>
                    </a:lnTo>
                    <a:lnTo>
                      <a:pt x="298" y="3409"/>
                    </a:lnTo>
                    <a:lnTo>
                      <a:pt x="315" y="3532"/>
                    </a:lnTo>
                    <a:lnTo>
                      <a:pt x="337" y="3655"/>
                    </a:lnTo>
                    <a:lnTo>
                      <a:pt x="365" y="3775"/>
                    </a:lnTo>
                    <a:lnTo>
                      <a:pt x="397" y="3894"/>
                    </a:lnTo>
                    <a:lnTo>
                      <a:pt x="434" y="4012"/>
                    </a:lnTo>
                    <a:lnTo>
                      <a:pt x="477" y="4128"/>
                    </a:lnTo>
                    <a:lnTo>
                      <a:pt x="524" y="4242"/>
                    </a:lnTo>
                    <a:lnTo>
                      <a:pt x="576" y="4355"/>
                    </a:lnTo>
                    <a:lnTo>
                      <a:pt x="634" y="4465"/>
                    </a:lnTo>
                    <a:lnTo>
                      <a:pt x="695" y="4573"/>
                    </a:lnTo>
                    <a:lnTo>
                      <a:pt x="762" y="4678"/>
                    </a:lnTo>
                    <a:lnTo>
                      <a:pt x="797" y="4730"/>
                    </a:lnTo>
                    <a:lnTo>
                      <a:pt x="854" y="4807"/>
                    </a:lnTo>
                    <a:lnTo>
                      <a:pt x="965" y="4942"/>
                    </a:lnTo>
                    <a:lnTo>
                      <a:pt x="1117" y="5112"/>
                    </a:lnTo>
                    <a:lnTo>
                      <a:pt x="1205" y="5209"/>
                    </a:lnTo>
                    <a:lnTo>
                      <a:pt x="1298" y="5302"/>
                    </a:lnTo>
                    <a:lnTo>
                      <a:pt x="1424" y="5443"/>
                    </a:lnTo>
                    <a:lnTo>
                      <a:pt x="1499" y="5545"/>
                    </a:lnTo>
                    <a:lnTo>
                      <a:pt x="1566" y="5661"/>
                    </a:lnTo>
                    <a:lnTo>
                      <a:pt x="1624" y="5797"/>
                    </a:lnTo>
                    <a:lnTo>
                      <a:pt x="1673" y="5955"/>
                    </a:lnTo>
                    <a:lnTo>
                      <a:pt x="1711" y="6142"/>
                    </a:lnTo>
                    <a:lnTo>
                      <a:pt x="1726" y="6249"/>
                    </a:lnTo>
                    <a:lnTo>
                      <a:pt x="1753" y="6446"/>
                    </a:lnTo>
                    <a:close/>
                    <a:moveTo>
                      <a:pt x="4595" y="6728"/>
                    </a:moveTo>
                    <a:lnTo>
                      <a:pt x="1515" y="6728"/>
                    </a:lnTo>
                    <a:lnTo>
                      <a:pt x="1458" y="6291"/>
                    </a:lnTo>
                    <a:lnTo>
                      <a:pt x="1444" y="6202"/>
                    </a:lnTo>
                    <a:lnTo>
                      <a:pt x="1411" y="6048"/>
                    </a:lnTo>
                    <a:lnTo>
                      <a:pt x="1371" y="5919"/>
                    </a:lnTo>
                    <a:lnTo>
                      <a:pt x="1324" y="5809"/>
                    </a:lnTo>
                    <a:lnTo>
                      <a:pt x="1268" y="5714"/>
                    </a:lnTo>
                    <a:lnTo>
                      <a:pt x="1205" y="5629"/>
                    </a:lnTo>
                    <a:lnTo>
                      <a:pt x="1095" y="5506"/>
                    </a:lnTo>
                    <a:lnTo>
                      <a:pt x="1008" y="5420"/>
                    </a:lnTo>
                    <a:lnTo>
                      <a:pt x="960" y="5371"/>
                    </a:lnTo>
                    <a:lnTo>
                      <a:pt x="860" y="5263"/>
                    </a:lnTo>
                    <a:lnTo>
                      <a:pt x="751" y="5136"/>
                    </a:lnTo>
                    <a:lnTo>
                      <a:pt x="634" y="4986"/>
                    </a:lnTo>
                    <a:lnTo>
                      <a:pt x="572" y="4899"/>
                    </a:lnTo>
                    <a:lnTo>
                      <a:pt x="533" y="4844"/>
                    </a:lnTo>
                    <a:lnTo>
                      <a:pt x="459" y="4729"/>
                    </a:lnTo>
                    <a:lnTo>
                      <a:pt x="390" y="4612"/>
                    </a:lnTo>
                    <a:lnTo>
                      <a:pt x="328" y="4491"/>
                    </a:lnTo>
                    <a:lnTo>
                      <a:pt x="270" y="4368"/>
                    </a:lnTo>
                    <a:lnTo>
                      <a:pt x="217" y="4241"/>
                    </a:lnTo>
                    <a:lnTo>
                      <a:pt x="171" y="4114"/>
                    </a:lnTo>
                    <a:lnTo>
                      <a:pt x="130" y="3984"/>
                    </a:lnTo>
                    <a:lnTo>
                      <a:pt x="94" y="3852"/>
                    </a:lnTo>
                    <a:lnTo>
                      <a:pt x="64" y="3718"/>
                    </a:lnTo>
                    <a:lnTo>
                      <a:pt x="40" y="3584"/>
                    </a:lnTo>
                    <a:lnTo>
                      <a:pt x="21" y="3448"/>
                    </a:lnTo>
                    <a:lnTo>
                      <a:pt x="8" y="3312"/>
                    </a:lnTo>
                    <a:lnTo>
                      <a:pt x="1" y="3175"/>
                    </a:lnTo>
                    <a:lnTo>
                      <a:pt x="0" y="3038"/>
                    </a:lnTo>
                    <a:lnTo>
                      <a:pt x="4" y="2899"/>
                    </a:lnTo>
                    <a:lnTo>
                      <a:pt x="9" y="2831"/>
                    </a:lnTo>
                    <a:lnTo>
                      <a:pt x="17" y="2759"/>
                    </a:lnTo>
                    <a:lnTo>
                      <a:pt x="36" y="2618"/>
                    </a:lnTo>
                    <a:lnTo>
                      <a:pt x="62" y="2478"/>
                    </a:lnTo>
                    <a:lnTo>
                      <a:pt x="94" y="2340"/>
                    </a:lnTo>
                    <a:lnTo>
                      <a:pt x="132" y="2205"/>
                    </a:lnTo>
                    <a:lnTo>
                      <a:pt x="175" y="2073"/>
                    </a:lnTo>
                    <a:lnTo>
                      <a:pt x="224" y="1943"/>
                    </a:lnTo>
                    <a:lnTo>
                      <a:pt x="278" y="1817"/>
                    </a:lnTo>
                    <a:lnTo>
                      <a:pt x="337" y="1692"/>
                    </a:lnTo>
                    <a:lnTo>
                      <a:pt x="403" y="1572"/>
                    </a:lnTo>
                    <a:lnTo>
                      <a:pt x="472" y="1454"/>
                    </a:lnTo>
                    <a:lnTo>
                      <a:pt x="547" y="1340"/>
                    </a:lnTo>
                    <a:lnTo>
                      <a:pt x="626" y="1230"/>
                    </a:lnTo>
                    <a:lnTo>
                      <a:pt x="711" y="1124"/>
                    </a:lnTo>
                    <a:lnTo>
                      <a:pt x="798" y="1020"/>
                    </a:lnTo>
                    <a:lnTo>
                      <a:pt x="891" y="922"/>
                    </a:lnTo>
                    <a:lnTo>
                      <a:pt x="988" y="827"/>
                    </a:lnTo>
                    <a:lnTo>
                      <a:pt x="1089" y="736"/>
                    </a:lnTo>
                    <a:lnTo>
                      <a:pt x="1193" y="651"/>
                    </a:lnTo>
                    <a:lnTo>
                      <a:pt x="1301" y="570"/>
                    </a:lnTo>
                    <a:lnTo>
                      <a:pt x="1412" y="493"/>
                    </a:lnTo>
                    <a:lnTo>
                      <a:pt x="1526" y="422"/>
                    </a:lnTo>
                    <a:lnTo>
                      <a:pt x="1644" y="356"/>
                    </a:lnTo>
                    <a:lnTo>
                      <a:pt x="1766" y="293"/>
                    </a:lnTo>
                    <a:lnTo>
                      <a:pt x="1889" y="237"/>
                    </a:lnTo>
                    <a:lnTo>
                      <a:pt x="2016" y="188"/>
                    </a:lnTo>
                    <a:lnTo>
                      <a:pt x="2144" y="142"/>
                    </a:lnTo>
                    <a:lnTo>
                      <a:pt x="2276" y="103"/>
                    </a:lnTo>
                    <a:lnTo>
                      <a:pt x="2409" y="71"/>
                    </a:lnTo>
                    <a:lnTo>
                      <a:pt x="2545" y="43"/>
                    </a:lnTo>
                    <a:lnTo>
                      <a:pt x="2682" y="22"/>
                    </a:lnTo>
                    <a:lnTo>
                      <a:pt x="2823" y="8"/>
                    </a:lnTo>
                    <a:lnTo>
                      <a:pt x="2892" y="3"/>
                    </a:lnTo>
                    <a:lnTo>
                      <a:pt x="2975" y="0"/>
                    </a:lnTo>
                    <a:lnTo>
                      <a:pt x="3138" y="1"/>
                    </a:lnTo>
                    <a:lnTo>
                      <a:pt x="3298" y="11"/>
                    </a:lnTo>
                    <a:lnTo>
                      <a:pt x="3457" y="28"/>
                    </a:lnTo>
                    <a:lnTo>
                      <a:pt x="3613" y="54"/>
                    </a:lnTo>
                    <a:lnTo>
                      <a:pt x="3766" y="88"/>
                    </a:lnTo>
                    <a:lnTo>
                      <a:pt x="3917" y="129"/>
                    </a:lnTo>
                    <a:lnTo>
                      <a:pt x="4063" y="177"/>
                    </a:lnTo>
                    <a:lnTo>
                      <a:pt x="4207" y="233"/>
                    </a:lnTo>
                    <a:lnTo>
                      <a:pt x="4347" y="295"/>
                    </a:lnTo>
                    <a:lnTo>
                      <a:pt x="4483" y="365"/>
                    </a:lnTo>
                    <a:lnTo>
                      <a:pt x="4616" y="441"/>
                    </a:lnTo>
                    <a:lnTo>
                      <a:pt x="4744" y="523"/>
                    </a:lnTo>
                    <a:lnTo>
                      <a:pt x="4867" y="613"/>
                    </a:lnTo>
                    <a:lnTo>
                      <a:pt x="4986" y="707"/>
                    </a:lnTo>
                    <a:lnTo>
                      <a:pt x="5100" y="807"/>
                    </a:lnTo>
                    <a:lnTo>
                      <a:pt x="5210" y="914"/>
                    </a:lnTo>
                    <a:lnTo>
                      <a:pt x="5313" y="1024"/>
                    </a:lnTo>
                    <a:lnTo>
                      <a:pt x="5411" y="1141"/>
                    </a:lnTo>
                    <a:lnTo>
                      <a:pt x="5504" y="1262"/>
                    </a:lnTo>
                    <a:lnTo>
                      <a:pt x="5592" y="1387"/>
                    </a:lnTo>
                    <a:lnTo>
                      <a:pt x="5672" y="1517"/>
                    </a:lnTo>
                    <a:lnTo>
                      <a:pt x="5747" y="1652"/>
                    </a:lnTo>
                    <a:lnTo>
                      <a:pt x="5814" y="1790"/>
                    </a:lnTo>
                    <a:lnTo>
                      <a:pt x="5875" y="1933"/>
                    </a:lnTo>
                    <a:lnTo>
                      <a:pt x="5930" y="2078"/>
                    </a:lnTo>
                    <a:lnTo>
                      <a:pt x="5977" y="2227"/>
                    </a:lnTo>
                    <a:lnTo>
                      <a:pt x="6017" y="2379"/>
                    </a:lnTo>
                    <a:lnTo>
                      <a:pt x="6049" y="2535"/>
                    </a:lnTo>
                    <a:lnTo>
                      <a:pt x="6074" y="2693"/>
                    </a:lnTo>
                    <a:lnTo>
                      <a:pt x="6091" y="2853"/>
                    </a:lnTo>
                    <a:lnTo>
                      <a:pt x="6099" y="3016"/>
                    </a:lnTo>
                    <a:lnTo>
                      <a:pt x="6099" y="3099"/>
                    </a:lnTo>
                    <a:lnTo>
                      <a:pt x="6098" y="3217"/>
                    </a:lnTo>
                    <a:lnTo>
                      <a:pt x="6081" y="3452"/>
                    </a:lnTo>
                    <a:lnTo>
                      <a:pt x="6046" y="3685"/>
                    </a:lnTo>
                    <a:lnTo>
                      <a:pt x="5995" y="3914"/>
                    </a:lnTo>
                    <a:lnTo>
                      <a:pt x="5926" y="4139"/>
                    </a:lnTo>
                    <a:lnTo>
                      <a:pt x="5841" y="4357"/>
                    </a:lnTo>
                    <a:lnTo>
                      <a:pt x="5738" y="4568"/>
                    </a:lnTo>
                    <a:lnTo>
                      <a:pt x="5618" y="4772"/>
                    </a:lnTo>
                    <a:lnTo>
                      <a:pt x="5551" y="4871"/>
                    </a:lnTo>
                    <a:lnTo>
                      <a:pt x="5488" y="4958"/>
                    </a:lnTo>
                    <a:lnTo>
                      <a:pt x="5372" y="5109"/>
                    </a:lnTo>
                    <a:lnTo>
                      <a:pt x="5212" y="5299"/>
                    </a:lnTo>
                    <a:lnTo>
                      <a:pt x="5115" y="5405"/>
                    </a:lnTo>
                    <a:lnTo>
                      <a:pt x="5023" y="5507"/>
                    </a:lnTo>
                    <a:lnTo>
                      <a:pt x="4906" y="5650"/>
                    </a:lnTo>
                    <a:lnTo>
                      <a:pt x="4837" y="5749"/>
                    </a:lnTo>
                    <a:lnTo>
                      <a:pt x="4778" y="5856"/>
                    </a:lnTo>
                    <a:lnTo>
                      <a:pt x="4728" y="5976"/>
                    </a:lnTo>
                    <a:lnTo>
                      <a:pt x="4684" y="6116"/>
                    </a:lnTo>
                    <a:lnTo>
                      <a:pt x="4651" y="6281"/>
                    </a:lnTo>
                    <a:lnTo>
                      <a:pt x="4637" y="6376"/>
                    </a:lnTo>
                    <a:lnTo>
                      <a:pt x="4595" y="672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8" name="Rectangle 49">
                <a:extLst>
                  <a:ext uri="{FF2B5EF4-FFF2-40B4-BE49-F238E27FC236}">
                    <a16:creationId xmlns:a16="http://schemas.microsoft.com/office/drawing/2014/main" id="{EFCC9D17-540B-72DD-1283-3DB6B884F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78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9" name="Rectangle 50">
                <a:extLst>
                  <a:ext uri="{FF2B5EF4-FFF2-40B4-BE49-F238E27FC236}">
                    <a16:creationId xmlns:a16="http://schemas.microsoft.com/office/drawing/2014/main" id="{D07387BA-2999-F7D0-41B4-232642AB1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3897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0" name="Rectangle 51">
                <a:extLst>
                  <a:ext uri="{FF2B5EF4-FFF2-40B4-BE49-F238E27FC236}">
                    <a16:creationId xmlns:a16="http://schemas.microsoft.com/office/drawing/2014/main" id="{42D657AE-4054-F61F-EC99-D4D3D09D7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9" y="4012"/>
                <a:ext cx="601" cy="4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1" name="Freeform 52">
                <a:extLst>
                  <a:ext uri="{FF2B5EF4-FFF2-40B4-BE49-F238E27FC236}">
                    <a16:creationId xmlns:a16="http://schemas.microsoft.com/office/drawing/2014/main" id="{E59DD210-532F-0C41-8ABF-F32440C49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0" y="2838"/>
                <a:ext cx="1172" cy="902"/>
              </a:xfrm>
              <a:custGeom>
                <a:avLst/>
                <a:gdLst>
                  <a:gd name="T0" fmla="*/ 2581 w 7031"/>
                  <a:gd name="T1" fmla="*/ 1972 h 5408"/>
                  <a:gd name="T2" fmla="*/ 2581 w 7031"/>
                  <a:gd name="T3" fmla="*/ 2487 h 5408"/>
                  <a:gd name="T4" fmla="*/ 2697 w 7031"/>
                  <a:gd name="T5" fmla="*/ 2981 h 5408"/>
                  <a:gd name="T6" fmla="*/ 333 w 7031"/>
                  <a:gd name="T7" fmla="*/ 4243 h 5408"/>
                  <a:gd name="T8" fmla="*/ 174 w 7031"/>
                  <a:gd name="T9" fmla="*/ 4363 h 5408"/>
                  <a:gd name="T10" fmla="*/ 64 w 7031"/>
                  <a:gd name="T11" fmla="*/ 4520 h 5408"/>
                  <a:gd name="T12" fmla="*/ 7 w 7031"/>
                  <a:gd name="T13" fmla="*/ 4701 h 5408"/>
                  <a:gd name="T14" fmla="*/ 6 w 7031"/>
                  <a:gd name="T15" fmla="*/ 4894 h 5408"/>
                  <a:gd name="T16" fmla="*/ 68 w 7031"/>
                  <a:gd name="T17" fmla="*/ 5084 h 5408"/>
                  <a:gd name="T18" fmla="*/ 102 w 7031"/>
                  <a:gd name="T19" fmla="*/ 5143 h 5408"/>
                  <a:gd name="T20" fmla="*/ 242 w 7031"/>
                  <a:gd name="T21" fmla="*/ 5285 h 5408"/>
                  <a:gd name="T22" fmla="*/ 411 w 7031"/>
                  <a:gd name="T23" fmla="*/ 5374 h 5408"/>
                  <a:gd name="T24" fmla="*/ 599 w 7031"/>
                  <a:gd name="T25" fmla="*/ 5408 h 5408"/>
                  <a:gd name="T26" fmla="*/ 790 w 7031"/>
                  <a:gd name="T27" fmla="*/ 5382 h 5408"/>
                  <a:gd name="T28" fmla="*/ 970 w 7031"/>
                  <a:gd name="T29" fmla="*/ 5291 h 5408"/>
                  <a:gd name="T30" fmla="*/ 3161 w 7031"/>
                  <a:gd name="T31" fmla="*/ 3739 h 5408"/>
                  <a:gd name="T32" fmla="*/ 3427 w 7031"/>
                  <a:gd name="T33" fmla="*/ 3982 h 5408"/>
                  <a:gd name="T34" fmla="*/ 3733 w 7031"/>
                  <a:gd name="T35" fmla="*/ 4182 h 5408"/>
                  <a:gd name="T36" fmla="*/ 4076 w 7031"/>
                  <a:gd name="T37" fmla="*/ 4332 h 5408"/>
                  <a:gd name="T38" fmla="*/ 4449 w 7031"/>
                  <a:gd name="T39" fmla="*/ 4426 h 5408"/>
                  <a:gd name="T40" fmla="*/ 4852 w 7031"/>
                  <a:gd name="T41" fmla="*/ 4455 h 5408"/>
                  <a:gd name="T42" fmla="*/ 5194 w 7031"/>
                  <a:gd name="T43" fmla="*/ 4429 h 5408"/>
                  <a:gd name="T44" fmla="*/ 5707 w 7031"/>
                  <a:gd name="T45" fmla="*/ 4277 h 5408"/>
                  <a:gd name="T46" fmla="*/ 6160 w 7031"/>
                  <a:gd name="T47" fmla="*/ 4007 h 5408"/>
                  <a:gd name="T48" fmla="*/ 6538 w 7031"/>
                  <a:gd name="T49" fmla="*/ 3636 h 5408"/>
                  <a:gd name="T50" fmla="*/ 6822 w 7031"/>
                  <a:gd name="T51" fmla="*/ 3181 h 5408"/>
                  <a:gd name="T52" fmla="*/ 6976 w 7031"/>
                  <a:gd name="T53" fmla="*/ 2751 h 5408"/>
                  <a:gd name="T54" fmla="*/ 7006 w 7031"/>
                  <a:gd name="T55" fmla="*/ 2584 h 5408"/>
                  <a:gd name="T56" fmla="*/ 7031 w 7031"/>
                  <a:gd name="T57" fmla="*/ 2249 h 5408"/>
                  <a:gd name="T58" fmla="*/ 7006 w 7031"/>
                  <a:gd name="T59" fmla="*/ 1920 h 5408"/>
                  <a:gd name="T60" fmla="*/ 6935 w 7031"/>
                  <a:gd name="T61" fmla="*/ 1604 h 5408"/>
                  <a:gd name="T62" fmla="*/ 6821 w 7031"/>
                  <a:gd name="T63" fmla="*/ 1301 h 5408"/>
                  <a:gd name="T64" fmla="*/ 6666 w 7031"/>
                  <a:gd name="T65" fmla="*/ 1020 h 5408"/>
                  <a:gd name="T66" fmla="*/ 6473 w 7031"/>
                  <a:gd name="T67" fmla="*/ 763 h 5408"/>
                  <a:gd name="T68" fmla="*/ 6244 w 7031"/>
                  <a:gd name="T69" fmla="*/ 536 h 5408"/>
                  <a:gd name="T70" fmla="*/ 5982 w 7031"/>
                  <a:gd name="T71" fmla="*/ 343 h 5408"/>
                  <a:gd name="T72" fmla="*/ 5691 w 7031"/>
                  <a:gd name="T73" fmla="*/ 189 h 5408"/>
                  <a:gd name="T74" fmla="*/ 5371 w 7031"/>
                  <a:gd name="T75" fmla="*/ 78 h 5408"/>
                  <a:gd name="T76" fmla="*/ 5260 w 7031"/>
                  <a:gd name="T77" fmla="*/ 52 h 5408"/>
                  <a:gd name="T78" fmla="*/ 4925 w 7031"/>
                  <a:gd name="T79" fmla="*/ 4 h 5408"/>
                  <a:gd name="T80" fmla="*/ 4595 w 7031"/>
                  <a:gd name="T81" fmla="*/ 8 h 5408"/>
                  <a:gd name="T82" fmla="*/ 4274 w 7031"/>
                  <a:gd name="T83" fmla="*/ 61 h 5408"/>
                  <a:gd name="T84" fmla="*/ 3968 w 7031"/>
                  <a:gd name="T85" fmla="*/ 159 h 5408"/>
                  <a:gd name="T86" fmla="*/ 3680 w 7031"/>
                  <a:gd name="T87" fmla="*/ 301 h 5408"/>
                  <a:gd name="T88" fmla="*/ 3416 w 7031"/>
                  <a:gd name="T89" fmla="*/ 482 h 5408"/>
                  <a:gd name="T90" fmla="*/ 3179 w 7031"/>
                  <a:gd name="T91" fmla="*/ 699 h 5408"/>
                  <a:gd name="T92" fmla="*/ 2974 w 7031"/>
                  <a:gd name="T93" fmla="*/ 952 h 5408"/>
                  <a:gd name="T94" fmla="*/ 2805 w 7031"/>
                  <a:gd name="T95" fmla="*/ 1234 h 5408"/>
                  <a:gd name="T96" fmla="*/ 2676 w 7031"/>
                  <a:gd name="T97" fmla="*/ 1546 h 5408"/>
                  <a:gd name="T98" fmla="*/ 2630 w 7031"/>
                  <a:gd name="T99" fmla="*/ 1710 h 54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7031" h="5408">
                    <a:moveTo>
                      <a:pt x="2630" y="1710"/>
                    </a:moveTo>
                    <a:lnTo>
                      <a:pt x="2610" y="1798"/>
                    </a:lnTo>
                    <a:lnTo>
                      <a:pt x="2581" y="1972"/>
                    </a:lnTo>
                    <a:lnTo>
                      <a:pt x="2568" y="2145"/>
                    </a:lnTo>
                    <a:lnTo>
                      <a:pt x="2568" y="2317"/>
                    </a:lnTo>
                    <a:lnTo>
                      <a:pt x="2581" y="2487"/>
                    </a:lnTo>
                    <a:lnTo>
                      <a:pt x="2607" y="2654"/>
                    </a:lnTo>
                    <a:lnTo>
                      <a:pt x="2646" y="2820"/>
                    </a:lnTo>
                    <a:lnTo>
                      <a:pt x="2697" y="2981"/>
                    </a:lnTo>
                    <a:lnTo>
                      <a:pt x="2728" y="3061"/>
                    </a:lnTo>
                    <a:lnTo>
                      <a:pt x="365" y="4229"/>
                    </a:lnTo>
                    <a:lnTo>
                      <a:pt x="333" y="4243"/>
                    </a:lnTo>
                    <a:lnTo>
                      <a:pt x="275" y="4278"/>
                    </a:lnTo>
                    <a:lnTo>
                      <a:pt x="223" y="4318"/>
                    </a:lnTo>
                    <a:lnTo>
                      <a:pt x="174" y="4363"/>
                    </a:lnTo>
                    <a:lnTo>
                      <a:pt x="132" y="4411"/>
                    </a:lnTo>
                    <a:lnTo>
                      <a:pt x="95" y="4464"/>
                    </a:lnTo>
                    <a:lnTo>
                      <a:pt x="64" y="4520"/>
                    </a:lnTo>
                    <a:lnTo>
                      <a:pt x="39" y="4578"/>
                    </a:lnTo>
                    <a:lnTo>
                      <a:pt x="20" y="4639"/>
                    </a:lnTo>
                    <a:lnTo>
                      <a:pt x="7" y="4701"/>
                    </a:lnTo>
                    <a:lnTo>
                      <a:pt x="1" y="4765"/>
                    </a:lnTo>
                    <a:lnTo>
                      <a:pt x="0" y="4829"/>
                    </a:lnTo>
                    <a:lnTo>
                      <a:pt x="6" y="4894"/>
                    </a:lnTo>
                    <a:lnTo>
                      <a:pt x="20" y="4959"/>
                    </a:lnTo>
                    <a:lnTo>
                      <a:pt x="40" y="5022"/>
                    </a:lnTo>
                    <a:lnTo>
                      <a:pt x="68" y="5084"/>
                    </a:lnTo>
                    <a:lnTo>
                      <a:pt x="83" y="5115"/>
                    </a:lnTo>
                    <a:lnTo>
                      <a:pt x="83" y="5115"/>
                    </a:lnTo>
                    <a:lnTo>
                      <a:pt x="102" y="5143"/>
                    </a:lnTo>
                    <a:lnTo>
                      <a:pt x="145" y="5196"/>
                    </a:lnTo>
                    <a:lnTo>
                      <a:pt x="191" y="5244"/>
                    </a:lnTo>
                    <a:lnTo>
                      <a:pt x="242" y="5285"/>
                    </a:lnTo>
                    <a:lnTo>
                      <a:pt x="295" y="5321"/>
                    </a:lnTo>
                    <a:lnTo>
                      <a:pt x="352" y="5350"/>
                    </a:lnTo>
                    <a:lnTo>
                      <a:pt x="411" y="5374"/>
                    </a:lnTo>
                    <a:lnTo>
                      <a:pt x="473" y="5392"/>
                    </a:lnTo>
                    <a:lnTo>
                      <a:pt x="535" y="5403"/>
                    </a:lnTo>
                    <a:lnTo>
                      <a:pt x="599" y="5408"/>
                    </a:lnTo>
                    <a:lnTo>
                      <a:pt x="662" y="5406"/>
                    </a:lnTo>
                    <a:lnTo>
                      <a:pt x="727" y="5396"/>
                    </a:lnTo>
                    <a:lnTo>
                      <a:pt x="790" y="5382"/>
                    </a:lnTo>
                    <a:lnTo>
                      <a:pt x="851" y="5359"/>
                    </a:lnTo>
                    <a:lnTo>
                      <a:pt x="911" y="5329"/>
                    </a:lnTo>
                    <a:lnTo>
                      <a:pt x="970" y="5291"/>
                    </a:lnTo>
                    <a:lnTo>
                      <a:pt x="998" y="5270"/>
                    </a:lnTo>
                    <a:lnTo>
                      <a:pt x="3121" y="3694"/>
                    </a:lnTo>
                    <a:lnTo>
                      <a:pt x="3161" y="3739"/>
                    </a:lnTo>
                    <a:lnTo>
                      <a:pt x="3246" y="3824"/>
                    </a:lnTo>
                    <a:lnTo>
                      <a:pt x="3334" y="3906"/>
                    </a:lnTo>
                    <a:lnTo>
                      <a:pt x="3427" y="3982"/>
                    </a:lnTo>
                    <a:lnTo>
                      <a:pt x="3525" y="4054"/>
                    </a:lnTo>
                    <a:lnTo>
                      <a:pt x="3628" y="4121"/>
                    </a:lnTo>
                    <a:lnTo>
                      <a:pt x="3733" y="4182"/>
                    </a:lnTo>
                    <a:lnTo>
                      <a:pt x="3844" y="4238"/>
                    </a:lnTo>
                    <a:lnTo>
                      <a:pt x="3958" y="4289"/>
                    </a:lnTo>
                    <a:lnTo>
                      <a:pt x="4076" y="4332"/>
                    </a:lnTo>
                    <a:lnTo>
                      <a:pt x="4197" y="4370"/>
                    </a:lnTo>
                    <a:lnTo>
                      <a:pt x="4322" y="4402"/>
                    </a:lnTo>
                    <a:lnTo>
                      <a:pt x="4449" y="4426"/>
                    </a:lnTo>
                    <a:lnTo>
                      <a:pt x="4581" y="4443"/>
                    </a:lnTo>
                    <a:lnTo>
                      <a:pt x="4715" y="4453"/>
                    </a:lnTo>
                    <a:lnTo>
                      <a:pt x="4852" y="4455"/>
                    </a:lnTo>
                    <a:lnTo>
                      <a:pt x="4922" y="4453"/>
                    </a:lnTo>
                    <a:lnTo>
                      <a:pt x="5014" y="4450"/>
                    </a:lnTo>
                    <a:lnTo>
                      <a:pt x="5194" y="4429"/>
                    </a:lnTo>
                    <a:lnTo>
                      <a:pt x="5370" y="4392"/>
                    </a:lnTo>
                    <a:lnTo>
                      <a:pt x="5541" y="4341"/>
                    </a:lnTo>
                    <a:lnTo>
                      <a:pt x="5707" y="4277"/>
                    </a:lnTo>
                    <a:lnTo>
                      <a:pt x="5865" y="4199"/>
                    </a:lnTo>
                    <a:lnTo>
                      <a:pt x="6016" y="4108"/>
                    </a:lnTo>
                    <a:lnTo>
                      <a:pt x="6160" y="4007"/>
                    </a:lnTo>
                    <a:lnTo>
                      <a:pt x="6295" y="3893"/>
                    </a:lnTo>
                    <a:lnTo>
                      <a:pt x="6421" y="3770"/>
                    </a:lnTo>
                    <a:lnTo>
                      <a:pt x="6538" y="3636"/>
                    </a:lnTo>
                    <a:lnTo>
                      <a:pt x="6643" y="3492"/>
                    </a:lnTo>
                    <a:lnTo>
                      <a:pt x="6738" y="3340"/>
                    </a:lnTo>
                    <a:lnTo>
                      <a:pt x="6822" y="3181"/>
                    </a:lnTo>
                    <a:lnTo>
                      <a:pt x="6893" y="3014"/>
                    </a:lnTo>
                    <a:lnTo>
                      <a:pt x="6951" y="2841"/>
                    </a:lnTo>
                    <a:lnTo>
                      <a:pt x="6976" y="2751"/>
                    </a:lnTo>
                    <a:lnTo>
                      <a:pt x="6976" y="2751"/>
                    </a:lnTo>
                    <a:lnTo>
                      <a:pt x="6987" y="2696"/>
                    </a:lnTo>
                    <a:lnTo>
                      <a:pt x="7006" y="2584"/>
                    </a:lnTo>
                    <a:lnTo>
                      <a:pt x="7020" y="2472"/>
                    </a:lnTo>
                    <a:lnTo>
                      <a:pt x="7028" y="2360"/>
                    </a:lnTo>
                    <a:lnTo>
                      <a:pt x="7031" y="2249"/>
                    </a:lnTo>
                    <a:lnTo>
                      <a:pt x="7027" y="2138"/>
                    </a:lnTo>
                    <a:lnTo>
                      <a:pt x="7019" y="2029"/>
                    </a:lnTo>
                    <a:lnTo>
                      <a:pt x="7006" y="1920"/>
                    </a:lnTo>
                    <a:lnTo>
                      <a:pt x="6987" y="1814"/>
                    </a:lnTo>
                    <a:lnTo>
                      <a:pt x="6963" y="1707"/>
                    </a:lnTo>
                    <a:lnTo>
                      <a:pt x="6935" y="1604"/>
                    </a:lnTo>
                    <a:lnTo>
                      <a:pt x="6902" y="1500"/>
                    </a:lnTo>
                    <a:lnTo>
                      <a:pt x="6864" y="1400"/>
                    </a:lnTo>
                    <a:lnTo>
                      <a:pt x="6821" y="1301"/>
                    </a:lnTo>
                    <a:lnTo>
                      <a:pt x="6773" y="1205"/>
                    </a:lnTo>
                    <a:lnTo>
                      <a:pt x="6722" y="1111"/>
                    </a:lnTo>
                    <a:lnTo>
                      <a:pt x="6666" y="1020"/>
                    </a:lnTo>
                    <a:lnTo>
                      <a:pt x="6605" y="931"/>
                    </a:lnTo>
                    <a:lnTo>
                      <a:pt x="6541" y="845"/>
                    </a:lnTo>
                    <a:lnTo>
                      <a:pt x="6473" y="763"/>
                    </a:lnTo>
                    <a:lnTo>
                      <a:pt x="6400" y="684"/>
                    </a:lnTo>
                    <a:lnTo>
                      <a:pt x="6324" y="608"/>
                    </a:lnTo>
                    <a:lnTo>
                      <a:pt x="6244" y="536"/>
                    </a:lnTo>
                    <a:lnTo>
                      <a:pt x="6160" y="467"/>
                    </a:lnTo>
                    <a:lnTo>
                      <a:pt x="6073" y="403"/>
                    </a:lnTo>
                    <a:lnTo>
                      <a:pt x="5982" y="343"/>
                    </a:lnTo>
                    <a:lnTo>
                      <a:pt x="5888" y="287"/>
                    </a:lnTo>
                    <a:lnTo>
                      <a:pt x="5791" y="235"/>
                    </a:lnTo>
                    <a:lnTo>
                      <a:pt x="5691" y="189"/>
                    </a:lnTo>
                    <a:lnTo>
                      <a:pt x="5588" y="147"/>
                    </a:lnTo>
                    <a:lnTo>
                      <a:pt x="5481" y="110"/>
                    </a:lnTo>
                    <a:lnTo>
                      <a:pt x="5371" y="78"/>
                    </a:lnTo>
                    <a:lnTo>
                      <a:pt x="5315" y="64"/>
                    </a:lnTo>
                    <a:lnTo>
                      <a:pt x="5315" y="64"/>
                    </a:lnTo>
                    <a:lnTo>
                      <a:pt x="5260" y="52"/>
                    </a:lnTo>
                    <a:lnTo>
                      <a:pt x="5148" y="29"/>
                    </a:lnTo>
                    <a:lnTo>
                      <a:pt x="5036" y="14"/>
                    </a:lnTo>
                    <a:lnTo>
                      <a:pt x="4925" y="4"/>
                    </a:lnTo>
                    <a:lnTo>
                      <a:pt x="4814" y="0"/>
                    </a:lnTo>
                    <a:lnTo>
                      <a:pt x="4704" y="1"/>
                    </a:lnTo>
                    <a:lnTo>
                      <a:pt x="4595" y="8"/>
                    </a:lnTo>
                    <a:lnTo>
                      <a:pt x="4486" y="21"/>
                    </a:lnTo>
                    <a:lnTo>
                      <a:pt x="4380" y="38"/>
                    </a:lnTo>
                    <a:lnTo>
                      <a:pt x="4274" y="61"/>
                    </a:lnTo>
                    <a:lnTo>
                      <a:pt x="4171" y="88"/>
                    </a:lnTo>
                    <a:lnTo>
                      <a:pt x="4069" y="122"/>
                    </a:lnTo>
                    <a:lnTo>
                      <a:pt x="3968" y="159"/>
                    </a:lnTo>
                    <a:lnTo>
                      <a:pt x="3870" y="202"/>
                    </a:lnTo>
                    <a:lnTo>
                      <a:pt x="3774" y="249"/>
                    </a:lnTo>
                    <a:lnTo>
                      <a:pt x="3680" y="301"/>
                    </a:lnTo>
                    <a:lnTo>
                      <a:pt x="3590" y="356"/>
                    </a:lnTo>
                    <a:lnTo>
                      <a:pt x="3501" y="417"/>
                    </a:lnTo>
                    <a:lnTo>
                      <a:pt x="3416" y="482"/>
                    </a:lnTo>
                    <a:lnTo>
                      <a:pt x="3333" y="551"/>
                    </a:lnTo>
                    <a:lnTo>
                      <a:pt x="3254" y="623"/>
                    </a:lnTo>
                    <a:lnTo>
                      <a:pt x="3179" y="699"/>
                    </a:lnTo>
                    <a:lnTo>
                      <a:pt x="3107" y="780"/>
                    </a:lnTo>
                    <a:lnTo>
                      <a:pt x="3038" y="864"/>
                    </a:lnTo>
                    <a:lnTo>
                      <a:pt x="2974" y="952"/>
                    </a:lnTo>
                    <a:lnTo>
                      <a:pt x="2914" y="1042"/>
                    </a:lnTo>
                    <a:lnTo>
                      <a:pt x="2857" y="1136"/>
                    </a:lnTo>
                    <a:lnTo>
                      <a:pt x="2805" y="1234"/>
                    </a:lnTo>
                    <a:lnTo>
                      <a:pt x="2757" y="1335"/>
                    </a:lnTo>
                    <a:lnTo>
                      <a:pt x="2714" y="1439"/>
                    </a:lnTo>
                    <a:lnTo>
                      <a:pt x="2676" y="1546"/>
                    </a:lnTo>
                    <a:lnTo>
                      <a:pt x="2643" y="1654"/>
                    </a:lnTo>
                    <a:lnTo>
                      <a:pt x="2630" y="1710"/>
                    </a:lnTo>
                    <a:lnTo>
                      <a:pt x="2630" y="1710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2" name="Freeform 53">
                <a:extLst>
                  <a:ext uri="{FF2B5EF4-FFF2-40B4-BE49-F238E27FC236}">
                    <a16:creationId xmlns:a16="http://schemas.microsoft.com/office/drawing/2014/main" id="{0B8EA2B2-765A-DEAA-4E62-8F48299D7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4" y="2943"/>
                <a:ext cx="513" cy="514"/>
              </a:xfrm>
              <a:custGeom>
                <a:avLst/>
                <a:gdLst>
                  <a:gd name="T0" fmla="*/ 1364 w 3080"/>
                  <a:gd name="T1" fmla="*/ 3080 h 3080"/>
                  <a:gd name="T2" fmla="*/ 1814 w 3080"/>
                  <a:gd name="T3" fmla="*/ 2770 h 3080"/>
                  <a:gd name="T4" fmla="*/ 1998 w 3080"/>
                  <a:gd name="T5" fmla="*/ 2712 h 3080"/>
                  <a:gd name="T6" fmla="*/ 2215 w 3080"/>
                  <a:gd name="T7" fmla="*/ 2605 h 3080"/>
                  <a:gd name="T8" fmla="*/ 2503 w 3080"/>
                  <a:gd name="T9" fmla="*/ 2743 h 3080"/>
                  <a:gd name="T10" fmla="*/ 2616 w 3080"/>
                  <a:gd name="T11" fmla="*/ 2222 h 3080"/>
                  <a:gd name="T12" fmla="*/ 2703 w 3080"/>
                  <a:gd name="T13" fmla="*/ 2058 h 3080"/>
                  <a:gd name="T14" fmla="*/ 2787 w 3080"/>
                  <a:gd name="T15" fmla="*/ 1821 h 3080"/>
                  <a:gd name="T16" fmla="*/ 3080 w 3080"/>
                  <a:gd name="T17" fmla="*/ 1715 h 3080"/>
                  <a:gd name="T18" fmla="*/ 2784 w 3080"/>
                  <a:gd name="T19" fmla="*/ 1266 h 3080"/>
                  <a:gd name="T20" fmla="*/ 2725 w 3080"/>
                  <a:gd name="T21" fmla="*/ 1081 h 3080"/>
                  <a:gd name="T22" fmla="*/ 2619 w 3080"/>
                  <a:gd name="T23" fmla="*/ 854 h 3080"/>
                  <a:gd name="T24" fmla="*/ 2756 w 3080"/>
                  <a:gd name="T25" fmla="*/ 562 h 3080"/>
                  <a:gd name="T26" fmla="*/ 2221 w 3080"/>
                  <a:gd name="T27" fmla="*/ 464 h 3080"/>
                  <a:gd name="T28" fmla="*/ 2058 w 3080"/>
                  <a:gd name="T29" fmla="*/ 375 h 3080"/>
                  <a:gd name="T30" fmla="*/ 1820 w 3080"/>
                  <a:gd name="T31" fmla="*/ 293 h 3080"/>
                  <a:gd name="T32" fmla="*/ 1715 w 3080"/>
                  <a:gd name="T33" fmla="*/ 0 h 3080"/>
                  <a:gd name="T34" fmla="*/ 1265 w 3080"/>
                  <a:gd name="T35" fmla="*/ 309 h 3080"/>
                  <a:gd name="T36" fmla="*/ 1082 w 3080"/>
                  <a:gd name="T37" fmla="*/ 367 h 3080"/>
                  <a:gd name="T38" fmla="*/ 864 w 3080"/>
                  <a:gd name="T39" fmla="*/ 474 h 3080"/>
                  <a:gd name="T40" fmla="*/ 576 w 3080"/>
                  <a:gd name="T41" fmla="*/ 337 h 3080"/>
                  <a:gd name="T42" fmla="*/ 464 w 3080"/>
                  <a:gd name="T43" fmla="*/ 871 h 3080"/>
                  <a:gd name="T44" fmla="*/ 375 w 3080"/>
                  <a:gd name="T45" fmla="*/ 1036 h 3080"/>
                  <a:gd name="T46" fmla="*/ 293 w 3080"/>
                  <a:gd name="T47" fmla="*/ 1273 h 3080"/>
                  <a:gd name="T48" fmla="*/ 0 w 3080"/>
                  <a:gd name="T49" fmla="*/ 1378 h 3080"/>
                  <a:gd name="T50" fmla="*/ 295 w 3080"/>
                  <a:gd name="T51" fmla="*/ 1828 h 3080"/>
                  <a:gd name="T52" fmla="*/ 353 w 3080"/>
                  <a:gd name="T53" fmla="*/ 2012 h 3080"/>
                  <a:gd name="T54" fmla="*/ 461 w 3080"/>
                  <a:gd name="T55" fmla="*/ 2230 h 3080"/>
                  <a:gd name="T56" fmla="*/ 322 w 3080"/>
                  <a:gd name="T57" fmla="*/ 2517 h 3080"/>
                  <a:gd name="T58" fmla="*/ 857 w 3080"/>
                  <a:gd name="T59" fmla="*/ 2630 h 3080"/>
                  <a:gd name="T60" fmla="*/ 1021 w 3080"/>
                  <a:gd name="T61" fmla="*/ 2713 h 3080"/>
                  <a:gd name="T62" fmla="*/ 1258 w 3080"/>
                  <a:gd name="T63" fmla="*/ 2787 h 30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80" h="3080">
                    <a:moveTo>
                      <a:pt x="1321" y="2799"/>
                    </a:moveTo>
                    <a:lnTo>
                      <a:pt x="1364" y="3080"/>
                    </a:lnTo>
                    <a:lnTo>
                      <a:pt x="1786" y="3066"/>
                    </a:lnTo>
                    <a:lnTo>
                      <a:pt x="1814" y="2770"/>
                    </a:lnTo>
                    <a:lnTo>
                      <a:pt x="1876" y="2754"/>
                    </a:lnTo>
                    <a:lnTo>
                      <a:pt x="1998" y="2712"/>
                    </a:lnTo>
                    <a:lnTo>
                      <a:pt x="2110" y="2663"/>
                    </a:lnTo>
                    <a:lnTo>
                      <a:pt x="2215" y="2605"/>
                    </a:lnTo>
                    <a:lnTo>
                      <a:pt x="2263" y="2574"/>
                    </a:lnTo>
                    <a:lnTo>
                      <a:pt x="2503" y="2743"/>
                    </a:lnTo>
                    <a:lnTo>
                      <a:pt x="2798" y="2433"/>
                    </a:lnTo>
                    <a:lnTo>
                      <a:pt x="2616" y="2222"/>
                    </a:lnTo>
                    <a:lnTo>
                      <a:pt x="2646" y="2169"/>
                    </a:lnTo>
                    <a:lnTo>
                      <a:pt x="2703" y="2058"/>
                    </a:lnTo>
                    <a:lnTo>
                      <a:pt x="2751" y="1942"/>
                    </a:lnTo>
                    <a:lnTo>
                      <a:pt x="2787" y="1821"/>
                    </a:lnTo>
                    <a:lnTo>
                      <a:pt x="2798" y="1757"/>
                    </a:lnTo>
                    <a:lnTo>
                      <a:pt x="3080" y="1715"/>
                    </a:lnTo>
                    <a:lnTo>
                      <a:pt x="3065" y="1293"/>
                    </a:lnTo>
                    <a:lnTo>
                      <a:pt x="2784" y="1266"/>
                    </a:lnTo>
                    <a:lnTo>
                      <a:pt x="2768" y="1202"/>
                    </a:lnTo>
                    <a:lnTo>
                      <a:pt x="2725" y="1081"/>
                    </a:lnTo>
                    <a:lnTo>
                      <a:pt x="2676" y="965"/>
                    </a:lnTo>
                    <a:lnTo>
                      <a:pt x="2619" y="854"/>
                    </a:lnTo>
                    <a:lnTo>
                      <a:pt x="2587" y="801"/>
                    </a:lnTo>
                    <a:lnTo>
                      <a:pt x="2756" y="562"/>
                    </a:lnTo>
                    <a:lnTo>
                      <a:pt x="2447" y="280"/>
                    </a:lnTo>
                    <a:lnTo>
                      <a:pt x="2221" y="464"/>
                    </a:lnTo>
                    <a:lnTo>
                      <a:pt x="2168" y="432"/>
                    </a:lnTo>
                    <a:lnTo>
                      <a:pt x="2058" y="375"/>
                    </a:lnTo>
                    <a:lnTo>
                      <a:pt x="1942" y="328"/>
                    </a:lnTo>
                    <a:lnTo>
                      <a:pt x="1820" y="293"/>
                    </a:lnTo>
                    <a:lnTo>
                      <a:pt x="1757" y="280"/>
                    </a:lnTo>
                    <a:lnTo>
                      <a:pt x="1715" y="0"/>
                    </a:lnTo>
                    <a:lnTo>
                      <a:pt x="1293" y="13"/>
                    </a:lnTo>
                    <a:lnTo>
                      <a:pt x="1265" y="309"/>
                    </a:lnTo>
                    <a:lnTo>
                      <a:pt x="1202" y="326"/>
                    </a:lnTo>
                    <a:lnTo>
                      <a:pt x="1082" y="367"/>
                    </a:lnTo>
                    <a:lnTo>
                      <a:pt x="968" y="417"/>
                    </a:lnTo>
                    <a:lnTo>
                      <a:pt x="864" y="474"/>
                    </a:lnTo>
                    <a:lnTo>
                      <a:pt x="815" y="506"/>
                    </a:lnTo>
                    <a:lnTo>
                      <a:pt x="576" y="337"/>
                    </a:lnTo>
                    <a:lnTo>
                      <a:pt x="280" y="646"/>
                    </a:lnTo>
                    <a:lnTo>
                      <a:pt x="464" y="871"/>
                    </a:lnTo>
                    <a:lnTo>
                      <a:pt x="432" y="925"/>
                    </a:lnTo>
                    <a:lnTo>
                      <a:pt x="375" y="1036"/>
                    </a:lnTo>
                    <a:lnTo>
                      <a:pt x="328" y="1152"/>
                    </a:lnTo>
                    <a:lnTo>
                      <a:pt x="293" y="1273"/>
                    </a:lnTo>
                    <a:lnTo>
                      <a:pt x="280" y="1335"/>
                    </a:lnTo>
                    <a:lnTo>
                      <a:pt x="0" y="1378"/>
                    </a:lnTo>
                    <a:lnTo>
                      <a:pt x="13" y="1800"/>
                    </a:lnTo>
                    <a:lnTo>
                      <a:pt x="295" y="1828"/>
                    </a:lnTo>
                    <a:lnTo>
                      <a:pt x="311" y="1891"/>
                    </a:lnTo>
                    <a:lnTo>
                      <a:pt x="353" y="2012"/>
                    </a:lnTo>
                    <a:lnTo>
                      <a:pt x="403" y="2125"/>
                    </a:lnTo>
                    <a:lnTo>
                      <a:pt x="461" y="2230"/>
                    </a:lnTo>
                    <a:lnTo>
                      <a:pt x="491" y="2279"/>
                    </a:lnTo>
                    <a:lnTo>
                      <a:pt x="322" y="2517"/>
                    </a:lnTo>
                    <a:lnTo>
                      <a:pt x="633" y="2812"/>
                    </a:lnTo>
                    <a:lnTo>
                      <a:pt x="857" y="2630"/>
                    </a:lnTo>
                    <a:lnTo>
                      <a:pt x="910" y="2660"/>
                    </a:lnTo>
                    <a:lnTo>
                      <a:pt x="1021" y="2713"/>
                    </a:lnTo>
                    <a:lnTo>
                      <a:pt x="1137" y="2755"/>
                    </a:lnTo>
                    <a:lnTo>
                      <a:pt x="1258" y="2787"/>
                    </a:lnTo>
                    <a:lnTo>
                      <a:pt x="1321" y="279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3" name="Freeform 54">
                <a:extLst>
                  <a:ext uri="{FF2B5EF4-FFF2-40B4-BE49-F238E27FC236}">
                    <a16:creationId xmlns:a16="http://schemas.microsoft.com/office/drawing/2014/main" id="{88D542A8-F8CC-3D16-A69B-6F298A792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8" y="3097"/>
                <a:ext cx="206" cy="206"/>
              </a:xfrm>
              <a:custGeom>
                <a:avLst/>
                <a:gdLst>
                  <a:gd name="T0" fmla="*/ 1192 w 1237"/>
                  <a:gd name="T1" fmla="*/ 385 h 1237"/>
                  <a:gd name="T2" fmla="*/ 1134 w 1237"/>
                  <a:gd name="T3" fmla="*/ 275 h 1237"/>
                  <a:gd name="T4" fmla="*/ 1057 w 1237"/>
                  <a:gd name="T5" fmla="*/ 181 h 1237"/>
                  <a:gd name="T6" fmla="*/ 965 w 1237"/>
                  <a:gd name="T7" fmla="*/ 105 h 1237"/>
                  <a:gd name="T8" fmla="*/ 860 w 1237"/>
                  <a:gd name="T9" fmla="*/ 49 h 1237"/>
                  <a:gd name="T10" fmla="*/ 747 w 1237"/>
                  <a:gd name="T11" fmla="*/ 13 h 1237"/>
                  <a:gd name="T12" fmla="*/ 628 w 1237"/>
                  <a:gd name="T13" fmla="*/ 0 h 1237"/>
                  <a:gd name="T14" fmla="*/ 506 w 1237"/>
                  <a:gd name="T15" fmla="*/ 10 h 1237"/>
                  <a:gd name="T16" fmla="*/ 414 w 1237"/>
                  <a:gd name="T17" fmla="*/ 35 h 1237"/>
                  <a:gd name="T18" fmla="*/ 328 w 1237"/>
                  <a:gd name="T19" fmla="*/ 72 h 1237"/>
                  <a:gd name="T20" fmla="*/ 225 w 1237"/>
                  <a:gd name="T21" fmla="*/ 140 h 1237"/>
                  <a:gd name="T22" fmla="*/ 141 w 1237"/>
                  <a:gd name="T23" fmla="*/ 224 h 1237"/>
                  <a:gd name="T24" fmla="*/ 74 w 1237"/>
                  <a:gd name="T25" fmla="*/ 324 h 1237"/>
                  <a:gd name="T26" fmla="*/ 28 w 1237"/>
                  <a:gd name="T27" fmla="*/ 432 h 1237"/>
                  <a:gd name="T28" fmla="*/ 4 w 1237"/>
                  <a:gd name="T29" fmla="*/ 549 h 1237"/>
                  <a:gd name="T30" fmla="*/ 2 w 1237"/>
                  <a:gd name="T31" fmla="*/ 670 h 1237"/>
                  <a:gd name="T32" fmla="*/ 25 w 1237"/>
                  <a:gd name="T33" fmla="*/ 792 h 1237"/>
                  <a:gd name="T34" fmla="*/ 46 w 1237"/>
                  <a:gd name="T35" fmla="*/ 852 h 1237"/>
                  <a:gd name="T36" fmla="*/ 104 w 1237"/>
                  <a:gd name="T37" fmla="*/ 963 h 1237"/>
                  <a:gd name="T38" fmla="*/ 180 w 1237"/>
                  <a:gd name="T39" fmla="*/ 1056 h 1237"/>
                  <a:gd name="T40" fmla="*/ 272 w 1237"/>
                  <a:gd name="T41" fmla="*/ 1132 h 1237"/>
                  <a:gd name="T42" fmla="*/ 376 w 1237"/>
                  <a:gd name="T43" fmla="*/ 1189 h 1237"/>
                  <a:gd name="T44" fmla="*/ 490 w 1237"/>
                  <a:gd name="T45" fmla="*/ 1225 h 1237"/>
                  <a:gd name="T46" fmla="*/ 609 w 1237"/>
                  <a:gd name="T47" fmla="*/ 1237 h 1237"/>
                  <a:gd name="T48" fmla="*/ 731 w 1237"/>
                  <a:gd name="T49" fmla="*/ 1227 h 1237"/>
                  <a:gd name="T50" fmla="*/ 822 w 1237"/>
                  <a:gd name="T51" fmla="*/ 1202 h 1237"/>
                  <a:gd name="T52" fmla="*/ 909 w 1237"/>
                  <a:gd name="T53" fmla="*/ 1164 h 1237"/>
                  <a:gd name="T54" fmla="*/ 1011 w 1237"/>
                  <a:gd name="T55" fmla="*/ 1097 h 1237"/>
                  <a:gd name="T56" fmla="*/ 1097 w 1237"/>
                  <a:gd name="T57" fmla="*/ 1013 h 1237"/>
                  <a:gd name="T58" fmla="*/ 1162 w 1237"/>
                  <a:gd name="T59" fmla="*/ 914 h 1237"/>
                  <a:gd name="T60" fmla="*/ 1208 w 1237"/>
                  <a:gd name="T61" fmla="*/ 805 h 1237"/>
                  <a:gd name="T62" fmla="*/ 1234 w 1237"/>
                  <a:gd name="T63" fmla="*/ 689 h 1237"/>
                  <a:gd name="T64" fmla="*/ 1235 w 1237"/>
                  <a:gd name="T65" fmla="*/ 567 h 1237"/>
                  <a:gd name="T66" fmla="*/ 1212 w 1237"/>
                  <a:gd name="T67" fmla="*/ 445 h 1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37" h="1237">
                    <a:moveTo>
                      <a:pt x="1202" y="414"/>
                    </a:moveTo>
                    <a:lnTo>
                      <a:pt x="1192" y="385"/>
                    </a:lnTo>
                    <a:lnTo>
                      <a:pt x="1164" y="328"/>
                    </a:lnTo>
                    <a:lnTo>
                      <a:pt x="1134" y="275"/>
                    </a:lnTo>
                    <a:lnTo>
                      <a:pt x="1097" y="225"/>
                    </a:lnTo>
                    <a:lnTo>
                      <a:pt x="1057" y="181"/>
                    </a:lnTo>
                    <a:lnTo>
                      <a:pt x="1012" y="141"/>
                    </a:lnTo>
                    <a:lnTo>
                      <a:pt x="965" y="105"/>
                    </a:lnTo>
                    <a:lnTo>
                      <a:pt x="914" y="75"/>
                    </a:lnTo>
                    <a:lnTo>
                      <a:pt x="860" y="49"/>
                    </a:lnTo>
                    <a:lnTo>
                      <a:pt x="804" y="28"/>
                    </a:lnTo>
                    <a:lnTo>
                      <a:pt x="747" y="13"/>
                    </a:lnTo>
                    <a:lnTo>
                      <a:pt x="688" y="4"/>
                    </a:lnTo>
                    <a:lnTo>
                      <a:pt x="628" y="0"/>
                    </a:lnTo>
                    <a:lnTo>
                      <a:pt x="567" y="2"/>
                    </a:lnTo>
                    <a:lnTo>
                      <a:pt x="506" y="10"/>
                    </a:lnTo>
                    <a:lnTo>
                      <a:pt x="445" y="25"/>
                    </a:lnTo>
                    <a:lnTo>
                      <a:pt x="414" y="35"/>
                    </a:lnTo>
                    <a:lnTo>
                      <a:pt x="385" y="46"/>
                    </a:lnTo>
                    <a:lnTo>
                      <a:pt x="328" y="72"/>
                    </a:lnTo>
                    <a:lnTo>
                      <a:pt x="275" y="104"/>
                    </a:lnTo>
                    <a:lnTo>
                      <a:pt x="225" y="140"/>
                    </a:lnTo>
                    <a:lnTo>
                      <a:pt x="181" y="180"/>
                    </a:lnTo>
                    <a:lnTo>
                      <a:pt x="141" y="224"/>
                    </a:lnTo>
                    <a:lnTo>
                      <a:pt x="105" y="272"/>
                    </a:lnTo>
                    <a:lnTo>
                      <a:pt x="74" y="324"/>
                    </a:lnTo>
                    <a:lnTo>
                      <a:pt x="49" y="376"/>
                    </a:lnTo>
                    <a:lnTo>
                      <a:pt x="28" y="432"/>
                    </a:lnTo>
                    <a:lnTo>
                      <a:pt x="13" y="490"/>
                    </a:lnTo>
                    <a:lnTo>
                      <a:pt x="4" y="549"/>
                    </a:lnTo>
                    <a:lnTo>
                      <a:pt x="0" y="610"/>
                    </a:lnTo>
                    <a:lnTo>
                      <a:pt x="2" y="670"/>
                    </a:lnTo>
                    <a:lnTo>
                      <a:pt x="10" y="731"/>
                    </a:lnTo>
                    <a:lnTo>
                      <a:pt x="25" y="792"/>
                    </a:lnTo>
                    <a:lnTo>
                      <a:pt x="34" y="823"/>
                    </a:lnTo>
                    <a:lnTo>
                      <a:pt x="46" y="852"/>
                    </a:lnTo>
                    <a:lnTo>
                      <a:pt x="72" y="909"/>
                    </a:lnTo>
                    <a:lnTo>
                      <a:pt x="104" y="963"/>
                    </a:lnTo>
                    <a:lnTo>
                      <a:pt x="140" y="1011"/>
                    </a:lnTo>
                    <a:lnTo>
                      <a:pt x="180" y="1056"/>
                    </a:lnTo>
                    <a:lnTo>
                      <a:pt x="224" y="1097"/>
                    </a:lnTo>
                    <a:lnTo>
                      <a:pt x="272" y="1132"/>
                    </a:lnTo>
                    <a:lnTo>
                      <a:pt x="323" y="1162"/>
                    </a:lnTo>
                    <a:lnTo>
                      <a:pt x="376" y="1189"/>
                    </a:lnTo>
                    <a:lnTo>
                      <a:pt x="432" y="1209"/>
                    </a:lnTo>
                    <a:lnTo>
                      <a:pt x="490" y="1225"/>
                    </a:lnTo>
                    <a:lnTo>
                      <a:pt x="549" y="1234"/>
                    </a:lnTo>
                    <a:lnTo>
                      <a:pt x="609" y="1237"/>
                    </a:lnTo>
                    <a:lnTo>
                      <a:pt x="669" y="1235"/>
                    </a:lnTo>
                    <a:lnTo>
                      <a:pt x="731" y="1227"/>
                    </a:lnTo>
                    <a:lnTo>
                      <a:pt x="792" y="1212"/>
                    </a:lnTo>
                    <a:lnTo>
                      <a:pt x="822" y="1202"/>
                    </a:lnTo>
                    <a:lnTo>
                      <a:pt x="852" y="1192"/>
                    </a:lnTo>
                    <a:lnTo>
                      <a:pt x="909" y="1164"/>
                    </a:lnTo>
                    <a:lnTo>
                      <a:pt x="963" y="1134"/>
                    </a:lnTo>
                    <a:lnTo>
                      <a:pt x="1011" y="1097"/>
                    </a:lnTo>
                    <a:lnTo>
                      <a:pt x="1055" y="1057"/>
                    </a:lnTo>
                    <a:lnTo>
                      <a:pt x="1097" y="1013"/>
                    </a:lnTo>
                    <a:lnTo>
                      <a:pt x="1131" y="965"/>
                    </a:lnTo>
                    <a:lnTo>
                      <a:pt x="1162" y="914"/>
                    </a:lnTo>
                    <a:lnTo>
                      <a:pt x="1188" y="861"/>
                    </a:lnTo>
                    <a:lnTo>
                      <a:pt x="1208" y="805"/>
                    </a:lnTo>
                    <a:lnTo>
                      <a:pt x="1224" y="748"/>
                    </a:lnTo>
                    <a:lnTo>
                      <a:pt x="1234" y="689"/>
                    </a:lnTo>
                    <a:lnTo>
                      <a:pt x="1237" y="629"/>
                    </a:lnTo>
                    <a:lnTo>
                      <a:pt x="1235" y="567"/>
                    </a:lnTo>
                    <a:lnTo>
                      <a:pt x="1226" y="506"/>
                    </a:lnTo>
                    <a:lnTo>
                      <a:pt x="1212" y="445"/>
                    </a:lnTo>
                    <a:lnTo>
                      <a:pt x="1202" y="414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4" name="Freeform 55">
                <a:extLst>
                  <a:ext uri="{FF2B5EF4-FFF2-40B4-BE49-F238E27FC236}">
                    <a16:creationId xmlns:a16="http://schemas.microsoft.com/office/drawing/2014/main" id="{F983A8CB-7736-AFDA-0565-4E083FE64E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53" y="3074"/>
                <a:ext cx="253" cy="253"/>
              </a:xfrm>
              <a:custGeom>
                <a:avLst/>
                <a:gdLst>
                  <a:gd name="T0" fmla="*/ 719 w 1523"/>
                  <a:gd name="T1" fmla="*/ 284 h 1519"/>
                  <a:gd name="T2" fmla="*/ 606 w 1523"/>
                  <a:gd name="T3" fmla="*/ 310 h 1519"/>
                  <a:gd name="T4" fmla="*/ 539 w 1523"/>
                  <a:gd name="T5" fmla="*/ 338 h 1519"/>
                  <a:gd name="T6" fmla="*/ 408 w 1523"/>
                  <a:gd name="T7" fmla="*/ 439 h 1519"/>
                  <a:gd name="T8" fmla="*/ 314 w 1523"/>
                  <a:gd name="T9" fmla="*/ 596 h 1519"/>
                  <a:gd name="T10" fmla="*/ 285 w 1523"/>
                  <a:gd name="T11" fmla="*/ 777 h 1519"/>
                  <a:gd name="T12" fmla="*/ 311 w 1523"/>
                  <a:gd name="T13" fmla="*/ 914 h 1519"/>
                  <a:gd name="T14" fmla="*/ 362 w 1523"/>
                  <a:gd name="T15" fmla="*/ 1018 h 1519"/>
                  <a:gd name="T16" fmla="*/ 460 w 1523"/>
                  <a:gd name="T17" fmla="*/ 1129 h 1519"/>
                  <a:gd name="T18" fmla="*/ 584 w 1523"/>
                  <a:gd name="T19" fmla="*/ 1204 h 1519"/>
                  <a:gd name="T20" fmla="*/ 724 w 1523"/>
                  <a:gd name="T21" fmla="*/ 1237 h 1519"/>
                  <a:gd name="T22" fmla="*/ 804 w 1523"/>
                  <a:gd name="T23" fmla="*/ 1236 h 1519"/>
                  <a:gd name="T24" fmla="*/ 916 w 1523"/>
                  <a:gd name="T25" fmla="*/ 1210 h 1519"/>
                  <a:gd name="T26" fmla="*/ 984 w 1523"/>
                  <a:gd name="T27" fmla="*/ 1181 h 1519"/>
                  <a:gd name="T28" fmla="*/ 1115 w 1523"/>
                  <a:gd name="T29" fmla="*/ 1081 h 1519"/>
                  <a:gd name="T30" fmla="*/ 1209 w 1523"/>
                  <a:gd name="T31" fmla="*/ 923 h 1519"/>
                  <a:gd name="T32" fmla="*/ 1238 w 1523"/>
                  <a:gd name="T33" fmla="*/ 742 h 1519"/>
                  <a:gd name="T34" fmla="*/ 1212 w 1523"/>
                  <a:gd name="T35" fmla="*/ 605 h 1519"/>
                  <a:gd name="T36" fmla="*/ 1162 w 1523"/>
                  <a:gd name="T37" fmla="*/ 502 h 1519"/>
                  <a:gd name="T38" fmla="*/ 1067 w 1523"/>
                  <a:gd name="T39" fmla="*/ 391 h 1519"/>
                  <a:gd name="T40" fmla="*/ 945 w 1523"/>
                  <a:gd name="T41" fmla="*/ 316 h 1519"/>
                  <a:gd name="T42" fmla="*/ 800 w 1523"/>
                  <a:gd name="T43" fmla="*/ 282 h 1519"/>
                  <a:gd name="T44" fmla="*/ 761 w 1523"/>
                  <a:gd name="T45" fmla="*/ 1519 h 1519"/>
                  <a:gd name="T46" fmla="*/ 701 w 1523"/>
                  <a:gd name="T47" fmla="*/ 1518 h 1519"/>
                  <a:gd name="T48" fmla="*/ 474 w 1523"/>
                  <a:gd name="T49" fmla="*/ 1465 h 1519"/>
                  <a:gd name="T50" fmla="*/ 277 w 1523"/>
                  <a:gd name="T51" fmla="*/ 1348 h 1519"/>
                  <a:gd name="T52" fmla="*/ 124 w 1523"/>
                  <a:gd name="T53" fmla="*/ 1175 h 1519"/>
                  <a:gd name="T54" fmla="*/ 44 w 1523"/>
                  <a:gd name="T55" fmla="*/ 1013 h 1519"/>
                  <a:gd name="T56" fmla="*/ 13 w 1523"/>
                  <a:gd name="T57" fmla="*/ 902 h 1519"/>
                  <a:gd name="T58" fmla="*/ 0 w 1523"/>
                  <a:gd name="T59" fmla="*/ 752 h 1519"/>
                  <a:gd name="T60" fmla="*/ 17 w 1523"/>
                  <a:gd name="T61" fmla="*/ 605 h 1519"/>
                  <a:gd name="T62" fmla="*/ 60 w 1523"/>
                  <a:gd name="T63" fmla="*/ 466 h 1519"/>
                  <a:gd name="T64" fmla="*/ 130 w 1523"/>
                  <a:gd name="T65" fmla="*/ 337 h 1519"/>
                  <a:gd name="T66" fmla="*/ 222 w 1523"/>
                  <a:gd name="T67" fmla="*/ 223 h 1519"/>
                  <a:gd name="T68" fmla="*/ 337 w 1523"/>
                  <a:gd name="T69" fmla="*/ 128 h 1519"/>
                  <a:gd name="T70" fmla="*/ 471 w 1523"/>
                  <a:gd name="T71" fmla="*/ 56 h 1519"/>
                  <a:gd name="T72" fmla="*/ 540 w 1523"/>
                  <a:gd name="T73" fmla="*/ 32 h 1519"/>
                  <a:gd name="T74" fmla="*/ 666 w 1523"/>
                  <a:gd name="T75" fmla="*/ 6 h 1519"/>
                  <a:gd name="T76" fmla="*/ 761 w 1523"/>
                  <a:gd name="T77" fmla="*/ 0 h 1519"/>
                  <a:gd name="T78" fmla="*/ 939 w 1523"/>
                  <a:gd name="T79" fmla="*/ 20 h 1519"/>
                  <a:gd name="T80" fmla="*/ 1152 w 1523"/>
                  <a:gd name="T81" fmla="*/ 105 h 1519"/>
                  <a:gd name="T82" fmla="*/ 1328 w 1523"/>
                  <a:gd name="T83" fmla="*/ 252 h 1519"/>
                  <a:gd name="T84" fmla="*/ 1457 w 1523"/>
                  <a:gd name="T85" fmla="*/ 449 h 1519"/>
                  <a:gd name="T86" fmla="*/ 1491 w 1523"/>
                  <a:gd name="T87" fmla="*/ 543 h 1519"/>
                  <a:gd name="T88" fmla="*/ 1520 w 1523"/>
                  <a:gd name="T89" fmla="*/ 693 h 1519"/>
                  <a:gd name="T90" fmla="*/ 1518 w 1523"/>
                  <a:gd name="T91" fmla="*/ 842 h 1519"/>
                  <a:gd name="T92" fmla="*/ 1487 w 1523"/>
                  <a:gd name="T93" fmla="*/ 985 h 1519"/>
                  <a:gd name="T94" fmla="*/ 1431 w 1523"/>
                  <a:gd name="T95" fmla="*/ 1119 h 1519"/>
                  <a:gd name="T96" fmla="*/ 1349 w 1523"/>
                  <a:gd name="T97" fmla="*/ 1241 h 1519"/>
                  <a:gd name="T98" fmla="*/ 1246 w 1523"/>
                  <a:gd name="T99" fmla="*/ 1346 h 1519"/>
                  <a:gd name="T100" fmla="*/ 1120 w 1523"/>
                  <a:gd name="T101" fmla="*/ 1430 h 1519"/>
                  <a:gd name="T102" fmla="*/ 1015 w 1523"/>
                  <a:gd name="T103" fmla="*/ 1477 h 1519"/>
                  <a:gd name="T104" fmla="*/ 920 w 1523"/>
                  <a:gd name="T105" fmla="*/ 1503 h 1519"/>
                  <a:gd name="T106" fmla="*/ 793 w 1523"/>
                  <a:gd name="T107" fmla="*/ 1519 h 1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23" h="1519">
                    <a:moveTo>
                      <a:pt x="761" y="281"/>
                    </a:moveTo>
                    <a:lnTo>
                      <a:pt x="719" y="284"/>
                    </a:lnTo>
                    <a:lnTo>
                      <a:pt x="640" y="299"/>
                    </a:lnTo>
                    <a:lnTo>
                      <a:pt x="606" y="310"/>
                    </a:lnTo>
                    <a:lnTo>
                      <a:pt x="583" y="318"/>
                    </a:lnTo>
                    <a:lnTo>
                      <a:pt x="539" y="338"/>
                    </a:lnTo>
                    <a:lnTo>
                      <a:pt x="478" y="375"/>
                    </a:lnTo>
                    <a:lnTo>
                      <a:pt x="408" y="439"/>
                    </a:lnTo>
                    <a:lnTo>
                      <a:pt x="353" y="514"/>
                    </a:lnTo>
                    <a:lnTo>
                      <a:pt x="314" y="596"/>
                    </a:lnTo>
                    <a:lnTo>
                      <a:pt x="291" y="685"/>
                    </a:lnTo>
                    <a:lnTo>
                      <a:pt x="285" y="777"/>
                    </a:lnTo>
                    <a:lnTo>
                      <a:pt x="297" y="869"/>
                    </a:lnTo>
                    <a:lnTo>
                      <a:pt x="311" y="914"/>
                    </a:lnTo>
                    <a:lnTo>
                      <a:pt x="326" y="950"/>
                    </a:lnTo>
                    <a:lnTo>
                      <a:pt x="362" y="1018"/>
                    </a:lnTo>
                    <a:lnTo>
                      <a:pt x="407" y="1077"/>
                    </a:lnTo>
                    <a:lnTo>
                      <a:pt x="460" y="1129"/>
                    </a:lnTo>
                    <a:lnTo>
                      <a:pt x="519" y="1171"/>
                    </a:lnTo>
                    <a:lnTo>
                      <a:pt x="584" y="1204"/>
                    </a:lnTo>
                    <a:lnTo>
                      <a:pt x="653" y="1226"/>
                    </a:lnTo>
                    <a:lnTo>
                      <a:pt x="724" y="1237"/>
                    </a:lnTo>
                    <a:lnTo>
                      <a:pt x="761" y="1238"/>
                    </a:lnTo>
                    <a:lnTo>
                      <a:pt x="804" y="1236"/>
                    </a:lnTo>
                    <a:lnTo>
                      <a:pt x="883" y="1220"/>
                    </a:lnTo>
                    <a:lnTo>
                      <a:pt x="916" y="1210"/>
                    </a:lnTo>
                    <a:lnTo>
                      <a:pt x="940" y="1201"/>
                    </a:lnTo>
                    <a:lnTo>
                      <a:pt x="984" y="1181"/>
                    </a:lnTo>
                    <a:lnTo>
                      <a:pt x="1045" y="1143"/>
                    </a:lnTo>
                    <a:lnTo>
                      <a:pt x="1115" y="1081"/>
                    </a:lnTo>
                    <a:lnTo>
                      <a:pt x="1170" y="1006"/>
                    </a:lnTo>
                    <a:lnTo>
                      <a:pt x="1209" y="923"/>
                    </a:lnTo>
                    <a:lnTo>
                      <a:pt x="1232" y="834"/>
                    </a:lnTo>
                    <a:lnTo>
                      <a:pt x="1238" y="742"/>
                    </a:lnTo>
                    <a:lnTo>
                      <a:pt x="1226" y="650"/>
                    </a:lnTo>
                    <a:lnTo>
                      <a:pt x="1212" y="605"/>
                    </a:lnTo>
                    <a:lnTo>
                      <a:pt x="1197" y="568"/>
                    </a:lnTo>
                    <a:lnTo>
                      <a:pt x="1162" y="502"/>
                    </a:lnTo>
                    <a:lnTo>
                      <a:pt x="1119" y="443"/>
                    </a:lnTo>
                    <a:lnTo>
                      <a:pt x="1067" y="391"/>
                    </a:lnTo>
                    <a:lnTo>
                      <a:pt x="1009" y="349"/>
                    </a:lnTo>
                    <a:lnTo>
                      <a:pt x="945" y="316"/>
                    </a:lnTo>
                    <a:lnTo>
                      <a:pt x="875" y="294"/>
                    </a:lnTo>
                    <a:lnTo>
                      <a:pt x="800" y="282"/>
                    </a:lnTo>
                    <a:lnTo>
                      <a:pt x="761" y="281"/>
                    </a:lnTo>
                    <a:close/>
                    <a:moveTo>
                      <a:pt x="761" y="1519"/>
                    </a:moveTo>
                    <a:lnTo>
                      <a:pt x="761" y="1519"/>
                    </a:lnTo>
                    <a:lnTo>
                      <a:pt x="701" y="1518"/>
                    </a:lnTo>
                    <a:lnTo>
                      <a:pt x="584" y="1500"/>
                    </a:lnTo>
                    <a:lnTo>
                      <a:pt x="474" y="1465"/>
                    </a:lnTo>
                    <a:lnTo>
                      <a:pt x="371" y="1413"/>
                    </a:lnTo>
                    <a:lnTo>
                      <a:pt x="277" y="1348"/>
                    </a:lnTo>
                    <a:lnTo>
                      <a:pt x="195" y="1268"/>
                    </a:lnTo>
                    <a:lnTo>
                      <a:pt x="124" y="1175"/>
                    </a:lnTo>
                    <a:lnTo>
                      <a:pt x="66" y="1071"/>
                    </a:lnTo>
                    <a:lnTo>
                      <a:pt x="44" y="1013"/>
                    </a:lnTo>
                    <a:lnTo>
                      <a:pt x="31" y="976"/>
                    </a:lnTo>
                    <a:lnTo>
                      <a:pt x="13" y="902"/>
                    </a:lnTo>
                    <a:lnTo>
                      <a:pt x="3" y="827"/>
                    </a:lnTo>
                    <a:lnTo>
                      <a:pt x="0" y="752"/>
                    </a:lnTo>
                    <a:lnTo>
                      <a:pt x="5" y="678"/>
                    </a:lnTo>
                    <a:lnTo>
                      <a:pt x="17" y="605"/>
                    </a:lnTo>
                    <a:lnTo>
                      <a:pt x="36" y="535"/>
                    </a:lnTo>
                    <a:lnTo>
                      <a:pt x="60" y="466"/>
                    </a:lnTo>
                    <a:lnTo>
                      <a:pt x="92" y="400"/>
                    </a:lnTo>
                    <a:lnTo>
                      <a:pt x="130" y="337"/>
                    </a:lnTo>
                    <a:lnTo>
                      <a:pt x="174" y="278"/>
                    </a:lnTo>
                    <a:lnTo>
                      <a:pt x="222" y="223"/>
                    </a:lnTo>
                    <a:lnTo>
                      <a:pt x="277" y="173"/>
                    </a:lnTo>
                    <a:lnTo>
                      <a:pt x="337" y="128"/>
                    </a:lnTo>
                    <a:lnTo>
                      <a:pt x="403" y="89"/>
                    </a:lnTo>
                    <a:lnTo>
                      <a:pt x="471" y="56"/>
                    </a:lnTo>
                    <a:lnTo>
                      <a:pt x="508" y="42"/>
                    </a:lnTo>
                    <a:lnTo>
                      <a:pt x="540" y="32"/>
                    </a:lnTo>
                    <a:lnTo>
                      <a:pt x="603" y="17"/>
                    </a:lnTo>
                    <a:lnTo>
                      <a:pt x="666" y="6"/>
                    </a:lnTo>
                    <a:lnTo>
                      <a:pt x="730" y="1"/>
                    </a:lnTo>
                    <a:lnTo>
                      <a:pt x="761" y="0"/>
                    </a:lnTo>
                    <a:lnTo>
                      <a:pt x="821" y="2"/>
                    </a:lnTo>
                    <a:lnTo>
                      <a:pt x="939" y="20"/>
                    </a:lnTo>
                    <a:lnTo>
                      <a:pt x="1048" y="55"/>
                    </a:lnTo>
                    <a:lnTo>
                      <a:pt x="1152" y="105"/>
                    </a:lnTo>
                    <a:lnTo>
                      <a:pt x="1246" y="172"/>
                    </a:lnTo>
                    <a:lnTo>
                      <a:pt x="1328" y="252"/>
                    </a:lnTo>
                    <a:lnTo>
                      <a:pt x="1398" y="345"/>
                    </a:lnTo>
                    <a:lnTo>
                      <a:pt x="1457" y="449"/>
                    </a:lnTo>
                    <a:lnTo>
                      <a:pt x="1479" y="506"/>
                    </a:lnTo>
                    <a:lnTo>
                      <a:pt x="1491" y="543"/>
                    </a:lnTo>
                    <a:lnTo>
                      <a:pt x="1509" y="618"/>
                    </a:lnTo>
                    <a:lnTo>
                      <a:pt x="1520" y="693"/>
                    </a:lnTo>
                    <a:lnTo>
                      <a:pt x="1523" y="768"/>
                    </a:lnTo>
                    <a:lnTo>
                      <a:pt x="1518" y="842"/>
                    </a:lnTo>
                    <a:lnTo>
                      <a:pt x="1506" y="914"/>
                    </a:lnTo>
                    <a:lnTo>
                      <a:pt x="1487" y="985"/>
                    </a:lnTo>
                    <a:lnTo>
                      <a:pt x="1463" y="1054"/>
                    </a:lnTo>
                    <a:lnTo>
                      <a:pt x="1431" y="1119"/>
                    </a:lnTo>
                    <a:lnTo>
                      <a:pt x="1393" y="1182"/>
                    </a:lnTo>
                    <a:lnTo>
                      <a:pt x="1349" y="1241"/>
                    </a:lnTo>
                    <a:lnTo>
                      <a:pt x="1300" y="1296"/>
                    </a:lnTo>
                    <a:lnTo>
                      <a:pt x="1246" y="1346"/>
                    </a:lnTo>
                    <a:lnTo>
                      <a:pt x="1185" y="1391"/>
                    </a:lnTo>
                    <a:lnTo>
                      <a:pt x="1120" y="1430"/>
                    </a:lnTo>
                    <a:lnTo>
                      <a:pt x="1051" y="1463"/>
                    </a:lnTo>
                    <a:lnTo>
                      <a:pt x="1015" y="1477"/>
                    </a:lnTo>
                    <a:lnTo>
                      <a:pt x="983" y="1487"/>
                    </a:lnTo>
                    <a:lnTo>
                      <a:pt x="920" y="1503"/>
                    </a:lnTo>
                    <a:lnTo>
                      <a:pt x="856" y="1514"/>
                    </a:lnTo>
                    <a:lnTo>
                      <a:pt x="793" y="1519"/>
                    </a:lnTo>
                    <a:lnTo>
                      <a:pt x="761" y="15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35205A9-5B5A-C688-FF0C-22741893E1DA}"/>
              </a:ext>
            </a:extLst>
          </p:cNvPr>
          <p:cNvGrpSpPr/>
          <p:nvPr/>
        </p:nvGrpSpPr>
        <p:grpSpPr>
          <a:xfrm>
            <a:off x="4584747" y="1952356"/>
            <a:ext cx="1391189" cy="1391189"/>
            <a:chOff x="2683058" y="4740182"/>
            <a:chExt cx="834663" cy="834663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578A772F-9C5D-4B4D-6243-6B46C452E7A2}"/>
                </a:ext>
              </a:extLst>
            </p:cNvPr>
            <p:cNvSpPr/>
            <p:nvPr/>
          </p:nvSpPr>
          <p:spPr>
            <a:xfrm>
              <a:off x="2683058" y="4740182"/>
              <a:ext cx="834663" cy="834663"/>
            </a:xfrm>
            <a:prstGeom prst="ellipse">
              <a:avLst/>
            </a:prstGeom>
            <a:solidFill>
              <a:srgbClr val="3BE4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7" name="Group 80">
              <a:extLst>
                <a:ext uri="{FF2B5EF4-FFF2-40B4-BE49-F238E27FC236}">
                  <a16:creationId xmlns:a16="http://schemas.microsoft.com/office/drawing/2014/main" id="{CF0D48F9-B7FF-B322-2F43-B1274238DC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929927" y="4958464"/>
              <a:ext cx="387155" cy="387514"/>
              <a:chOff x="6271" y="3239"/>
              <a:chExt cx="1080" cy="1081"/>
            </a:xfrm>
          </p:grpSpPr>
          <p:sp>
            <p:nvSpPr>
              <p:cNvPr id="78" name="Freeform 81">
                <a:extLst>
                  <a:ext uri="{FF2B5EF4-FFF2-40B4-BE49-F238E27FC236}">
                    <a16:creationId xmlns:a16="http://schemas.microsoft.com/office/drawing/2014/main" id="{A2B8B7A3-C1A4-FD5F-FC65-396FF8CF1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" y="4033"/>
                <a:ext cx="252" cy="247"/>
              </a:xfrm>
              <a:custGeom>
                <a:avLst/>
                <a:gdLst>
                  <a:gd name="T0" fmla="*/ 2012 w 2012"/>
                  <a:gd name="T1" fmla="*/ 1973 h 1973"/>
                  <a:gd name="T2" fmla="*/ 662 w 2012"/>
                  <a:gd name="T3" fmla="*/ 1973 h 1973"/>
                  <a:gd name="T4" fmla="*/ 628 w 2012"/>
                  <a:gd name="T5" fmla="*/ 1973 h 1973"/>
                  <a:gd name="T6" fmla="*/ 561 w 2012"/>
                  <a:gd name="T7" fmla="*/ 1966 h 1973"/>
                  <a:gd name="T8" fmla="*/ 497 w 2012"/>
                  <a:gd name="T9" fmla="*/ 1952 h 1973"/>
                  <a:gd name="T10" fmla="*/ 435 w 2012"/>
                  <a:gd name="T11" fmla="*/ 1933 h 1973"/>
                  <a:gd name="T12" fmla="*/ 376 w 2012"/>
                  <a:gd name="T13" fmla="*/ 1908 h 1973"/>
                  <a:gd name="T14" fmla="*/ 319 w 2012"/>
                  <a:gd name="T15" fmla="*/ 1877 h 1973"/>
                  <a:gd name="T16" fmla="*/ 266 w 2012"/>
                  <a:gd name="T17" fmla="*/ 1841 h 1973"/>
                  <a:gd name="T18" fmla="*/ 218 w 2012"/>
                  <a:gd name="T19" fmla="*/ 1801 h 1973"/>
                  <a:gd name="T20" fmla="*/ 172 w 2012"/>
                  <a:gd name="T21" fmla="*/ 1756 h 1973"/>
                  <a:gd name="T22" fmla="*/ 132 w 2012"/>
                  <a:gd name="T23" fmla="*/ 1707 h 1973"/>
                  <a:gd name="T24" fmla="*/ 96 w 2012"/>
                  <a:gd name="T25" fmla="*/ 1654 h 1973"/>
                  <a:gd name="T26" fmla="*/ 66 w 2012"/>
                  <a:gd name="T27" fmla="*/ 1598 h 1973"/>
                  <a:gd name="T28" fmla="*/ 41 w 2012"/>
                  <a:gd name="T29" fmla="*/ 1538 h 1973"/>
                  <a:gd name="T30" fmla="*/ 21 w 2012"/>
                  <a:gd name="T31" fmla="*/ 1476 h 1973"/>
                  <a:gd name="T32" fmla="*/ 8 w 2012"/>
                  <a:gd name="T33" fmla="*/ 1411 h 1973"/>
                  <a:gd name="T34" fmla="*/ 1 w 2012"/>
                  <a:gd name="T35" fmla="*/ 1345 h 1973"/>
                  <a:gd name="T36" fmla="*/ 0 w 2012"/>
                  <a:gd name="T37" fmla="*/ 1311 h 1973"/>
                  <a:gd name="T38" fmla="*/ 0 w 2012"/>
                  <a:gd name="T39" fmla="*/ 0 h 1973"/>
                  <a:gd name="T40" fmla="*/ 271 w 2012"/>
                  <a:gd name="T41" fmla="*/ 0 h 1973"/>
                  <a:gd name="T42" fmla="*/ 271 w 2012"/>
                  <a:gd name="T43" fmla="*/ 1311 h 1973"/>
                  <a:gd name="T44" fmla="*/ 272 w 2012"/>
                  <a:gd name="T45" fmla="*/ 1351 h 1973"/>
                  <a:gd name="T46" fmla="*/ 288 w 2012"/>
                  <a:gd name="T47" fmla="*/ 1427 h 1973"/>
                  <a:gd name="T48" fmla="*/ 317 w 2012"/>
                  <a:gd name="T49" fmla="*/ 1498 h 1973"/>
                  <a:gd name="T50" fmla="*/ 360 w 2012"/>
                  <a:gd name="T51" fmla="*/ 1560 h 1973"/>
                  <a:gd name="T52" fmla="*/ 412 w 2012"/>
                  <a:gd name="T53" fmla="*/ 1614 h 1973"/>
                  <a:gd name="T54" fmla="*/ 475 w 2012"/>
                  <a:gd name="T55" fmla="*/ 1655 h 1973"/>
                  <a:gd name="T56" fmla="*/ 546 w 2012"/>
                  <a:gd name="T57" fmla="*/ 1686 h 1973"/>
                  <a:gd name="T58" fmla="*/ 622 w 2012"/>
                  <a:gd name="T59" fmla="*/ 1701 h 1973"/>
                  <a:gd name="T60" fmla="*/ 662 w 2012"/>
                  <a:gd name="T61" fmla="*/ 1703 h 1973"/>
                  <a:gd name="T62" fmla="*/ 2012 w 2012"/>
                  <a:gd name="T63" fmla="*/ 1703 h 1973"/>
                  <a:gd name="T64" fmla="*/ 2012 w 2012"/>
                  <a:gd name="T65" fmla="*/ 1973 h 1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3">
                    <a:moveTo>
                      <a:pt x="2012" y="1973"/>
                    </a:moveTo>
                    <a:lnTo>
                      <a:pt x="662" y="1973"/>
                    </a:lnTo>
                    <a:lnTo>
                      <a:pt x="628" y="1973"/>
                    </a:lnTo>
                    <a:lnTo>
                      <a:pt x="561" y="1966"/>
                    </a:lnTo>
                    <a:lnTo>
                      <a:pt x="497" y="1952"/>
                    </a:lnTo>
                    <a:lnTo>
                      <a:pt x="435" y="1933"/>
                    </a:lnTo>
                    <a:lnTo>
                      <a:pt x="376" y="1908"/>
                    </a:lnTo>
                    <a:lnTo>
                      <a:pt x="319" y="1877"/>
                    </a:lnTo>
                    <a:lnTo>
                      <a:pt x="266" y="1841"/>
                    </a:lnTo>
                    <a:lnTo>
                      <a:pt x="218" y="1801"/>
                    </a:lnTo>
                    <a:lnTo>
                      <a:pt x="172" y="1756"/>
                    </a:lnTo>
                    <a:lnTo>
                      <a:pt x="132" y="1707"/>
                    </a:lnTo>
                    <a:lnTo>
                      <a:pt x="96" y="1654"/>
                    </a:lnTo>
                    <a:lnTo>
                      <a:pt x="66" y="1598"/>
                    </a:lnTo>
                    <a:lnTo>
                      <a:pt x="41" y="1538"/>
                    </a:lnTo>
                    <a:lnTo>
                      <a:pt x="21" y="1476"/>
                    </a:lnTo>
                    <a:lnTo>
                      <a:pt x="8" y="1411"/>
                    </a:lnTo>
                    <a:lnTo>
                      <a:pt x="1" y="1345"/>
                    </a:lnTo>
                    <a:lnTo>
                      <a:pt x="0" y="1311"/>
                    </a:lnTo>
                    <a:lnTo>
                      <a:pt x="0" y="0"/>
                    </a:lnTo>
                    <a:lnTo>
                      <a:pt x="271" y="0"/>
                    </a:lnTo>
                    <a:lnTo>
                      <a:pt x="271" y="1311"/>
                    </a:lnTo>
                    <a:lnTo>
                      <a:pt x="272" y="1351"/>
                    </a:lnTo>
                    <a:lnTo>
                      <a:pt x="288" y="1427"/>
                    </a:lnTo>
                    <a:lnTo>
                      <a:pt x="317" y="1498"/>
                    </a:lnTo>
                    <a:lnTo>
                      <a:pt x="360" y="1560"/>
                    </a:lnTo>
                    <a:lnTo>
                      <a:pt x="412" y="1614"/>
                    </a:lnTo>
                    <a:lnTo>
                      <a:pt x="475" y="1655"/>
                    </a:lnTo>
                    <a:lnTo>
                      <a:pt x="546" y="1686"/>
                    </a:lnTo>
                    <a:lnTo>
                      <a:pt x="622" y="1701"/>
                    </a:lnTo>
                    <a:lnTo>
                      <a:pt x="662" y="1703"/>
                    </a:lnTo>
                    <a:lnTo>
                      <a:pt x="2012" y="1703"/>
                    </a:lnTo>
                    <a:lnTo>
                      <a:pt x="2012" y="197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FF9B9FF2-5E51-002E-BD1D-46FC9FA82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8 w 648"/>
                  <a:gd name="T3" fmla="*/ 1 h 648"/>
                  <a:gd name="T4" fmla="*/ 420 w 648"/>
                  <a:gd name="T5" fmla="*/ 14 h 648"/>
                  <a:gd name="T6" fmla="*/ 479 w 648"/>
                  <a:gd name="T7" fmla="*/ 38 h 648"/>
                  <a:gd name="T8" fmla="*/ 531 w 648"/>
                  <a:gd name="T9" fmla="*/ 73 h 648"/>
                  <a:gd name="T10" fmla="*/ 574 w 648"/>
                  <a:gd name="T11" fmla="*/ 117 h 648"/>
                  <a:gd name="T12" fmla="*/ 610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10 w 648"/>
                  <a:gd name="T25" fmla="*/ 479 h 648"/>
                  <a:gd name="T26" fmla="*/ 574 w 648"/>
                  <a:gd name="T27" fmla="*/ 531 h 648"/>
                  <a:gd name="T28" fmla="*/ 531 w 648"/>
                  <a:gd name="T29" fmla="*/ 574 h 648"/>
                  <a:gd name="T30" fmla="*/ 479 w 648"/>
                  <a:gd name="T31" fmla="*/ 610 h 648"/>
                  <a:gd name="T32" fmla="*/ 420 w 648"/>
                  <a:gd name="T33" fmla="*/ 634 h 648"/>
                  <a:gd name="T34" fmla="*/ 358 w 648"/>
                  <a:gd name="T35" fmla="*/ 647 h 648"/>
                  <a:gd name="T36" fmla="*/ 324 w 648"/>
                  <a:gd name="T37" fmla="*/ 648 h 648"/>
                  <a:gd name="T38" fmla="*/ 291 w 648"/>
                  <a:gd name="T39" fmla="*/ 647 h 648"/>
                  <a:gd name="T40" fmla="*/ 228 w 648"/>
                  <a:gd name="T41" fmla="*/ 634 h 648"/>
                  <a:gd name="T42" fmla="*/ 169 w 648"/>
                  <a:gd name="T43" fmla="*/ 610 h 648"/>
                  <a:gd name="T44" fmla="*/ 118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8 w 648"/>
                  <a:gd name="T65" fmla="*/ 73 h 648"/>
                  <a:gd name="T66" fmla="*/ 169 w 648"/>
                  <a:gd name="T67" fmla="*/ 38 h 648"/>
                  <a:gd name="T68" fmla="*/ 228 w 648"/>
                  <a:gd name="T69" fmla="*/ 14 h 648"/>
                  <a:gd name="T70" fmla="*/ 291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8"/>
                    </a:lnTo>
                    <a:lnTo>
                      <a:pt x="531" y="73"/>
                    </a:lnTo>
                    <a:lnTo>
                      <a:pt x="574" y="117"/>
                    </a:lnTo>
                    <a:lnTo>
                      <a:pt x="610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4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8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8" y="73"/>
                    </a:lnTo>
                    <a:lnTo>
                      <a:pt x="169" y="38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0" name="Freeform 83">
                <a:extLst>
                  <a:ext uri="{FF2B5EF4-FFF2-40B4-BE49-F238E27FC236}">
                    <a16:creationId xmlns:a16="http://schemas.microsoft.com/office/drawing/2014/main" id="{0F2330E6-6269-E4B7-54CA-88A0ED6D0C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4205"/>
                <a:ext cx="115" cy="115"/>
              </a:xfrm>
              <a:custGeom>
                <a:avLst/>
                <a:gdLst>
                  <a:gd name="T0" fmla="*/ 438 w 917"/>
                  <a:gd name="T1" fmla="*/ 270 h 918"/>
                  <a:gd name="T2" fmla="*/ 366 w 917"/>
                  <a:gd name="T3" fmla="*/ 292 h 918"/>
                  <a:gd name="T4" fmla="*/ 311 w 917"/>
                  <a:gd name="T5" fmla="*/ 337 h 918"/>
                  <a:gd name="T6" fmla="*/ 277 w 917"/>
                  <a:gd name="T7" fmla="*/ 401 h 918"/>
                  <a:gd name="T8" fmla="*/ 269 w 917"/>
                  <a:gd name="T9" fmla="*/ 459 h 918"/>
                  <a:gd name="T10" fmla="*/ 277 w 917"/>
                  <a:gd name="T11" fmla="*/ 517 h 918"/>
                  <a:gd name="T12" fmla="*/ 311 w 917"/>
                  <a:gd name="T13" fmla="*/ 580 h 918"/>
                  <a:gd name="T14" fmla="*/ 366 w 917"/>
                  <a:gd name="T15" fmla="*/ 626 h 918"/>
                  <a:gd name="T16" fmla="*/ 438 w 917"/>
                  <a:gd name="T17" fmla="*/ 647 h 918"/>
                  <a:gd name="T18" fmla="*/ 479 w 917"/>
                  <a:gd name="T19" fmla="*/ 647 h 918"/>
                  <a:gd name="T20" fmla="*/ 550 w 917"/>
                  <a:gd name="T21" fmla="*/ 626 h 918"/>
                  <a:gd name="T22" fmla="*/ 605 w 917"/>
                  <a:gd name="T23" fmla="*/ 580 h 918"/>
                  <a:gd name="T24" fmla="*/ 640 w 917"/>
                  <a:gd name="T25" fmla="*/ 517 h 918"/>
                  <a:gd name="T26" fmla="*/ 648 w 917"/>
                  <a:gd name="T27" fmla="*/ 459 h 918"/>
                  <a:gd name="T28" fmla="*/ 640 w 917"/>
                  <a:gd name="T29" fmla="*/ 401 h 918"/>
                  <a:gd name="T30" fmla="*/ 605 w 917"/>
                  <a:gd name="T31" fmla="*/ 337 h 918"/>
                  <a:gd name="T32" fmla="*/ 550 w 917"/>
                  <a:gd name="T33" fmla="*/ 292 h 918"/>
                  <a:gd name="T34" fmla="*/ 479 w 917"/>
                  <a:gd name="T35" fmla="*/ 270 h 918"/>
                  <a:gd name="T36" fmla="*/ 458 w 917"/>
                  <a:gd name="T37" fmla="*/ 918 h 918"/>
                  <a:gd name="T38" fmla="*/ 321 w 917"/>
                  <a:gd name="T39" fmla="*/ 899 h 918"/>
                  <a:gd name="T40" fmla="*/ 165 w 917"/>
                  <a:gd name="T41" fmla="*/ 815 h 918"/>
                  <a:gd name="T42" fmla="*/ 53 w 917"/>
                  <a:gd name="T43" fmla="*/ 680 h 918"/>
                  <a:gd name="T44" fmla="*/ 1 w 917"/>
                  <a:gd name="T45" fmla="*/ 506 h 918"/>
                  <a:gd name="T46" fmla="*/ 1 w 917"/>
                  <a:gd name="T47" fmla="*/ 411 h 918"/>
                  <a:gd name="T48" fmla="*/ 53 w 917"/>
                  <a:gd name="T49" fmla="*/ 238 h 918"/>
                  <a:gd name="T50" fmla="*/ 165 w 917"/>
                  <a:gd name="T51" fmla="*/ 103 h 918"/>
                  <a:gd name="T52" fmla="*/ 321 w 917"/>
                  <a:gd name="T53" fmla="*/ 19 h 918"/>
                  <a:gd name="T54" fmla="*/ 458 w 917"/>
                  <a:gd name="T55" fmla="*/ 0 h 918"/>
                  <a:gd name="T56" fmla="*/ 596 w 917"/>
                  <a:gd name="T57" fmla="*/ 19 h 918"/>
                  <a:gd name="T58" fmla="*/ 752 w 917"/>
                  <a:gd name="T59" fmla="*/ 103 h 918"/>
                  <a:gd name="T60" fmla="*/ 863 w 917"/>
                  <a:gd name="T61" fmla="*/ 238 h 918"/>
                  <a:gd name="T62" fmla="*/ 916 w 917"/>
                  <a:gd name="T63" fmla="*/ 411 h 918"/>
                  <a:gd name="T64" fmla="*/ 916 w 917"/>
                  <a:gd name="T65" fmla="*/ 506 h 918"/>
                  <a:gd name="T66" fmla="*/ 863 w 917"/>
                  <a:gd name="T67" fmla="*/ 680 h 918"/>
                  <a:gd name="T68" fmla="*/ 752 w 917"/>
                  <a:gd name="T69" fmla="*/ 815 h 918"/>
                  <a:gd name="T70" fmla="*/ 596 w 917"/>
                  <a:gd name="T71" fmla="*/ 899 h 918"/>
                  <a:gd name="T72" fmla="*/ 458 w 917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8">
                    <a:moveTo>
                      <a:pt x="458" y="269"/>
                    </a:moveTo>
                    <a:lnTo>
                      <a:pt x="438" y="270"/>
                    </a:lnTo>
                    <a:lnTo>
                      <a:pt x="401" y="277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7"/>
                    </a:lnTo>
                    <a:lnTo>
                      <a:pt x="291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0"/>
                    </a:lnTo>
                    <a:lnTo>
                      <a:pt x="337" y="606"/>
                    </a:lnTo>
                    <a:lnTo>
                      <a:pt x="366" y="626"/>
                    </a:lnTo>
                    <a:lnTo>
                      <a:pt x="401" y="640"/>
                    </a:lnTo>
                    <a:lnTo>
                      <a:pt x="438" y="647"/>
                    </a:lnTo>
                    <a:lnTo>
                      <a:pt x="458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0" y="626"/>
                    </a:lnTo>
                    <a:lnTo>
                      <a:pt x="580" y="606"/>
                    </a:lnTo>
                    <a:lnTo>
                      <a:pt x="605" y="580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5" y="367"/>
                    </a:lnTo>
                    <a:lnTo>
                      <a:pt x="605" y="337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8" y="269"/>
                    </a:lnTo>
                    <a:close/>
                    <a:moveTo>
                      <a:pt x="458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7"/>
                    </a:lnTo>
                    <a:lnTo>
                      <a:pt x="1" y="506"/>
                    </a:lnTo>
                    <a:lnTo>
                      <a:pt x="0" y="459"/>
                    </a:lnTo>
                    <a:lnTo>
                      <a:pt x="1" y="411"/>
                    </a:lnTo>
                    <a:lnTo>
                      <a:pt x="19" y="321"/>
                    </a:lnTo>
                    <a:lnTo>
                      <a:pt x="53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8" y="0"/>
                    </a:lnTo>
                    <a:lnTo>
                      <a:pt x="506" y="1"/>
                    </a:lnTo>
                    <a:lnTo>
                      <a:pt x="596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7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1" name="Rectangle 84">
                <a:extLst>
                  <a:ext uri="{FF2B5EF4-FFF2-40B4-BE49-F238E27FC236}">
                    <a16:creationId xmlns:a16="http://schemas.microsoft.com/office/drawing/2014/main" id="{D4CDB914-0D36-2A84-5A51-32E83B9A3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4" y="4033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2" name="Freeform 85">
                <a:extLst>
                  <a:ext uri="{FF2B5EF4-FFF2-40B4-BE49-F238E27FC236}">
                    <a16:creationId xmlns:a16="http://schemas.microsoft.com/office/drawing/2014/main" id="{E8275602-80D2-EC15-5D01-016FBCD59A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9" y="4084"/>
                <a:ext cx="439" cy="197"/>
              </a:xfrm>
              <a:custGeom>
                <a:avLst/>
                <a:gdLst>
                  <a:gd name="T0" fmla="*/ 3511 w 3511"/>
                  <a:gd name="T1" fmla="*/ 269 h 1581"/>
                  <a:gd name="T2" fmla="*/ 3240 w 3511"/>
                  <a:gd name="T3" fmla="*/ 269 h 1581"/>
                  <a:gd name="T4" fmla="*/ 3240 w 3511"/>
                  <a:gd name="T5" fmla="*/ 0 h 1581"/>
                  <a:gd name="T6" fmla="*/ 3511 w 3511"/>
                  <a:gd name="T7" fmla="*/ 0 h 1581"/>
                  <a:gd name="T8" fmla="*/ 3511 w 3511"/>
                  <a:gd name="T9" fmla="*/ 269 h 1581"/>
                  <a:gd name="T10" fmla="*/ 3511 w 3511"/>
                  <a:gd name="T11" fmla="*/ 811 h 1581"/>
                  <a:gd name="T12" fmla="*/ 3240 w 3511"/>
                  <a:gd name="T13" fmla="*/ 811 h 1581"/>
                  <a:gd name="T14" fmla="*/ 3240 w 3511"/>
                  <a:gd name="T15" fmla="*/ 540 h 1581"/>
                  <a:gd name="T16" fmla="*/ 3511 w 3511"/>
                  <a:gd name="T17" fmla="*/ 540 h 1581"/>
                  <a:gd name="T18" fmla="*/ 3511 w 3511"/>
                  <a:gd name="T19" fmla="*/ 811 h 1581"/>
                  <a:gd name="T20" fmla="*/ 3295 w 3511"/>
                  <a:gd name="T21" fmla="*/ 1391 h 1581"/>
                  <a:gd name="T22" fmla="*/ 3106 w 3511"/>
                  <a:gd name="T23" fmla="*/ 1189 h 1581"/>
                  <a:gd name="T24" fmla="*/ 3125 w 3511"/>
                  <a:gd name="T25" fmla="*/ 1172 h 1581"/>
                  <a:gd name="T26" fmla="*/ 3156 w 3511"/>
                  <a:gd name="T27" fmla="*/ 1134 h 1581"/>
                  <a:gd name="T28" fmla="*/ 3194 w 3511"/>
                  <a:gd name="T29" fmla="*/ 1069 h 1581"/>
                  <a:gd name="T30" fmla="*/ 3214 w 3511"/>
                  <a:gd name="T31" fmla="*/ 1026 h 1581"/>
                  <a:gd name="T32" fmla="*/ 3470 w 3511"/>
                  <a:gd name="T33" fmla="*/ 1108 h 1581"/>
                  <a:gd name="T34" fmla="*/ 3459 w 3511"/>
                  <a:gd name="T35" fmla="*/ 1148 h 1581"/>
                  <a:gd name="T36" fmla="*/ 3425 w 3511"/>
                  <a:gd name="T37" fmla="*/ 1227 h 1581"/>
                  <a:gd name="T38" fmla="*/ 3379 w 3511"/>
                  <a:gd name="T39" fmla="*/ 1301 h 1581"/>
                  <a:gd name="T40" fmla="*/ 3324 w 3511"/>
                  <a:gd name="T41" fmla="*/ 1365 h 1581"/>
                  <a:gd name="T42" fmla="*/ 3295 w 3511"/>
                  <a:gd name="T43" fmla="*/ 1391 h 1581"/>
                  <a:gd name="T44" fmla="*/ 270 w 3511"/>
                  <a:gd name="T45" fmla="*/ 1581 h 1581"/>
                  <a:gd name="T46" fmla="*/ 0 w 3511"/>
                  <a:gd name="T47" fmla="*/ 1581 h 1581"/>
                  <a:gd name="T48" fmla="*/ 0 w 3511"/>
                  <a:gd name="T49" fmla="*/ 1310 h 1581"/>
                  <a:gd name="T50" fmla="*/ 270 w 3511"/>
                  <a:gd name="T51" fmla="*/ 1310 h 1581"/>
                  <a:gd name="T52" fmla="*/ 270 w 3511"/>
                  <a:gd name="T53" fmla="*/ 1581 h 1581"/>
                  <a:gd name="T54" fmla="*/ 810 w 3511"/>
                  <a:gd name="T55" fmla="*/ 1581 h 1581"/>
                  <a:gd name="T56" fmla="*/ 541 w 3511"/>
                  <a:gd name="T57" fmla="*/ 1581 h 1581"/>
                  <a:gd name="T58" fmla="*/ 541 w 3511"/>
                  <a:gd name="T59" fmla="*/ 1310 h 1581"/>
                  <a:gd name="T60" fmla="*/ 810 w 3511"/>
                  <a:gd name="T61" fmla="*/ 1310 h 1581"/>
                  <a:gd name="T62" fmla="*/ 810 w 3511"/>
                  <a:gd name="T63" fmla="*/ 1581 h 1581"/>
                  <a:gd name="T64" fmla="*/ 1351 w 3511"/>
                  <a:gd name="T65" fmla="*/ 1581 h 1581"/>
                  <a:gd name="T66" fmla="*/ 1080 w 3511"/>
                  <a:gd name="T67" fmla="*/ 1581 h 1581"/>
                  <a:gd name="T68" fmla="*/ 1080 w 3511"/>
                  <a:gd name="T69" fmla="*/ 1310 h 1581"/>
                  <a:gd name="T70" fmla="*/ 1351 w 3511"/>
                  <a:gd name="T71" fmla="*/ 1310 h 1581"/>
                  <a:gd name="T72" fmla="*/ 1351 w 3511"/>
                  <a:gd name="T73" fmla="*/ 1581 h 1581"/>
                  <a:gd name="T74" fmla="*/ 1890 w 3511"/>
                  <a:gd name="T75" fmla="*/ 1581 h 1581"/>
                  <a:gd name="T76" fmla="*/ 1620 w 3511"/>
                  <a:gd name="T77" fmla="*/ 1581 h 1581"/>
                  <a:gd name="T78" fmla="*/ 1620 w 3511"/>
                  <a:gd name="T79" fmla="*/ 1310 h 1581"/>
                  <a:gd name="T80" fmla="*/ 1890 w 3511"/>
                  <a:gd name="T81" fmla="*/ 1310 h 1581"/>
                  <a:gd name="T82" fmla="*/ 1890 w 3511"/>
                  <a:gd name="T83" fmla="*/ 1581 h 1581"/>
                  <a:gd name="T84" fmla="*/ 2430 w 3511"/>
                  <a:gd name="T85" fmla="*/ 1581 h 1581"/>
                  <a:gd name="T86" fmla="*/ 2161 w 3511"/>
                  <a:gd name="T87" fmla="*/ 1581 h 1581"/>
                  <a:gd name="T88" fmla="*/ 2161 w 3511"/>
                  <a:gd name="T89" fmla="*/ 1310 h 1581"/>
                  <a:gd name="T90" fmla="*/ 2430 w 3511"/>
                  <a:gd name="T91" fmla="*/ 1310 h 1581"/>
                  <a:gd name="T92" fmla="*/ 2430 w 3511"/>
                  <a:gd name="T93" fmla="*/ 1581 h 1581"/>
                  <a:gd name="T94" fmla="*/ 2849 w 3511"/>
                  <a:gd name="T95" fmla="*/ 1581 h 1581"/>
                  <a:gd name="T96" fmla="*/ 2714 w 3511"/>
                  <a:gd name="T97" fmla="*/ 1581 h 1581"/>
                  <a:gd name="T98" fmla="*/ 2714 w 3511"/>
                  <a:gd name="T99" fmla="*/ 1310 h 1581"/>
                  <a:gd name="T100" fmla="*/ 2849 w 3511"/>
                  <a:gd name="T101" fmla="*/ 1310 h 1581"/>
                  <a:gd name="T102" fmla="*/ 2871 w 3511"/>
                  <a:gd name="T103" fmla="*/ 1310 h 1581"/>
                  <a:gd name="T104" fmla="*/ 2921 w 3511"/>
                  <a:gd name="T105" fmla="*/ 1305 h 1581"/>
                  <a:gd name="T106" fmla="*/ 2944 w 3511"/>
                  <a:gd name="T107" fmla="*/ 1297 h 1581"/>
                  <a:gd name="T108" fmla="*/ 3011 w 3511"/>
                  <a:gd name="T109" fmla="*/ 1553 h 1581"/>
                  <a:gd name="T110" fmla="*/ 2971 w 3511"/>
                  <a:gd name="T111" fmla="*/ 1564 h 1581"/>
                  <a:gd name="T112" fmla="*/ 2890 w 3511"/>
                  <a:gd name="T113" fmla="*/ 1579 h 1581"/>
                  <a:gd name="T114" fmla="*/ 2849 w 3511"/>
                  <a:gd name="T115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3511" h="1581">
                    <a:moveTo>
                      <a:pt x="3511" y="269"/>
                    </a:moveTo>
                    <a:lnTo>
                      <a:pt x="3240" y="269"/>
                    </a:lnTo>
                    <a:lnTo>
                      <a:pt x="3240" y="0"/>
                    </a:lnTo>
                    <a:lnTo>
                      <a:pt x="3511" y="0"/>
                    </a:lnTo>
                    <a:lnTo>
                      <a:pt x="3511" y="269"/>
                    </a:lnTo>
                    <a:close/>
                    <a:moveTo>
                      <a:pt x="3511" y="811"/>
                    </a:moveTo>
                    <a:lnTo>
                      <a:pt x="3240" y="811"/>
                    </a:lnTo>
                    <a:lnTo>
                      <a:pt x="3240" y="540"/>
                    </a:lnTo>
                    <a:lnTo>
                      <a:pt x="3511" y="540"/>
                    </a:lnTo>
                    <a:lnTo>
                      <a:pt x="3511" y="811"/>
                    </a:lnTo>
                    <a:close/>
                    <a:moveTo>
                      <a:pt x="3295" y="1391"/>
                    </a:moveTo>
                    <a:lnTo>
                      <a:pt x="3106" y="1189"/>
                    </a:lnTo>
                    <a:lnTo>
                      <a:pt x="3125" y="1172"/>
                    </a:lnTo>
                    <a:lnTo>
                      <a:pt x="3156" y="1134"/>
                    </a:lnTo>
                    <a:lnTo>
                      <a:pt x="3194" y="1069"/>
                    </a:lnTo>
                    <a:lnTo>
                      <a:pt x="3214" y="1026"/>
                    </a:lnTo>
                    <a:lnTo>
                      <a:pt x="3470" y="1108"/>
                    </a:lnTo>
                    <a:lnTo>
                      <a:pt x="3459" y="1148"/>
                    </a:lnTo>
                    <a:lnTo>
                      <a:pt x="3425" y="1227"/>
                    </a:lnTo>
                    <a:lnTo>
                      <a:pt x="3379" y="1301"/>
                    </a:lnTo>
                    <a:lnTo>
                      <a:pt x="3324" y="1365"/>
                    </a:lnTo>
                    <a:lnTo>
                      <a:pt x="3295" y="1391"/>
                    </a:lnTo>
                    <a:close/>
                    <a:moveTo>
                      <a:pt x="270" y="1581"/>
                    </a:moveTo>
                    <a:lnTo>
                      <a:pt x="0" y="1581"/>
                    </a:lnTo>
                    <a:lnTo>
                      <a:pt x="0" y="1310"/>
                    </a:lnTo>
                    <a:lnTo>
                      <a:pt x="270" y="1310"/>
                    </a:lnTo>
                    <a:lnTo>
                      <a:pt x="270" y="1581"/>
                    </a:lnTo>
                    <a:close/>
                    <a:moveTo>
                      <a:pt x="810" y="1581"/>
                    </a:moveTo>
                    <a:lnTo>
                      <a:pt x="541" y="1581"/>
                    </a:lnTo>
                    <a:lnTo>
                      <a:pt x="541" y="1310"/>
                    </a:lnTo>
                    <a:lnTo>
                      <a:pt x="810" y="1310"/>
                    </a:lnTo>
                    <a:lnTo>
                      <a:pt x="810" y="1581"/>
                    </a:lnTo>
                    <a:close/>
                    <a:moveTo>
                      <a:pt x="1351" y="1581"/>
                    </a:moveTo>
                    <a:lnTo>
                      <a:pt x="1080" y="1581"/>
                    </a:lnTo>
                    <a:lnTo>
                      <a:pt x="1080" y="1310"/>
                    </a:lnTo>
                    <a:lnTo>
                      <a:pt x="1351" y="1310"/>
                    </a:lnTo>
                    <a:lnTo>
                      <a:pt x="1351" y="1581"/>
                    </a:lnTo>
                    <a:close/>
                    <a:moveTo>
                      <a:pt x="1890" y="1581"/>
                    </a:moveTo>
                    <a:lnTo>
                      <a:pt x="1620" y="1581"/>
                    </a:lnTo>
                    <a:lnTo>
                      <a:pt x="1620" y="1310"/>
                    </a:lnTo>
                    <a:lnTo>
                      <a:pt x="1890" y="1310"/>
                    </a:lnTo>
                    <a:lnTo>
                      <a:pt x="1890" y="1581"/>
                    </a:lnTo>
                    <a:close/>
                    <a:moveTo>
                      <a:pt x="2430" y="1581"/>
                    </a:moveTo>
                    <a:lnTo>
                      <a:pt x="2161" y="1581"/>
                    </a:lnTo>
                    <a:lnTo>
                      <a:pt x="2161" y="1310"/>
                    </a:lnTo>
                    <a:lnTo>
                      <a:pt x="2430" y="1310"/>
                    </a:lnTo>
                    <a:lnTo>
                      <a:pt x="2430" y="1581"/>
                    </a:lnTo>
                    <a:close/>
                    <a:moveTo>
                      <a:pt x="2849" y="1581"/>
                    </a:moveTo>
                    <a:lnTo>
                      <a:pt x="2714" y="1581"/>
                    </a:lnTo>
                    <a:lnTo>
                      <a:pt x="2714" y="1310"/>
                    </a:lnTo>
                    <a:lnTo>
                      <a:pt x="2849" y="1310"/>
                    </a:lnTo>
                    <a:lnTo>
                      <a:pt x="2871" y="1310"/>
                    </a:lnTo>
                    <a:lnTo>
                      <a:pt x="2921" y="1305"/>
                    </a:lnTo>
                    <a:lnTo>
                      <a:pt x="2944" y="1297"/>
                    </a:lnTo>
                    <a:lnTo>
                      <a:pt x="3011" y="1553"/>
                    </a:lnTo>
                    <a:lnTo>
                      <a:pt x="2971" y="1564"/>
                    </a:lnTo>
                    <a:lnTo>
                      <a:pt x="2890" y="1579"/>
                    </a:lnTo>
                    <a:lnTo>
                      <a:pt x="2849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3" name="Rectangle 86">
                <a:extLst>
                  <a:ext uri="{FF2B5EF4-FFF2-40B4-BE49-F238E27FC236}">
                    <a16:creationId xmlns:a16="http://schemas.microsoft.com/office/drawing/2014/main" id="{E0DA1BD2-1818-A8EA-053F-49C6DBB4C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8" y="4248"/>
                <a:ext cx="17" cy="33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4" name="Freeform 87">
                <a:extLst>
                  <a:ext uri="{FF2B5EF4-FFF2-40B4-BE49-F238E27FC236}">
                    <a16:creationId xmlns:a16="http://schemas.microsoft.com/office/drawing/2014/main" id="{F9582BB1-89B3-CBC1-3A59-E5642ABC9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4222"/>
                <a:ext cx="81" cy="81"/>
              </a:xfrm>
              <a:custGeom>
                <a:avLst/>
                <a:gdLst>
                  <a:gd name="T0" fmla="*/ 324 w 648"/>
                  <a:gd name="T1" fmla="*/ 0 h 648"/>
                  <a:gd name="T2" fmla="*/ 357 w 648"/>
                  <a:gd name="T3" fmla="*/ 1 h 648"/>
                  <a:gd name="T4" fmla="*/ 421 w 648"/>
                  <a:gd name="T5" fmla="*/ 14 h 648"/>
                  <a:gd name="T6" fmla="*/ 479 w 648"/>
                  <a:gd name="T7" fmla="*/ 38 h 648"/>
                  <a:gd name="T8" fmla="*/ 530 w 648"/>
                  <a:gd name="T9" fmla="*/ 73 h 648"/>
                  <a:gd name="T10" fmla="*/ 575 w 648"/>
                  <a:gd name="T11" fmla="*/ 117 h 648"/>
                  <a:gd name="T12" fmla="*/ 609 w 648"/>
                  <a:gd name="T13" fmla="*/ 169 h 648"/>
                  <a:gd name="T14" fmla="*/ 634 w 648"/>
                  <a:gd name="T15" fmla="*/ 228 h 648"/>
                  <a:gd name="T16" fmla="*/ 647 w 648"/>
                  <a:gd name="T17" fmla="*/ 290 h 648"/>
                  <a:gd name="T18" fmla="*/ 648 w 648"/>
                  <a:gd name="T19" fmla="*/ 324 h 648"/>
                  <a:gd name="T20" fmla="*/ 647 w 648"/>
                  <a:gd name="T21" fmla="*/ 357 h 648"/>
                  <a:gd name="T22" fmla="*/ 634 w 648"/>
                  <a:gd name="T23" fmla="*/ 420 h 648"/>
                  <a:gd name="T24" fmla="*/ 609 w 648"/>
                  <a:gd name="T25" fmla="*/ 479 h 648"/>
                  <a:gd name="T26" fmla="*/ 575 w 648"/>
                  <a:gd name="T27" fmla="*/ 531 h 648"/>
                  <a:gd name="T28" fmla="*/ 530 w 648"/>
                  <a:gd name="T29" fmla="*/ 574 h 648"/>
                  <a:gd name="T30" fmla="*/ 479 w 648"/>
                  <a:gd name="T31" fmla="*/ 610 h 648"/>
                  <a:gd name="T32" fmla="*/ 421 w 648"/>
                  <a:gd name="T33" fmla="*/ 634 h 648"/>
                  <a:gd name="T34" fmla="*/ 357 w 648"/>
                  <a:gd name="T35" fmla="*/ 647 h 648"/>
                  <a:gd name="T36" fmla="*/ 324 w 648"/>
                  <a:gd name="T37" fmla="*/ 648 h 648"/>
                  <a:gd name="T38" fmla="*/ 290 w 648"/>
                  <a:gd name="T39" fmla="*/ 647 h 648"/>
                  <a:gd name="T40" fmla="*/ 228 w 648"/>
                  <a:gd name="T41" fmla="*/ 634 h 648"/>
                  <a:gd name="T42" fmla="*/ 170 w 648"/>
                  <a:gd name="T43" fmla="*/ 610 h 648"/>
                  <a:gd name="T44" fmla="*/ 117 w 648"/>
                  <a:gd name="T45" fmla="*/ 574 h 648"/>
                  <a:gd name="T46" fmla="*/ 74 w 648"/>
                  <a:gd name="T47" fmla="*/ 531 h 648"/>
                  <a:gd name="T48" fmla="*/ 39 w 648"/>
                  <a:gd name="T49" fmla="*/ 479 h 648"/>
                  <a:gd name="T50" fmla="*/ 14 w 648"/>
                  <a:gd name="T51" fmla="*/ 420 h 648"/>
                  <a:gd name="T52" fmla="*/ 1 w 648"/>
                  <a:gd name="T53" fmla="*/ 357 h 648"/>
                  <a:gd name="T54" fmla="*/ 0 w 648"/>
                  <a:gd name="T55" fmla="*/ 324 h 648"/>
                  <a:gd name="T56" fmla="*/ 1 w 648"/>
                  <a:gd name="T57" fmla="*/ 290 h 648"/>
                  <a:gd name="T58" fmla="*/ 14 w 648"/>
                  <a:gd name="T59" fmla="*/ 228 h 648"/>
                  <a:gd name="T60" fmla="*/ 39 w 648"/>
                  <a:gd name="T61" fmla="*/ 169 h 648"/>
                  <a:gd name="T62" fmla="*/ 74 w 648"/>
                  <a:gd name="T63" fmla="*/ 117 h 648"/>
                  <a:gd name="T64" fmla="*/ 117 w 648"/>
                  <a:gd name="T65" fmla="*/ 73 h 648"/>
                  <a:gd name="T66" fmla="*/ 170 w 648"/>
                  <a:gd name="T67" fmla="*/ 38 h 648"/>
                  <a:gd name="T68" fmla="*/ 228 w 648"/>
                  <a:gd name="T69" fmla="*/ 14 h 648"/>
                  <a:gd name="T70" fmla="*/ 290 w 648"/>
                  <a:gd name="T71" fmla="*/ 1 h 648"/>
                  <a:gd name="T72" fmla="*/ 324 w 648"/>
                  <a:gd name="T73" fmla="*/ 0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8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8"/>
                    </a:lnTo>
                    <a:lnTo>
                      <a:pt x="530" y="73"/>
                    </a:lnTo>
                    <a:lnTo>
                      <a:pt x="575" y="117"/>
                    </a:lnTo>
                    <a:lnTo>
                      <a:pt x="609" y="169"/>
                    </a:lnTo>
                    <a:lnTo>
                      <a:pt x="634" y="228"/>
                    </a:lnTo>
                    <a:lnTo>
                      <a:pt x="647" y="290"/>
                    </a:lnTo>
                    <a:lnTo>
                      <a:pt x="648" y="324"/>
                    </a:lnTo>
                    <a:lnTo>
                      <a:pt x="647" y="357"/>
                    </a:lnTo>
                    <a:lnTo>
                      <a:pt x="634" y="420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4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8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4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0"/>
                    </a:lnTo>
                    <a:lnTo>
                      <a:pt x="1" y="357"/>
                    </a:lnTo>
                    <a:lnTo>
                      <a:pt x="0" y="324"/>
                    </a:lnTo>
                    <a:lnTo>
                      <a:pt x="1" y="290"/>
                    </a:lnTo>
                    <a:lnTo>
                      <a:pt x="14" y="228"/>
                    </a:lnTo>
                    <a:lnTo>
                      <a:pt x="39" y="169"/>
                    </a:lnTo>
                    <a:lnTo>
                      <a:pt x="74" y="117"/>
                    </a:lnTo>
                    <a:lnTo>
                      <a:pt x="117" y="73"/>
                    </a:lnTo>
                    <a:lnTo>
                      <a:pt x="170" y="38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Freeform 88">
                <a:extLst>
                  <a:ext uri="{FF2B5EF4-FFF2-40B4-BE49-F238E27FC236}">
                    <a16:creationId xmlns:a16="http://schemas.microsoft.com/office/drawing/2014/main" id="{0A7EE6DA-27A1-6E07-E428-408CF039FE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4205"/>
                <a:ext cx="115" cy="115"/>
              </a:xfrm>
              <a:custGeom>
                <a:avLst/>
                <a:gdLst>
                  <a:gd name="T0" fmla="*/ 439 w 918"/>
                  <a:gd name="T1" fmla="*/ 270 h 918"/>
                  <a:gd name="T2" fmla="*/ 368 w 918"/>
                  <a:gd name="T3" fmla="*/ 292 h 918"/>
                  <a:gd name="T4" fmla="*/ 312 w 918"/>
                  <a:gd name="T5" fmla="*/ 337 h 918"/>
                  <a:gd name="T6" fmla="*/ 277 w 918"/>
                  <a:gd name="T7" fmla="*/ 401 h 918"/>
                  <a:gd name="T8" fmla="*/ 270 w 918"/>
                  <a:gd name="T9" fmla="*/ 459 h 918"/>
                  <a:gd name="T10" fmla="*/ 277 w 918"/>
                  <a:gd name="T11" fmla="*/ 517 h 918"/>
                  <a:gd name="T12" fmla="*/ 312 w 918"/>
                  <a:gd name="T13" fmla="*/ 580 h 918"/>
                  <a:gd name="T14" fmla="*/ 368 w 918"/>
                  <a:gd name="T15" fmla="*/ 626 h 918"/>
                  <a:gd name="T16" fmla="*/ 439 w 918"/>
                  <a:gd name="T17" fmla="*/ 647 h 918"/>
                  <a:gd name="T18" fmla="*/ 479 w 918"/>
                  <a:gd name="T19" fmla="*/ 647 h 918"/>
                  <a:gd name="T20" fmla="*/ 551 w 918"/>
                  <a:gd name="T21" fmla="*/ 626 h 918"/>
                  <a:gd name="T22" fmla="*/ 607 w 918"/>
                  <a:gd name="T23" fmla="*/ 580 h 918"/>
                  <a:gd name="T24" fmla="*/ 640 w 918"/>
                  <a:gd name="T25" fmla="*/ 517 h 918"/>
                  <a:gd name="T26" fmla="*/ 648 w 918"/>
                  <a:gd name="T27" fmla="*/ 459 h 918"/>
                  <a:gd name="T28" fmla="*/ 640 w 918"/>
                  <a:gd name="T29" fmla="*/ 401 h 918"/>
                  <a:gd name="T30" fmla="*/ 607 w 918"/>
                  <a:gd name="T31" fmla="*/ 337 h 918"/>
                  <a:gd name="T32" fmla="*/ 551 w 918"/>
                  <a:gd name="T33" fmla="*/ 292 h 918"/>
                  <a:gd name="T34" fmla="*/ 479 w 918"/>
                  <a:gd name="T35" fmla="*/ 270 h 918"/>
                  <a:gd name="T36" fmla="*/ 459 w 918"/>
                  <a:gd name="T37" fmla="*/ 918 h 918"/>
                  <a:gd name="T38" fmla="*/ 321 w 918"/>
                  <a:gd name="T39" fmla="*/ 899 h 918"/>
                  <a:gd name="T40" fmla="*/ 165 w 918"/>
                  <a:gd name="T41" fmla="*/ 815 h 918"/>
                  <a:gd name="T42" fmla="*/ 55 w 918"/>
                  <a:gd name="T43" fmla="*/ 680 h 918"/>
                  <a:gd name="T44" fmla="*/ 2 w 918"/>
                  <a:gd name="T45" fmla="*/ 506 h 918"/>
                  <a:gd name="T46" fmla="*/ 2 w 918"/>
                  <a:gd name="T47" fmla="*/ 411 h 918"/>
                  <a:gd name="T48" fmla="*/ 55 w 918"/>
                  <a:gd name="T49" fmla="*/ 238 h 918"/>
                  <a:gd name="T50" fmla="*/ 165 w 918"/>
                  <a:gd name="T51" fmla="*/ 103 h 918"/>
                  <a:gd name="T52" fmla="*/ 321 w 918"/>
                  <a:gd name="T53" fmla="*/ 19 h 918"/>
                  <a:gd name="T54" fmla="*/ 459 w 918"/>
                  <a:gd name="T55" fmla="*/ 0 h 918"/>
                  <a:gd name="T56" fmla="*/ 597 w 918"/>
                  <a:gd name="T57" fmla="*/ 19 h 918"/>
                  <a:gd name="T58" fmla="*/ 752 w 918"/>
                  <a:gd name="T59" fmla="*/ 103 h 918"/>
                  <a:gd name="T60" fmla="*/ 864 w 918"/>
                  <a:gd name="T61" fmla="*/ 238 h 918"/>
                  <a:gd name="T62" fmla="*/ 916 w 918"/>
                  <a:gd name="T63" fmla="*/ 411 h 918"/>
                  <a:gd name="T64" fmla="*/ 916 w 918"/>
                  <a:gd name="T65" fmla="*/ 506 h 918"/>
                  <a:gd name="T66" fmla="*/ 864 w 918"/>
                  <a:gd name="T67" fmla="*/ 680 h 918"/>
                  <a:gd name="T68" fmla="*/ 752 w 918"/>
                  <a:gd name="T69" fmla="*/ 815 h 918"/>
                  <a:gd name="T70" fmla="*/ 597 w 918"/>
                  <a:gd name="T71" fmla="*/ 899 h 918"/>
                  <a:gd name="T72" fmla="*/ 459 w 918"/>
                  <a:gd name="T73" fmla="*/ 918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8">
                    <a:moveTo>
                      <a:pt x="459" y="269"/>
                    </a:moveTo>
                    <a:lnTo>
                      <a:pt x="439" y="270"/>
                    </a:lnTo>
                    <a:lnTo>
                      <a:pt x="401" y="277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7"/>
                    </a:lnTo>
                    <a:lnTo>
                      <a:pt x="292" y="367"/>
                    </a:lnTo>
                    <a:lnTo>
                      <a:pt x="277" y="401"/>
                    </a:lnTo>
                    <a:lnTo>
                      <a:pt x="270" y="439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0"/>
                    </a:lnTo>
                    <a:lnTo>
                      <a:pt x="337" y="606"/>
                    </a:lnTo>
                    <a:lnTo>
                      <a:pt x="368" y="626"/>
                    </a:lnTo>
                    <a:lnTo>
                      <a:pt x="401" y="640"/>
                    </a:lnTo>
                    <a:lnTo>
                      <a:pt x="439" y="647"/>
                    </a:lnTo>
                    <a:lnTo>
                      <a:pt x="459" y="648"/>
                    </a:lnTo>
                    <a:lnTo>
                      <a:pt x="479" y="647"/>
                    </a:lnTo>
                    <a:lnTo>
                      <a:pt x="516" y="640"/>
                    </a:lnTo>
                    <a:lnTo>
                      <a:pt x="551" y="626"/>
                    </a:lnTo>
                    <a:lnTo>
                      <a:pt x="581" y="606"/>
                    </a:lnTo>
                    <a:lnTo>
                      <a:pt x="607" y="580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39"/>
                    </a:lnTo>
                    <a:lnTo>
                      <a:pt x="640" y="401"/>
                    </a:lnTo>
                    <a:lnTo>
                      <a:pt x="626" y="367"/>
                    </a:lnTo>
                    <a:lnTo>
                      <a:pt x="607" y="337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7"/>
                    </a:lnTo>
                    <a:lnTo>
                      <a:pt x="479" y="270"/>
                    </a:lnTo>
                    <a:lnTo>
                      <a:pt x="459" y="269"/>
                    </a:lnTo>
                    <a:close/>
                    <a:moveTo>
                      <a:pt x="459" y="918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4"/>
                    </a:lnTo>
                    <a:lnTo>
                      <a:pt x="165" y="815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7"/>
                    </a:lnTo>
                    <a:lnTo>
                      <a:pt x="2" y="506"/>
                    </a:lnTo>
                    <a:lnTo>
                      <a:pt x="0" y="459"/>
                    </a:lnTo>
                    <a:lnTo>
                      <a:pt x="2" y="411"/>
                    </a:lnTo>
                    <a:lnTo>
                      <a:pt x="19" y="321"/>
                    </a:lnTo>
                    <a:lnTo>
                      <a:pt x="55" y="238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3"/>
                    </a:lnTo>
                    <a:lnTo>
                      <a:pt x="321" y="19"/>
                    </a:lnTo>
                    <a:lnTo>
                      <a:pt x="411" y="1"/>
                    </a:lnTo>
                    <a:lnTo>
                      <a:pt x="459" y="0"/>
                    </a:lnTo>
                    <a:lnTo>
                      <a:pt x="506" y="1"/>
                    </a:lnTo>
                    <a:lnTo>
                      <a:pt x="597" y="19"/>
                    </a:lnTo>
                    <a:lnTo>
                      <a:pt x="679" y="53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8"/>
                    </a:lnTo>
                    <a:lnTo>
                      <a:pt x="898" y="321"/>
                    </a:lnTo>
                    <a:lnTo>
                      <a:pt x="916" y="411"/>
                    </a:lnTo>
                    <a:lnTo>
                      <a:pt x="918" y="459"/>
                    </a:lnTo>
                    <a:lnTo>
                      <a:pt x="916" y="506"/>
                    </a:lnTo>
                    <a:lnTo>
                      <a:pt x="898" y="597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5"/>
                    </a:lnTo>
                    <a:lnTo>
                      <a:pt x="679" y="864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8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6" name="Freeform 89">
                <a:extLst>
                  <a:ext uri="{FF2B5EF4-FFF2-40B4-BE49-F238E27FC236}">
                    <a16:creationId xmlns:a16="http://schemas.microsoft.com/office/drawing/2014/main" id="{E557D22C-2489-FC90-CF3A-BC03BE0C9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8" y="3280"/>
                <a:ext cx="252" cy="246"/>
              </a:xfrm>
              <a:custGeom>
                <a:avLst/>
                <a:gdLst>
                  <a:gd name="T0" fmla="*/ 2012 w 2012"/>
                  <a:gd name="T1" fmla="*/ 1974 h 1974"/>
                  <a:gd name="T2" fmla="*/ 1742 w 2012"/>
                  <a:gd name="T3" fmla="*/ 1974 h 1974"/>
                  <a:gd name="T4" fmla="*/ 1742 w 2012"/>
                  <a:gd name="T5" fmla="*/ 662 h 1974"/>
                  <a:gd name="T6" fmla="*/ 1740 w 2012"/>
                  <a:gd name="T7" fmla="*/ 623 h 1974"/>
                  <a:gd name="T8" fmla="*/ 1725 w 2012"/>
                  <a:gd name="T9" fmla="*/ 546 h 1974"/>
                  <a:gd name="T10" fmla="*/ 1695 w 2012"/>
                  <a:gd name="T11" fmla="*/ 476 h 1974"/>
                  <a:gd name="T12" fmla="*/ 1652 w 2012"/>
                  <a:gd name="T13" fmla="*/ 413 h 1974"/>
                  <a:gd name="T14" fmla="*/ 1600 w 2012"/>
                  <a:gd name="T15" fmla="*/ 360 h 1974"/>
                  <a:gd name="T16" fmla="*/ 1537 w 2012"/>
                  <a:gd name="T17" fmla="*/ 318 h 1974"/>
                  <a:gd name="T18" fmla="*/ 1467 w 2012"/>
                  <a:gd name="T19" fmla="*/ 287 h 1974"/>
                  <a:gd name="T20" fmla="*/ 1390 w 2012"/>
                  <a:gd name="T21" fmla="*/ 272 h 1974"/>
                  <a:gd name="T22" fmla="*/ 1351 w 2012"/>
                  <a:gd name="T23" fmla="*/ 271 h 1974"/>
                  <a:gd name="T24" fmla="*/ 0 w 2012"/>
                  <a:gd name="T25" fmla="*/ 271 h 1974"/>
                  <a:gd name="T26" fmla="*/ 0 w 2012"/>
                  <a:gd name="T27" fmla="*/ 0 h 1974"/>
                  <a:gd name="T28" fmla="*/ 1351 w 2012"/>
                  <a:gd name="T29" fmla="*/ 0 h 1974"/>
                  <a:gd name="T30" fmla="*/ 1384 w 2012"/>
                  <a:gd name="T31" fmla="*/ 1 h 1974"/>
                  <a:gd name="T32" fmla="*/ 1451 w 2012"/>
                  <a:gd name="T33" fmla="*/ 7 h 1974"/>
                  <a:gd name="T34" fmla="*/ 1516 w 2012"/>
                  <a:gd name="T35" fmla="*/ 21 h 1974"/>
                  <a:gd name="T36" fmla="*/ 1577 w 2012"/>
                  <a:gd name="T37" fmla="*/ 40 h 1974"/>
                  <a:gd name="T38" fmla="*/ 1637 w 2012"/>
                  <a:gd name="T39" fmla="*/ 65 h 1974"/>
                  <a:gd name="T40" fmla="*/ 1693 w 2012"/>
                  <a:gd name="T41" fmla="*/ 97 h 1974"/>
                  <a:gd name="T42" fmla="*/ 1746 w 2012"/>
                  <a:gd name="T43" fmla="*/ 132 h 1974"/>
                  <a:gd name="T44" fmla="*/ 1795 w 2012"/>
                  <a:gd name="T45" fmla="*/ 173 h 1974"/>
                  <a:gd name="T46" fmla="*/ 1840 w 2012"/>
                  <a:gd name="T47" fmla="*/ 217 h 1974"/>
                  <a:gd name="T48" fmla="*/ 1880 w 2012"/>
                  <a:gd name="T49" fmla="*/ 267 h 1974"/>
                  <a:gd name="T50" fmla="*/ 1916 w 2012"/>
                  <a:gd name="T51" fmla="*/ 320 h 1974"/>
                  <a:gd name="T52" fmla="*/ 1947 w 2012"/>
                  <a:gd name="T53" fmla="*/ 375 h 1974"/>
                  <a:gd name="T54" fmla="*/ 1972 w 2012"/>
                  <a:gd name="T55" fmla="*/ 435 h 1974"/>
                  <a:gd name="T56" fmla="*/ 1992 w 2012"/>
                  <a:gd name="T57" fmla="*/ 497 h 1974"/>
                  <a:gd name="T58" fmla="*/ 2005 w 2012"/>
                  <a:gd name="T59" fmla="*/ 562 h 1974"/>
                  <a:gd name="T60" fmla="*/ 2011 w 2012"/>
                  <a:gd name="T61" fmla="*/ 629 h 1974"/>
                  <a:gd name="T62" fmla="*/ 2012 w 2012"/>
                  <a:gd name="T63" fmla="*/ 662 h 1974"/>
                  <a:gd name="T64" fmla="*/ 2012 w 2012"/>
                  <a:gd name="T65" fmla="*/ 1974 h 19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012" h="1974">
                    <a:moveTo>
                      <a:pt x="2012" y="1974"/>
                    </a:moveTo>
                    <a:lnTo>
                      <a:pt x="1742" y="1974"/>
                    </a:lnTo>
                    <a:lnTo>
                      <a:pt x="1742" y="662"/>
                    </a:lnTo>
                    <a:lnTo>
                      <a:pt x="1740" y="623"/>
                    </a:lnTo>
                    <a:lnTo>
                      <a:pt x="1725" y="546"/>
                    </a:lnTo>
                    <a:lnTo>
                      <a:pt x="1695" y="476"/>
                    </a:lnTo>
                    <a:lnTo>
                      <a:pt x="1652" y="413"/>
                    </a:lnTo>
                    <a:lnTo>
                      <a:pt x="1600" y="360"/>
                    </a:lnTo>
                    <a:lnTo>
                      <a:pt x="1537" y="318"/>
                    </a:lnTo>
                    <a:lnTo>
                      <a:pt x="1467" y="287"/>
                    </a:lnTo>
                    <a:lnTo>
                      <a:pt x="1390" y="272"/>
                    </a:lnTo>
                    <a:lnTo>
                      <a:pt x="1351" y="271"/>
                    </a:lnTo>
                    <a:lnTo>
                      <a:pt x="0" y="271"/>
                    </a:lnTo>
                    <a:lnTo>
                      <a:pt x="0" y="0"/>
                    </a:lnTo>
                    <a:lnTo>
                      <a:pt x="1351" y="0"/>
                    </a:lnTo>
                    <a:lnTo>
                      <a:pt x="1384" y="1"/>
                    </a:lnTo>
                    <a:lnTo>
                      <a:pt x="1451" y="7"/>
                    </a:lnTo>
                    <a:lnTo>
                      <a:pt x="1516" y="21"/>
                    </a:lnTo>
                    <a:lnTo>
                      <a:pt x="1577" y="40"/>
                    </a:lnTo>
                    <a:lnTo>
                      <a:pt x="1637" y="65"/>
                    </a:lnTo>
                    <a:lnTo>
                      <a:pt x="1693" y="97"/>
                    </a:lnTo>
                    <a:lnTo>
                      <a:pt x="1746" y="132"/>
                    </a:lnTo>
                    <a:lnTo>
                      <a:pt x="1795" y="173"/>
                    </a:lnTo>
                    <a:lnTo>
                      <a:pt x="1840" y="217"/>
                    </a:lnTo>
                    <a:lnTo>
                      <a:pt x="1880" y="267"/>
                    </a:lnTo>
                    <a:lnTo>
                      <a:pt x="1916" y="320"/>
                    </a:lnTo>
                    <a:lnTo>
                      <a:pt x="1947" y="375"/>
                    </a:lnTo>
                    <a:lnTo>
                      <a:pt x="1972" y="435"/>
                    </a:lnTo>
                    <a:lnTo>
                      <a:pt x="1992" y="497"/>
                    </a:lnTo>
                    <a:lnTo>
                      <a:pt x="2005" y="562"/>
                    </a:lnTo>
                    <a:lnTo>
                      <a:pt x="2011" y="629"/>
                    </a:lnTo>
                    <a:lnTo>
                      <a:pt x="2012" y="662"/>
                    </a:lnTo>
                    <a:lnTo>
                      <a:pt x="2012" y="197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7" name="Freeform 90">
                <a:extLst>
                  <a:ext uri="{FF2B5EF4-FFF2-40B4-BE49-F238E27FC236}">
                    <a16:creationId xmlns:a16="http://schemas.microsoft.com/office/drawing/2014/main" id="{CFD8C4B2-D29F-CE6F-02A4-828F53FC5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8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7 w 648"/>
                  <a:gd name="T3" fmla="*/ 1 h 649"/>
                  <a:gd name="T4" fmla="*/ 421 w 648"/>
                  <a:gd name="T5" fmla="*/ 14 h 649"/>
                  <a:gd name="T6" fmla="*/ 479 w 648"/>
                  <a:gd name="T7" fmla="*/ 39 h 649"/>
                  <a:gd name="T8" fmla="*/ 530 w 648"/>
                  <a:gd name="T9" fmla="*/ 74 h 649"/>
                  <a:gd name="T10" fmla="*/ 575 w 648"/>
                  <a:gd name="T11" fmla="*/ 117 h 649"/>
                  <a:gd name="T12" fmla="*/ 609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09 w 648"/>
                  <a:gd name="T25" fmla="*/ 479 h 649"/>
                  <a:gd name="T26" fmla="*/ 575 w 648"/>
                  <a:gd name="T27" fmla="*/ 531 h 649"/>
                  <a:gd name="T28" fmla="*/ 530 w 648"/>
                  <a:gd name="T29" fmla="*/ 576 h 649"/>
                  <a:gd name="T30" fmla="*/ 479 w 648"/>
                  <a:gd name="T31" fmla="*/ 610 h 649"/>
                  <a:gd name="T32" fmla="*/ 421 w 648"/>
                  <a:gd name="T33" fmla="*/ 634 h 649"/>
                  <a:gd name="T34" fmla="*/ 357 w 648"/>
                  <a:gd name="T35" fmla="*/ 647 h 649"/>
                  <a:gd name="T36" fmla="*/ 324 w 648"/>
                  <a:gd name="T37" fmla="*/ 649 h 649"/>
                  <a:gd name="T38" fmla="*/ 290 w 648"/>
                  <a:gd name="T39" fmla="*/ 647 h 649"/>
                  <a:gd name="T40" fmla="*/ 228 w 648"/>
                  <a:gd name="T41" fmla="*/ 634 h 649"/>
                  <a:gd name="T42" fmla="*/ 170 w 648"/>
                  <a:gd name="T43" fmla="*/ 610 h 649"/>
                  <a:gd name="T44" fmla="*/ 117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7 w 648"/>
                  <a:gd name="T65" fmla="*/ 74 h 649"/>
                  <a:gd name="T66" fmla="*/ 170 w 648"/>
                  <a:gd name="T67" fmla="*/ 39 h 649"/>
                  <a:gd name="T68" fmla="*/ 228 w 648"/>
                  <a:gd name="T69" fmla="*/ 14 h 649"/>
                  <a:gd name="T70" fmla="*/ 290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7" y="1"/>
                    </a:lnTo>
                    <a:lnTo>
                      <a:pt x="421" y="14"/>
                    </a:lnTo>
                    <a:lnTo>
                      <a:pt x="479" y="39"/>
                    </a:lnTo>
                    <a:lnTo>
                      <a:pt x="530" y="74"/>
                    </a:lnTo>
                    <a:lnTo>
                      <a:pt x="575" y="117"/>
                    </a:lnTo>
                    <a:lnTo>
                      <a:pt x="609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09" y="479"/>
                    </a:lnTo>
                    <a:lnTo>
                      <a:pt x="575" y="531"/>
                    </a:lnTo>
                    <a:lnTo>
                      <a:pt x="530" y="576"/>
                    </a:lnTo>
                    <a:lnTo>
                      <a:pt x="479" y="610"/>
                    </a:lnTo>
                    <a:lnTo>
                      <a:pt x="421" y="634"/>
                    </a:lnTo>
                    <a:lnTo>
                      <a:pt x="357" y="647"/>
                    </a:lnTo>
                    <a:lnTo>
                      <a:pt x="324" y="649"/>
                    </a:lnTo>
                    <a:lnTo>
                      <a:pt x="290" y="647"/>
                    </a:lnTo>
                    <a:lnTo>
                      <a:pt x="228" y="634"/>
                    </a:lnTo>
                    <a:lnTo>
                      <a:pt x="170" y="610"/>
                    </a:lnTo>
                    <a:lnTo>
                      <a:pt x="117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7" y="74"/>
                    </a:lnTo>
                    <a:lnTo>
                      <a:pt x="170" y="39"/>
                    </a:lnTo>
                    <a:lnTo>
                      <a:pt x="228" y="14"/>
                    </a:lnTo>
                    <a:lnTo>
                      <a:pt x="290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8" name="Freeform 91">
                <a:extLst>
                  <a:ext uri="{FF2B5EF4-FFF2-40B4-BE49-F238E27FC236}">
                    <a16:creationId xmlns:a16="http://schemas.microsoft.com/office/drawing/2014/main" id="{9BABB7FB-8FA8-9865-C484-3F01BC32D84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71" y="3239"/>
                <a:ext cx="115" cy="115"/>
              </a:xfrm>
              <a:custGeom>
                <a:avLst/>
                <a:gdLst>
                  <a:gd name="T0" fmla="*/ 439 w 918"/>
                  <a:gd name="T1" fmla="*/ 271 h 919"/>
                  <a:gd name="T2" fmla="*/ 368 w 918"/>
                  <a:gd name="T3" fmla="*/ 292 h 919"/>
                  <a:gd name="T4" fmla="*/ 312 w 918"/>
                  <a:gd name="T5" fmla="*/ 338 h 919"/>
                  <a:gd name="T6" fmla="*/ 277 w 918"/>
                  <a:gd name="T7" fmla="*/ 401 h 919"/>
                  <a:gd name="T8" fmla="*/ 270 w 918"/>
                  <a:gd name="T9" fmla="*/ 459 h 919"/>
                  <a:gd name="T10" fmla="*/ 277 w 918"/>
                  <a:gd name="T11" fmla="*/ 517 h 919"/>
                  <a:gd name="T12" fmla="*/ 312 w 918"/>
                  <a:gd name="T13" fmla="*/ 582 h 919"/>
                  <a:gd name="T14" fmla="*/ 368 w 918"/>
                  <a:gd name="T15" fmla="*/ 626 h 919"/>
                  <a:gd name="T16" fmla="*/ 439 w 918"/>
                  <a:gd name="T17" fmla="*/ 648 h 919"/>
                  <a:gd name="T18" fmla="*/ 479 w 918"/>
                  <a:gd name="T19" fmla="*/ 648 h 919"/>
                  <a:gd name="T20" fmla="*/ 551 w 918"/>
                  <a:gd name="T21" fmla="*/ 626 h 919"/>
                  <a:gd name="T22" fmla="*/ 607 w 918"/>
                  <a:gd name="T23" fmla="*/ 582 h 919"/>
                  <a:gd name="T24" fmla="*/ 640 w 918"/>
                  <a:gd name="T25" fmla="*/ 517 h 919"/>
                  <a:gd name="T26" fmla="*/ 648 w 918"/>
                  <a:gd name="T27" fmla="*/ 459 h 919"/>
                  <a:gd name="T28" fmla="*/ 640 w 918"/>
                  <a:gd name="T29" fmla="*/ 401 h 919"/>
                  <a:gd name="T30" fmla="*/ 607 w 918"/>
                  <a:gd name="T31" fmla="*/ 338 h 919"/>
                  <a:gd name="T32" fmla="*/ 551 w 918"/>
                  <a:gd name="T33" fmla="*/ 292 h 919"/>
                  <a:gd name="T34" fmla="*/ 479 w 918"/>
                  <a:gd name="T35" fmla="*/ 271 h 919"/>
                  <a:gd name="T36" fmla="*/ 459 w 918"/>
                  <a:gd name="T37" fmla="*/ 919 h 919"/>
                  <a:gd name="T38" fmla="*/ 321 w 918"/>
                  <a:gd name="T39" fmla="*/ 899 h 919"/>
                  <a:gd name="T40" fmla="*/ 165 w 918"/>
                  <a:gd name="T41" fmla="*/ 816 h 919"/>
                  <a:gd name="T42" fmla="*/ 55 w 918"/>
                  <a:gd name="T43" fmla="*/ 680 h 919"/>
                  <a:gd name="T44" fmla="*/ 2 w 918"/>
                  <a:gd name="T45" fmla="*/ 507 h 919"/>
                  <a:gd name="T46" fmla="*/ 2 w 918"/>
                  <a:gd name="T47" fmla="*/ 412 h 919"/>
                  <a:gd name="T48" fmla="*/ 55 w 918"/>
                  <a:gd name="T49" fmla="*/ 239 h 919"/>
                  <a:gd name="T50" fmla="*/ 165 w 918"/>
                  <a:gd name="T51" fmla="*/ 103 h 919"/>
                  <a:gd name="T52" fmla="*/ 321 w 918"/>
                  <a:gd name="T53" fmla="*/ 19 h 919"/>
                  <a:gd name="T54" fmla="*/ 459 w 918"/>
                  <a:gd name="T55" fmla="*/ 0 h 919"/>
                  <a:gd name="T56" fmla="*/ 597 w 918"/>
                  <a:gd name="T57" fmla="*/ 19 h 919"/>
                  <a:gd name="T58" fmla="*/ 752 w 918"/>
                  <a:gd name="T59" fmla="*/ 103 h 919"/>
                  <a:gd name="T60" fmla="*/ 864 w 918"/>
                  <a:gd name="T61" fmla="*/ 239 h 919"/>
                  <a:gd name="T62" fmla="*/ 916 w 918"/>
                  <a:gd name="T63" fmla="*/ 412 h 919"/>
                  <a:gd name="T64" fmla="*/ 916 w 918"/>
                  <a:gd name="T65" fmla="*/ 507 h 919"/>
                  <a:gd name="T66" fmla="*/ 864 w 918"/>
                  <a:gd name="T67" fmla="*/ 680 h 919"/>
                  <a:gd name="T68" fmla="*/ 752 w 918"/>
                  <a:gd name="T69" fmla="*/ 816 h 919"/>
                  <a:gd name="T70" fmla="*/ 597 w 918"/>
                  <a:gd name="T71" fmla="*/ 899 h 919"/>
                  <a:gd name="T72" fmla="*/ 459 w 918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8" h="919">
                    <a:moveTo>
                      <a:pt x="459" y="271"/>
                    </a:moveTo>
                    <a:lnTo>
                      <a:pt x="439" y="271"/>
                    </a:lnTo>
                    <a:lnTo>
                      <a:pt x="401" y="278"/>
                    </a:lnTo>
                    <a:lnTo>
                      <a:pt x="368" y="292"/>
                    </a:lnTo>
                    <a:lnTo>
                      <a:pt x="337" y="312"/>
                    </a:lnTo>
                    <a:lnTo>
                      <a:pt x="312" y="338"/>
                    </a:lnTo>
                    <a:lnTo>
                      <a:pt x="292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70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2" y="551"/>
                    </a:lnTo>
                    <a:lnTo>
                      <a:pt x="312" y="582"/>
                    </a:lnTo>
                    <a:lnTo>
                      <a:pt x="337" y="607"/>
                    </a:lnTo>
                    <a:lnTo>
                      <a:pt x="368" y="626"/>
                    </a:lnTo>
                    <a:lnTo>
                      <a:pt x="401" y="641"/>
                    </a:lnTo>
                    <a:lnTo>
                      <a:pt x="439" y="648"/>
                    </a:lnTo>
                    <a:lnTo>
                      <a:pt x="459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1" y="626"/>
                    </a:lnTo>
                    <a:lnTo>
                      <a:pt x="581" y="607"/>
                    </a:lnTo>
                    <a:lnTo>
                      <a:pt x="607" y="582"/>
                    </a:lnTo>
                    <a:lnTo>
                      <a:pt x="626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6" y="368"/>
                    </a:lnTo>
                    <a:lnTo>
                      <a:pt x="607" y="338"/>
                    </a:lnTo>
                    <a:lnTo>
                      <a:pt x="581" y="312"/>
                    </a:lnTo>
                    <a:lnTo>
                      <a:pt x="551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9" y="271"/>
                    </a:lnTo>
                    <a:close/>
                    <a:moveTo>
                      <a:pt x="459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9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5" y="680"/>
                    </a:lnTo>
                    <a:lnTo>
                      <a:pt x="19" y="598"/>
                    </a:lnTo>
                    <a:lnTo>
                      <a:pt x="2" y="507"/>
                    </a:lnTo>
                    <a:lnTo>
                      <a:pt x="0" y="459"/>
                    </a:lnTo>
                    <a:lnTo>
                      <a:pt x="2" y="412"/>
                    </a:lnTo>
                    <a:lnTo>
                      <a:pt x="19" y="321"/>
                    </a:lnTo>
                    <a:lnTo>
                      <a:pt x="55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9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9" y="0"/>
                    </a:lnTo>
                    <a:lnTo>
                      <a:pt x="506" y="2"/>
                    </a:lnTo>
                    <a:lnTo>
                      <a:pt x="597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5" y="165"/>
                    </a:lnTo>
                    <a:lnTo>
                      <a:pt x="864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8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4" y="680"/>
                    </a:lnTo>
                    <a:lnTo>
                      <a:pt x="815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7" y="899"/>
                    </a:lnTo>
                    <a:lnTo>
                      <a:pt x="506" y="917"/>
                    </a:lnTo>
                    <a:lnTo>
                      <a:pt x="459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9" name="Rectangle 92">
                <a:extLst>
                  <a:ext uri="{FF2B5EF4-FFF2-40B4-BE49-F238E27FC236}">
                    <a16:creationId xmlns:a16="http://schemas.microsoft.com/office/drawing/2014/main" id="{596E7499-CAE7-C086-3DC3-2E0FE29602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4" y="3509"/>
                <a:ext cx="34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0" name="Freeform 93">
                <a:extLst>
                  <a:ext uri="{FF2B5EF4-FFF2-40B4-BE49-F238E27FC236}">
                    <a16:creationId xmlns:a16="http://schemas.microsoft.com/office/drawing/2014/main" id="{84B8CC7C-E012-E6B5-B41F-8EF876EB290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04" y="3278"/>
                <a:ext cx="439" cy="198"/>
              </a:xfrm>
              <a:custGeom>
                <a:avLst/>
                <a:gdLst>
                  <a:gd name="T0" fmla="*/ 1351 w 3511"/>
                  <a:gd name="T1" fmla="*/ 270 h 1581"/>
                  <a:gd name="T2" fmla="*/ 1081 w 3511"/>
                  <a:gd name="T3" fmla="*/ 270 h 1581"/>
                  <a:gd name="T4" fmla="*/ 1081 w 3511"/>
                  <a:gd name="T5" fmla="*/ 0 h 1581"/>
                  <a:gd name="T6" fmla="*/ 1351 w 3511"/>
                  <a:gd name="T7" fmla="*/ 0 h 1581"/>
                  <a:gd name="T8" fmla="*/ 1351 w 3511"/>
                  <a:gd name="T9" fmla="*/ 270 h 1581"/>
                  <a:gd name="T10" fmla="*/ 1891 w 3511"/>
                  <a:gd name="T11" fmla="*/ 270 h 1581"/>
                  <a:gd name="T12" fmla="*/ 1621 w 3511"/>
                  <a:gd name="T13" fmla="*/ 270 h 1581"/>
                  <a:gd name="T14" fmla="*/ 1621 w 3511"/>
                  <a:gd name="T15" fmla="*/ 0 h 1581"/>
                  <a:gd name="T16" fmla="*/ 1891 w 3511"/>
                  <a:gd name="T17" fmla="*/ 0 h 1581"/>
                  <a:gd name="T18" fmla="*/ 1891 w 3511"/>
                  <a:gd name="T19" fmla="*/ 270 h 1581"/>
                  <a:gd name="T20" fmla="*/ 2431 w 3511"/>
                  <a:gd name="T21" fmla="*/ 270 h 1581"/>
                  <a:gd name="T22" fmla="*/ 2161 w 3511"/>
                  <a:gd name="T23" fmla="*/ 270 h 1581"/>
                  <a:gd name="T24" fmla="*/ 2161 w 3511"/>
                  <a:gd name="T25" fmla="*/ 0 h 1581"/>
                  <a:gd name="T26" fmla="*/ 2431 w 3511"/>
                  <a:gd name="T27" fmla="*/ 0 h 1581"/>
                  <a:gd name="T28" fmla="*/ 2431 w 3511"/>
                  <a:gd name="T29" fmla="*/ 270 h 1581"/>
                  <a:gd name="T30" fmla="*/ 2971 w 3511"/>
                  <a:gd name="T31" fmla="*/ 270 h 1581"/>
                  <a:gd name="T32" fmla="*/ 2701 w 3511"/>
                  <a:gd name="T33" fmla="*/ 270 h 1581"/>
                  <a:gd name="T34" fmla="*/ 2701 w 3511"/>
                  <a:gd name="T35" fmla="*/ 0 h 1581"/>
                  <a:gd name="T36" fmla="*/ 2971 w 3511"/>
                  <a:gd name="T37" fmla="*/ 0 h 1581"/>
                  <a:gd name="T38" fmla="*/ 2971 w 3511"/>
                  <a:gd name="T39" fmla="*/ 270 h 1581"/>
                  <a:gd name="T40" fmla="*/ 3511 w 3511"/>
                  <a:gd name="T41" fmla="*/ 270 h 1581"/>
                  <a:gd name="T42" fmla="*/ 3241 w 3511"/>
                  <a:gd name="T43" fmla="*/ 270 h 1581"/>
                  <a:gd name="T44" fmla="*/ 3241 w 3511"/>
                  <a:gd name="T45" fmla="*/ 0 h 1581"/>
                  <a:gd name="T46" fmla="*/ 3511 w 3511"/>
                  <a:gd name="T47" fmla="*/ 0 h 1581"/>
                  <a:gd name="T48" fmla="*/ 3511 w 3511"/>
                  <a:gd name="T49" fmla="*/ 270 h 1581"/>
                  <a:gd name="T50" fmla="*/ 567 w 3511"/>
                  <a:gd name="T51" fmla="*/ 284 h 1581"/>
                  <a:gd name="T52" fmla="*/ 501 w 3511"/>
                  <a:gd name="T53" fmla="*/ 27 h 1581"/>
                  <a:gd name="T54" fmla="*/ 541 w 3511"/>
                  <a:gd name="T55" fmla="*/ 18 h 1581"/>
                  <a:gd name="T56" fmla="*/ 622 w 3511"/>
                  <a:gd name="T57" fmla="*/ 13 h 1581"/>
                  <a:gd name="T58" fmla="*/ 663 w 3511"/>
                  <a:gd name="T59" fmla="*/ 13 h 1581"/>
                  <a:gd name="T60" fmla="*/ 797 w 3511"/>
                  <a:gd name="T61" fmla="*/ 13 h 1581"/>
                  <a:gd name="T62" fmla="*/ 797 w 3511"/>
                  <a:gd name="T63" fmla="*/ 284 h 1581"/>
                  <a:gd name="T64" fmla="*/ 663 w 3511"/>
                  <a:gd name="T65" fmla="*/ 284 h 1581"/>
                  <a:gd name="T66" fmla="*/ 652 w 3511"/>
                  <a:gd name="T67" fmla="*/ 279 h 1581"/>
                  <a:gd name="T68" fmla="*/ 631 w 3511"/>
                  <a:gd name="T69" fmla="*/ 274 h 1581"/>
                  <a:gd name="T70" fmla="*/ 597 w 3511"/>
                  <a:gd name="T71" fmla="*/ 275 h 1581"/>
                  <a:gd name="T72" fmla="*/ 567 w 3511"/>
                  <a:gd name="T73" fmla="*/ 284 h 1581"/>
                  <a:gd name="T74" fmla="*/ 298 w 3511"/>
                  <a:gd name="T75" fmla="*/ 554 h 1581"/>
                  <a:gd name="T76" fmla="*/ 41 w 3511"/>
                  <a:gd name="T77" fmla="*/ 473 h 1581"/>
                  <a:gd name="T78" fmla="*/ 53 w 3511"/>
                  <a:gd name="T79" fmla="*/ 433 h 1581"/>
                  <a:gd name="T80" fmla="*/ 86 w 3511"/>
                  <a:gd name="T81" fmla="*/ 357 h 1581"/>
                  <a:gd name="T82" fmla="*/ 132 w 3511"/>
                  <a:gd name="T83" fmla="*/ 286 h 1581"/>
                  <a:gd name="T84" fmla="*/ 187 w 3511"/>
                  <a:gd name="T85" fmla="*/ 220 h 1581"/>
                  <a:gd name="T86" fmla="*/ 217 w 3511"/>
                  <a:gd name="T87" fmla="*/ 189 h 1581"/>
                  <a:gd name="T88" fmla="*/ 405 w 3511"/>
                  <a:gd name="T89" fmla="*/ 391 h 1581"/>
                  <a:gd name="T90" fmla="*/ 386 w 3511"/>
                  <a:gd name="T91" fmla="*/ 404 h 1581"/>
                  <a:gd name="T92" fmla="*/ 351 w 3511"/>
                  <a:gd name="T93" fmla="*/ 437 h 1581"/>
                  <a:gd name="T94" fmla="*/ 323 w 3511"/>
                  <a:gd name="T95" fmla="*/ 480 h 1581"/>
                  <a:gd name="T96" fmla="*/ 303 w 3511"/>
                  <a:gd name="T97" fmla="*/ 528 h 1581"/>
                  <a:gd name="T98" fmla="*/ 298 w 3511"/>
                  <a:gd name="T99" fmla="*/ 554 h 1581"/>
                  <a:gd name="T100" fmla="*/ 271 w 3511"/>
                  <a:gd name="T101" fmla="*/ 1040 h 1581"/>
                  <a:gd name="T102" fmla="*/ 0 w 3511"/>
                  <a:gd name="T103" fmla="*/ 1040 h 1581"/>
                  <a:gd name="T104" fmla="*/ 0 w 3511"/>
                  <a:gd name="T105" fmla="*/ 771 h 1581"/>
                  <a:gd name="T106" fmla="*/ 271 w 3511"/>
                  <a:gd name="T107" fmla="*/ 771 h 1581"/>
                  <a:gd name="T108" fmla="*/ 271 w 3511"/>
                  <a:gd name="T109" fmla="*/ 1040 h 1581"/>
                  <a:gd name="T110" fmla="*/ 271 w 3511"/>
                  <a:gd name="T111" fmla="*/ 1581 h 1581"/>
                  <a:gd name="T112" fmla="*/ 0 w 3511"/>
                  <a:gd name="T113" fmla="*/ 1581 h 1581"/>
                  <a:gd name="T114" fmla="*/ 0 w 3511"/>
                  <a:gd name="T115" fmla="*/ 1311 h 1581"/>
                  <a:gd name="T116" fmla="*/ 271 w 3511"/>
                  <a:gd name="T117" fmla="*/ 1311 h 1581"/>
                  <a:gd name="T118" fmla="*/ 271 w 3511"/>
                  <a:gd name="T119" fmla="*/ 1581 h 15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511" h="1581">
                    <a:moveTo>
                      <a:pt x="1351" y="270"/>
                    </a:moveTo>
                    <a:lnTo>
                      <a:pt x="1081" y="270"/>
                    </a:lnTo>
                    <a:lnTo>
                      <a:pt x="1081" y="0"/>
                    </a:lnTo>
                    <a:lnTo>
                      <a:pt x="1351" y="0"/>
                    </a:lnTo>
                    <a:lnTo>
                      <a:pt x="1351" y="270"/>
                    </a:lnTo>
                    <a:close/>
                    <a:moveTo>
                      <a:pt x="1891" y="270"/>
                    </a:moveTo>
                    <a:lnTo>
                      <a:pt x="1621" y="270"/>
                    </a:lnTo>
                    <a:lnTo>
                      <a:pt x="1621" y="0"/>
                    </a:lnTo>
                    <a:lnTo>
                      <a:pt x="1891" y="0"/>
                    </a:lnTo>
                    <a:lnTo>
                      <a:pt x="1891" y="270"/>
                    </a:lnTo>
                    <a:close/>
                    <a:moveTo>
                      <a:pt x="2431" y="270"/>
                    </a:moveTo>
                    <a:lnTo>
                      <a:pt x="2161" y="270"/>
                    </a:lnTo>
                    <a:lnTo>
                      <a:pt x="2161" y="0"/>
                    </a:lnTo>
                    <a:lnTo>
                      <a:pt x="2431" y="0"/>
                    </a:lnTo>
                    <a:lnTo>
                      <a:pt x="2431" y="270"/>
                    </a:lnTo>
                    <a:close/>
                    <a:moveTo>
                      <a:pt x="2971" y="270"/>
                    </a:moveTo>
                    <a:lnTo>
                      <a:pt x="2701" y="270"/>
                    </a:lnTo>
                    <a:lnTo>
                      <a:pt x="2701" y="0"/>
                    </a:lnTo>
                    <a:lnTo>
                      <a:pt x="2971" y="0"/>
                    </a:lnTo>
                    <a:lnTo>
                      <a:pt x="2971" y="270"/>
                    </a:lnTo>
                    <a:close/>
                    <a:moveTo>
                      <a:pt x="3511" y="270"/>
                    </a:moveTo>
                    <a:lnTo>
                      <a:pt x="3241" y="270"/>
                    </a:lnTo>
                    <a:lnTo>
                      <a:pt x="3241" y="0"/>
                    </a:lnTo>
                    <a:lnTo>
                      <a:pt x="3511" y="0"/>
                    </a:lnTo>
                    <a:lnTo>
                      <a:pt x="3511" y="270"/>
                    </a:lnTo>
                    <a:close/>
                    <a:moveTo>
                      <a:pt x="567" y="284"/>
                    </a:moveTo>
                    <a:lnTo>
                      <a:pt x="501" y="27"/>
                    </a:lnTo>
                    <a:lnTo>
                      <a:pt x="541" y="18"/>
                    </a:lnTo>
                    <a:lnTo>
                      <a:pt x="622" y="13"/>
                    </a:lnTo>
                    <a:lnTo>
                      <a:pt x="663" y="13"/>
                    </a:lnTo>
                    <a:lnTo>
                      <a:pt x="797" y="13"/>
                    </a:lnTo>
                    <a:lnTo>
                      <a:pt x="797" y="284"/>
                    </a:lnTo>
                    <a:lnTo>
                      <a:pt x="663" y="284"/>
                    </a:lnTo>
                    <a:lnTo>
                      <a:pt x="652" y="279"/>
                    </a:lnTo>
                    <a:lnTo>
                      <a:pt x="631" y="274"/>
                    </a:lnTo>
                    <a:lnTo>
                      <a:pt x="597" y="275"/>
                    </a:lnTo>
                    <a:lnTo>
                      <a:pt x="567" y="284"/>
                    </a:lnTo>
                    <a:close/>
                    <a:moveTo>
                      <a:pt x="298" y="554"/>
                    </a:moveTo>
                    <a:lnTo>
                      <a:pt x="41" y="473"/>
                    </a:lnTo>
                    <a:lnTo>
                      <a:pt x="53" y="433"/>
                    </a:lnTo>
                    <a:lnTo>
                      <a:pt x="86" y="357"/>
                    </a:lnTo>
                    <a:lnTo>
                      <a:pt x="132" y="286"/>
                    </a:lnTo>
                    <a:lnTo>
                      <a:pt x="187" y="220"/>
                    </a:lnTo>
                    <a:lnTo>
                      <a:pt x="217" y="189"/>
                    </a:lnTo>
                    <a:lnTo>
                      <a:pt x="405" y="391"/>
                    </a:lnTo>
                    <a:lnTo>
                      <a:pt x="386" y="404"/>
                    </a:lnTo>
                    <a:lnTo>
                      <a:pt x="351" y="437"/>
                    </a:lnTo>
                    <a:lnTo>
                      <a:pt x="323" y="480"/>
                    </a:lnTo>
                    <a:lnTo>
                      <a:pt x="303" y="528"/>
                    </a:lnTo>
                    <a:lnTo>
                      <a:pt x="298" y="554"/>
                    </a:lnTo>
                    <a:close/>
                    <a:moveTo>
                      <a:pt x="271" y="1040"/>
                    </a:moveTo>
                    <a:lnTo>
                      <a:pt x="0" y="1040"/>
                    </a:lnTo>
                    <a:lnTo>
                      <a:pt x="0" y="771"/>
                    </a:lnTo>
                    <a:lnTo>
                      <a:pt x="271" y="771"/>
                    </a:lnTo>
                    <a:lnTo>
                      <a:pt x="271" y="1040"/>
                    </a:lnTo>
                    <a:close/>
                    <a:moveTo>
                      <a:pt x="271" y="1581"/>
                    </a:moveTo>
                    <a:lnTo>
                      <a:pt x="0" y="1581"/>
                    </a:lnTo>
                    <a:lnTo>
                      <a:pt x="0" y="1311"/>
                    </a:lnTo>
                    <a:lnTo>
                      <a:pt x="271" y="1311"/>
                    </a:lnTo>
                    <a:lnTo>
                      <a:pt x="271" y="158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1" name="Rectangle 94">
                <a:extLst>
                  <a:ext uri="{FF2B5EF4-FFF2-40B4-BE49-F238E27FC236}">
                    <a16:creationId xmlns:a16="http://schemas.microsoft.com/office/drawing/2014/main" id="{148C1043-28C2-311B-3FE3-1D806D872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7" y="3278"/>
                <a:ext cx="17" cy="34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2" name="Freeform 95">
                <a:extLst>
                  <a:ext uri="{FF2B5EF4-FFF2-40B4-BE49-F238E27FC236}">
                    <a16:creationId xmlns:a16="http://schemas.microsoft.com/office/drawing/2014/main" id="{44D2FEE0-4243-8C6D-F440-E11028DE0B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3" y="3256"/>
                <a:ext cx="81" cy="81"/>
              </a:xfrm>
              <a:custGeom>
                <a:avLst/>
                <a:gdLst>
                  <a:gd name="T0" fmla="*/ 324 w 648"/>
                  <a:gd name="T1" fmla="*/ 0 h 649"/>
                  <a:gd name="T2" fmla="*/ 358 w 648"/>
                  <a:gd name="T3" fmla="*/ 1 h 649"/>
                  <a:gd name="T4" fmla="*/ 420 w 648"/>
                  <a:gd name="T5" fmla="*/ 14 h 649"/>
                  <a:gd name="T6" fmla="*/ 479 w 648"/>
                  <a:gd name="T7" fmla="*/ 39 h 649"/>
                  <a:gd name="T8" fmla="*/ 531 w 648"/>
                  <a:gd name="T9" fmla="*/ 74 h 649"/>
                  <a:gd name="T10" fmla="*/ 574 w 648"/>
                  <a:gd name="T11" fmla="*/ 117 h 649"/>
                  <a:gd name="T12" fmla="*/ 610 w 648"/>
                  <a:gd name="T13" fmla="*/ 170 h 649"/>
                  <a:gd name="T14" fmla="*/ 634 w 648"/>
                  <a:gd name="T15" fmla="*/ 228 h 649"/>
                  <a:gd name="T16" fmla="*/ 647 w 648"/>
                  <a:gd name="T17" fmla="*/ 291 h 649"/>
                  <a:gd name="T18" fmla="*/ 648 w 648"/>
                  <a:gd name="T19" fmla="*/ 324 h 649"/>
                  <a:gd name="T20" fmla="*/ 647 w 648"/>
                  <a:gd name="T21" fmla="*/ 358 h 649"/>
                  <a:gd name="T22" fmla="*/ 634 w 648"/>
                  <a:gd name="T23" fmla="*/ 421 h 649"/>
                  <a:gd name="T24" fmla="*/ 610 w 648"/>
                  <a:gd name="T25" fmla="*/ 479 h 649"/>
                  <a:gd name="T26" fmla="*/ 574 w 648"/>
                  <a:gd name="T27" fmla="*/ 531 h 649"/>
                  <a:gd name="T28" fmla="*/ 531 w 648"/>
                  <a:gd name="T29" fmla="*/ 576 h 649"/>
                  <a:gd name="T30" fmla="*/ 479 w 648"/>
                  <a:gd name="T31" fmla="*/ 610 h 649"/>
                  <a:gd name="T32" fmla="*/ 420 w 648"/>
                  <a:gd name="T33" fmla="*/ 634 h 649"/>
                  <a:gd name="T34" fmla="*/ 358 w 648"/>
                  <a:gd name="T35" fmla="*/ 647 h 649"/>
                  <a:gd name="T36" fmla="*/ 324 w 648"/>
                  <a:gd name="T37" fmla="*/ 649 h 649"/>
                  <a:gd name="T38" fmla="*/ 291 w 648"/>
                  <a:gd name="T39" fmla="*/ 647 h 649"/>
                  <a:gd name="T40" fmla="*/ 228 w 648"/>
                  <a:gd name="T41" fmla="*/ 634 h 649"/>
                  <a:gd name="T42" fmla="*/ 169 w 648"/>
                  <a:gd name="T43" fmla="*/ 610 h 649"/>
                  <a:gd name="T44" fmla="*/ 118 w 648"/>
                  <a:gd name="T45" fmla="*/ 576 h 649"/>
                  <a:gd name="T46" fmla="*/ 74 w 648"/>
                  <a:gd name="T47" fmla="*/ 531 h 649"/>
                  <a:gd name="T48" fmla="*/ 39 w 648"/>
                  <a:gd name="T49" fmla="*/ 479 h 649"/>
                  <a:gd name="T50" fmla="*/ 14 w 648"/>
                  <a:gd name="T51" fmla="*/ 421 h 649"/>
                  <a:gd name="T52" fmla="*/ 1 w 648"/>
                  <a:gd name="T53" fmla="*/ 358 h 649"/>
                  <a:gd name="T54" fmla="*/ 0 w 648"/>
                  <a:gd name="T55" fmla="*/ 324 h 649"/>
                  <a:gd name="T56" fmla="*/ 1 w 648"/>
                  <a:gd name="T57" fmla="*/ 291 h 649"/>
                  <a:gd name="T58" fmla="*/ 14 w 648"/>
                  <a:gd name="T59" fmla="*/ 228 h 649"/>
                  <a:gd name="T60" fmla="*/ 39 w 648"/>
                  <a:gd name="T61" fmla="*/ 170 h 649"/>
                  <a:gd name="T62" fmla="*/ 74 w 648"/>
                  <a:gd name="T63" fmla="*/ 117 h 649"/>
                  <a:gd name="T64" fmla="*/ 118 w 648"/>
                  <a:gd name="T65" fmla="*/ 74 h 649"/>
                  <a:gd name="T66" fmla="*/ 169 w 648"/>
                  <a:gd name="T67" fmla="*/ 39 h 649"/>
                  <a:gd name="T68" fmla="*/ 228 w 648"/>
                  <a:gd name="T69" fmla="*/ 14 h 649"/>
                  <a:gd name="T70" fmla="*/ 291 w 648"/>
                  <a:gd name="T71" fmla="*/ 1 h 649"/>
                  <a:gd name="T72" fmla="*/ 324 w 648"/>
                  <a:gd name="T73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648" h="649">
                    <a:moveTo>
                      <a:pt x="324" y="0"/>
                    </a:moveTo>
                    <a:lnTo>
                      <a:pt x="358" y="1"/>
                    </a:lnTo>
                    <a:lnTo>
                      <a:pt x="420" y="14"/>
                    </a:lnTo>
                    <a:lnTo>
                      <a:pt x="479" y="39"/>
                    </a:lnTo>
                    <a:lnTo>
                      <a:pt x="531" y="74"/>
                    </a:lnTo>
                    <a:lnTo>
                      <a:pt x="574" y="117"/>
                    </a:lnTo>
                    <a:lnTo>
                      <a:pt x="610" y="170"/>
                    </a:lnTo>
                    <a:lnTo>
                      <a:pt x="634" y="228"/>
                    </a:lnTo>
                    <a:lnTo>
                      <a:pt x="647" y="291"/>
                    </a:lnTo>
                    <a:lnTo>
                      <a:pt x="648" y="324"/>
                    </a:lnTo>
                    <a:lnTo>
                      <a:pt x="647" y="358"/>
                    </a:lnTo>
                    <a:lnTo>
                      <a:pt x="634" y="421"/>
                    </a:lnTo>
                    <a:lnTo>
                      <a:pt x="610" y="479"/>
                    </a:lnTo>
                    <a:lnTo>
                      <a:pt x="574" y="531"/>
                    </a:lnTo>
                    <a:lnTo>
                      <a:pt x="531" y="576"/>
                    </a:lnTo>
                    <a:lnTo>
                      <a:pt x="479" y="610"/>
                    </a:lnTo>
                    <a:lnTo>
                      <a:pt x="420" y="634"/>
                    </a:lnTo>
                    <a:lnTo>
                      <a:pt x="358" y="647"/>
                    </a:lnTo>
                    <a:lnTo>
                      <a:pt x="324" y="649"/>
                    </a:lnTo>
                    <a:lnTo>
                      <a:pt x="291" y="647"/>
                    </a:lnTo>
                    <a:lnTo>
                      <a:pt x="228" y="634"/>
                    </a:lnTo>
                    <a:lnTo>
                      <a:pt x="169" y="610"/>
                    </a:lnTo>
                    <a:lnTo>
                      <a:pt x="118" y="576"/>
                    </a:lnTo>
                    <a:lnTo>
                      <a:pt x="74" y="531"/>
                    </a:lnTo>
                    <a:lnTo>
                      <a:pt x="39" y="479"/>
                    </a:lnTo>
                    <a:lnTo>
                      <a:pt x="14" y="421"/>
                    </a:lnTo>
                    <a:lnTo>
                      <a:pt x="1" y="358"/>
                    </a:lnTo>
                    <a:lnTo>
                      <a:pt x="0" y="324"/>
                    </a:lnTo>
                    <a:lnTo>
                      <a:pt x="1" y="291"/>
                    </a:lnTo>
                    <a:lnTo>
                      <a:pt x="14" y="228"/>
                    </a:lnTo>
                    <a:lnTo>
                      <a:pt x="39" y="170"/>
                    </a:lnTo>
                    <a:lnTo>
                      <a:pt x="74" y="117"/>
                    </a:lnTo>
                    <a:lnTo>
                      <a:pt x="118" y="74"/>
                    </a:lnTo>
                    <a:lnTo>
                      <a:pt x="169" y="39"/>
                    </a:lnTo>
                    <a:lnTo>
                      <a:pt x="228" y="14"/>
                    </a:lnTo>
                    <a:lnTo>
                      <a:pt x="291" y="1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3" name="Freeform 96">
                <a:extLst>
                  <a:ext uri="{FF2B5EF4-FFF2-40B4-BE49-F238E27FC236}">
                    <a16:creationId xmlns:a16="http://schemas.microsoft.com/office/drawing/2014/main" id="{BB5990F6-2F7F-D48C-2FD5-38D97101E90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36" y="3239"/>
                <a:ext cx="115" cy="115"/>
              </a:xfrm>
              <a:custGeom>
                <a:avLst/>
                <a:gdLst>
                  <a:gd name="T0" fmla="*/ 438 w 917"/>
                  <a:gd name="T1" fmla="*/ 271 h 919"/>
                  <a:gd name="T2" fmla="*/ 366 w 917"/>
                  <a:gd name="T3" fmla="*/ 292 h 919"/>
                  <a:gd name="T4" fmla="*/ 311 w 917"/>
                  <a:gd name="T5" fmla="*/ 338 h 919"/>
                  <a:gd name="T6" fmla="*/ 277 w 917"/>
                  <a:gd name="T7" fmla="*/ 401 h 919"/>
                  <a:gd name="T8" fmla="*/ 269 w 917"/>
                  <a:gd name="T9" fmla="*/ 459 h 919"/>
                  <a:gd name="T10" fmla="*/ 277 w 917"/>
                  <a:gd name="T11" fmla="*/ 517 h 919"/>
                  <a:gd name="T12" fmla="*/ 311 w 917"/>
                  <a:gd name="T13" fmla="*/ 582 h 919"/>
                  <a:gd name="T14" fmla="*/ 366 w 917"/>
                  <a:gd name="T15" fmla="*/ 626 h 919"/>
                  <a:gd name="T16" fmla="*/ 438 w 917"/>
                  <a:gd name="T17" fmla="*/ 648 h 919"/>
                  <a:gd name="T18" fmla="*/ 479 w 917"/>
                  <a:gd name="T19" fmla="*/ 648 h 919"/>
                  <a:gd name="T20" fmla="*/ 550 w 917"/>
                  <a:gd name="T21" fmla="*/ 626 h 919"/>
                  <a:gd name="T22" fmla="*/ 605 w 917"/>
                  <a:gd name="T23" fmla="*/ 582 h 919"/>
                  <a:gd name="T24" fmla="*/ 640 w 917"/>
                  <a:gd name="T25" fmla="*/ 517 h 919"/>
                  <a:gd name="T26" fmla="*/ 648 w 917"/>
                  <a:gd name="T27" fmla="*/ 459 h 919"/>
                  <a:gd name="T28" fmla="*/ 640 w 917"/>
                  <a:gd name="T29" fmla="*/ 401 h 919"/>
                  <a:gd name="T30" fmla="*/ 605 w 917"/>
                  <a:gd name="T31" fmla="*/ 338 h 919"/>
                  <a:gd name="T32" fmla="*/ 550 w 917"/>
                  <a:gd name="T33" fmla="*/ 292 h 919"/>
                  <a:gd name="T34" fmla="*/ 479 w 917"/>
                  <a:gd name="T35" fmla="*/ 271 h 919"/>
                  <a:gd name="T36" fmla="*/ 458 w 917"/>
                  <a:gd name="T37" fmla="*/ 919 h 919"/>
                  <a:gd name="T38" fmla="*/ 321 w 917"/>
                  <a:gd name="T39" fmla="*/ 899 h 919"/>
                  <a:gd name="T40" fmla="*/ 165 w 917"/>
                  <a:gd name="T41" fmla="*/ 816 h 919"/>
                  <a:gd name="T42" fmla="*/ 53 w 917"/>
                  <a:gd name="T43" fmla="*/ 680 h 919"/>
                  <a:gd name="T44" fmla="*/ 1 w 917"/>
                  <a:gd name="T45" fmla="*/ 507 h 919"/>
                  <a:gd name="T46" fmla="*/ 1 w 917"/>
                  <a:gd name="T47" fmla="*/ 412 h 919"/>
                  <a:gd name="T48" fmla="*/ 53 w 917"/>
                  <a:gd name="T49" fmla="*/ 239 h 919"/>
                  <a:gd name="T50" fmla="*/ 165 w 917"/>
                  <a:gd name="T51" fmla="*/ 103 h 919"/>
                  <a:gd name="T52" fmla="*/ 321 w 917"/>
                  <a:gd name="T53" fmla="*/ 19 h 919"/>
                  <a:gd name="T54" fmla="*/ 458 w 917"/>
                  <a:gd name="T55" fmla="*/ 0 h 919"/>
                  <a:gd name="T56" fmla="*/ 596 w 917"/>
                  <a:gd name="T57" fmla="*/ 19 h 919"/>
                  <a:gd name="T58" fmla="*/ 752 w 917"/>
                  <a:gd name="T59" fmla="*/ 103 h 919"/>
                  <a:gd name="T60" fmla="*/ 863 w 917"/>
                  <a:gd name="T61" fmla="*/ 239 h 919"/>
                  <a:gd name="T62" fmla="*/ 916 w 917"/>
                  <a:gd name="T63" fmla="*/ 412 h 919"/>
                  <a:gd name="T64" fmla="*/ 916 w 917"/>
                  <a:gd name="T65" fmla="*/ 507 h 919"/>
                  <a:gd name="T66" fmla="*/ 863 w 917"/>
                  <a:gd name="T67" fmla="*/ 680 h 919"/>
                  <a:gd name="T68" fmla="*/ 752 w 917"/>
                  <a:gd name="T69" fmla="*/ 816 h 919"/>
                  <a:gd name="T70" fmla="*/ 596 w 917"/>
                  <a:gd name="T71" fmla="*/ 899 h 919"/>
                  <a:gd name="T72" fmla="*/ 458 w 917"/>
                  <a:gd name="T73" fmla="*/ 919 h 9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17" h="919">
                    <a:moveTo>
                      <a:pt x="458" y="271"/>
                    </a:moveTo>
                    <a:lnTo>
                      <a:pt x="438" y="271"/>
                    </a:lnTo>
                    <a:lnTo>
                      <a:pt x="401" y="278"/>
                    </a:lnTo>
                    <a:lnTo>
                      <a:pt x="366" y="292"/>
                    </a:lnTo>
                    <a:lnTo>
                      <a:pt x="337" y="312"/>
                    </a:lnTo>
                    <a:lnTo>
                      <a:pt x="311" y="338"/>
                    </a:lnTo>
                    <a:lnTo>
                      <a:pt x="291" y="368"/>
                    </a:lnTo>
                    <a:lnTo>
                      <a:pt x="277" y="401"/>
                    </a:lnTo>
                    <a:lnTo>
                      <a:pt x="270" y="440"/>
                    </a:lnTo>
                    <a:lnTo>
                      <a:pt x="269" y="459"/>
                    </a:lnTo>
                    <a:lnTo>
                      <a:pt x="270" y="479"/>
                    </a:lnTo>
                    <a:lnTo>
                      <a:pt x="277" y="517"/>
                    </a:lnTo>
                    <a:lnTo>
                      <a:pt x="291" y="551"/>
                    </a:lnTo>
                    <a:lnTo>
                      <a:pt x="311" y="582"/>
                    </a:lnTo>
                    <a:lnTo>
                      <a:pt x="337" y="607"/>
                    </a:lnTo>
                    <a:lnTo>
                      <a:pt x="366" y="626"/>
                    </a:lnTo>
                    <a:lnTo>
                      <a:pt x="401" y="641"/>
                    </a:lnTo>
                    <a:lnTo>
                      <a:pt x="438" y="648"/>
                    </a:lnTo>
                    <a:lnTo>
                      <a:pt x="458" y="649"/>
                    </a:lnTo>
                    <a:lnTo>
                      <a:pt x="479" y="648"/>
                    </a:lnTo>
                    <a:lnTo>
                      <a:pt x="516" y="641"/>
                    </a:lnTo>
                    <a:lnTo>
                      <a:pt x="550" y="626"/>
                    </a:lnTo>
                    <a:lnTo>
                      <a:pt x="580" y="607"/>
                    </a:lnTo>
                    <a:lnTo>
                      <a:pt x="605" y="582"/>
                    </a:lnTo>
                    <a:lnTo>
                      <a:pt x="625" y="551"/>
                    </a:lnTo>
                    <a:lnTo>
                      <a:pt x="640" y="517"/>
                    </a:lnTo>
                    <a:lnTo>
                      <a:pt x="647" y="479"/>
                    </a:lnTo>
                    <a:lnTo>
                      <a:pt x="648" y="459"/>
                    </a:lnTo>
                    <a:lnTo>
                      <a:pt x="647" y="440"/>
                    </a:lnTo>
                    <a:lnTo>
                      <a:pt x="640" y="401"/>
                    </a:lnTo>
                    <a:lnTo>
                      <a:pt x="625" y="368"/>
                    </a:lnTo>
                    <a:lnTo>
                      <a:pt x="605" y="338"/>
                    </a:lnTo>
                    <a:lnTo>
                      <a:pt x="580" y="312"/>
                    </a:lnTo>
                    <a:lnTo>
                      <a:pt x="550" y="292"/>
                    </a:lnTo>
                    <a:lnTo>
                      <a:pt x="516" y="278"/>
                    </a:lnTo>
                    <a:lnTo>
                      <a:pt x="479" y="271"/>
                    </a:lnTo>
                    <a:lnTo>
                      <a:pt x="458" y="271"/>
                    </a:lnTo>
                    <a:close/>
                    <a:moveTo>
                      <a:pt x="458" y="919"/>
                    </a:moveTo>
                    <a:lnTo>
                      <a:pt x="411" y="917"/>
                    </a:lnTo>
                    <a:lnTo>
                      <a:pt x="321" y="899"/>
                    </a:lnTo>
                    <a:lnTo>
                      <a:pt x="238" y="865"/>
                    </a:lnTo>
                    <a:lnTo>
                      <a:pt x="165" y="816"/>
                    </a:lnTo>
                    <a:lnTo>
                      <a:pt x="103" y="753"/>
                    </a:lnTo>
                    <a:lnTo>
                      <a:pt x="53" y="680"/>
                    </a:lnTo>
                    <a:lnTo>
                      <a:pt x="19" y="598"/>
                    </a:lnTo>
                    <a:lnTo>
                      <a:pt x="1" y="507"/>
                    </a:lnTo>
                    <a:lnTo>
                      <a:pt x="0" y="459"/>
                    </a:lnTo>
                    <a:lnTo>
                      <a:pt x="1" y="412"/>
                    </a:lnTo>
                    <a:lnTo>
                      <a:pt x="19" y="321"/>
                    </a:lnTo>
                    <a:lnTo>
                      <a:pt x="53" y="239"/>
                    </a:lnTo>
                    <a:lnTo>
                      <a:pt x="103" y="165"/>
                    </a:lnTo>
                    <a:lnTo>
                      <a:pt x="165" y="103"/>
                    </a:lnTo>
                    <a:lnTo>
                      <a:pt x="238" y="55"/>
                    </a:lnTo>
                    <a:lnTo>
                      <a:pt x="321" y="19"/>
                    </a:lnTo>
                    <a:lnTo>
                      <a:pt x="411" y="2"/>
                    </a:lnTo>
                    <a:lnTo>
                      <a:pt x="458" y="0"/>
                    </a:lnTo>
                    <a:lnTo>
                      <a:pt x="506" y="2"/>
                    </a:lnTo>
                    <a:lnTo>
                      <a:pt x="596" y="19"/>
                    </a:lnTo>
                    <a:lnTo>
                      <a:pt x="679" y="55"/>
                    </a:lnTo>
                    <a:lnTo>
                      <a:pt x="752" y="103"/>
                    </a:lnTo>
                    <a:lnTo>
                      <a:pt x="814" y="165"/>
                    </a:lnTo>
                    <a:lnTo>
                      <a:pt x="863" y="239"/>
                    </a:lnTo>
                    <a:lnTo>
                      <a:pt x="898" y="321"/>
                    </a:lnTo>
                    <a:lnTo>
                      <a:pt x="916" y="412"/>
                    </a:lnTo>
                    <a:lnTo>
                      <a:pt x="917" y="459"/>
                    </a:lnTo>
                    <a:lnTo>
                      <a:pt x="916" y="507"/>
                    </a:lnTo>
                    <a:lnTo>
                      <a:pt x="898" y="598"/>
                    </a:lnTo>
                    <a:lnTo>
                      <a:pt x="863" y="680"/>
                    </a:lnTo>
                    <a:lnTo>
                      <a:pt x="814" y="753"/>
                    </a:lnTo>
                    <a:lnTo>
                      <a:pt x="752" y="816"/>
                    </a:lnTo>
                    <a:lnTo>
                      <a:pt x="679" y="865"/>
                    </a:lnTo>
                    <a:lnTo>
                      <a:pt x="596" y="899"/>
                    </a:lnTo>
                    <a:lnTo>
                      <a:pt x="506" y="917"/>
                    </a:lnTo>
                    <a:lnTo>
                      <a:pt x="458" y="919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4" name="Rectangle 97">
                <a:extLst>
                  <a:ext uri="{FF2B5EF4-FFF2-40B4-BE49-F238E27FC236}">
                    <a16:creationId xmlns:a16="http://schemas.microsoft.com/office/drawing/2014/main" id="{E4920B21-30DE-8FB9-82C3-83127492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89" y="3526"/>
                <a:ext cx="846" cy="50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5" name="Freeform 98">
                <a:extLst>
                  <a:ext uri="{FF2B5EF4-FFF2-40B4-BE49-F238E27FC236}">
                    <a16:creationId xmlns:a16="http://schemas.microsoft.com/office/drawing/2014/main" id="{B8E8EBF2-69FD-F904-20B8-81F1679D97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72" y="3509"/>
                <a:ext cx="880" cy="541"/>
              </a:xfrm>
              <a:custGeom>
                <a:avLst/>
                <a:gdLst>
                  <a:gd name="T0" fmla="*/ 271 w 7035"/>
                  <a:gd name="T1" fmla="*/ 4054 h 4325"/>
                  <a:gd name="T2" fmla="*/ 6765 w 7035"/>
                  <a:gd name="T3" fmla="*/ 4054 h 4325"/>
                  <a:gd name="T4" fmla="*/ 6765 w 7035"/>
                  <a:gd name="T5" fmla="*/ 271 h 4325"/>
                  <a:gd name="T6" fmla="*/ 271 w 7035"/>
                  <a:gd name="T7" fmla="*/ 271 h 4325"/>
                  <a:gd name="T8" fmla="*/ 271 w 7035"/>
                  <a:gd name="T9" fmla="*/ 4054 h 4325"/>
                  <a:gd name="T10" fmla="*/ 7035 w 7035"/>
                  <a:gd name="T11" fmla="*/ 4325 h 4325"/>
                  <a:gd name="T12" fmla="*/ 0 w 7035"/>
                  <a:gd name="T13" fmla="*/ 4325 h 4325"/>
                  <a:gd name="T14" fmla="*/ 0 w 7035"/>
                  <a:gd name="T15" fmla="*/ 0 h 4325"/>
                  <a:gd name="T16" fmla="*/ 7035 w 7035"/>
                  <a:gd name="T17" fmla="*/ 0 h 4325"/>
                  <a:gd name="T18" fmla="*/ 7035 w 7035"/>
                  <a:gd name="T19" fmla="*/ 4325 h 4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35" h="4325">
                    <a:moveTo>
                      <a:pt x="271" y="4054"/>
                    </a:moveTo>
                    <a:lnTo>
                      <a:pt x="6765" y="4054"/>
                    </a:lnTo>
                    <a:lnTo>
                      <a:pt x="6765" y="271"/>
                    </a:lnTo>
                    <a:lnTo>
                      <a:pt x="271" y="271"/>
                    </a:lnTo>
                    <a:lnTo>
                      <a:pt x="271" y="4054"/>
                    </a:lnTo>
                    <a:close/>
                    <a:moveTo>
                      <a:pt x="7035" y="4325"/>
                    </a:moveTo>
                    <a:lnTo>
                      <a:pt x="0" y="4325"/>
                    </a:lnTo>
                    <a:lnTo>
                      <a:pt x="0" y="0"/>
                    </a:lnTo>
                    <a:lnTo>
                      <a:pt x="7035" y="0"/>
                    </a:lnTo>
                    <a:lnTo>
                      <a:pt x="7035" y="4325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6" name="Freeform 99">
                <a:extLst>
                  <a:ext uri="{FF2B5EF4-FFF2-40B4-BE49-F238E27FC236}">
                    <a16:creationId xmlns:a16="http://schemas.microsoft.com/office/drawing/2014/main" id="{FA090170-2FC8-B67E-9A76-B163EB1B2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57" y="3594"/>
                <a:ext cx="710" cy="371"/>
              </a:xfrm>
              <a:custGeom>
                <a:avLst/>
                <a:gdLst>
                  <a:gd name="T0" fmla="*/ 0 w 5684"/>
                  <a:gd name="T1" fmla="*/ 540 h 2973"/>
                  <a:gd name="T2" fmla="*/ 82 w 5684"/>
                  <a:gd name="T3" fmla="*/ 534 h 2973"/>
                  <a:gd name="T4" fmla="*/ 185 w 5684"/>
                  <a:gd name="T5" fmla="*/ 508 h 2973"/>
                  <a:gd name="T6" fmla="*/ 279 w 5684"/>
                  <a:gd name="T7" fmla="*/ 462 h 2973"/>
                  <a:gd name="T8" fmla="*/ 362 w 5684"/>
                  <a:gd name="T9" fmla="*/ 400 h 2973"/>
                  <a:gd name="T10" fmla="*/ 432 w 5684"/>
                  <a:gd name="T11" fmla="*/ 323 h 2973"/>
                  <a:gd name="T12" fmla="*/ 486 w 5684"/>
                  <a:gd name="T13" fmla="*/ 234 h 2973"/>
                  <a:gd name="T14" fmla="*/ 522 w 5684"/>
                  <a:gd name="T15" fmla="*/ 135 h 2973"/>
                  <a:gd name="T16" fmla="*/ 539 w 5684"/>
                  <a:gd name="T17" fmla="*/ 27 h 2973"/>
                  <a:gd name="T18" fmla="*/ 5144 w 5684"/>
                  <a:gd name="T19" fmla="*/ 0 h 2973"/>
                  <a:gd name="T20" fmla="*/ 5150 w 5684"/>
                  <a:gd name="T21" fmla="*/ 82 h 2973"/>
                  <a:gd name="T22" fmla="*/ 5176 w 5684"/>
                  <a:gd name="T23" fmla="*/ 186 h 2973"/>
                  <a:gd name="T24" fmla="*/ 5222 w 5684"/>
                  <a:gd name="T25" fmla="*/ 280 h 2973"/>
                  <a:gd name="T26" fmla="*/ 5284 w 5684"/>
                  <a:gd name="T27" fmla="*/ 363 h 2973"/>
                  <a:gd name="T28" fmla="*/ 5361 w 5684"/>
                  <a:gd name="T29" fmla="*/ 433 h 2973"/>
                  <a:gd name="T30" fmla="*/ 5450 w 5684"/>
                  <a:gd name="T31" fmla="*/ 488 h 2973"/>
                  <a:gd name="T32" fmla="*/ 5549 w 5684"/>
                  <a:gd name="T33" fmla="*/ 524 h 2973"/>
                  <a:gd name="T34" fmla="*/ 5656 w 5684"/>
                  <a:gd name="T35" fmla="*/ 540 h 2973"/>
                  <a:gd name="T36" fmla="*/ 5684 w 5684"/>
                  <a:gd name="T37" fmla="*/ 2433 h 2973"/>
                  <a:gd name="T38" fmla="*/ 5602 w 5684"/>
                  <a:gd name="T39" fmla="*/ 2439 h 2973"/>
                  <a:gd name="T40" fmla="*/ 5498 w 5684"/>
                  <a:gd name="T41" fmla="*/ 2465 h 2973"/>
                  <a:gd name="T42" fmla="*/ 5404 w 5684"/>
                  <a:gd name="T43" fmla="*/ 2511 h 2973"/>
                  <a:gd name="T44" fmla="*/ 5321 w 5684"/>
                  <a:gd name="T45" fmla="*/ 2574 h 2973"/>
                  <a:gd name="T46" fmla="*/ 5251 w 5684"/>
                  <a:gd name="T47" fmla="*/ 2651 h 2973"/>
                  <a:gd name="T48" fmla="*/ 5197 w 5684"/>
                  <a:gd name="T49" fmla="*/ 2740 h 2973"/>
                  <a:gd name="T50" fmla="*/ 5160 w 5684"/>
                  <a:gd name="T51" fmla="*/ 2838 h 2973"/>
                  <a:gd name="T52" fmla="*/ 5144 w 5684"/>
                  <a:gd name="T53" fmla="*/ 2946 h 2973"/>
                  <a:gd name="T54" fmla="*/ 539 w 5684"/>
                  <a:gd name="T55" fmla="*/ 2973 h 2973"/>
                  <a:gd name="T56" fmla="*/ 533 w 5684"/>
                  <a:gd name="T57" fmla="*/ 2888 h 2973"/>
                  <a:gd name="T58" fmla="*/ 507 w 5684"/>
                  <a:gd name="T59" fmla="*/ 2782 h 2973"/>
                  <a:gd name="T60" fmla="*/ 461 w 5684"/>
                  <a:gd name="T61" fmla="*/ 2687 h 2973"/>
                  <a:gd name="T62" fmla="*/ 399 w 5684"/>
                  <a:gd name="T63" fmla="*/ 2605 h 2973"/>
                  <a:gd name="T64" fmla="*/ 322 w 5684"/>
                  <a:gd name="T65" fmla="*/ 2536 h 2973"/>
                  <a:gd name="T66" fmla="*/ 232 w 5684"/>
                  <a:gd name="T67" fmla="*/ 2483 h 2973"/>
                  <a:gd name="T68" fmla="*/ 134 w 5684"/>
                  <a:gd name="T69" fmla="*/ 2449 h 2973"/>
                  <a:gd name="T70" fmla="*/ 27 w 5684"/>
                  <a:gd name="T71" fmla="*/ 2433 h 29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684" h="2973">
                    <a:moveTo>
                      <a:pt x="0" y="2433"/>
                    </a:moveTo>
                    <a:lnTo>
                      <a:pt x="0" y="540"/>
                    </a:lnTo>
                    <a:lnTo>
                      <a:pt x="27" y="540"/>
                    </a:lnTo>
                    <a:lnTo>
                      <a:pt x="82" y="534"/>
                    </a:lnTo>
                    <a:lnTo>
                      <a:pt x="134" y="524"/>
                    </a:lnTo>
                    <a:lnTo>
                      <a:pt x="185" y="508"/>
                    </a:lnTo>
                    <a:lnTo>
                      <a:pt x="232" y="488"/>
                    </a:lnTo>
                    <a:lnTo>
                      <a:pt x="279" y="462"/>
                    </a:lnTo>
                    <a:lnTo>
                      <a:pt x="322" y="433"/>
                    </a:lnTo>
                    <a:lnTo>
                      <a:pt x="362" y="400"/>
                    </a:lnTo>
                    <a:lnTo>
                      <a:pt x="399" y="363"/>
                    </a:lnTo>
                    <a:lnTo>
                      <a:pt x="432" y="323"/>
                    </a:lnTo>
                    <a:lnTo>
                      <a:pt x="461" y="280"/>
                    </a:lnTo>
                    <a:lnTo>
                      <a:pt x="486" y="234"/>
                    </a:lnTo>
                    <a:lnTo>
                      <a:pt x="507" y="186"/>
                    </a:lnTo>
                    <a:lnTo>
                      <a:pt x="522" y="135"/>
                    </a:lnTo>
                    <a:lnTo>
                      <a:pt x="533" y="82"/>
                    </a:lnTo>
                    <a:lnTo>
                      <a:pt x="539" y="27"/>
                    </a:lnTo>
                    <a:lnTo>
                      <a:pt x="539" y="0"/>
                    </a:lnTo>
                    <a:lnTo>
                      <a:pt x="5144" y="0"/>
                    </a:lnTo>
                    <a:lnTo>
                      <a:pt x="5144" y="27"/>
                    </a:lnTo>
                    <a:lnTo>
                      <a:pt x="5150" y="82"/>
                    </a:lnTo>
                    <a:lnTo>
                      <a:pt x="5160" y="135"/>
                    </a:lnTo>
                    <a:lnTo>
                      <a:pt x="5176" y="186"/>
                    </a:lnTo>
                    <a:lnTo>
                      <a:pt x="5197" y="234"/>
                    </a:lnTo>
                    <a:lnTo>
                      <a:pt x="5222" y="280"/>
                    </a:lnTo>
                    <a:lnTo>
                      <a:pt x="5251" y="323"/>
                    </a:lnTo>
                    <a:lnTo>
                      <a:pt x="5284" y="363"/>
                    </a:lnTo>
                    <a:lnTo>
                      <a:pt x="5321" y="400"/>
                    </a:lnTo>
                    <a:lnTo>
                      <a:pt x="5361" y="433"/>
                    </a:lnTo>
                    <a:lnTo>
                      <a:pt x="5404" y="462"/>
                    </a:lnTo>
                    <a:lnTo>
                      <a:pt x="5450" y="488"/>
                    </a:lnTo>
                    <a:lnTo>
                      <a:pt x="5498" y="508"/>
                    </a:lnTo>
                    <a:lnTo>
                      <a:pt x="5549" y="524"/>
                    </a:lnTo>
                    <a:lnTo>
                      <a:pt x="5602" y="534"/>
                    </a:lnTo>
                    <a:lnTo>
                      <a:pt x="5656" y="540"/>
                    </a:lnTo>
                    <a:lnTo>
                      <a:pt x="5684" y="540"/>
                    </a:lnTo>
                    <a:lnTo>
                      <a:pt x="5684" y="2433"/>
                    </a:lnTo>
                    <a:lnTo>
                      <a:pt x="5656" y="2433"/>
                    </a:lnTo>
                    <a:lnTo>
                      <a:pt x="5602" y="2439"/>
                    </a:lnTo>
                    <a:lnTo>
                      <a:pt x="5549" y="2450"/>
                    </a:lnTo>
                    <a:lnTo>
                      <a:pt x="5498" y="2465"/>
                    </a:lnTo>
                    <a:lnTo>
                      <a:pt x="5450" y="2486"/>
                    </a:lnTo>
                    <a:lnTo>
                      <a:pt x="5404" y="2511"/>
                    </a:lnTo>
                    <a:lnTo>
                      <a:pt x="5361" y="2540"/>
                    </a:lnTo>
                    <a:lnTo>
                      <a:pt x="5321" y="2574"/>
                    </a:lnTo>
                    <a:lnTo>
                      <a:pt x="5284" y="2610"/>
                    </a:lnTo>
                    <a:lnTo>
                      <a:pt x="5251" y="2651"/>
                    </a:lnTo>
                    <a:lnTo>
                      <a:pt x="5222" y="2693"/>
                    </a:lnTo>
                    <a:lnTo>
                      <a:pt x="5197" y="2740"/>
                    </a:lnTo>
                    <a:lnTo>
                      <a:pt x="5176" y="2787"/>
                    </a:lnTo>
                    <a:lnTo>
                      <a:pt x="5160" y="2838"/>
                    </a:lnTo>
                    <a:lnTo>
                      <a:pt x="5150" y="2891"/>
                    </a:lnTo>
                    <a:lnTo>
                      <a:pt x="5144" y="2946"/>
                    </a:lnTo>
                    <a:lnTo>
                      <a:pt x="5144" y="2973"/>
                    </a:lnTo>
                    <a:lnTo>
                      <a:pt x="539" y="2973"/>
                    </a:lnTo>
                    <a:lnTo>
                      <a:pt x="539" y="2945"/>
                    </a:lnTo>
                    <a:lnTo>
                      <a:pt x="533" y="2888"/>
                    </a:lnTo>
                    <a:lnTo>
                      <a:pt x="522" y="2834"/>
                    </a:lnTo>
                    <a:lnTo>
                      <a:pt x="507" y="2782"/>
                    </a:lnTo>
                    <a:lnTo>
                      <a:pt x="486" y="2734"/>
                    </a:lnTo>
                    <a:lnTo>
                      <a:pt x="461" y="2687"/>
                    </a:lnTo>
                    <a:lnTo>
                      <a:pt x="432" y="2645"/>
                    </a:lnTo>
                    <a:lnTo>
                      <a:pt x="399" y="2605"/>
                    </a:lnTo>
                    <a:lnTo>
                      <a:pt x="362" y="2569"/>
                    </a:lnTo>
                    <a:lnTo>
                      <a:pt x="322" y="2536"/>
                    </a:lnTo>
                    <a:lnTo>
                      <a:pt x="279" y="2508"/>
                    </a:lnTo>
                    <a:lnTo>
                      <a:pt x="232" y="2483"/>
                    </a:lnTo>
                    <a:lnTo>
                      <a:pt x="185" y="2464"/>
                    </a:lnTo>
                    <a:lnTo>
                      <a:pt x="134" y="2449"/>
                    </a:lnTo>
                    <a:lnTo>
                      <a:pt x="82" y="2439"/>
                    </a:lnTo>
                    <a:lnTo>
                      <a:pt x="27" y="2433"/>
                    </a:lnTo>
                    <a:lnTo>
                      <a:pt x="0" y="2433"/>
                    </a:lnTo>
                    <a:close/>
                  </a:path>
                </a:pathLst>
              </a:custGeom>
              <a:solidFill>
                <a:srgbClr val="3BE4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7" name="Freeform 100">
                <a:extLst>
                  <a:ext uri="{FF2B5EF4-FFF2-40B4-BE49-F238E27FC236}">
                    <a16:creationId xmlns:a16="http://schemas.microsoft.com/office/drawing/2014/main" id="{E2701381-3879-2378-54F1-0D918A6BFD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5" y="3653"/>
                <a:ext cx="253" cy="253"/>
              </a:xfrm>
              <a:custGeom>
                <a:avLst/>
                <a:gdLst>
                  <a:gd name="T0" fmla="*/ 1065 w 2026"/>
                  <a:gd name="T1" fmla="*/ 1 h 2028"/>
                  <a:gd name="T2" fmla="*/ 1266 w 2026"/>
                  <a:gd name="T3" fmla="*/ 32 h 2028"/>
                  <a:gd name="T4" fmla="*/ 1451 w 2026"/>
                  <a:gd name="T5" fmla="*/ 100 h 2028"/>
                  <a:gd name="T6" fmla="*/ 1619 w 2026"/>
                  <a:gd name="T7" fmla="*/ 201 h 2028"/>
                  <a:gd name="T8" fmla="*/ 1762 w 2026"/>
                  <a:gd name="T9" fmla="*/ 332 h 2028"/>
                  <a:gd name="T10" fmla="*/ 1879 w 2026"/>
                  <a:gd name="T11" fmla="*/ 488 h 2028"/>
                  <a:gd name="T12" fmla="*/ 1964 w 2026"/>
                  <a:gd name="T13" fmla="*/ 665 h 2028"/>
                  <a:gd name="T14" fmla="*/ 2015 w 2026"/>
                  <a:gd name="T15" fmla="*/ 859 h 2028"/>
                  <a:gd name="T16" fmla="*/ 2026 w 2026"/>
                  <a:gd name="T17" fmla="*/ 1014 h 2028"/>
                  <a:gd name="T18" fmla="*/ 2015 w 2026"/>
                  <a:gd name="T19" fmla="*/ 1168 h 2028"/>
                  <a:gd name="T20" fmla="*/ 1964 w 2026"/>
                  <a:gd name="T21" fmla="*/ 1363 h 2028"/>
                  <a:gd name="T22" fmla="*/ 1879 w 2026"/>
                  <a:gd name="T23" fmla="*/ 1539 h 2028"/>
                  <a:gd name="T24" fmla="*/ 1762 w 2026"/>
                  <a:gd name="T25" fmla="*/ 1695 h 2028"/>
                  <a:gd name="T26" fmla="*/ 1619 w 2026"/>
                  <a:gd name="T27" fmla="*/ 1826 h 2028"/>
                  <a:gd name="T28" fmla="*/ 1451 w 2026"/>
                  <a:gd name="T29" fmla="*/ 1927 h 2028"/>
                  <a:gd name="T30" fmla="*/ 1266 w 2026"/>
                  <a:gd name="T31" fmla="*/ 1996 h 2028"/>
                  <a:gd name="T32" fmla="*/ 1065 w 2026"/>
                  <a:gd name="T33" fmla="*/ 2027 h 2028"/>
                  <a:gd name="T34" fmla="*/ 960 w 2026"/>
                  <a:gd name="T35" fmla="*/ 2027 h 2028"/>
                  <a:gd name="T36" fmla="*/ 760 w 2026"/>
                  <a:gd name="T37" fmla="*/ 1996 h 2028"/>
                  <a:gd name="T38" fmla="*/ 574 w 2026"/>
                  <a:gd name="T39" fmla="*/ 1927 h 2028"/>
                  <a:gd name="T40" fmla="*/ 406 w 2026"/>
                  <a:gd name="T41" fmla="*/ 1826 h 2028"/>
                  <a:gd name="T42" fmla="*/ 263 w 2026"/>
                  <a:gd name="T43" fmla="*/ 1695 h 2028"/>
                  <a:gd name="T44" fmla="*/ 146 w 2026"/>
                  <a:gd name="T45" fmla="*/ 1539 h 2028"/>
                  <a:gd name="T46" fmla="*/ 61 w 2026"/>
                  <a:gd name="T47" fmla="*/ 1363 h 2028"/>
                  <a:gd name="T48" fmla="*/ 11 w 2026"/>
                  <a:gd name="T49" fmla="*/ 1168 h 2028"/>
                  <a:gd name="T50" fmla="*/ 0 w 2026"/>
                  <a:gd name="T51" fmla="*/ 1014 h 2028"/>
                  <a:gd name="T52" fmla="*/ 11 w 2026"/>
                  <a:gd name="T53" fmla="*/ 859 h 2028"/>
                  <a:gd name="T54" fmla="*/ 61 w 2026"/>
                  <a:gd name="T55" fmla="*/ 665 h 2028"/>
                  <a:gd name="T56" fmla="*/ 146 w 2026"/>
                  <a:gd name="T57" fmla="*/ 488 h 2028"/>
                  <a:gd name="T58" fmla="*/ 263 w 2026"/>
                  <a:gd name="T59" fmla="*/ 332 h 2028"/>
                  <a:gd name="T60" fmla="*/ 406 w 2026"/>
                  <a:gd name="T61" fmla="*/ 201 h 2028"/>
                  <a:gd name="T62" fmla="*/ 574 w 2026"/>
                  <a:gd name="T63" fmla="*/ 100 h 2028"/>
                  <a:gd name="T64" fmla="*/ 760 w 2026"/>
                  <a:gd name="T65" fmla="*/ 32 h 2028"/>
                  <a:gd name="T66" fmla="*/ 960 w 2026"/>
                  <a:gd name="T67" fmla="*/ 1 h 2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26" h="2028">
                    <a:moveTo>
                      <a:pt x="1013" y="0"/>
                    </a:moveTo>
                    <a:lnTo>
                      <a:pt x="1065" y="1"/>
                    </a:lnTo>
                    <a:lnTo>
                      <a:pt x="1167" y="12"/>
                    </a:lnTo>
                    <a:lnTo>
                      <a:pt x="1266" y="32"/>
                    </a:lnTo>
                    <a:lnTo>
                      <a:pt x="1361" y="61"/>
                    </a:lnTo>
                    <a:lnTo>
                      <a:pt x="1451" y="100"/>
                    </a:lnTo>
                    <a:lnTo>
                      <a:pt x="1538" y="146"/>
                    </a:lnTo>
                    <a:lnTo>
                      <a:pt x="1619" y="201"/>
                    </a:lnTo>
                    <a:lnTo>
                      <a:pt x="1694" y="263"/>
                    </a:lnTo>
                    <a:lnTo>
                      <a:pt x="1762" y="332"/>
                    </a:lnTo>
                    <a:lnTo>
                      <a:pt x="1824" y="407"/>
                    </a:lnTo>
                    <a:lnTo>
                      <a:pt x="1879" y="488"/>
                    </a:lnTo>
                    <a:lnTo>
                      <a:pt x="1925" y="574"/>
                    </a:lnTo>
                    <a:lnTo>
                      <a:pt x="1964" y="665"/>
                    </a:lnTo>
                    <a:lnTo>
                      <a:pt x="1994" y="761"/>
                    </a:lnTo>
                    <a:lnTo>
                      <a:pt x="2015" y="859"/>
                    </a:lnTo>
                    <a:lnTo>
                      <a:pt x="2025" y="961"/>
                    </a:lnTo>
                    <a:lnTo>
                      <a:pt x="2026" y="1014"/>
                    </a:lnTo>
                    <a:lnTo>
                      <a:pt x="2025" y="1066"/>
                    </a:lnTo>
                    <a:lnTo>
                      <a:pt x="2015" y="1168"/>
                    </a:lnTo>
                    <a:lnTo>
                      <a:pt x="1994" y="1267"/>
                    </a:lnTo>
                    <a:lnTo>
                      <a:pt x="1964" y="1363"/>
                    </a:lnTo>
                    <a:lnTo>
                      <a:pt x="1925" y="1453"/>
                    </a:lnTo>
                    <a:lnTo>
                      <a:pt x="1879" y="1539"/>
                    </a:lnTo>
                    <a:lnTo>
                      <a:pt x="1824" y="1620"/>
                    </a:lnTo>
                    <a:lnTo>
                      <a:pt x="1762" y="1695"/>
                    </a:lnTo>
                    <a:lnTo>
                      <a:pt x="1694" y="1764"/>
                    </a:lnTo>
                    <a:lnTo>
                      <a:pt x="1619" y="1826"/>
                    </a:lnTo>
                    <a:lnTo>
                      <a:pt x="1538" y="1881"/>
                    </a:lnTo>
                    <a:lnTo>
                      <a:pt x="1451" y="1927"/>
                    </a:lnTo>
                    <a:lnTo>
                      <a:pt x="1361" y="1966"/>
                    </a:lnTo>
                    <a:lnTo>
                      <a:pt x="1266" y="1996"/>
                    </a:lnTo>
                    <a:lnTo>
                      <a:pt x="1167" y="2016"/>
                    </a:lnTo>
                    <a:lnTo>
                      <a:pt x="1065" y="2027"/>
                    </a:lnTo>
                    <a:lnTo>
                      <a:pt x="1013" y="2028"/>
                    </a:lnTo>
                    <a:lnTo>
                      <a:pt x="960" y="2027"/>
                    </a:lnTo>
                    <a:lnTo>
                      <a:pt x="858" y="2016"/>
                    </a:lnTo>
                    <a:lnTo>
                      <a:pt x="760" y="1996"/>
                    </a:lnTo>
                    <a:lnTo>
                      <a:pt x="665" y="1966"/>
                    </a:lnTo>
                    <a:lnTo>
                      <a:pt x="574" y="1927"/>
                    </a:lnTo>
                    <a:lnTo>
                      <a:pt x="487" y="1881"/>
                    </a:lnTo>
                    <a:lnTo>
                      <a:pt x="406" y="1826"/>
                    </a:lnTo>
                    <a:lnTo>
                      <a:pt x="331" y="1764"/>
                    </a:lnTo>
                    <a:lnTo>
                      <a:pt x="263" y="1695"/>
                    </a:lnTo>
                    <a:lnTo>
                      <a:pt x="201" y="1620"/>
                    </a:lnTo>
                    <a:lnTo>
                      <a:pt x="146" y="1539"/>
                    </a:lnTo>
                    <a:lnTo>
                      <a:pt x="100" y="1453"/>
                    </a:lnTo>
                    <a:lnTo>
                      <a:pt x="61" y="1363"/>
                    </a:lnTo>
                    <a:lnTo>
                      <a:pt x="32" y="1267"/>
                    </a:lnTo>
                    <a:lnTo>
                      <a:pt x="11" y="1168"/>
                    </a:lnTo>
                    <a:lnTo>
                      <a:pt x="1" y="1066"/>
                    </a:lnTo>
                    <a:lnTo>
                      <a:pt x="0" y="1014"/>
                    </a:lnTo>
                    <a:lnTo>
                      <a:pt x="1" y="961"/>
                    </a:lnTo>
                    <a:lnTo>
                      <a:pt x="11" y="859"/>
                    </a:lnTo>
                    <a:lnTo>
                      <a:pt x="32" y="761"/>
                    </a:lnTo>
                    <a:lnTo>
                      <a:pt x="61" y="665"/>
                    </a:lnTo>
                    <a:lnTo>
                      <a:pt x="100" y="574"/>
                    </a:lnTo>
                    <a:lnTo>
                      <a:pt x="146" y="488"/>
                    </a:lnTo>
                    <a:lnTo>
                      <a:pt x="201" y="407"/>
                    </a:lnTo>
                    <a:lnTo>
                      <a:pt x="263" y="332"/>
                    </a:lnTo>
                    <a:lnTo>
                      <a:pt x="331" y="263"/>
                    </a:lnTo>
                    <a:lnTo>
                      <a:pt x="406" y="201"/>
                    </a:lnTo>
                    <a:lnTo>
                      <a:pt x="487" y="146"/>
                    </a:lnTo>
                    <a:lnTo>
                      <a:pt x="574" y="100"/>
                    </a:lnTo>
                    <a:lnTo>
                      <a:pt x="665" y="61"/>
                    </a:lnTo>
                    <a:lnTo>
                      <a:pt x="760" y="32"/>
                    </a:lnTo>
                    <a:lnTo>
                      <a:pt x="858" y="12"/>
                    </a:lnTo>
                    <a:lnTo>
                      <a:pt x="960" y="1"/>
                    </a:lnTo>
                    <a:lnTo>
                      <a:pt x="101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8" name="Freeform 101">
                <a:extLst>
                  <a:ext uri="{FF2B5EF4-FFF2-40B4-BE49-F238E27FC236}">
                    <a16:creationId xmlns:a16="http://schemas.microsoft.com/office/drawing/2014/main" id="{4FD91E36-3A49-D1AC-7A8C-F751B24CC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36" y="3756"/>
                <a:ext cx="47" cy="47"/>
              </a:xfrm>
              <a:custGeom>
                <a:avLst/>
                <a:gdLst>
                  <a:gd name="T0" fmla="*/ 190 w 378"/>
                  <a:gd name="T1" fmla="*/ 0 h 379"/>
                  <a:gd name="T2" fmla="*/ 209 w 378"/>
                  <a:gd name="T3" fmla="*/ 1 h 379"/>
                  <a:gd name="T4" fmla="*/ 246 w 378"/>
                  <a:gd name="T5" fmla="*/ 9 h 379"/>
                  <a:gd name="T6" fmla="*/ 280 w 378"/>
                  <a:gd name="T7" fmla="*/ 23 h 379"/>
                  <a:gd name="T8" fmla="*/ 310 w 378"/>
                  <a:gd name="T9" fmla="*/ 43 h 379"/>
                  <a:gd name="T10" fmla="*/ 336 w 378"/>
                  <a:gd name="T11" fmla="*/ 69 h 379"/>
                  <a:gd name="T12" fmla="*/ 356 w 378"/>
                  <a:gd name="T13" fmla="*/ 100 h 379"/>
                  <a:gd name="T14" fmla="*/ 370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70 w 378"/>
                  <a:gd name="T23" fmla="*/ 246 h 379"/>
                  <a:gd name="T24" fmla="*/ 356 w 378"/>
                  <a:gd name="T25" fmla="*/ 280 h 379"/>
                  <a:gd name="T26" fmla="*/ 336 w 378"/>
                  <a:gd name="T27" fmla="*/ 311 h 379"/>
                  <a:gd name="T28" fmla="*/ 310 w 378"/>
                  <a:gd name="T29" fmla="*/ 336 h 379"/>
                  <a:gd name="T30" fmla="*/ 280 w 378"/>
                  <a:gd name="T31" fmla="*/ 356 h 379"/>
                  <a:gd name="T32" fmla="*/ 246 w 378"/>
                  <a:gd name="T33" fmla="*/ 370 h 379"/>
                  <a:gd name="T34" fmla="*/ 209 w 378"/>
                  <a:gd name="T35" fmla="*/ 379 h 379"/>
                  <a:gd name="T36" fmla="*/ 190 w 378"/>
                  <a:gd name="T37" fmla="*/ 379 h 379"/>
                  <a:gd name="T38" fmla="*/ 170 w 378"/>
                  <a:gd name="T39" fmla="*/ 379 h 379"/>
                  <a:gd name="T40" fmla="*/ 133 w 378"/>
                  <a:gd name="T41" fmla="*/ 370 h 379"/>
                  <a:gd name="T42" fmla="*/ 100 w 378"/>
                  <a:gd name="T43" fmla="*/ 356 h 379"/>
                  <a:gd name="T44" fmla="*/ 69 w 378"/>
                  <a:gd name="T45" fmla="*/ 336 h 379"/>
                  <a:gd name="T46" fmla="*/ 43 w 378"/>
                  <a:gd name="T47" fmla="*/ 311 h 379"/>
                  <a:gd name="T48" fmla="*/ 23 w 378"/>
                  <a:gd name="T49" fmla="*/ 280 h 379"/>
                  <a:gd name="T50" fmla="*/ 9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9 w 378"/>
                  <a:gd name="T59" fmla="*/ 133 h 379"/>
                  <a:gd name="T60" fmla="*/ 23 w 378"/>
                  <a:gd name="T61" fmla="*/ 100 h 379"/>
                  <a:gd name="T62" fmla="*/ 43 w 378"/>
                  <a:gd name="T63" fmla="*/ 69 h 379"/>
                  <a:gd name="T64" fmla="*/ 69 w 378"/>
                  <a:gd name="T65" fmla="*/ 43 h 379"/>
                  <a:gd name="T66" fmla="*/ 100 w 378"/>
                  <a:gd name="T67" fmla="*/ 23 h 379"/>
                  <a:gd name="T68" fmla="*/ 133 w 378"/>
                  <a:gd name="T69" fmla="*/ 9 h 379"/>
                  <a:gd name="T70" fmla="*/ 170 w 378"/>
                  <a:gd name="T71" fmla="*/ 1 h 379"/>
                  <a:gd name="T72" fmla="*/ 190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90" y="0"/>
                    </a:moveTo>
                    <a:lnTo>
                      <a:pt x="209" y="1"/>
                    </a:lnTo>
                    <a:lnTo>
                      <a:pt x="246" y="9"/>
                    </a:lnTo>
                    <a:lnTo>
                      <a:pt x="280" y="23"/>
                    </a:lnTo>
                    <a:lnTo>
                      <a:pt x="310" y="43"/>
                    </a:lnTo>
                    <a:lnTo>
                      <a:pt x="336" y="69"/>
                    </a:lnTo>
                    <a:lnTo>
                      <a:pt x="356" y="100"/>
                    </a:lnTo>
                    <a:lnTo>
                      <a:pt x="370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70" y="246"/>
                    </a:lnTo>
                    <a:lnTo>
                      <a:pt x="356" y="280"/>
                    </a:lnTo>
                    <a:lnTo>
                      <a:pt x="336" y="311"/>
                    </a:lnTo>
                    <a:lnTo>
                      <a:pt x="310" y="336"/>
                    </a:lnTo>
                    <a:lnTo>
                      <a:pt x="280" y="356"/>
                    </a:lnTo>
                    <a:lnTo>
                      <a:pt x="246" y="370"/>
                    </a:lnTo>
                    <a:lnTo>
                      <a:pt x="209" y="379"/>
                    </a:lnTo>
                    <a:lnTo>
                      <a:pt x="190" y="379"/>
                    </a:lnTo>
                    <a:lnTo>
                      <a:pt x="170" y="379"/>
                    </a:lnTo>
                    <a:lnTo>
                      <a:pt x="133" y="370"/>
                    </a:lnTo>
                    <a:lnTo>
                      <a:pt x="100" y="356"/>
                    </a:lnTo>
                    <a:lnTo>
                      <a:pt x="69" y="336"/>
                    </a:lnTo>
                    <a:lnTo>
                      <a:pt x="43" y="311"/>
                    </a:lnTo>
                    <a:lnTo>
                      <a:pt x="23" y="280"/>
                    </a:lnTo>
                    <a:lnTo>
                      <a:pt x="9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9" y="133"/>
                    </a:lnTo>
                    <a:lnTo>
                      <a:pt x="23" y="100"/>
                    </a:lnTo>
                    <a:lnTo>
                      <a:pt x="43" y="69"/>
                    </a:lnTo>
                    <a:lnTo>
                      <a:pt x="69" y="43"/>
                    </a:lnTo>
                    <a:lnTo>
                      <a:pt x="100" y="23"/>
                    </a:lnTo>
                    <a:lnTo>
                      <a:pt x="133" y="9"/>
                    </a:lnTo>
                    <a:lnTo>
                      <a:pt x="170" y="1"/>
                    </a:lnTo>
                    <a:lnTo>
                      <a:pt x="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9" name="Freeform 102">
                <a:extLst>
                  <a:ext uri="{FF2B5EF4-FFF2-40B4-BE49-F238E27FC236}">
                    <a16:creationId xmlns:a16="http://schemas.microsoft.com/office/drawing/2014/main" id="{958C6C0B-C198-257F-CAD5-054B01606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39" y="3756"/>
                <a:ext cx="48" cy="47"/>
              </a:xfrm>
              <a:custGeom>
                <a:avLst/>
                <a:gdLst>
                  <a:gd name="T0" fmla="*/ 189 w 378"/>
                  <a:gd name="T1" fmla="*/ 0 h 379"/>
                  <a:gd name="T2" fmla="*/ 208 w 378"/>
                  <a:gd name="T3" fmla="*/ 1 h 379"/>
                  <a:gd name="T4" fmla="*/ 245 w 378"/>
                  <a:gd name="T5" fmla="*/ 9 h 379"/>
                  <a:gd name="T6" fmla="*/ 279 w 378"/>
                  <a:gd name="T7" fmla="*/ 23 h 379"/>
                  <a:gd name="T8" fmla="*/ 310 w 378"/>
                  <a:gd name="T9" fmla="*/ 43 h 379"/>
                  <a:gd name="T10" fmla="*/ 335 w 378"/>
                  <a:gd name="T11" fmla="*/ 69 h 379"/>
                  <a:gd name="T12" fmla="*/ 355 w 378"/>
                  <a:gd name="T13" fmla="*/ 100 h 379"/>
                  <a:gd name="T14" fmla="*/ 369 w 378"/>
                  <a:gd name="T15" fmla="*/ 133 h 379"/>
                  <a:gd name="T16" fmla="*/ 378 w 378"/>
                  <a:gd name="T17" fmla="*/ 170 h 379"/>
                  <a:gd name="T18" fmla="*/ 378 w 378"/>
                  <a:gd name="T19" fmla="*/ 190 h 379"/>
                  <a:gd name="T20" fmla="*/ 378 w 378"/>
                  <a:gd name="T21" fmla="*/ 209 h 379"/>
                  <a:gd name="T22" fmla="*/ 369 w 378"/>
                  <a:gd name="T23" fmla="*/ 246 h 379"/>
                  <a:gd name="T24" fmla="*/ 355 w 378"/>
                  <a:gd name="T25" fmla="*/ 280 h 379"/>
                  <a:gd name="T26" fmla="*/ 335 w 378"/>
                  <a:gd name="T27" fmla="*/ 311 h 379"/>
                  <a:gd name="T28" fmla="*/ 310 w 378"/>
                  <a:gd name="T29" fmla="*/ 336 h 379"/>
                  <a:gd name="T30" fmla="*/ 279 w 378"/>
                  <a:gd name="T31" fmla="*/ 356 h 379"/>
                  <a:gd name="T32" fmla="*/ 245 w 378"/>
                  <a:gd name="T33" fmla="*/ 370 h 379"/>
                  <a:gd name="T34" fmla="*/ 208 w 378"/>
                  <a:gd name="T35" fmla="*/ 379 h 379"/>
                  <a:gd name="T36" fmla="*/ 189 w 378"/>
                  <a:gd name="T37" fmla="*/ 379 h 379"/>
                  <a:gd name="T38" fmla="*/ 169 w 378"/>
                  <a:gd name="T39" fmla="*/ 379 h 379"/>
                  <a:gd name="T40" fmla="*/ 132 w 378"/>
                  <a:gd name="T41" fmla="*/ 370 h 379"/>
                  <a:gd name="T42" fmla="*/ 99 w 378"/>
                  <a:gd name="T43" fmla="*/ 356 h 379"/>
                  <a:gd name="T44" fmla="*/ 69 w 378"/>
                  <a:gd name="T45" fmla="*/ 336 h 379"/>
                  <a:gd name="T46" fmla="*/ 42 w 378"/>
                  <a:gd name="T47" fmla="*/ 311 h 379"/>
                  <a:gd name="T48" fmla="*/ 22 w 378"/>
                  <a:gd name="T49" fmla="*/ 280 h 379"/>
                  <a:gd name="T50" fmla="*/ 8 w 378"/>
                  <a:gd name="T51" fmla="*/ 246 h 379"/>
                  <a:gd name="T52" fmla="*/ 1 w 378"/>
                  <a:gd name="T53" fmla="*/ 209 h 379"/>
                  <a:gd name="T54" fmla="*/ 0 w 378"/>
                  <a:gd name="T55" fmla="*/ 190 h 379"/>
                  <a:gd name="T56" fmla="*/ 1 w 378"/>
                  <a:gd name="T57" fmla="*/ 170 h 379"/>
                  <a:gd name="T58" fmla="*/ 8 w 378"/>
                  <a:gd name="T59" fmla="*/ 133 h 379"/>
                  <a:gd name="T60" fmla="*/ 22 w 378"/>
                  <a:gd name="T61" fmla="*/ 100 h 379"/>
                  <a:gd name="T62" fmla="*/ 42 w 378"/>
                  <a:gd name="T63" fmla="*/ 69 h 379"/>
                  <a:gd name="T64" fmla="*/ 69 w 378"/>
                  <a:gd name="T65" fmla="*/ 43 h 379"/>
                  <a:gd name="T66" fmla="*/ 99 w 378"/>
                  <a:gd name="T67" fmla="*/ 23 h 379"/>
                  <a:gd name="T68" fmla="*/ 132 w 378"/>
                  <a:gd name="T69" fmla="*/ 9 h 379"/>
                  <a:gd name="T70" fmla="*/ 169 w 378"/>
                  <a:gd name="T71" fmla="*/ 1 h 379"/>
                  <a:gd name="T72" fmla="*/ 189 w 378"/>
                  <a:gd name="T73" fmla="*/ 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78" h="379">
                    <a:moveTo>
                      <a:pt x="189" y="0"/>
                    </a:moveTo>
                    <a:lnTo>
                      <a:pt x="208" y="1"/>
                    </a:lnTo>
                    <a:lnTo>
                      <a:pt x="245" y="9"/>
                    </a:lnTo>
                    <a:lnTo>
                      <a:pt x="279" y="23"/>
                    </a:lnTo>
                    <a:lnTo>
                      <a:pt x="310" y="43"/>
                    </a:lnTo>
                    <a:lnTo>
                      <a:pt x="335" y="69"/>
                    </a:lnTo>
                    <a:lnTo>
                      <a:pt x="355" y="100"/>
                    </a:lnTo>
                    <a:lnTo>
                      <a:pt x="369" y="133"/>
                    </a:lnTo>
                    <a:lnTo>
                      <a:pt x="378" y="170"/>
                    </a:lnTo>
                    <a:lnTo>
                      <a:pt x="378" y="190"/>
                    </a:lnTo>
                    <a:lnTo>
                      <a:pt x="378" y="209"/>
                    </a:lnTo>
                    <a:lnTo>
                      <a:pt x="369" y="246"/>
                    </a:lnTo>
                    <a:lnTo>
                      <a:pt x="355" y="280"/>
                    </a:lnTo>
                    <a:lnTo>
                      <a:pt x="335" y="311"/>
                    </a:lnTo>
                    <a:lnTo>
                      <a:pt x="310" y="336"/>
                    </a:lnTo>
                    <a:lnTo>
                      <a:pt x="279" y="356"/>
                    </a:lnTo>
                    <a:lnTo>
                      <a:pt x="245" y="370"/>
                    </a:lnTo>
                    <a:lnTo>
                      <a:pt x="208" y="379"/>
                    </a:lnTo>
                    <a:lnTo>
                      <a:pt x="189" y="379"/>
                    </a:lnTo>
                    <a:lnTo>
                      <a:pt x="169" y="379"/>
                    </a:lnTo>
                    <a:lnTo>
                      <a:pt x="132" y="370"/>
                    </a:lnTo>
                    <a:lnTo>
                      <a:pt x="99" y="356"/>
                    </a:lnTo>
                    <a:lnTo>
                      <a:pt x="69" y="336"/>
                    </a:lnTo>
                    <a:lnTo>
                      <a:pt x="42" y="311"/>
                    </a:lnTo>
                    <a:lnTo>
                      <a:pt x="22" y="280"/>
                    </a:lnTo>
                    <a:lnTo>
                      <a:pt x="8" y="246"/>
                    </a:lnTo>
                    <a:lnTo>
                      <a:pt x="1" y="209"/>
                    </a:lnTo>
                    <a:lnTo>
                      <a:pt x="0" y="190"/>
                    </a:lnTo>
                    <a:lnTo>
                      <a:pt x="1" y="170"/>
                    </a:lnTo>
                    <a:lnTo>
                      <a:pt x="8" y="133"/>
                    </a:lnTo>
                    <a:lnTo>
                      <a:pt x="22" y="100"/>
                    </a:lnTo>
                    <a:lnTo>
                      <a:pt x="42" y="69"/>
                    </a:lnTo>
                    <a:lnTo>
                      <a:pt x="69" y="43"/>
                    </a:lnTo>
                    <a:lnTo>
                      <a:pt x="99" y="23"/>
                    </a:lnTo>
                    <a:lnTo>
                      <a:pt x="132" y="9"/>
                    </a:lnTo>
                    <a:lnTo>
                      <a:pt x="169" y="1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0" name="Freeform 103">
                <a:extLst>
                  <a:ext uri="{FF2B5EF4-FFF2-40B4-BE49-F238E27FC236}">
                    <a16:creationId xmlns:a16="http://schemas.microsoft.com/office/drawing/2014/main" id="{51B6F9B1-1C00-0EDA-9957-FA661176ED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9" y="3707"/>
                <a:ext cx="84" cy="147"/>
              </a:xfrm>
              <a:custGeom>
                <a:avLst/>
                <a:gdLst>
                  <a:gd name="T0" fmla="*/ 303 w 675"/>
                  <a:gd name="T1" fmla="*/ 1175 h 1176"/>
                  <a:gd name="T2" fmla="*/ 175 w 675"/>
                  <a:gd name="T3" fmla="*/ 1136 h 1176"/>
                  <a:gd name="T4" fmla="*/ 76 w 675"/>
                  <a:gd name="T5" fmla="*/ 1054 h 1176"/>
                  <a:gd name="T6" fmla="*/ 15 w 675"/>
                  <a:gd name="T7" fmla="*/ 940 h 1176"/>
                  <a:gd name="T8" fmla="*/ 0 w 675"/>
                  <a:gd name="T9" fmla="*/ 838 h 1176"/>
                  <a:gd name="T10" fmla="*/ 176 w 675"/>
                  <a:gd name="T11" fmla="*/ 856 h 1176"/>
                  <a:gd name="T12" fmla="*/ 194 w 675"/>
                  <a:gd name="T13" fmla="*/ 919 h 1176"/>
                  <a:gd name="T14" fmla="*/ 233 w 675"/>
                  <a:gd name="T15" fmla="*/ 965 h 1176"/>
                  <a:gd name="T16" fmla="*/ 287 w 675"/>
                  <a:gd name="T17" fmla="*/ 994 h 1176"/>
                  <a:gd name="T18" fmla="*/ 338 w 675"/>
                  <a:gd name="T19" fmla="*/ 1001 h 1176"/>
                  <a:gd name="T20" fmla="*/ 388 w 675"/>
                  <a:gd name="T21" fmla="*/ 994 h 1176"/>
                  <a:gd name="T22" fmla="*/ 443 w 675"/>
                  <a:gd name="T23" fmla="*/ 965 h 1176"/>
                  <a:gd name="T24" fmla="*/ 482 w 675"/>
                  <a:gd name="T25" fmla="*/ 919 h 1176"/>
                  <a:gd name="T26" fmla="*/ 499 w 675"/>
                  <a:gd name="T27" fmla="*/ 856 h 1176"/>
                  <a:gd name="T28" fmla="*/ 499 w 675"/>
                  <a:gd name="T29" fmla="*/ 821 h 1176"/>
                  <a:gd name="T30" fmla="*/ 482 w 675"/>
                  <a:gd name="T31" fmla="*/ 758 h 1176"/>
                  <a:gd name="T32" fmla="*/ 443 w 675"/>
                  <a:gd name="T33" fmla="*/ 712 h 1176"/>
                  <a:gd name="T34" fmla="*/ 388 w 675"/>
                  <a:gd name="T35" fmla="*/ 683 h 1176"/>
                  <a:gd name="T36" fmla="*/ 338 w 675"/>
                  <a:gd name="T37" fmla="*/ 676 h 1176"/>
                  <a:gd name="T38" fmla="*/ 236 w 675"/>
                  <a:gd name="T39" fmla="*/ 662 h 1176"/>
                  <a:gd name="T40" fmla="*/ 121 w 675"/>
                  <a:gd name="T41" fmla="*/ 600 h 1176"/>
                  <a:gd name="T42" fmla="*/ 40 w 675"/>
                  <a:gd name="T43" fmla="*/ 501 h 1176"/>
                  <a:gd name="T44" fmla="*/ 1 w 675"/>
                  <a:gd name="T45" fmla="*/ 373 h 1176"/>
                  <a:gd name="T46" fmla="*/ 1 w 675"/>
                  <a:gd name="T47" fmla="*/ 303 h 1176"/>
                  <a:gd name="T48" fmla="*/ 40 w 675"/>
                  <a:gd name="T49" fmla="*/ 176 h 1176"/>
                  <a:gd name="T50" fmla="*/ 121 w 675"/>
                  <a:gd name="T51" fmla="*/ 76 h 1176"/>
                  <a:gd name="T52" fmla="*/ 236 w 675"/>
                  <a:gd name="T53" fmla="*/ 15 h 1176"/>
                  <a:gd name="T54" fmla="*/ 338 w 675"/>
                  <a:gd name="T55" fmla="*/ 0 h 1176"/>
                  <a:gd name="T56" fmla="*/ 439 w 675"/>
                  <a:gd name="T57" fmla="*/ 15 h 1176"/>
                  <a:gd name="T58" fmla="*/ 554 w 675"/>
                  <a:gd name="T59" fmla="*/ 76 h 1176"/>
                  <a:gd name="T60" fmla="*/ 636 w 675"/>
                  <a:gd name="T61" fmla="*/ 176 h 1176"/>
                  <a:gd name="T62" fmla="*/ 674 w 675"/>
                  <a:gd name="T63" fmla="*/ 303 h 1176"/>
                  <a:gd name="T64" fmla="*/ 500 w 675"/>
                  <a:gd name="T65" fmla="*/ 339 h 1176"/>
                  <a:gd name="T66" fmla="*/ 493 w 675"/>
                  <a:gd name="T67" fmla="*/ 288 h 1176"/>
                  <a:gd name="T68" fmla="*/ 465 w 675"/>
                  <a:gd name="T69" fmla="*/ 233 h 1176"/>
                  <a:gd name="T70" fmla="*/ 417 w 675"/>
                  <a:gd name="T71" fmla="*/ 195 h 1176"/>
                  <a:gd name="T72" fmla="*/ 355 w 675"/>
                  <a:gd name="T73" fmla="*/ 177 h 1176"/>
                  <a:gd name="T74" fmla="*/ 320 w 675"/>
                  <a:gd name="T75" fmla="*/ 177 h 1176"/>
                  <a:gd name="T76" fmla="*/ 258 w 675"/>
                  <a:gd name="T77" fmla="*/ 195 h 1176"/>
                  <a:gd name="T78" fmla="*/ 210 w 675"/>
                  <a:gd name="T79" fmla="*/ 233 h 1176"/>
                  <a:gd name="T80" fmla="*/ 182 w 675"/>
                  <a:gd name="T81" fmla="*/ 288 h 1176"/>
                  <a:gd name="T82" fmla="*/ 176 w 675"/>
                  <a:gd name="T83" fmla="*/ 339 h 1176"/>
                  <a:gd name="T84" fmla="*/ 182 w 675"/>
                  <a:gd name="T85" fmla="*/ 388 h 1176"/>
                  <a:gd name="T86" fmla="*/ 210 w 675"/>
                  <a:gd name="T87" fmla="*/ 444 h 1176"/>
                  <a:gd name="T88" fmla="*/ 258 w 675"/>
                  <a:gd name="T89" fmla="*/ 483 h 1176"/>
                  <a:gd name="T90" fmla="*/ 320 w 675"/>
                  <a:gd name="T91" fmla="*/ 500 h 1176"/>
                  <a:gd name="T92" fmla="*/ 372 w 675"/>
                  <a:gd name="T93" fmla="*/ 502 h 1176"/>
                  <a:gd name="T94" fmla="*/ 500 w 675"/>
                  <a:gd name="T95" fmla="*/ 540 h 1176"/>
                  <a:gd name="T96" fmla="*/ 599 w 675"/>
                  <a:gd name="T97" fmla="*/ 623 h 1176"/>
                  <a:gd name="T98" fmla="*/ 661 w 675"/>
                  <a:gd name="T99" fmla="*/ 737 h 1176"/>
                  <a:gd name="T100" fmla="*/ 675 w 675"/>
                  <a:gd name="T101" fmla="*/ 838 h 1176"/>
                  <a:gd name="T102" fmla="*/ 661 w 675"/>
                  <a:gd name="T103" fmla="*/ 935 h 1176"/>
                  <a:gd name="T104" fmla="*/ 599 w 675"/>
                  <a:gd name="T105" fmla="*/ 1049 h 1176"/>
                  <a:gd name="T106" fmla="*/ 500 w 675"/>
                  <a:gd name="T107" fmla="*/ 1133 h 1176"/>
                  <a:gd name="T108" fmla="*/ 372 w 675"/>
                  <a:gd name="T109" fmla="*/ 1175 h 1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75" h="1176">
                    <a:moveTo>
                      <a:pt x="338" y="1176"/>
                    </a:moveTo>
                    <a:lnTo>
                      <a:pt x="303" y="1175"/>
                    </a:lnTo>
                    <a:lnTo>
                      <a:pt x="236" y="1162"/>
                    </a:lnTo>
                    <a:lnTo>
                      <a:pt x="175" y="1136"/>
                    </a:lnTo>
                    <a:lnTo>
                      <a:pt x="121" y="1100"/>
                    </a:lnTo>
                    <a:lnTo>
                      <a:pt x="76" y="1054"/>
                    </a:lnTo>
                    <a:lnTo>
                      <a:pt x="40" y="1001"/>
                    </a:lnTo>
                    <a:lnTo>
                      <a:pt x="15" y="940"/>
                    </a:lnTo>
                    <a:lnTo>
                      <a:pt x="1" y="874"/>
                    </a:lnTo>
                    <a:lnTo>
                      <a:pt x="0" y="838"/>
                    </a:lnTo>
                    <a:lnTo>
                      <a:pt x="176" y="838"/>
                    </a:lnTo>
                    <a:lnTo>
                      <a:pt x="176" y="856"/>
                    </a:lnTo>
                    <a:lnTo>
                      <a:pt x="182" y="889"/>
                    </a:lnTo>
                    <a:lnTo>
                      <a:pt x="194" y="919"/>
                    </a:lnTo>
                    <a:lnTo>
                      <a:pt x="210" y="944"/>
                    </a:lnTo>
                    <a:lnTo>
                      <a:pt x="233" y="965"/>
                    </a:lnTo>
                    <a:lnTo>
                      <a:pt x="258" y="982"/>
                    </a:lnTo>
                    <a:lnTo>
                      <a:pt x="287" y="994"/>
                    </a:lnTo>
                    <a:lnTo>
                      <a:pt x="320" y="1000"/>
                    </a:lnTo>
                    <a:lnTo>
                      <a:pt x="338" y="1001"/>
                    </a:lnTo>
                    <a:lnTo>
                      <a:pt x="355" y="1000"/>
                    </a:lnTo>
                    <a:lnTo>
                      <a:pt x="388" y="994"/>
                    </a:lnTo>
                    <a:lnTo>
                      <a:pt x="417" y="982"/>
                    </a:lnTo>
                    <a:lnTo>
                      <a:pt x="443" y="965"/>
                    </a:lnTo>
                    <a:lnTo>
                      <a:pt x="465" y="944"/>
                    </a:lnTo>
                    <a:lnTo>
                      <a:pt x="482" y="919"/>
                    </a:lnTo>
                    <a:lnTo>
                      <a:pt x="493" y="889"/>
                    </a:lnTo>
                    <a:lnTo>
                      <a:pt x="499" y="856"/>
                    </a:lnTo>
                    <a:lnTo>
                      <a:pt x="500" y="838"/>
                    </a:lnTo>
                    <a:lnTo>
                      <a:pt x="499" y="821"/>
                    </a:lnTo>
                    <a:lnTo>
                      <a:pt x="493" y="788"/>
                    </a:lnTo>
                    <a:lnTo>
                      <a:pt x="482" y="758"/>
                    </a:lnTo>
                    <a:lnTo>
                      <a:pt x="465" y="733"/>
                    </a:lnTo>
                    <a:lnTo>
                      <a:pt x="443" y="712"/>
                    </a:lnTo>
                    <a:lnTo>
                      <a:pt x="417" y="695"/>
                    </a:lnTo>
                    <a:lnTo>
                      <a:pt x="388" y="683"/>
                    </a:lnTo>
                    <a:lnTo>
                      <a:pt x="355" y="677"/>
                    </a:lnTo>
                    <a:lnTo>
                      <a:pt x="338" y="676"/>
                    </a:lnTo>
                    <a:lnTo>
                      <a:pt x="303" y="675"/>
                    </a:lnTo>
                    <a:lnTo>
                      <a:pt x="236" y="662"/>
                    </a:lnTo>
                    <a:lnTo>
                      <a:pt x="175" y="637"/>
                    </a:lnTo>
                    <a:lnTo>
                      <a:pt x="121" y="600"/>
                    </a:lnTo>
                    <a:lnTo>
                      <a:pt x="76" y="555"/>
                    </a:lnTo>
                    <a:lnTo>
                      <a:pt x="40" y="501"/>
                    </a:lnTo>
                    <a:lnTo>
                      <a:pt x="15" y="440"/>
                    </a:lnTo>
                    <a:lnTo>
                      <a:pt x="1" y="373"/>
                    </a:lnTo>
                    <a:lnTo>
                      <a:pt x="0" y="339"/>
                    </a:lnTo>
                    <a:lnTo>
                      <a:pt x="1" y="303"/>
                    </a:lnTo>
                    <a:lnTo>
                      <a:pt x="15" y="236"/>
                    </a:lnTo>
                    <a:lnTo>
                      <a:pt x="40" y="176"/>
                    </a:lnTo>
                    <a:lnTo>
                      <a:pt x="76" y="122"/>
                    </a:lnTo>
                    <a:lnTo>
                      <a:pt x="121" y="76"/>
                    </a:lnTo>
                    <a:lnTo>
                      <a:pt x="175" y="41"/>
                    </a:lnTo>
                    <a:lnTo>
                      <a:pt x="236" y="15"/>
                    </a:lnTo>
                    <a:lnTo>
                      <a:pt x="303" y="1"/>
                    </a:lnTo>
                    <a:lnTo>
                      <a:pt x="338" y="0"/>
                    </a:lnTo>
                    <a:lnTo>
                      <a:pt x="372" y="1"/>
                    </a:lnTo>
                    <a:lnTo>
                      <a:pt x="439" y="15"/>
                    </a:lnTo>
                    <a:lnTo>
                      <a:pt x="500" y="41"/>
                    </a:lnTo>
                    <a:lnTo>
                      <a:pt x="554" y="76"/>
                    </a:lnTo>
                    <a:lnTo>
                      <a:pt x="599" y="122"/>
                    </a:lnTo>
                    <a:lnTo>
                      <a:pt x="636" y="176"/>
                    </a:lnTo>
                    <a:lnTo>
                      <a:pt x="661" y="236"/>
                    </a:lnTo>
                    <a:lnTo>
                      <a:pt x="674" y="303"/>
                    </a:lnTo>
                    <a:lnTo>
                      <a:pt x="675" y="339"/>
                    </a:lnTo>
                    <a:lnTo>
                      <a:pt x="500" y="339"/>
                    </a:lnTo>
                    <a:lnTo>
                      <a:pt x="499" y="321"/>
                    </a:lnTo>
                    <a:lnTo>
                      <a:pt x="493" y="288"/>
                    </a:lnTo>
                    <a:lnTo>
                      <a:pt x="482" y="259"/>
                    </a:lnTo>
                    <a:lnTo>
                      <a:pt x="465" y="233"/>
                    </a:lnTo>
                    <a:lnTo>
                      <a:pt x="443" y="211"/>
                    </a:lnTo>
                    <a:lnTo>
                      <a:pt x="417" y="195"/>
                    </a:lnTo>
                    <a:lnTo>
                      <a:pt x="388" y="183"/>
                    </a:lnTo>
                    <a:lnTo>
                      <a:pt x="355" y="177"/>
                    </a:lnTo>
                    <a:lnTo>
                      <a:pt x="338" y="177"/>
                    </a:lnTo>
                    <a:lnTo>
                      <a:pt x="320" y="177"/>
                    </a:lnTo>
                    <a:lnTo>
                      <a:pt x="287" y="183"/>
                    </a:lnTo>
                    <a:lnTo>
                      <a:pt x="258" y="195"/>
                    </a:lnTo>
                    <a:lnTo>
                      <a:pt x="233" y="211"/>
                    </a:lnTo>
                    <a:lnTo>
                      <a:pt x="210" y="233"/>
                    </a:lnTo>
                    <a:lnTo>
                      <a:pt x="194" y="259"/>
                    </a:lnTo>
                    <a:lnTo>
                      <a:pt x="182" y="288"/>
                    </a:lnTo>
                    <a:lnTo>
                      <a:pt x="176" y="321"/>
                    </a:lnTo>
                    <a:lnTo>
                      <a:pt x="176" y="339"/>
                    </a:lnTo>
                    <a:lnTo>
                      <a:pt x="176" y="356"/>
                    </a:lnTo>
                    <a:lnTo>
                      <a:pt x="182" y="388"/>
                    </a:lnTo>
                    <a:lnTo>
                      <a:pt x="194" y="418"/>
                    </a:lnTo>
                    <a:lnTo>
                      <a:pt x="210" y="444"/>
                    </a:lnTo>
                    <a:lnTo>
                      <a:pt x="233" y="465"/>
                    </a:lnTo>
                    <a:lnTo>
                      <a:pt x="258" y="483"/>
                    </a:lnTo>
                    <a:lnTo>
                      <a:pt x="287" y="494"/>
                    </a:lnTo>
                    <a:lnTo>
                      <a:pt x="320" y="500"/>
                    </a:lnTo>
                    <a:lnTo>
                      <a:pt x="338" y="501"/>
                    </a:lnTo>
                    <a:lnTo>
                      <a:pt x="372" y="502"/>
                    </a:lnTo>
                    <a:lnTo>
                      <a:pt x="439" y="515"/>
                    </a:lnTo>
                    <a:lnTo>
                      <a:pt x="500" y="540"/>
                    </a:lnTo>
                    <a:lnTo>
                      <a:pt x="554" y="577"/>
                    </a:lnTo>
                    <a:lnTo>
                      <a:pt x="599" y="623"/>
                    </a:lnTo>
                    <a:lnTo>
                      <a:pt x="636" y="676"/>
                    </a:lnTo>
                    <a:lnTo>
                      <a:pt x="661" y="737"/>
                    </a:lnTo>
                    <a:lnTo>
                      <a:pt x="674" y="803"/>
                    </a:lnTo>
                    <a:lnTo>
                      <a:pt x="675" y="838"/>
                    </a:lnTo>
                    <a:lnTo>
                      <a:pt x="674" y="871"/>
                    </a:lnTo>
                    <a:lnTo>
                      <a:pt x="661" y="935"/>
                    </a:lnTo>
                    <a:lnTo>
                      <a:pt x="636" y="995"/>
                    </a:lnTo>
                    <a:lnTo>
                      <a:pt x="599" y="1049"/>
                    </a:lnTo>
                    <a:lnTo>
                      <a:pt x="554" y="1096"/>
                    </a:lnTo>
                    <a:lnTo>
                      <a:pt x="500" y="1133"/>
                    </a:lnTo>
                    <a:lnTo>
                      <a:pt x="439" y="1161"/>
                    </a:lnTo>
                    <a:lnTo>
                      <a:pt x="372" y="1175"/>
                    </a:lnTo>
                    <a:lnTo>
                      <a:pt x="338" y="1176"/>
                    </a:lnTo>
                    <a:close/>
                  </a:path>
                </a:pathLst>
              </a:cu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1" name="Rectangle 104">
                <a:extLst>
                  <a:ext uri="{FF2B5EF4-FFF2-40B4-BE49-F238E27FC236}">
                    <a16:creationId xmlns:a16="http://schemas.microsoft.com/office/drawing/2014/main" id="{A2E49C32-EF7C-A234-2763-2E558FDC67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692"/>
                <a:ext cx="22" cy="17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2" name="Rectangle 105">
                <a:extLst>
                  <a:ext uri="{FF2B5EF4-FFF2-40B4-BE49-F238E27FC236}">
                    <a16:creationId xmlns:a16="http://schemas.microsoft.com/office/drawing/2014/main" id="{0E2A25A1-4D83-8564-EE03-F785816D8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" y="3851"/>
                <a:ext cx="22" cy="16"/>
              </a:xfrm>
              <a:prstGeom prst="rect">
                <a:avLst/>
              </a:prstGeom>
              <a:solidFill>
                <a:srgbClr val="27335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420C3C6-1067-5F8D-7C05-22635F56A6EA}"/>
              </a:ext>
            </a:extLst>
          </p:cNvPr>
          <p:cNvSpPr/>
          <p:nvPr/>
        </p:nvSpPr>
        <p:spPr>
          <a:xfrm>
            <a:off x="8025846" y="1861004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C5ABDD85-900A-FDA7-B072-BBE7EED925B0}"/>
              </a:ext>
            </a:extLst>
          </p:cNvPr>
          <p:cNvCxnSpPr/>
          <p:nvPr/>
        </p:nvCxnSpPr>
        <p:spPr>
          <a:xfrm>
            <a:off x="8176824" y="3306969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64E8A17-4B4F-456E-E05C-8710F569BDD2}"/>
              </a:ext>
            </a:extLst>
          </p:cNvPr>
          <p:cNvSpPr/>
          <p:nvPr/>
        </p:nvSpPr>
        <p:spPr>
          <a:xfrm>
            <a:off x="8069102" y="3988440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1A30252A-C927-543B-94A5-9D71A1B17D97}"/>
              </a:ext>
            </a:extLst>
          </p:cNvPr>
          <p:cNvCxnSpPr/>
          <p:nvPr/>
        </p:nvCxnSpPr>
        <p:spPr>
          <a:xfrm>
            <a:off x="8220080" y="5434405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3C8255A-855B-F238-BE8F-93B5E401B460}"/>
              </a:ext>
            </a:extLst>
          </p:cNvPr>
          <p:cNvSpPr/>
          <p:nvPr/>
        </p:nvSpPr>
        <p:spPr>
          <a:xfrm>
            <a:off x="1016581" y="1940517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CE8DBD6D-0B87-1D53-0BCD-058F24253441}"/>
              </a:ext>
            </a:extLst>
          </p:cNvPr>
          <p:cNvCxnSpPr/>
          <p:nvPr/>
        </p:nvCxnSpPr>
        <p:spPr>
          <a:xfrm>
            <a:off x="1167559" y="3386482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298A1B65-3120-8C11-9099-67607118CAA1}"/>
              </a:ext>
            </a:extLst>
          </p:cNvPr>
          <p:cNvSpPr/>
          <p:nvPr/>
        </p:nvSpPr>
        <p:spPr>
          <a:xfrm>
            <a:off x="1059837" y="4067953"/>
            <a:ext cx="31381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2FF47E8-5E7B-AAD9-F9DE-FDEB929DC431}"/>
              </a:ext>
            </a:extLst>
          </p:cNvPr>
          <p:cNvCxnSpPr/>
          <p:nvPr/>
        </p:nvCxnSpPr>
        <p:spPr>
          <a:xfrm>
            <a:off x="1210815" y="5513918"/>
            <a:ext cx="2772000" cy="0"/>
          </a:xfrm>
          <a:prstGeom prst="line">
            <a:avLst/>
          </a:prstGeom>
          <a:ln>
            <a:solidFill>
              <a:srgbClr val="BFB2B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969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E4D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A66C47-E9BE-958D-2474-985EA4EC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B413383-4034-71C1-8B1B-FA9089EA9F02}"/>
              </a:ext>
            </a:extLst>
          </p:cNvPr>
          <p:cNvGrpSpPr/>
          <p:nvPr/>
        </p:nvGrpSpPr>
        <p:grpSpPr>
          <a:xfrm>
            <a:off x="218621" y="165100"/>
            <a:ext cx="11754758" cy="6527800"/>
            <a:chOff x="265793" y="207735"/>
            <a:chExt cx="11754758" cy="65278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E819B88B-D9DA-2B85-9BA1-B432AABA8A9F}"/>
                </a:ext>
              </a:extLst>
            </p:cNvPr>
            <p:cNvSpPr/>
            <p:nvPr/>
          </p:nvSpPr>
          <p:spPr>
            <a:xfrm>
              <a:off x="360137" y="311150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rgbClr val="25B1A8"/>
            </a:solidFill>
            <a:ln w="25400">
              <a:solidFill>
                <a:schemeClr val="tx2">
                  <a:lumMod val="50000"/>
                </a:schemeClr>
              </a:solidFill>
            </a:ln>
            <a:effectLst>
              <a:outerShdw dist="889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5EA3C8CF-FBCA-5A13-1E78-E89CB7EAF950}"/>
                </a:ext>
              </a:extLst>
            </p:cNvPr>
            <p:cNvSpPr/>
            <p:nvPr/>
          </p:nvSpPr>
          <p:spPr>
            <a:xfrm>
              <a:off x="265793" y="216807"/>
              <a:ext cx="11660414" cy="6424385"/>
            </a:xfrm>
            <a:prstGeom prst="roundRect">
              <a:avLst>
                <a:gd name="adj" fmla="val 2526"/>
              </a:avLst>
            </a:prstGeom>
            <a:solidFill>
              <a:schemeClr val="bg1"/>
            </a:solid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6DF60D65-DD79-67BE-50D2-DD63772B8D89}"/>
                </a:ext>
              </a:extLst>
            </p:cNvPr>
            <p:cNvSpPr/>
            <p:nvPr/>
          </p:nvSpPr>
          <p:spPr>
            <a:xfrm>
              <a:off x="265793" y="207735"/>
              <a:ext cx="11660414" cy="685800"/>
            </a:xfrm>
            <a:prstGeom prst="round2SameRect">
              <a:avLst/>
            </a:prstGeom>
            <a:pattFill prst="lgGrid">
              <a:fgClr>
                <a:srgbClr val="B4E5E6"/>
              </a:fgClr>
              <a:bgClr>
                <a:srgbClr val="99DADC"/>
              </a:bgClr>
            </a:pattFill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4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DF76344-25A6-6BD4-6E2A-A1C4BABAC2FC}"/>
                </a:ext>
              </a:extLst>
            </p:cNvPr>
            <p:cNvGrpSpPr/>
            <p:nvPr/>
          </p:nvGrpSpPr>
          <p:grpSpPr>
            <a:xfrm>
              <a:off x="10753752" y="423060"/>
              <a:ext cx="996979" cy="255149"/>
              <a:chOff x="9689491" y="466716"/>
              <a:chExt cx="996979" cy="255149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FE49559-0A7F-4E37-7F74-E12A4DD6029E}"/>
                  </a:ext>
                </a:extLst>
              </p:cNvPr>
              <p:cNvSpPr/>
              <p:nvPr/>
            </p:nvSpPr>
            <p:spPr>
              <a:xfrm>
                <a:off x="9689491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DB24138E-136D-4778-D8A3-CF17683CE33F}"/>
                  </a:ext>
                </a:extLst>
              </p:cNvPr>
              <p:cNvSpPr/>
              <p:nvPr/>
            </p:nvSpPr>
            <p:spPr>
              <a:xfrm>
                <a:off x="10063684" y="466716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6424ADD-0631-2B17-F1EC-AAF237A3765E}"/>
                  </a:ext>
                </a:extLst>
              </p:cNvPr>
              <p:cNvSpPr/>
              <p:nvPr/>
            </p:nvSpPr>
            <p:spPr>
              <a:xfrm>
                <a:off x="10437008" y="472403"/>
                <a:ext cx="249462" cy="24946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ko-KR" sz="2400" b="1" i="1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248E040E-0C7A-665D-FE31-DC345B32B742}"/>
                  </a:ext>
                </a:extLst>
              </p:cNvPr>
              <p:cNvSpPr/>
              <p:nvPr/>
            </p:nvSpPr>
            <p:spPr>
              <a:xfrm>
                <a:off x="10132540" y="545008"/>
                <a:ext cx="103983" cy="103983"/>
              </a:xfrm>
              <a:prstGeom prst="ellipse">
                <a:avLst/>
              </a:prstGeom>
              <a:solidFill>
                <a:srgbClr val="FF4E52"/>
              </a:solidFill>
              <a:ln w="22225">
                <a:solidFill>
                  <a:schemeClr val="tx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EB99901-401A-A16C-078F-603B99E4B48A}"/>
                  </a:ext>
                </a:extLst>
              </p:cNvPr>
              <p:cNvSpPr/>
              <p:nvPr/>
            </p:nvSpPr>
            <p:spPr>
              <a:xfrm>
                <a:off x="9760222" y="634215"/>
                <a:ext cx="108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616B1172-A469-341F-41A8-80367BF92CB1}"/>
                  </a:ext>
                </a:extLst>
              </p:cNvPr>
              <p:cNvSpPr/>
              <p:nvPr/>
            </p:nvSpPr>
            <p:spPr>
              <a:xfrm rot="2700000">
                <a:off x="10492447" y="589222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ED39ADF-F4DD-C4D1-7E92-56CCFBBA0973}"/>
                  </a:ext>
                </a:extLst>
              </p:cNvPr>
              <p:cNvSpPr/>
              <p:nvPr/>
            </p:nvSpPr>
            <p:spPr>
              <a:xfrm rot="18900000">
                <a:off x="10492446" y="586380"/>
                <a:ext cx="144000" cy="25200"/>
              </a:xfrm>
              <a:prstGeom prst="rect">
                <a:avLst/>
              </a:prstGeom>
              <a:solidFill>
                <a:schemeClr val="tx2">
                  <a:lumMod val="5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E2635C-8EFD-D7DF-12EA-D489A98891B6}"/>
              </a:ext>
            </a:extLst>
          </p:cNvPr>
          <p:cNvGrpSpPr/>
          <p:nvPr/>
        </p:nvGrpSpPr>
        <p:grpSpPr>
          <a:xfrm>
            <a:off x="1805247" y="2432685"/>
            <a:ext cx="2846547" cy="1446846"/>
            <a:chOff x="1835573" y="2833386"/>
            <a:chExt cx="2846547" cy="1446846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5B0A7FA-A092-014A-99B0-0EFC4AFC046D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3BE4DD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오른쪽 대괄호 4">
              <a:extLst>
                <a:ext uri="{FF2B5EF4-FFF2-40B4-BE49-F238E27FC236}">
                  <a16:creationId xmlns:a16="http://schemas.microsoft.com/office/drawing/2014/main" id="{82FAB2B0-CEBB-2B94-AB4E-2A34DBE5CE68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22225">
              <a:solidFill>
                <a:srgbClr val="3BE4DD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E2704B-B008-AFF2-4D85-07391EB4E5CB}"/>
              </a:ext>
            </a:extLst>
          </p:cNvPr>
          <p:cNvSpPr/>
          <p:nvPr/>
        </p:nvSpPr>
        <p:spPr>
          <a:xfrm>
            <a:off x="2289162" y="3260528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7A62C38E-BE1C-942E-6D19-477512BB7B4D}"/>
              </a:ext>
            </a:extLst>
          </p:cNvPr>
          <p:cNvSpPr>
            <a:spLocks/>
          </p:cNvSpPr>
          <p:nvPr/>
        </p:nvSpPr>
        <p:spPr bwMode="auto">
          <a:xfrm>
            <a:off x="8637419" y="2885089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자유형 23">
            <a:extLst>
              <a:ext uri="{FF2B5EF4-FFF2-40B4-BE49-F238E27FC236}">
                <a16:creationId xmlns:a16="http://schemas.microsoft.com/office/drawing/2014/main" id="{95ACA083-D20D-9561-F682-9E178F20F7F2}"/>
              </a:ext>
            </a:extLst>
          </p:cNvPr>
          <p:cNvSpPr>
            <a:spLocks/>
          </p:cNvSpPr>
          <p:nvPr/>
        </p:nvSpPr>
        <p:spPr bwMode="auto">
          <a:xfrm>
            <a:off x="5901911" y="5016228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C6C7F73-3816-42F5-FB41-A7365E3CF83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44667" y="2885089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236416A-8D84-5B35-24F7-7D8A2835EAF2}"/>
              </a:ext>
            </a:extLst>
          </p:cNvPr>
          <p:cNvGrpSpPr/>
          <p:nvPr/>
        </p:nvGrpSpPr>
        <p:grpSpPr>
          <a:xfrm flipV="1">
            <a:off x="4561002" y="4077014"/>
            <a:ext cx="2846547" cy="1446846"/>
            <a:chOff x="2031517" y="2753557"/>
            <a:chExt cx="2846547" cy="1446846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08DCB33-3532-94DA-91E7-E68F803EBC6F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3BE4DD">
                <a:alpha val="62000"/>
              </a:srgb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오른쪽 대괄호 22">
              <a:extLst>
                <a:ext uri="{FF2B5EF4-FFF2-40B4-BE49-F238E27FC236}">
                  <a16:creationId xmlns:a16="http://schemas.microsoft.com/office/drawing/2014/main" id="{0C07D182-D6E3-7541-8B57-9BA57E55FA4E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2225">
              <a:solidFill>
                <a:srgbClr val="3BE4DD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31E9C93-585A-1C54-EAC8-891FD7A97E83}"/>
              </a:ext>
            </a:extLst>
          </p:cNvPr>
          <p:cNvSpPr/>
          <p:nvPr/>
        </p:nvSpPr>
        <p:spPr>
          <a:xfrm>
            <a:off x="5022677" y="3260527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38EA41A6-A601-5604-C096-79FAE0F3977D}"/>
              </a:ext>
            </a:extLst>
          </p:cNvPr>
          <p:cNvGrpSpPr/>
          <p:nvPr/>
        </p:nvGrpSpPr>
        <p:grpSpPr>
          <a:xfrm>
            <a:off x="7272277" y="2432685"/>
            <a:ext cx="2846547" cy="1446846"/>
            <a:chOff x="7361229" y="2765671"/>
            <a:chExt cx="2846547" cy="1446846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C50EA78-9D5C-9386-8C57-D19D3698B653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오른쪽 대괄호 26">
              <a:extLst>
                <a:ext uri="{FF2B5EF4-FFF2-40B4-BE49-F238E27FC236}">
                  <a16:creationId xmlns:a16="http://schemas.microsoft.com/office/drawing/2014/main" id="{CB463A4E-4681-4D9D-7ED9-162A823DBC2E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19050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B7C197-9544-C476-A5D0-396E16B67035}"/>
              </a:ext>
            </a:extLst>
          </p:cNvPr>
          <p:cNvSpPr/>
          <p:nvPr/>
        </p:nvSpPr>
        <p:spPr>
          <a:xfrm>
            <a:off x="7756192" y="3260526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7A63D4-1182-9967-6B6E-2CD484A103FA}"/>
              </a:ext>
            </a:extLst>
          </p:cNvPr>
          <p:cNvSpPr/>
          <p:nvPr/>
        </p:nvSpPr>
        <p:spPr>
          <a:xfrm>
            <a:off x="4375936" y="1648824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A50CDDE-4871-9071-B144-EBE071EE100E}"/>
              </a:ext>
            </a:extLst>
          </p:cNvPr>
          <p:cNvGrpSpPr/>
          <p:nvPr/>
        </p:nvGrpSpPr>
        <p:grpSpPr>
          <a:xfrm>
            <a:off x="7753760" y="1709946"/>
            <a:ext cx="1900828" cy="478802"/>
            <a:chOff x="753473" y="1336645"/>
            <a:chExt cx="1900828" cy="478802"/>
          </a:xfrm>
        </p:grpSpPr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1FD63189-6D27-5189-51C4-B069DED8C86B}"/>
                </a:ext>
              </a:extLst>
            </p:cNvPr>
            <p:cNvSpPr/>
            <p:nvPr/>
          </p:nvSpPr>
          <p:spPr>
            <a:xfrm>
              <a:off x="753473" y="1377080"/>
              <a:ext cx="1900828" cy="39793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rgbClr val="3BE4DD"/>
              </a:solidFill>
            </a:ln>
            <a:effectLst>
              <a:outerShdw dist="63500" dir="2700000" algn="tl" rotWithShape="0">
                <a:srgbClr val="3BE4DD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3BE4DD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CONTENTS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BE4D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C7733813-9C4A-7227-FFC3-1BAFFF11D167}"/>
                </a:ext>
              </a:extLst>
            </p:cNvPr>
            <p:cNvSpPr/>
            <p:nvPr/>
          </p:nvSpPr>
          <p:spPr>
            <a:xfrm>
              <a:off x="1099949" y="1336645"/>
              <a:ext cx="80870" cy="80870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3BE4DD"/>
              </a:solidFill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435EA52-DBC5-0FBD-DDC0-95B3D53DE513}"/>
                </a:ext>
              </a:extLst>
            </p:cNvPr>
            <p:cNvSpPr/>
            <p:nvPr/>
          </p:nvSpPr>
          <p:spPr>
            <a:xfrm>
              <a:off x="2319948" y="1734577"/>
              <a:ext cx="80870" cy="80870"/>
            </a:xfrm>
            <a:prstGeom prst="ellipse">
              <a:avLst/>
            </a:prstGeom>
            <a:solidFill>
              <a:srgbClr val="3BE4DD"/>
            </a:solidFill>
            <a:ln w="34925">
              <a:noFill/>
            </a:ln>
            <a:effectLst>
              <a:outerShdw sx="200000" sy="200000" algn="ct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926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3BE4DD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228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221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751</Words>
  <Application>Microsoft Office PowerPoint</Application>
  <PresentationFormat>와이드스크린</PresentationFormat>
  <Paragraphs>125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2025-07-01T01:42:45Z</dcterms:created>
  <dcterms:modified xsi:type="dcterms:W3CDTF">2025-07-01T01:49:48Z</dcterms:modified>
</cp:coreProperties>
</file>