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03" r:id="rId2"/>
    <p:sldId id="602" r:id="rId3"/>
    <p:sldId id="597" r:id="rId4"/>
    <p:sldId id="598" r:id="rId5"/>
    <p:sldId id="599" r:id="rId6"/>
    <p:sldId id="6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DD7"/>
    <a:srgbClr val="6A6F7C"/>
    <a:srgbClr val="404040"/>
    <a:srgbClr val="C30601"/>
    <a:srgbClr val="D70501"/>
    <a:srgbClr val="6F0E03"/>
    <a:srgbClr val="FF2A28"/>
    <a:srgbClr val="F66359"/>
    <a:srgbClr val="FBC392"/>
    <a:srgbClr val="FAB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5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A6F7C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43CDD7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2441104"/>
        <c:axId val="-1732447632"/>
      </c:barChart>
      <c:catAx>
        <c:axId val="-17324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732447632"/>
        <c:crosses val="autoZero"/>
        <c:auto val="1"/>
        <c:lblAlgn val="ctr"/>
        <c:lblOffset val="100"/>
        <c:noMultiLvlLbl val="0"/>
      </c:catAx>
      <c:valAx>
        <c:axId val="-173244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73244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43CDD7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1CB"/>
            </a:solidFill>
          </c:spPr>
          <c:dPt>
            <c:idx val="0"/>
            <c:bubble3D val="0"/>
            <c:spPr>
              <a:solidFill>
                <a:srgbClr val="43CDD7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CE0E9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항목 1</c:v>
                </c:pt>
                <c:pt idx="1">
                  <c:v>항목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/>
      <dgm:spPr/>
      <dgm:t>
        <a:bodyPr/>
        <a:lstStyle/>
        <a:p>
          <a:pPr latinLnBrk="1"/>
          <a:endParaRPr lang="ko-KR" altLang="en-US"/>
        </a:p>
      </dgm:t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23F87A0E-4058-4BE9-B99F-2386C14F8EE5}" type="presOf" srcId="{C494751A-EBA1-419E-AF68-938CE70A63B2}" destId="{C5461530-D759-4DC7-9025-C29D8509971E}" srcOrd="0" destOrd="0" presId="urn:microsoft.com/office/officeart/2008/layout/CircularPictureCallout"/>
    <dgm:cxn modelId="{5A2EEF94-5337-4A4A-B360-A971E2DBD78F}" type="presOf" srcId="{7A1169A5-8C00-4443-8754-F726335BA940}" destId="{A7B00BD9-616B-4614-963B-2F6E5D872F57}" srcOrd="0" destOrd="0" presId="urn:microsoft.com/office/officeart/2008/layout/CircularPictureCallout"/>
    <dgm:cxn modelId="{AE843919-BE34-460A-B580-896C772250F7}" type="presOf" srcId="{2DA280C1-AC3C-489F-A271-9A26D32EB7AE}" destId="{4C9EEC05-0CCE-4F99-87E5-D21ABCB6B67F}" srcOrd="0" destOrd="0" presId="urn:microsoft.com/office/officeart/2008/layout/CircularPictureCallout"/>
    <dgm:cxn modelId="{F77CF21B-658C-4D17-8FFB-8AF1313FC59E}" type="presParOf" srcId="{C5461530-D759-4DC7-9025-C29D8509971E}" destId="{D387D2E8-DAB9-4F3D-8608-DCF0D63A4CD5}" srcOrd="0" destOrd="0" presId="urn:microsoft.com/office/officeart/2008/layout/CircularPictureCallout"/>
    <dgm:cxn modelId="{B4E63387-9F4B-4474-8F21-99CC683DBFA6}" type="presParOf" srcId="{D387D2E8-DAB9-4F3D-8608-DCF0D63A4CD5}" destId="{3FA86842-BAAB-4932-8EF0-F7056630F8EB}" srcOrd="0" destOrd="0" presId="urn:microsoft.com/office/officeart/2008/layout/CircularPictureCallout"/>
    <dgm:cxn modelId="{04BCD235-883E-4053-9E51-810EEE4AF60E}" type="presParOf" srcId="{3FA86842-BAAB-4932-8EF0-F7056630F8EB}" destId="{A7B00BD9-616B-4614-963B-2F6E5D872F57}" srcOrd="0" destOrd="0" presId="urn:microsoft.com/office/officeart/2008/layout/CircularPictureCallout"/>
    <dgm:cxn modelId="{BEBD07CC-2111-4884-A1D1-0886BBE5A1D4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/>
      <dgm:spPr/>
      <dgm:t>
        <a:bodyPr/>
        <a:lstStyle/>
        <a:p>
          <a:pPr latinLnBrk="1"/>
          <a:endParaRPr lang="ko-KR" altLang="en-US"/>
        </a:p>
      </dgm:t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62E3EA-FBC5-4563-A7A3-6749DB39F343}" type="presOf" srcId="{7A1169A5-8C00-4443-8754-F726335BA940}" destId="{A7B00BD9-616B-4614-963B-2F6E5D872F57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CEE5EFA9-8F69-4382-8276-18F3DC790E59}" type="presOf" srcId="{C494751A-EBA1-419E-AF68-938CE70A63B2}" destId="{C5461530-D759-4DC7-9025-C29D8509971E}" srcOrd="0" destOrd="0" presId="urn:microsoft.com/office/officeart/2008/layout/CircularPictureCallout"/>
    <dgm:cxn modelId="{AEACB6A6-C7A3-49F9-86FC-0741076A6D4E}" type="presOf" srcId="{2DA280C1-AC3C-489F-A271-9A26D32EB7AE}" destId="{4C9EEC05-0CCE-4F99-87E5-D21ABCB6B67F}" srcOrd="0" destOrd="0" presId="urn:microsoft.com/office/officeart/2008/layout/CircularPictureCallout"/>
    <dgm:cxn modelId="{FE8E09D2-7838-4E3E-B098-F01A80D2F18F}" type="presParOf" srcId="{C5461530-D759-4DC7-9025-C29D8509971E}" destId="{D387D2E8-DAB9-4F3D-8608-DCF0D63A4CD5}" srcOrd="0" destOrd="0" presId="urn:microsoft.com/office/officeart/2008/layout/CircularPictureCallout"/>
    <dgm:cxn modelId="{CFAF3375-4A84-4139-A765-EE616CE39408}" type="presParOf" srcId="{D387D2E8-DAB9-4F3D-8608-DCF0D63A4CD5}" destId="{3FA86842-BAAB-4932-8EF0-F7056630F8EB}" srcOrd="0" destOrd="0" presId="urn:microsoft.com/office/officeart/2008/layout/CircularPictureCallout"/>
    <dgm:cxn modelId="{B2FA375A-1125-41D1-8E79-7AA2F8B1547F}" type="presParOf" srcId="{3FA86842-BAAB-4932-8EF0-F7056630F8EB}" destId="{A7B00BD9-616B-4614-963B-2F6E5D872F57}" srcOrd="0" destOrd="0" presId="urn:microsoft.com/office/officeart/2008/layout/CircularPictureCallout"/>
    <dgm:cxn modelId="{903AE81E-333B-4195-AF39-ADE7C46B6168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/>
      <dgm:spPr/>
      <dgm:t>
        <a:bodyPr/>
        <a:lstStyle/>
        <a:p>
          <a:pPr latinLnBrk="1"/>
          <a:endParaRPr lang="ko-KR" altLang="en-US"/>
        </a:p>
      </dgm:t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FA0A486-7B0F-4851-AFFE-AF4BD7F03B9C}" type="presOf" srcId="{7A1169A5-8C00-4443-8754-F726335BA940}" destId="{A7B00BD9-616B-4614-963B-2F6E5D872F57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D3322289-E567-4B9F-A6F5-10E3772C9D15}" type="presOf" srcId="{2DA280C1-AC3C-489F-A271-9A26D32EB7AE}" destId="{4C9EEC05-0CCE-4F99-87E5-D21ABCB6B67F}" srcOrd="0" destOrd="0" presId="urn:microsoft.com/office/officeart/2008/layout/CircularPictureCallout"/>
    <dgm:cxn modelId="{84F2CBE3-0E21-4D1F-930E-EB344E54572B}" type="presOf" srcId="{C494751A-EBA1-419E-AF68-938CE70A63B2}" destId="{C5461530-D759-4DC7-9025-C29D8509971E}" srcOrd="0" destOrd="0" presId="urn:microsoft.com/office/officeart/2008/layout/CircularPictureCallout"/>
    <dgm:cxn modelId="{8640451B-C768-4ACE-AF60-A3A7B80FCB19}" type="presParOf" srcId="{C5461530-D759-4DC7-9025-C29D8509971E}" destId="{D387D2E8-DAB9-4F3D-8608-DCF0D63A4CD5}" srcOrd="0" destOrd="0" presId="urn:microsoft.com/office/officeart/2008/layout/CircularPictureCallout"/>
    <dgm:cxn modelId="{3C2B5B2A-ADF1-43A5-9344-FEF8E61328FF}" type="presParOf" srcId="{D387D2E8-DAB9-4F3D-8608-DCF0D63A4CD5}" destId="{3FA86842-BAAB-4932-8EF0-F7056630F8EB}" srcOrd="0" destOrd="0" presId="urn:microsoft.com/office/officeart/2008/layout/CircularPictureCallout"/>
    <dgm:cxn modelId="{8F98B8AC-B07E-4F3A-B404-973D9C80A5AC}" type="presParOf" srcId="{3FA86842-BAAB-4932-8EF0-F7056630F8EB}" destId="{A7B00BD9-616B-4614-963B-2F6E5D872F57}" srcOrd="0" destOrd="0" presId="urn:microsoft.com/office/officeart/2008/layout/CircularPictureCallout"/>
    <dgm:cxn modelId="{54A4BC2F-5DDD-40AB-A68F-BEAD3AFC73CB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557683" y="1890472"/>
            <a:ext cx="2859578" cy="2859578"/>
          </a:xfrm>
          <a:prstGeom prst="ellipse">
            <a:avLst/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67, 205, 215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80934" y="1890472"/>
            <a:ext cx="2859578" cy="2859578"/>
          </a:xfrm>
          <a:prstGeom prst="ellipse">
            <a:avLst/>
          </a:pr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106, 111, 124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2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549141" y="3328273"/>
            <a:ext cx="36750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Enjoy </a:t>
            </a:r>
            <a:r>
              <a:rPr lang="en-US" altLang="ko-KR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stylish business and campus life with BIZCAM</a:t>
            </a:r>
            <a:endParaRPr lang="ko-KR" alt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68668" y="2767962"/>
            <a:ext cx="3699088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2400" b="1" i="1" dirty="0">
                <a:solidFill>
                  <a:schemeClr val="bg1"/>
                </a:solidFill>
              </a:rPr>
              <a:t>PPT 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PRESENTATION</a:t>
            </a:r>
            <a:endParaRPr lang="en-US" altLang="ko-KR" sz="2400" b="1" i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88676" y="2371905"/>
            <a:ext cx="1289848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경영학과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82661" y="1820339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1600" b="1" dirty="0" smtClean="0">
                <a:solidFill>
                  <a:srgbClr val="43CDD7"/>
                </a:solidFill>
              </a:rPr>
              <a:t>소속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52725" y="2924713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#201234567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029117" y="2924713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1600" b="1" dirty="0" smtClean="0">
                <a:solidFill>
                  <a:srgbClr val="43CDD7"/>
                </a:solidFill>
              </a:rPr>
              <a:t>학번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576615" y="4091471"/>
            <a:ext cx="997697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#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조땡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780056" y="3538663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43CDD7"/>
                </a:solidFill>
              </a:rPr>
              <a:t>#</a:t>
            </a:r>
            <a:r>
              <a:rPr lang="ko-KR" altLang="en-US" sz="1600" b="1" dirty="0" smtClean="0">
                <a:solidFill>
                  <a:srgbClr val="43CDD7"/>
                </a:solidFill>
              </a:rPr>
              <a:t>이름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03158" y="866275"/>
            <a:ext cx="2869861" cy="27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Enjoy 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stylish business and campus life with BIZCAM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14400" y="360948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schemeClr val="bg1"/>
                </a:solidFill>
              </a:rPr>
              <a:t>PPT </a:t>
            </a:r>
            <a:r>
              <a:rPr lang="en-US" altLang="ko-KR" b="1" i="1" dirty="0" smtClean="0">
                <a:solidFill>
                  <a:schemeClr val="bg1"/>
                </a:solidFill>
              </a:rPr>
              <a:t>PRESENTATION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037595580"/>
              </p:ext>
            </p:extLst>
          </p:nvPr>
        </p:nvGraphicFramePr>
        <p:xfrm>
          <a:off x="541420" y="1991418"/>
          <a:ext cx="489017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071208" y="2590823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32359" y="4853649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213982" y="4139781"/>
            <a:ext cx="650771" cy="650771"/>
            <a:chOff x="6856330" y="5806134"/>
            <a:chExt cx="748389" cy="748389"/>
          </a:xfrm>
        </p:grpSpPr>
        <p:sp>
          <p:nvSpPr>
            <p:cNvPr id="22" name="타원 21"/>
            <p:cNvSpPr/>
            <p:nvPr/>
          </p:nvSpPr>
          <p:spPr>
            <a:xfrm>
              <a:off x="6856330" y="5806134"/>
              <a:ext cx="748389" cy="748389"/>
            </a:xfrm>
            <a:prstGeom prst="ellipse">
              <a:avLst/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grpSp>
          <p:nvGrpSpPr>
            <p:cNvPr id="23" name="Group 28"/>
            <p:cNvGrpSpPr>
              <a:grpSpLocks noChangeAspect="1"/>
            </p:cNvGrpSpPr>
            <p:nvPr/>
          </p:nvGrpSpPr>
          <p:grpSpPr bwMode="auto">
            <a:xfrm>
              <a:off x="7064689" y="6057627"/>
              <a:ext cx="310215" cy="27149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24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9101493" y="1754062"/>
            <a:ext cx="650771" cy="650771"/>
            <a:chOff x="7775194" y="4756399"/>
            <a:chExt cx="748389" cy="748389"/>
          </a:xfrm>
        </p:grpSpPr>
        <p:sp>
          <p:nvSpPr>
            <p:cNvPr id="21" name="타원 20"/>
            <p:cNvSpPr/>
            <p:nvPr/>
          </p:nvSpPr>
          <p:spPr>
            <a:xfrm>
              <a:off x="7775194" y="4756399"/>
              <a:ext cx="748389" cy="748389"/>
            </a:xfrm>
            <a:prstGeom prst="ellipse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8043198" y="4988420"/>
              <a:ext cx="249294" cy="30606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6232359" y="1772879"/>
            <a:ext cx="2717799" cy="2081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50825" y="3854342"/>
            <a:ext cx="2717799" cy="2081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5958" y="878975"/>
            <a:ext cx="2869861" cy="27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Enjoy </a:t>
            </a:r>
            <a:r>
              <a:rPr lang="en-US" altLang="ko-KR" sz="800" i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your stylish business and campus life with BIZCAM</a:t>
            </a:r>
            <a:endParaRPr lang="ko-KR" altLang="en-US" sz="200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67200" y="373648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prstClr val="white"/>
                </a:solidFill>
              </a:rPr>
              <a:t>PPT </a:t>
            </a:r>
            <a:r>
              <a:rPr lang="en-US" altLang="ko-KR" b="1" i="1" dirty="0" smtClean="0">
                <a:solidFill>
                  <a:prstClr val="white"/>
                </a:solidFill>
              </a:rPr>
              <a:t>PRESENTATION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34003" y="2070100"/>
            <a:ext cx="2515631" cy="2273300"/>
          </a:xfrm>
          <a:prstGeom prst="rect">
            <a:avLst/>
          </a:prstGeom>
          <a:solidFill>
            <a:schemeClr val="bg1"/>
          </a:solidFill>
          <a:ln w="19050"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70.1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01003" y="2070100"/>
            <a:ext cx="2515631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70.1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68003" y="2070100"/>
            <a:ext cx="2515631" cy="2273300"/>
          </a:xfrm>
          <a:prstGeom prst="rect">
            <a:avLst/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>
                <a:solidFill>
                  <a:schemeClr val="bg1"/>
                </a:solidFill>
              </a:rPr>
              <a:t>70.1</a:t>
            </a:r>
            <a:r>
              <a:rPr lang="en-US" altLang="ko-KR" sz="2000" b="1" dirty="0">
                <a:solidFill>
                  <a:schemeClr val="bg1"/>
                </a:solidFill>
              </a:rPr>
              <a:t>%</a:t>
            </a:r>
            <a:endParaRPr lang="en-US" altLang="ko-KR" sz="105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bg1"/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835003" y="2070100"/>
            <a:ext cx="2515631" cy="2273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70.1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5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CONTENTS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Enjoy your stylish business and campus life with BIZCAM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838028" y="4658490"/>
            <a:ext cx="419385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Check</a:t>
            </a:r>
            <a:endParaRPr lang="en-US" altLang="ko-KR" b="1" dirty="0">
              <a:solidFill>
                <a:srgbClr val="43CDD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BIZCAM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 rot="1800000">
            <a:off x="6252340" y="4698895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04028" y="4627830"/>
            <a:ext cx="419385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43CDD7"/>
                </a:solidFill>
              </a:rPr>
              <a:t>Check</a:t>
            </a:r>
            <a:endParaRPr lang="en-US" altLang="ko-KR" b="1" dirty="0">
              <a:solidFill>
                <a:srgbClr val="43CDD7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적어요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BIZCAM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자유형 47"/>
          <p:cNvSpPr/>
          <p:nvPr/>
        </p:nvSpPr>
        <p:spPr>
          <a:xfrm rot="1800000">
            <a:off x="918340" y="4668235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9850646"/>
              </p:ext>
            </p:extLst>
          </p:nvPr>
        </p:nvGraphicFramePr>
        <p:xfrm>
          <a:off x="7779322" y="1503068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61634" y="2788773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</a:t>
            </a:r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</a:rPr>
              <a:t>A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349981103"/>
              </p:ext>
            </p:extLst>
          </p:nvPr>
        </p:nvGraphicFramePr>
        <p:xfrm>
          <a:off x="419149" y="1503068"/>
          <a:ext cx="4412678" cy="366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01461" y="2788773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</a:rPr>
              <a:t>A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75766" y="5160129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35941" y="5160129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</a:t>
            </a:r>
            <a:r>
              <a:rPr lang="ko-KR" altLang="en-US" sz="1100" dirty="0" smtClean="0">
                <a:solidFill>
                  <a:prstClr val="white">
                    <a:lumMod val="65000"/>
                  </a:prstClr>
                </a:solidFill>
              </a:rPr>
              <a:t>and campus 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life with BIZCAM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842040" y="935511"/>
            <a:ext cx="2869861" cy="27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Enjoy 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stylish business and campus life with BIZCAM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53282" y="430184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schemeClr val="bg1"/>
                </a:solidFill>
              </a:rPr>
              <a:t>PPT </a:t>
            </a:r>
            <a:r>
              <a:rPr lang="en-US" altLang="ko-KR" b="1" i="1" dirty="0" smtClean="0">
                <a:solidFill>
                  <a:schemeClr val="bg1"/>
                </a:solidFill>
              </a:rPr>
              <a:t>PRESENTATION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3159" y="1835022"/>
            <a:ext cx="1870758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ko-KR" altLang="en-US" b="1" dirty="0" smtClean="0">
                <a:solidFill>
                  <a:prstClr val="white"/>
                </a:solidFill>
              </a:rPr>
              <a:t>서술형 말고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54051" y="2499095"/>
            <a:ext cx="1278541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데이터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44248" y="1835022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단어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53560" y="2499095"/>
            <a:ext cx="1079435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분석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353621" y="3163168"/>
            <a:ext cx="2654300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#</a:t>
            </a:r>
            <a:r>
              <a:rPr lang="ko-KR" altLang="en-US" b="1" dirty="0" smtClean="0">
                <a:solidFill>
                  <a:schemeClr val="bg1"/>
                </a:solidFill>
              </a:rPr>
              <a:t>결과를 </a:t>
            </a:r>
            <a:r>
              <a:rPr lang="ko-KR" altLang="en-US" b="1" dirty="0" err="1" smtClean="0">
                <a:solidFill>
                  <a:schemeClr val="bg1"/>
                </a:solidFill>
              </a:rPr>
              <a:t>헤시</a:t>
            </a:r>
            <a:r>
              <a:rPr lang="ko-KR" altLang="en-US" b="1" dirty="0" smtClean="0">
                <a:solidFill>
                  <a:schemeClr val="bg1"/>
                </a:solidFill>
              </a:rPr>
              <a:t> 태그로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45656" y="3827241"/>
            <a:ext cx="2654300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정리해 보는 건 어때</a:t>
            </a:r>
            <a:r>
              <a:rPr lang="en-US" altLang="ko-KR" b="1" dirty="0" smtClean="0">
                <a:solidFill>
                  <a:srgbClr val="43CDD7"/>
                </a:solidFill>
              </a:rPr>
              <a:t>?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04175" y="4530720"/>
            <a:ext cx="1074991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#</a:t>
            </a:r>
            <a:r>
              <a:rPr lang="ko-KR" altLang="en-US" b="1" dirty="0" err="1" smtClean="0">
                <a:solidFill>
                  <a:schemeClr val="bg1"/>
                </a:solidFill>
              </a:rPr>
              <a:t>심플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65433005"/>
              </p:ext>
            </p:extLst>
          </p:nvPr>
        </p:nvGraphicFramePr>
        <p:xfrm>
          <a:off x="914400" y="1798068"/>
          <a:ext cx="3192950" cy="310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현 5"/>
          <p:cNvSpPr/>
          <p:nvPr/>
        </p:nvSpPr>
        <p:spPr>
          <a:xfrm>
            <a:off x="1005462" y="1849476"/>
            <a:ext cx="3001439" cy="3001440"/>
          </a:xfrm>
          <a:prstGeom prst="chord">
            <a:avLst>
              <a:gd name="adj1" fmla="val 10800656"/>
              <a:gd name="adj2" fmla="val 126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원호 12"/>
          <p:cNvSpPr/>
          <p:nvPr/>
        </p:nvSpPr>
        <p:spPr>
          <a:xfrm>
            <a:off x="1045643" y="1878428"/>
            <a:ext cx="2921078" cy="2921079"/>
          </a:xfrm>
          <a:prstGeom prst="arc">
            <a:avLst>
              <a:gd name="adj1" fmla="val 11885793"/>
              <a:gd name="adj2" fmla="val 20696781"/>
            </a:avLst>
          </a:prstGeom>
          <a:noFill/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2301093" y="2092496"/>
            <a:ext cx="450061" cy="39902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CD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7546" y="2643481"/>
            <a:ext cx="211727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다이어그램 19"/>
          <p:cNvGraphicFramePr/>
          <p:nvPr>
            <p:extLst>
              <p:ext uri="{D42A27DB-BD31-4B8C-83A1-F6EECF244321}">
                <p14:modId xmlns:p14="http://schemas.microsoft.com/office/powerpoint/2010/main" val="691140066"/>
              </p:ext>
            </p:extLst>
          </p:nvPr>
        </p:nvGraphicFramePr>
        <p:xfrm>
          <a:off x="4611323" y="1746658"/>
          <a:ext cx="3192950" cy="310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현 20"/>
          <p:cNvSpPr/>
          <p:nvPr/>
        </p:nvSpPr>
        <p:spPr>
          <a:xfrm>
            <a:off x="4702385" y="1798066"/>
            <a:ext cx="3001439" cy="3001440"/>
          </a:xfrm>
          <a:prstGeom prst="chord">
            <a:avLst>
              <a:gd name="adj1" fmla="val 10800656"/>
              <a:gd name="adj2" fmla="val 126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원호 21"/>
          <p:cNvSpPr/>
          <p:nvPr/>
        </p:nvSpPr>
        <p:spPr>
          <a:xfrm>
            <a:off x="4742566" y="1827019"/>
            <a:ext cx="2921078" cy="2921079"/>
          </a:xfrm>
          <a:prstGeom prst="arc">
            <a:avLst>
              <a:gd name="adj1" fmla="val 11885793"/>
              <a:gd name="adj2" fmla="val 20696781"/>
            </a:avLst>
          </a:prstGeom>
          <a:noFill/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5998016" y="2041087"/>
            <a:ext cx="450061" cy="39902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CD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78662" y="2607296"/>
            <a:ext cx="2826949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아래 살짝 보이는 아이콘을 클릭해 보세요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03158" y="866275"/>
            <a:ext cx="2869861" cy="27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Enjoy 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your stylish business and campus life with BIZCAM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4400" y="360948"/>
            <a:ext cx="3158620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schemeClr val="bg1"/>
                </a:solidFill>
              </a:rPr>
              <a:t>PPT </a:t>
            </a:r>
            <a:r>
              <a:rPr lang="en-US" altLang="ko-KR" b="1" i="1" dirty="0" smtClean="0">
                <a:solidFill>
                  <a:schemeClr val="bg1"/>
                </a:solidFill>
              </a:rPr>
              <a:t>PRESENTATION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graphicFrame>
        <p:nvGraphicFramePr>
          <p:cNvPr id="18" name="다이어그램 17"/>
          <p:cNvGraphicFramePr/>
          <p:nvPr>
            <p:extLst>
              <p:ext uri="{D42A27DB-BD31-4B8C-83A1-F6EECF244321}">
                <p14:modId xmlns:p14="http://schemas.microsoft.com/office/powerpoint/2010/main" val="2849380704"/>
              </p:ext>
            </p:extLst>
          </p:nvPr>
        </p:nvGraphicFramePr>
        <p:xfrm>
          <a:off x="8308246" y="1798066"/>
          <a:ext cx="3192950" cy="310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9" name="현 18"/>
          <p:cNvSpPr/>
          <p:nvPr/>
        </p:nvSpPr>
        <p:spPr>
          <a:xfrm>
            <a:off x="8399308" y="1849474"/>
            <a:ext cx="3001439" cy="3001440"/>
          </a:xfrm>
          <a:prstGeom prst="chord">
            <a:avLst>
              <a:gd name="adj1" fmla="val 10800656"/>
              <a:gd name="adj2" fmla="val 1266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8439489" y="1878427"/>
            <a:ext cx="2921078" cy="2921079"/>
          </a:xfrm>
          <a:prstGeom prst="arc">
            <a:avLst>
              <a:gd name="adj1" fmla="val 11885793"/>
              <a:gd name="adj2" fmla="val 20696781"/>
            </a:avLst>
          </a:prstGeom>
          <a:noFill/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9694939" y="2092495"/>
            <a:ext cx="450061" cy="39902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3CD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841392" y="2643479"/>
            <a:ext cx="211727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</a:t>
            </a:r>
            <a:r>
              <a:rPr lang="ko-KR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18457" y="5195257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ko-KR" altLang="en-US" b="1" dirty="0" smtClean="0">
                <a:solidFill>
                  <a:prstClr val="white"/>
                </a:solidFill>
              </a:rPr>
              <a:t>설명도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339546" y="5195257"/>
            <a:ext cx="96154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그림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48739" y="5852983"/>
            <a:ext cx="133943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ko-KR" altLang="en-US" b="1" dirty="0" smtClean="0">
                <a:solidFill>
                  <a:prstClr val="white"/>
                </a:solidFill>
              </a:rPr>
              <a:t>핵심만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826447" y="5188232"/>
            <a:ext cx="946486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3CDD7"/>
                </a:solidFill>
              </a:rPr>
              <a:t>#TMI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485457" y="5852983"/>
            <a:ext cx="1435293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43CDD7"/>
                </a:solidFill>
              </a:rPr>
              <a:t>#</a:t>
            </a:r>
            <a:r>
              <a:rPr lang="ko-KR" altLang="en-US" b="1" dirty="0" smtClean="0">
                <a:solidFill>
                  <a:srgbClr val="43CDD7"/>
                </a:solidFill>
              </a:rPr>
              <a:t>간단명료</a:t>
            </a:r>
            <a:endParaRPr lang="en-US" altLang="ko-KR" b="1" dirty="0">
              <a:solidFill>
                <a:srgbClr val="43CDD7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00907" y="5188232"/>
            <a:ext cx="2110316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#</a:t>
            </a:r>
            <a:r>
              <a:rPr lang="ko-KR" altLang="en-US" b="1" dirty="0" err="1" smtClean="0">
                <a:solidFill>
                  <a:prstClr val="white"/>
                </a:solidFill>
              </a:rPr>
              <a:t>트랜디함은</a:t>
            </a:r>
            <a:r>
              <a:rPr lang="ko-KR" altLang="en-US" b="1" dirty="0" smtClean="0">
                <a:solidFill>
                  <a:prstClr val="white"/>
                </a:solidFill>
              </a:rPr>
              <a:t> 덤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6345342" y="3442178"/>
            <a:ext cx="986014" cy="439096"/>
          </a:xfrm>
          <a:custGeom>
            <a:avLst/>
            <a:gdLst>
              <a:gd name="connsiteX0" fmla="*/ 157675 w 986014"/>
              <a:gd name="connsiteY0" fmla="*/ 267764 h 439096"/>
              <a:gd name="connsiteX1" fmla="*/ 157675 w 986014"/>
              <a:gd name="connsiteY1" fmla="*/ 267765 h 439096"/>
              <a:gd name="connsiteX2" fmla="*/ 157675 w 986014"/>
              <a:gd name="connsiteY2" fmla="*/ 267765 h 439096"/>
              <a:gd name="connsiteX3" fmla="*/ 20122 w 986014"/>
              <a:gd name="connsiteY3" fmla="*/ 0 h 439096"/>
              <a:gd name="connsiteX4" fmla="*/ 24404 w 986014"/>
              <a:gd name="connsiteY4" fmla="*/ 586 h 439096"/>
              <a:gd name="connsiteX5" fmla="*/ 28654 w 986014"/>
              <a:gd name="connsiteY5" fmla="*/ 2262 h 439096"/>
              <a:gd name="connsiteX6" fmla="*/ 32896 w 986014"/>
              <a:gd name="connsiteY6" fmla="*/ 4877 h 439096"/>
              <a:gd name="connsiteX7" fmla="*/ 36915 w 986014"/>
              <a:gd name="connsiteY7" fmla="*/ 8783 h 439096"/>
              <a:gd name="connsiteX8" fmla="*/ 38870 w 986014"/>
              <a:gd name="connsiteY8" fmla="*/ 11275 h 439096"/>
              <a:gd name="connsiteX9" fmla="*/ 91414 w 986014"/>
              <a:gd name="connsiteY9" fmla="*/ 83051 h 439096"/>
              <a:gd name="connsiteX10" fmla="*/ 93426 w 986014"/>
              <a:gd name="connsiteY10" fmla="*/ 81834 h 439096"/>
              <a:gd name="connsiteX11" fmla="*/ 90506 w 986014"/>
              <a:gd name="connsiteY11" fmla="*/ 77688 h 439096"/>
              <a:gd name="connsiteX12" fmla="*/ 89358 w 986014"/>
              <a:gd name="connsiteY12" fmla="*/ 75962 h 439096"/>
              <a:gd name="connsiteX13" fmla="*/ 88088 w 986014"/>
              <a:gd name="connsiteY13" fmla="*/ 72454 h 439096"/>
              <a:gd name="connsiteX14" fmla="*/ 87713 w 986014"/>
              <a:gd name="connsiteY14" fmla="*/ 68984 h 439096"/>
              <a:gd name="connsiteX15" fmla="*/ 88364 w 986014"/>
              <a:gd name="connsiteY15" fmla="*/ 65457 h 439096"/>
              <a:gd name="connsiteX16" fmla="*/ 89548 w 986014"/>
              <a:gd name="connsiteY16" fmla="*/ 62022 h 439096"/>
              <a:gd name="connsiteX17" fmla="*/ 91524 w 986014"/>
              <a:gd name="connsiteY17" fmla="*/ 58764 h 439096"/>
              <a:gd name="connsiteX18" fmla="*/ 94080 w 986014"/>
              <a:gd name="connsiteY18" fmla="*/ 55763 h 439096"/>
              <a:gd name="connsiteX19" fmla="*/ 96977 w 986014"/>
              <a:gd name="connsiteY19" fmla="*/ 53056 h 439096"/>
              <a:gd name="connsiteX20" fmla="*/ 100278 w 986014"/>
              <a:gd name="connsiteY20" fmla="*/ 50732 h 439096"/>
              <a:gd name="connsiteX21" fmla="*/ 103847 w 986014"/>
              <a:gd name="connsiteY21" fmla="*/ 48885 h 439096"/>
              <a:gd name="connsiteX22" fmla="*/ 107490 w 986014"/>
              <a:gd name="connsiteY22" fmla="*/ 47521 h 439096"/>
              <a:gd name="connsiteX23" fmla="*/ 111223 w 986014"/>
              <a:gd name="connsiteY23" fmla="*/ 46759 h 439096"/>
              <a:gd name="connsiteX24" fmla="*/ 114945 w 986014"/>
              <a:gd name="connsiteY24" fmla="*/ 46739 h 439096"/>
              <a:gd name="connsiteX25" fmla="*/ 118352 w 986014"/>
              <a:gd name="connsiteY25" fmla="*/ 47408 h 439096"/>
              <a:gd name="connsiteX26" fmla="*/ 121626 w 986014"/>
              <a:gd name="connsiteY26" fmla="*/ 48837 h 439096"/>
              <a:gd name="connsiteX27" fmla="*/ 124456 w 986014"/>
              <a:gd name="connsiteY27" fmla="*/ 51246 h 439096"/>
              <a:gd name="connsiteX28" fmla="*/ 125694 w 986014"/>
              <a:gd name="connsiteY28" fmla="*/ 52909 h 439096"/>
              <a:gd name="connsiteX29" fmla="*/ 126322 w 986014"/>
              <a:gd name="connsiteY29" fmla="*/ 53800 h 439096"/>
              <a:gd name="connsiteX30" fmla="*/ 125889 w 986014"/>
              <a:gd name="connsiteY30" fmla="*/ 52238 h 439096"/>
              <a:gd name="connsiteX31" fmla="*/ 125778 w 986014"/>
              <a:gd name="connsiteY31" fmla="*/ 49048 h 439096"/>
              <a:gd name="connsiteX32" fmla="*/ 126364 w 986014"/>
              <a:gd name="connsiteY32" fmla="*/ 45901 h 439096"/>
              <a:gd name="connsiteX33" fmla="*/ 127495 w 986014"/>
              <a:gd name="connsiteY33" fmla="*/ 42771 h 439096"/>
              <a:gd name="connsiteX34" fmla="*/ 129310 w 986014"/>
              <a:gd name="connsiteY34" fmla="*/ 39759 h 439096"/>
              <a:gd name="connsiteX35" fmla="*/ 131567 w 986014"/>
              <a:gd name="connsiteY35" fmla="*/ 36902 h 439096"/>
              <a:gd name="connsiteX36" fmla="*/ 134197 w 986014"/>
              <a:gd name="connsiteY36" fmla="*/ 34383 h 439096"/>
              <a:gd name="connsiteX37" fmla="*/ 137135 w 986014"/>
              <a:gd name="connsiteY37" fmla="*/ 32114 h 439096"/>
              <a:gd name="connsiteX38" fmla="*/ 140281 w 986014"/>
              <a:gd name="connsiteY38" fmla="*/ 30232 h 439096"/>
              <a:gd name="connsiteX39" fmla="*/ 143708 w 986014"/>
              <a:gd name="connsiteY39" fmla="*/ 28752 h 439096"/>
              <a:gd name="connsiteX40" fmla="*/ 147057 w 986014"/>
              <a:gd name="connsiteY40" fmla="*/ 27728 h 439096"/>
              <a:gd name="connsiteX41" fmla="*/ 150572 w 986014"/>
              <a:gd name="connsiteY41" fmla="*/ 27320 h 439096"/>
              <a:gd name="connsiteX42" fmla="*/ 153888 w 986014"/>
              <a:gd name="connsiteY42" fmla="*/ 27387 h 439096"/>
              <a:gd name="connsiteX43" fmla="*/ 157026 w 986014"/>
              <a:gd name="connsiteY43" fmla="*/ 28244 h 439096"/>
              <a:gd name="connsiteX44" fmla="*/ 159940 w 986014"/>
              <a:gd name="connsiteY44" fmla="*/ 29728 h 439096"/>
              <a:gd name="connsiteX45" fmla="*/ 162600 w 986014"/>
              <a:gd name="connsiteY45" fmla="*/ 31990 h 439096"/>
              <a:gd name="connsiteX46" fmla="*/ 163712 w 986014"/>
              <a:gd name="connsiteY46" fmla="*/ 33474 h 439096"/>
              <a:gd name="connsiteX47" fmla="*/ 167071 w 986014"/>
              <a:gd name="connsiteY47" fmla="*/ 38245 h 439096"/>
              <a:gd name="connsiteX48" fmla="*/ 167236 w 986014"/>
              <a:gd name="connsiteY48" fmla="*/ 38195 h 439096"/>
              <a:gd name="connsiteX49" fmla="*/ 166327 w 986014"/>
              <a:gd name="connsiteY49" fmla="*/ 35767 h 439096"/>
              <a:gd name="connsiteX50" fmla="*/ 165717 w 986014"/>
              <a:gd name="connsiteY50" fmla="*/ 31395 h 439096"/>
              <a:gd name="connsiteX51" fmla="*/ 166333 w 986014"/>
              <a:gd name="connsiteY51" fmla="*/ 27627 h 439096"/>
              <a:gd name="connsiteX52" fmla="*/ 168004 w 986014"/>
              <a:gd name="connsiteY52" fmla="*/ 24316 h 439096"/>
              <a:gd name="connsiteX53" fmla="*/ 170498 w 986014"/>
              <a:gd name="connsiteY53" fmla="*/ 21226 h 439096"/>
              <a:gd name="connsiteX54" fmla="*/ 173471 w 986014"/>
              <a:gd name="connsiteY54" fmla="*/ 18532 h 439096"/>
              <a:gd name="connsiteX55" fmla="*/ 178568 w 986014"/>
              <a:gd name="connsiteY55" fmla="*/ 14876 h 439096"/>
              <a:gd name="connsiteX56" fmla="*/ 181913 w 986014"/>
              <a:gd name="connsiteY56" fmla="*/ 12521 h 439096"/>
              <a:gd name="connsiteX57" fmla="*/ 183434 w 986014"/>
              <a:gd name="connsiteY57" fmla="*/ 11649 h 439096"/>
              <a:gd name="connsiteX58" fmla="*/ 186573 w 986014"/>
              <a:gd name="connsiteY58" fmla="*/ 10706 h 439096"/>
              <a:gd name="connsiteX59" fmla="*/ 190245 w 986014"/>
              <a:gd name="connsiteY59" fmla="*/ 10521 h 439096"/>
              <a:gd name="connsiteX60" fmla="*/ 194121 w 986014"/>
              <a:gd name="connsiteY60" fmla="*/ 11193 h 439096"/>
              <a:gd name="connsiteX61" fmla="*/ 198271 w 986014"/>
              <a:gd name="connsiteY61" fmla="*/ 12539 h 439096"/>
              <a:gd name="connsiteX62" fmla="*/ 202570 w 986014"/>
              <a:gd name="connsiteY62" fmla="*/ 14381 h 439096"/>
              <a:gd name="connsiteX63" fmla="*/ 209291 w 986014"/>
              <a:gd name="connsiteY63" fmla="*/ 18051 h 439096"/>
              <a:gd name="connsiteX64" fmla="*/ 218127 w 986014"/>
              <a:gd name="connsiteY64" fmla="*/ 23967 h 439096"/>
              <a:gd name="connsiteX65" fmla="*/ 226433 w 986014"/>
              <a:gd name="connsiteY65" fmla="*/ 30457 h 439096"/>
              <a:gd name="connsiteX66" fmla="*/ 237055 w 986014"/>
              <a:gd name="connsiteY66" fmla="*/ 39384 h 439096"/>
              <a:gd name="connsiteX67" fmla="*/ 241385 w 986014"/>
              <a:gd name="connsiteY67" fmla="*/ 43070 h 439096"/>
              <a:gd name="connsiteX68" fmla="*/ 243951 w 986014"/>
              <a:gd name="connsiteY68" fmla="*/ 45198 h 439096"/>
              <a:gd name="connsiteX69" fmla="*/ 248852 w 986014"/>
              <a:gd name="connsiteY69" fmla="*/ 49884 h 439096"/>
              <a:gd name="connsiteX70" fmla="*/ 255906 w 986014"/>
              <a:gd name="connsiteY70" fmla="*/ 57722 h 439096"/>
              <a:gd name="connsiteX71" fmla="*/ 264614 w 986014"/>
              <a:gd name="connsiteY71" fmla="*/ 69330 h 439096"/>
              <a:gd name="connsiteX72" fmla="*/ 272712 w 986014"/>
              <a:gd name="connsiteY72" fmla="*/ 81968 h 439096"/>
              <a:gd name="connsiteX73" fmla="*/ 284088 w 986014"/>
              <a:gd name="connsiteY73" fmla="*/ 102102 h 439096"/>
              <a:gd name="connsiteX74" fmla="*/ 285704 w 986014"/>
              <a:gd name="connsiteY74" fmla="*/ 105176 h 439096"/>
              <a:gd name="connsiteX75" fmla="*/ 329006 w 986014"/>
              <a:gd name="connsiteY75" fmla="*/ 96434 h 439096"/>
              <a:gd name="connsiteX76" fmla="*/ 814683 w 986014"/>
              <a:gd name="connsiteY76" fmla="*/ 96434 h 439096"/>
              <a:gd name="connsiteX77" fmla="*/ 986014 w 986014"/>
              <a:gd name="connsiteY77" fmla="*/ 267765 h 439096"/>
              <a:gd name="connsiteX78" fmla="*/ 986013 w 986014"/>
              <a:gd name="connsiteY78" fmla="*/ 267765 h 439096"/>
              <a:gd name="connsiteX79" fmla="*/ 814682 w 986014"/>
              <a:gd name="connsiteY79" fmla="*/ 439096 h 439096"/>
              <a:gd name="connsiteX80" fmla="*/ 329006 w 986014"/>
              <a:gd name="connsiteY80" fmla="*/ 439095 h 439096"/>
              <a:gd name="connsiteX81" fmla="*/ 171139 w 986014"/>
              <a:gd name="connsiteY81" fmla="*/ 334454 h 439096"/>
              <a:gd name="connsiteX82" fmla="*/ 157675 w 986014"/>
              <a:gd name="connsiteY82" fmla="*/ 267765 h 439096"/>
              <a:gd name="connsiteX83" fmla="*/ 162704 w 986014"/>
              <a:gd name="connsiteY83" fmla="*/ 242858 h 439096"/>
              <a:gd name="connsiteX84" fmla="*/ 158148 w 986014"/>
              <a:gd name="connsiteY84" fmla="*/ 241673 h 439096"/>
              <a:gd name="connsiteX85" fmla="*/ 148053 w 986014"/>
              <a:gd name="connsiteY85" fmla="*/ 238043 h 439096"/>
              <a:gd name="connsiteX86" fmla="*/ 142819 w 986014"/>
              <a:gd name="connsiteY86" fmla="*/ 235727 h 439096"/>
              <a:gd name="connsiteX87" fmla="*/ 139146 w 986014"/>
              <a:gd name="connsiteY87" fmla="*/ 234111 h 439096"/>
              <a:gd name="connsiteX88" fmla="*/ 131651 w 986014"/>
              <a:gd name="connsiteY88" fmla="*/ 231520 h 439096"/>
              <a:gd name="connsiteX89" fmla="*/ 124113 w 986014"/>
              <a:gd name="connsiteY89" fmla="*/ 229625 h 439096"/>
              <a:gd name="connsiteX90" fmla="*/ 116545 w 986014"/>
              <a:gd name="connsiteY90" fmla="*/ 228352 h 439096"/>
              <a:gd name="connsiteX91" fmla="*/ 108960 w 986014"/>
              <a:gd name="connsiteY91" fmla="*/ 227624 h 439096"/>
              <a:gd name="connsiteX92" fmla="*/ 101511 w 986014"/>
              <a:gd name="connsiteY92" fmla="*/ 227467 h 439096"/>
              <a:gd name="connsiteX93" fmla="*/ 94224 w 986014"/>
              <a:gd name="connsiteY93" fmla="*/ 227730 h 439096"/>
              <a:gd name="connsiteX94" fmla="*/ 87189 w 986014"/>
              <a:gd name="connsiteY94" fmla="*/ 228349 h 439096"/>
              <a:gd name="connsiteX95" fmla="*/ 77135 w 986014"/>
              <a:gd name="connsiteY95" fmla="*/ 229893 h 439096"/>
              <a:gd name="connsiteX96" fmla="*/ 65087 w 986014"/>
              <a:gd name="connsiteY96" fmla="*/ 232774 h 439096"/>
              <a:gd name="connsiteX97" fmla="*/ 55074 w 986014"/>
              <a:gd name="connsiteY97" fmla="*/ 235891 h 439096"/>
              <a:gd name="connsiteX98" fmla="*/ 47615 w 986014"/>
              <a:gd name="connsiteY98" fmla="*/ 238942 h 439096"/>
              <a:gd name="connsiteX99" fmla="*/ 45058 w 986014"/>
              <a:gd name="connsiteY99" fmla="*/ 240143 h 439096"/>
              <a:gd name="connsiteX100" fmla="*/ 43862 w 986014"/>
              <a:gd name="connsiteY100" fmla="*/ 240718 h 439096"/>
              <a:gd name="connsiteX101" fmla="*/ 41277 w 986014"/>
              <a:gd name="connsiteY101" fmla="*/ 241405 h 439096"/>
              <a:gd name="connsiteX102" fmla="*/ 38449 w 986014"/>
              <a:gd name="connsiteY102" fmla="*/ 241462 h 439096"/>
              <a:gd name="connsiteX103" fmla="*/ 35351 w 986014"/>
              <a:gd name="connsiteY103" fmla="*/ 241042 h 439096"/>
              <a:gd name="connsiteX104" fmla="*/ 32288 w 986014"/>
              <a:gd name="connsiteY104" fmla="*/ 240198 h 439096"/>
              <a:gd name="connsiteX105" fmla="*/ 29349 w 986014"/>
              <a:gd name="connsiteY105" fmla="*/ 238866 h 439096"/>
              <a:gd name="connsiteX106" fmla="*/ 26578 w 986014"/>
              <a:gd name="connsiteY106" fmla="*/ 237016 h 439096"/>
              <a:gd name="connsiteX107" fmla="*/ 24209 w 986014"/>
              <a:gd name="connsiteY107" fmla="*/ 234883 h 439096"/>
              <a:gd name="connsiteX108" fmla="*/ 22249 w 986014"/>
              <a:gd name="connsiteY108" fmla="*/ 232195 h 439096"/>
              <a:gd name="connsiteX109" fmla="*/ 20888 w 986014"/>
              <a:gd name="connsiteY109" fmla="*/ 229219 h 439096"/>
              <a:gd name="connsiteX110" fmla="*/ 20258 w 986014"/>
              <a:gd name="connsiteY110" fmla="*/ 225861 h 439096"/>
              <a:gd name="connsiteX111" fmla="*/ 20449 w 986014"/>
              <a:gd name="connsiteY111" fmla="*/ 222058 h 439096"/>
              <a:gd name="connsiteX112" fmla="*/ 21631 w 986014"/>
              <a:gd name="connsiteY112" fmla="*/ 217958 h 439096"/>
              <a:gd name="connsiteX113" fmla="*/ 23835 w 986014"/>
              <a:gd name="connsiteY113" fmla="*/ 213604 h 439096"/>
              <a:gd name="connsiteX114" fmla="*/ 27272 w 986014"/>
              <a:gd name="connsiteY114" fmla="*/ 208916 h 439096"/>
              <a:gd name="connsiteX115" fmla="*/ 31986 w 986014"/>
              <a:gd name="connsiteY115" fmla="*/ 203863 h 439096"/>
              <a:gd name="connsiteX116" fmla="*/ 34978 w 986014"/>
              <a:gd name="connsiteY116" fmla="*/ 201290 h 439096"/>
              <a:gd name="connsiteX117" fmla="*/ 38045 w 986014"/>
              <a:gd name="connsiteY117" fmla="*/ 198730 h 439096"/>
              <a:gd name="connsiteX118" fmla="*/ 44360 w 986014"/>
              <a:gd name="connsiteY118" fmla="*/ 194149 h 439096"/>
              <a:gd name="connsiteX119" fmla="*/ 50726 w 986014"/>
              <a:gd name="connsiteY119" fmla="*/ 190400 h 439096"/>
              <a:gd name="connsiteX120" fmla="*/ 57000 w 986014"/>
              <a:gd name="connsiteY120" fmla="*/ 187183 h 439096"/>
              <a:gd name="connsiteX121" fmla="*/ 63212 w 986014"/>
              <a:gd name="connsiteY121" fmla="*/ 184542 h 439096"/>
              <a:gd name="connsiteX122" fmla="*/ 69288 w 986014"/>
              <a:gd name="connsiteY122" fmla="*/ 182465 h 439096"/>
              <a:gd name="connsiteX123" fmla="*/ 77959 w 986014"/>
              <a:gd name="connsiteY123" fmla="*/ 180093 h 439096"/>
              <a:gd name="connsiteX124" fmla="*/ 88356 w 986014"/>
              <a:gd name="connsiteY124" fmla="*/ 178374 h 439096"/>
              <a:gd name="connsiteX125" fmla="*/ 96965 w 986014"/>
              <a:gd name="connsiteY125" fmla="*/ 177714 h 439096"/>
              <a:gd name="connsiteX126" fmla="*/ 105638 w 986014"/>
              <a:gd name="connsiteY126" fmla="*/ 177809 h 439096"/>
              <a:gd name="connsiteX127" fmla="*/ 106943 w 986014"/>
              <a:gd name="connsiteY127" fmla="*/ 177958 h 439096"/>
              <a:gd name="connsiteX128" fmla="*/ 7638 w 986014"/>
              <a:gd name="connsiteY128" fmla="*/ 36936 h 439096"/>
              <a:gd name="connsiteX129" fmla="*/ 5581 w 986014"/>
              <a:gd name="connsiteY129" fmla="*/ 34583 h 439096"/>
              <a:gd name="connsiteX130" fmla="*/ 2575 w 986014"/>
              <a:gd name="connsiteY130" fmla="*/ 30030 h 439096"/>
              <a:gd name="connsiteX131" fmla="*/ 749 w 986014"/>
              <a:gd name="connsiteY131" fmla="*/ 25447 h 439096"/>
              <a:gd name="connsiteX132" fmla="*/ 0 w 986014"/>
              <a:gd name="connsiteY132" fmla="*/ 20973 h 439096"/>
              <a:gd name="connsiteX133" fmla="*/ 194 w 986014"/>
              <a:gd name="connsiteY133" fmla="*/ 16701 h 439096"/>
              <a:gd name="connsiteX134" fmla="*/ 1242 w 986014"/>
              <a:gd name="connsiteY134" fmla="*/ 12695 h 439096"/>
              <a:gd name="connsiteX135" fmla="*/ 3118 w 986014"/>
              <a:gd name="connsiteY135" fmla="*/ 9106 h 439096"/>
              <a:gd name="connsiteX136" fmla="*/ 5581 w 986014"/>
              <a:gd name="connsiteY136" fmla="*/ 5971 h 439096"/>
              <a:gd name="connsiteX137" fmla="*/ 8635 w 986014"/>
              <a:gd name="connsiteY137" fmla="*/ 3487 h 439096"/>
              <a:gd name="connsiteX138" fmla="*/ 12187 w 986014"/>
              <a:gd name="connsiteY138" fmla="*/ 1520 h 439096"/>
              <a:gd name="connsiteX139" fmla="*/ 16030 w 986014"/>
              <a:gd name="connsiteY139" fmla="*/ 347 h 43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986014" h="439096">
                <a:moveTo>
                  <a:pt x="157675" y="267764"/>
                </a:moveTo>
                <a:lnTo>
                  <a:pt x="157675" y="267765"/>
                </a:lnTo>
                <a:lnTo>
                  <a:pt x="157675" y="267765"/>
                </a:lnTo>
                <a:close/>
                <a:moveTo>
                  <a:pt x="20122" y="0"/>
                </a:moveTo>
                <a:lnTo>
                  <a:pt x="24404" y="586"/>
                </a:lnTo>
                <a:lnTo>
                  <a:pt x="28654" y="2262"/>
                </a:lnTo>
                <a:lnTo>
                  <a:pt x="32896" y="4877"/>
                </a:lnTo>
                <a:lnTo>
                  <a:pt x="36915" y="8783"/>
                </a:lnTo>
                <a:lnTo>
                  <a:pt x="38870" y="11275"/>
                </a:lnTo>
                <a:lnTo>
                  <a:pt x="91414" y="83051"/>
                </a:lnTo>
                <a:lnTo>
                  <a:pt x="93426" y="81834"/>
                </a:lnTo>
                <a:lnTo>
                  <a:pt x="90506" y="77688"/>
                </a:lnTo>
                <a:lnTo>
                  <a:pt x="89358" y="75962"/>
                </a:lnTo>
                <a:lnTo>
                  <a:pt x="88088" y="72454"/>
                </a:lnTo>
                <a:lnTo>
                  <a:pt x="87713" y="68984"/>
                </a:lnTo>
                <a:lnTo>
                  <a:pt x="88364" y="65457"/>
                </a:lnTo>
                <a:lnTo>
                  <a:pt x="89548" y="62022"/>
                </a:lnTo>
                <a:lnTo>
                  <a:pt x="91524" y="58764"/>
                </a:lnTo>
                <a:lnTo>
                  <a:pt x="94080" y="55763"/>
                </a:lnTo>
                <a:lnTo>
                  <a:pt x="96977" y="53056"/>
                </a:lnTo>
                <a:lnTo>
                  <a:pt x="100278" y="50732"/>
                </a:lnTo>
                <a:lnTo>
                  <a:pt x="103847" y="48885"/>
                </a:lnTo>
                <a:lnTo>
                  <a:pt x="107490" y="47521"/>
                </a:lnTo>
                <a:lnTo>
                  <a:pt x="111223" y="46759"/>
                </a:lnTo>
                <a:lnTo>
                  <a:pt x="114945" y="46739"/>
                </a:lnTo>
                <a:lnTo>
                  <a:pt x="118352" y="47408"/>
                </a:lnTo>
                <a:lnTo>
                  <a:pt x="121626" y="48837"/>
                </a:lnTo>
                <a:lnTo>
                  <a:pt x="124456" y="51246"/>
                </a:lnTo>
                <a:lnTo>
                  <a:pt x="125694" y="52909"/>
                </a:lnTo>
                <a:lnTo>
                  <a:pt x="126322" y="53800"/>
                </a:lnTo>
                <a:lnTo>
                  <a:pt x="125889" y="52238"/>
                </a:lnTo>
                <a:lnTo>
                  <a:pt x="125778" y="49048"/>
                </a:lnTo>
                <a:lnTo>
                  <a:pt x="126364" y="45901"/>
                </a:lnTo>
                <a:lnTo>
                  <a:pt x="127495" y="42771"/>
                </a:lnTo>
                <a:lnTo>
                  <a:pt x="129310" y="39759"/>
                </a:lnTo>
                <a:lnTo>
                  <a:pt x="131567" y="36902"/>
                </a:lnTo>
                <a:lnTo>
                  <a:pt x="134197" y="34383"/>
                </a:lnTo>
                <a:lnTo>
                  <a:pt x="137135" y="32114"/>
                </a:lnTo>
                <a:lnTo>
                  <a:pt x="140281" y="30232"/>
                </a:lnTo>
                <a:lnTo>
                  <a:pt x="143708" y="28752"/>
                </a:lnTo>
                <a:lnTo>
                  <a:pt x="147057" y="27728"/>
                </a:lnTo>
                <a:lnTo>
                  <a:pt x="150572" y="27320"/>
                </a:lnTo>
                <a:lnTo>
                  <a:pt x="153888" y="27387"/>
                </a:lnTo>
                <a:lnTo>
                  <a:pt x="157026" y="28244"/>
                </a:lnTo>
                <a:lnTo>
                  <a:pt x="159940" y="29728"/>
                </a:lnTo>
                <a:lnTo>
                  <a:pt x="162600" y="31990"/>
                </a:lnTo>
                <a:lnTo>
                  <a:pt x="163712" y="33474"/>
                </a:lnTo>
                <a:lnTo>
                  <a:pt x="167071" y="38245"/>
                </a:lnTo>
                <a:lnTo>
                  <a:pt x="167236" y="38195"/>
                </a:lnTo>
                <a:lnTo>
                  <a:pt x="166327" y="35767"/>
                </a:lnTo>
                <a:lnTo>
                  <a:pt x="165717" y="31395"/>
                </a:lnTo>
                <a:lnTo>
                  <a:pt x="166333" y="27627"/>
                </a:lnTo>
                <a:lnTo>
                  <a:pt x="168004" y="24316"/>
                </a:lnTo>
                <a:lnTo>
                  <a:pt x="170498" y="21226"/>
                </a:lnTo>
                <a:lnTo>
                  <a:pt x="173471" y="18532"/>
                </a:lnTo>
                <a:lnTo>
                  <a:pt x="178568" y="14876"/>
                </a:lnTo>
                <a:lnTo>
                  <a:pt x="181913" y="12521"/>
                </a:lnTo>
                <a:lnTo>
                  <a:pt x="183434" y="11649"/>
                </a:lnTo>
                <a:lnTo>
                  <a:pt x="186573" y="10706"/>
                </a:lnTo>
                <a:lnTo>
                  <a:pt x="190245" y="10521"/>
                </a:lnTo>
                <a:lnTo>
                  <a:pt x="194121" y="11193"/>
                </a:lnTo>
                <a:lnTo>
                  <a:pt x="198271" y="12539"/>
                </a:lnTo>
                <a:lnTo>
                  <a:pt x="202570" y="14381"/>
                </a:lnTo>
                <a:lnTo>
                  <a:pt x="209291" y="18051"/>
                </a:lnTo>
                <a:lnTo>
                  <a:pt x="218127" y="23967"/>
                </a:lnTo>
                <a:lnTo>
                  <a:pt x="226433" y="30457"/>
                </a:lnTo>
                <a:lnTo>
                  <a:pt x="237055" y="39384"/>
                </a:lnTo>
                <a:lnTo>
                  <a:pt x="241385" y="43070"/>
                </a:lnTo>
                <a:lnTo>
                  <a:pt x="243951" y="45198"/>
                </a:lnTo>
                <a:lnTo>
                  <a:pt x="248852" y="49884"/>
                </a:lnTo>
                <a:lnTo>
                  <a:pt x="255906" y="57722"/>
                </a:lnTo>
                <a:lnTo>
                  <a:pt x="264614" y="69330"/>
                </a:lnTo>
                <a:lnTo>
                  <a:pt x="272712" y="81968"/>
                </a:lnTo>
                <a:lnTo>
                  <a:pt x="284088" y="102102"/>
                </a:lnTo>
                <a:lnTo>
                  <a:pt x="285704" y="105176"/>
                </a:lnTo>
                <a:lnTo>
                  <a:pt x="329006" y="96434"/>
                </a:lnTo>
                <a:lnTo>
                  <a:pt x="814683" y="96434"/>
                </a:lnTo>
                <a:cubicBezTo>
                  <a:pt x="909306" y="96434"/>
                  <a:pt x="986014" y="173142"/>
                  <a:pt x="986014" y="267765"/>
                </a:cubicBezTo>
                <a:lnTo>
                  <a:pt x="986013" y="267765"/>
                </a:lnTo>
                <a:cubicBezTo>
                  <a:pt x="986013" y="362388"/>
                  <a:pt x="909305" y="439096"/>
                  <a:pt x="814682" y="439096"/>
                </a:cubicBezTo>
                <a:lnTo>
                  <a:pt x="329006" y="439095"/>
                </a:lnTo>
                <a:cubicBezTo>
                  <a:pt x="258039" y="439095"/>
                  <a:pt x="197149" y="395947"/>
                  <a:pt x="171139" y="334454"/>
                </a:cubicBezTo>
                <a:lnTo>
                  <a:pt x="157675" y="267765"/>
                </a:lnTo>
                <a:lnTo>
                  <a:pt x="162704" y="242858"/>
                </a:lnTo>
                <a:lnTo>
                  <a:pt x="158148" y="241673"/>
                </a:lnTo>
                <a:lnTo>
                  <a:pt x="148053" y="238043"/>
                </a:lnTo>
                <a:lnTo>
                  <a:pt x="142819" y="235727"/>
                </a:lnTo>
                <a:lnTo>
                  <a:pt x="139146" y="234111"/>
                </a:lnTo>
                <a:lnTo>
                  <a:pt x="131651" y="231520"/>
                </a:lnTo>
                <a:lnTo>
                  <a:pt x="124113" y="229625"/>
                </a:lnTo>
                <a:lnTo>
                  <a:pt x="116545" y="228352"/>
                </a:lnTo>
                <a:lnTo>
                  <a:pt x="108960" y="227624"/>
                </a:lnTo>
                <a:lnTo>
                  <a:pt x="101511" y="227467"/>
                </a:lnTo>
                <a:lnTo>
                  <a:pt x="94224" y="227730"/>
                </a:lnTo>
                <a:lnTo>
                  <a:pt x="87189" y="228349"/>
                </a:lnTo>
                <a:lnTo>
                  <a:pt x="77135" y="229893"/>
                </a:lnTo>
                <a:lnTo>
                  <a:pt x="65087" y="232774"/>
                </a:lnTo>
                <a:lnTo>
                  <a:pt x="55074" y="235891"/>
                </a:lnTo>
                <a:lnTo>
                  <a:pt x="47615" y="238942"/>
                </a:lnTo>
                <a:lnTo>
                  <a:pt x="45058" y="240143"/>
                </a:lnTo>
                <a:lnTo>
                  <a:pt x="43862" y="240718"/>
                </a:lnTo>
                <a:lnTo>
                  <a:pt x="41277" y="241405"/>
                </a:lnTo>
                <a:lnTo>
                  <a:pt x="38449" y="241462"/>
                </a:lnTo>
                <a:lnTo>
                  <a:pt x="35351" y="241042"/>
                </a:lnTo>
                <a:lnTo>
                  <a:pt x="32288" y="240198"/>
                </a:lnTo>
                <a:lnTo>
                  <a:pt x="29349" y="238866"/>
                </a:lnTo>
                <a:lnTo>
                  <a:pt x="26578" y="237016"/>
                </a:lnTo>
                <a:lnTo>
                  <a:pt x="24209" y="234883"/>
                </a:lnTo>
                <a:lnTo>
                  <a:pt x="22249" y="232195"/>
                </a:lnTo>
                <a:lnTo>
                  <a:pt x="20888" y="229219"/>
                </a:lnTo>
                <a:lnTo>
                  <a:pt x="20258" y="225861"/>
                </a:lnTo>
                <a:lnTo>
                  <a:pt x="20449" y="222058"/>
                </a:lnTo>
                <a:lnTo>
                  <a:pt x="21631" y="217958"/>
                </a:lnTo>
                <a:lnTo>
                  <a:pt x="23835" y="213604"/>
                </a:lnTo>
                <a:lnTo>
                  <a:pt x="27272" y="208916"/>
                </a:lnTo>
                <a:lnTo>
                  <a:pt x="31986" y="203863"/>
                </a:lnTo>
                <a:lnTo>
                  <a:pt x="34978" y="201290"/>
                </a:lnTo>
                <a:lnTo>
                  <a:pt x="38045" y="198730"/>
                </a:lnTo>
                <a:lnTo>
                  <a:pt x="44360" y="194149"/>
                </a:lnTo>
                <a:lnTo>
                  <a:pt x="50726" y="190400"/>
                </a:lnTo>
                <a:lnTo>
                  <a:pt x="57000" y="187183"/>
                </a:lnTo>
                <a:lnTo>
                  <a:pt x="63212" y="184542"/>
                </a:lnTo>
                <a:lnTo>
                  <a:pt x="69288" y="182465"/>
                </a:lnTo>
                <a:lnTo>
                  <a:pt x="77959" y="180093"/>
                </a:lnTo>
                <a:lnTo>
                  <a:pt x="88356" y="178374"/>
                </a:lnTo>
                <a:lnTo>
                  <a:pt x="96965" y="177714"/>
                </a:lnTo>
                <a:lnTo>
                  <a:pt x="105638" y="177809"/>
                </a:lnTo>
                <a:lnTo>
                  <a:pt x="106943" y="177958"/>
                </a:lnTo>
                <a:lnTo>
                  <a:pt x="7638" y="36936"/>
                </a:lnTo>
                <a:lnTo>
                  <a:pt x="5581" y="34583"/>
                </a:lnTo>
                <a:lnTo>
                  <a:pt x="2575" y="30030"/>
                </a:lnTo>
                <a:lnTo>
                  <a:pt x="749" y="25447"/>
                </a:lnTo>
                <a:lnTo>
                  <a:pt x="0" y="20973"/>
                </a:lnTo>
                <a:lnTo>
                  <a:pt x="194" y="16701"/>
                </a:lnTo>
                <a:lnTo>
                  <a:pt x="1242" y="12695"/>
                </a:lnTo>
                <a:lnTo>
                  <a:pt x="3118" y="9106"/>
                </a:lnTo>
                <a:lnTo>
                  <a:pt x="5581" y="5971"/>
                </a:lnTo>
                <a:lnTo>
                  <a:pt x="8635" y="3487"/>
                </a:lnTo>
                <a:lnTo>
                  <a:pt x="12187" y="1520"/>
                </a:lnTo>
                <a:lnTo>
                  <a:pt x="16030" y="347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tlCol="0" anchor="ctr"/>
          <a:lstStyle/>
          <a:p>
            <a:pPr algn="ctr"/>
            <a:r>
              <a:rPr lang="en-US" altLang="ko-KR" sz="1400" b="1" dirty="0" smtClean="0">
                <a:solidFill>
                  <a:srgbClr val="43CDD7"/>
                </a:solidFill>
              </a:rPr>
              <a:t>#Click</a:t>
            </a:r>
            <a:endParaRPr lang="en-US" altLang="ko-KR" sz="1400" b="1" dirty="0">
              <a:solidFill>
                <a:srgbClr val="43CD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324</Words>
  <Application>Microsoft Office PowerPoint</Application>
  <PresentationFormat>와이드스크린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564</cp:revision>
  <dcterms:created xsi:type="dcterms:W3CDTF">2018-08-02T07:05:36Z</dcterms:created>
  <dcterms:modified xsi:type="dcterms:W3CDTF">2024-07-08T06:56:58Z</dcterms:modified>
</cp:coreProperties>
</file>