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9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6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4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8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4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6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82921" y="1890472"/>
            <a:ext cx="2859578" cy="2859578"/>
          </a:xfrm>
          <a:prstGeom prst="ellipse">
            <a:avLst/>
          </a:prstGeom>
          <a:solidFill>
            <a:srgbClr val="02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234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239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067218" y="932820"/>
            <a:ext cx="80323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>
                <a:ln>
                  <a:solidFill>
                    <a:prstClr val="white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4000" b="1" i="1" dirty="0">
                <a:ln>
                  <a:solidFill>
                    <a:prstClr val="white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4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42037" y="5492927"/>
            <a:ext cx="1282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까칠한 조땡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176957" y="2906580"/>
            <a:ext cx="1886961" cy="1886961"/>
            <a:chOff x="6534644" y="4378211"/>
            <a:chExt cx="864000" cy="864000"/>
          </a:xfrm>
        </p:grpSpPr>
        <p:sp>
          <p:nvSpPr>
            <p:cNvPr id="36" name="타원 35"/>
            <p:cNvSpPr/>
            <p:nvPr/>
          </p:nvSpPr>
          <p:spPr>
            <a:xfrm>
              <a:off x="6549044" y="4392689"/>
              <a:ext cx="835200" cy="835045"/>
            </a:xfrm>
            <a:prstGeom prst="ellipse">
              <a:avLst/>
            </a:prstGeom>
            <a:gradFill>
              <a:gsLst>
                <a:gs pos="0">
                  <a:srgbClr val="F7F8FA"/>
                </a:gs>
                <a:gs pos="100000">
                  <a:srgbClr val="F8FAF9"/>
                </a:gs>
              </a:gsLst>
              <a:lin ang="4800000" scaled="0"/>
            </a:gra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254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sof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34644" y="4378211"/>
              <a:ext cx="864000" cy="8640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  <a:effectLst>
              <a:innerShdw blurRad="63500" dist="254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sof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6740255" y="4551911"/>
              <a:ext cx="452777" cy="504516"/>
              <a:chOff x="3152" y="2388"/>
              <a:chExt cx="2039" cy="2272"/>
            </a:xfrm>
            <a:gradFill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</a:gradFill>
          </p:grpSpPr>
          <p:sp>
            <p:nvSpPr>
              <p:cNvPr id="39" name="Freeform 5"/>
              <p:cNvSpPr>
                <a:spLocks/>
              </p:cNvSpPr>
              <p:nvPr/>
            </p:nvSpPr>
            <p:spPr bwMode="auto">
              <a:xfrm>
                <a:off x="4091" y="2388"/>
                <a:ext cx="160" cy="1129"/>
              </a:xfrm>
              <a:custGeom>
                <a:avLst/>
                <a:gdLst>
                  <a:gd name="T0" fmla="*/ 241 w 480"/>
                  <a:gd name="T1" fmla="*/ 3388 h 3388"/>
                  <a:gd name="T2" fmla="*/ 216 w 480"/>
                  <a:gd name="T3" fmla="*/ 3386 h 3388"/>
                  <a:gd name="T4" fmla="*/ 169 w 480"/>
                  <a:gd name="T5" fmla="*/ 3378 h 3388"/>
                  <a:gd name="T6" fmla="*/ 126 w 480"/>
                  <a:gd name="T7" fmla="*/ 3359 h 3388"/>
                  <a:gd name="T8" fmla="*/ 88 w 480"/>
                  <a:gd name="T9" fmla="*/ 3333 h 3388"/>
                  <a:gd name="T10" fmla="*/ 55 w 480"/>
                  <a:gd name="T11" fmla="*/ 3301 h 3388"/>
                  <a:gd name="T12" fmla="*/ 29 w 480"/>
                  <a:gd name="T13" fmla="*/ 3262 h 3388"/>
                  <a:gd name="T14" fmla="*/ 10 w 480"/>
                  <a:gd name="T15" fmla="*/ 3219 h 3388"/>
                  <a:gd name="T16" fmla="*/ 2 w 480"/>
                  <a:gd name="T17" fmla="*/ 3172 h 3388"/>
                  <a:gd name="T18" fmla="*/ 0 w 480"/>
                  <a:gd name="T19" fmla="*/ 3147 h 3388"/>
                  <a:gd name="T20" fmla="*/ 0 w 480"/>
                  <a:gd name="T21" fmla="*/ 241 h 3388"/>
                  <a:gd name="T22" fmla="*/ 2 w 480"/>
                  <a:gd name="T23" fmla="*/ 216 h 3388"/>
                  <a:gd name="T24" fmla="*/ 10 w 480"/>
                  <a:gd name="T25" fmla="*/ 169 h 3388"/>
                  <a:gd name="T26" fmla="*/ 29 w 480"/>
                  <a:gd name="T27" fmla="*/ 127 h 3388"/>
                  <a:gd name="T28" fmla="*/ 55 w 480"/>
                  <a:gd name="T29" fmla="*/ 88 h 3388"/>
                  <a:gd name="T30" fmla="*/ 88 w 480"/>
                  <a:gd name="T31" fmla="*/ 55 h 3388"/>
                  <a:gd name="T32" fmla="*/ 126 w 480"/>
                  <a:gd name="T33" fmla="*/ 29 h 3388"/>
                  <a:gd name="T34" fmla="*/ 169 w 480"/>
                  <a:gd name="T35" fmla="*/ 12 h 3388"/>
                  <a:gd name="T36" fmla="*/ 216 w 480"/>
                  <a:gd name="T37" fmla="*/ 1 h 3388"/>
                  <a:gd name="T38" fmla="*/ 241 w 480"/>
                  <a:gd name="T39" fmla="*/ 0 h 3388"/>
                  <a:gd name="T40" fmla="*/ 265 w 480"/>
                  <a:gd name="T41" fmla="*/ 1 h 3388"/>
                  <a:gd name="T42" fmla="*/ 313 w 480"/>
                  <a:gd name="T43" fmla="*/ 12 h 3388"/>
                  <a:gd name="T44" fmla="*/ 355 w 480"/>
                  <a:gd name="T45" fmla="*/ 29 h 3388"/>
                  <a:gd name="T46" fmla="*/ 393 w 480"/>
                  <a:gd name="T47" fmla="*/ 55 h 3388"/>
                  <a:gd name="T48" fmla="*/ 426 w 480"/>
                  <a:gd name="T49" fmla="*/ 88 h 3388"/>
                  <a:gd name="T50" fmla="*/ 452 w 480"/>
                  <a:gd name="T51" fmla="*/ 127 h 3388"/>
                  <a:gd name="T52" fmla="*/ 470 w 480"/>
                  <a:gd name="T53" fmla="*/ 169 h 3388"/>
                  <a:gd name="T54" fmla="*/ 480 w 480"/>
                  <a:gd name="T55" fmla="*/ 216 h 3388"/>
                  <a:gd name="T56" fmla="*/ 480 w 480"/>
                  <a:gd name="T57" fmla="*/ 241 h 3388"/>
                  <a:gd name="T58" fmla="*/ 480 w 480"/>
                  <a:gd name="T59" fmla="*/ 3147 h 3388"/>
                  <a:gd name="T60" fmla="*/ 480 w 480"/>
                  <a:gd name="T61" fmla="*/ 3172 h 3388"/>
                  <a:gd name="T62" fmla="*/ 470 w 480"/>
                  <a:gd name="T63" fmla="*/ 3219 h 3388"/>
                  <a:gd name="T64" fmla="*/ 452 w 480"/>
                  <a:gd name="T65" fmla="*/ 3262 h 3388"/>
                  <a:gd name="T66" fmla="*/ 426 w 480"/>
                  <a:gd name="T67" fmla="*/ 3301 h 3388"/>
                  <a:gd name="T68" fmla="*/ 393 w 480"/>
                  <a:gd name="T69" fmla="*/ 3333 h 3388"/>
                  <a:gd name="T70" fmla="*/ 355 w 480"/>
                  <a:gd name="T71" fmla="*/ 3359 h 3388"/>
                  <a:gd name="T72" fmla="*/ 313 w 480"/>
                  <a:gd name="T73" fmla="*/ 3378 h 3388"/>
                  <a:gd name="T74" fmla="*/ 265 w 480"/>
                  <a:gd name="T75" fmla="*/ 3386 h 3388"/>
                  <a:gd name="T76" fmla="*/ 241 w 480"/>
                  <a:gd name="T77" fmla="*/ 3388 h 3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0" h="3388">
                    <a:moveTo>
                      <a:pt x="241" y="3388"/>
                    </a:moveTo>
                    <a:lnTo>
                      <a:pt x="216" y="3386"/>
                    </a:lnTo>
                    <a:lnTo>
                      <a:pt x="169" y="3378"/>
                    </a:lnTo>
                    <a:lnTo>
                      <a:pt x="126" y="3359"/>
                    </a:lnTo>
                    <a:lnTo>
                      <a:pt x="88" y="3333"/>
                    </a:lnTo>
                    <a:lnTo>
                      <a:pt x="55" y="3301"/>
                    </a:lnTo>
                    <a:lnTo>
                      <a:pt x="29" y="3262"/>
                    </a:lnTo>
                    <a:lnTo>
                      <a:pt x="10" y="3219"/>
                    </a:lnTo>
                    <a:lnTo>
                      <a:pt x="2" y="3172"/>
                    </a:lnTo>
                    <a:lnTo>
                      <a:pt x="0" y="3147"/>
                    </a:lnTo>
                    <a:lnTo>
                      <a:pt x="0" y="241"/>
                    </a:lnTo>
                    <a:lnTo>
                      <a:pt x="2" y="216"/>
                    </a:lnTo>
                    <a:lnTo>
                      <a:pt x="10" y="169"/>
                    </a:lnTo>
                    <a:lnTo>
                      <a:pt x="29" y="127"/>
                    </a:lnTo>
                    <a:lnTo>
                      <a:pt x="55" y="88"/>
                    </a:lnTo>
                    <a:lnTo>
                      <a:pt x="88" y="55"/>
                    </a:lnTo>
                    <a:lnTo>
                      <a:pt x="126" y="29"/>
                    </a:lnTo>
                    <a:lnTo>
                      <a:pt x="169" y="12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65" y="1"/>
                    </a:lnTo>
                    <a:lnTo>
                      <a:pt x="313" y="12"/>
                    </a:lnTo>
                    <a:lnTo>
                      <a:pt x="355" y="29"/>
                    </a:lnTo>
                    <a:lnTo>
                      <a:pt x="393" y="55"/>
                    </a:lnTo>
                    <a:lnTo>
                      <a:pt x="426" y="88"/>
                    </a:lnTo>
                    <a:lnTo>
                      <a:pt x="452" y="127"/>
                    </a:lnTo>
                    <a:lnTo>
                      <a:pt x="470" y="169"/>
                    </a:lnTo>
                    <a:lnTo>
                      <a:pt x="480" y="216"/>
                    </a:lnTo>
                    <a:lnTo>
                      <a:pt x="480" y="241"/>
                    </a:lnTo>
                    <a:lnTo>
                      <a:pt x="480" y="3147"/>
                    </a:lnTo>
                    <a:lnTo>
                      <a:pt x="480" y="3172"/>
                    </a:lnTo>
                    <a:lnTo>
                      <a:pt x="470" y="3219"/>
                    </a:lnTo>
                    <a:lnTo>
                      <a:pt x="452" y="3262"/>
                    </a:lnTo>
                    <a:lnTo>
                      <a:pt x="426" y="3301"/>
                    </a:lnTo>
                    <a:lnTo>
                      <a:pt x="393" y="3333"/>
                    </a:lnTo>
                    <a:lnTo>
                      <a:pt x="355" y="3359"/>
                    </a:lnTo>
                    <a:lnTo>
                      <a:pt x="313" y="3378"/>
                    </a:lnTo>
                    <a:lnTo>
                      <a:pt x="265" y="3386"/>
                    </a:lnTo>
                    <a:lnTo>
                      <a:pt x="241" y="3388"/>
                    </a:lnTo>
                    <a:close/>
                  </a:path>
                </a:pathLst>
              </a:custGeom>
              <a:grpFill/>
              <a:ln w="3175">
                <a:solidFill>
                  <a:srgbClr val="F7F8FA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3152" y="2659"/>
                <a:ext cx="2039" cy="2001"/>
              </a:xfrm>
              <a:custGeom>
                <a:avLst/>
                <a:gdLst>
                  <a:gd name="T0" fmla="*/ 2669 w 6116"/>
                  <a:gd name="T1" fmla="*/ 5980 h 6005"/>
                  <a:gd name="T2" fmla="*/ 2077 w 6116"/>
                  <a:gd name="T3" fmla="*/ 5845 h 6005"/>
                  <a:gd name="T4" fmla="*/ 1536 w 6116"/>
                  <a:gd name="T5" fmla="*/ 5600 h 6005"/>
                  <a:gd name="T6" fmla="*/ 1058 w 6116"/>
                  <a:gd name="T7" fmla="*/ 5259 h 6005"/>
                  <a:gd name="T8" fmla="*/ 652 w 6116"/>
                  <a:gd name="T9" fmla="*/ 4834 h 6005"/>
                  <a:gd name="T10" fmla="*/ 335 w 6116"/>
                  <a:gd name="T11" fmla="*/ 4339 h 6005"/>
                  <a:gd name="T12" fmla="*/ 117 w 6116"/>
                  <a:gd name="T13" fmla="*/ 3783 h 6005"/>
                  <a:gd name="T14" fmla="*/ 9 w 6116"/>
                  <a:gd name="T15" fmla="*/ 3182 h 6005"/>
                  <a:gd name="T16" fmla="*/ 22 w 6116"/>
                  <a:gd name="T17" fmla="*/ 2571 h 6005"/>
                  <a:gd name="T18" fmla="*/ 297 w 6116"/>
                  <a:gd name="T19" fmla="*/ 1626 h 6005"/>
                  <a:gd name="T20" fmla="*/ 697 w 6116"/>
                  <a:gd name="T21" fmla="*/ 1001 h 6005"/>
                  <a:gd name="T22" fmla="*/ 1425 w 6116"/>
                  <a:gd name="T23" fmla="*/ 360 h 6005"/>
                  <a:gd name="T24" fmla="*/ 2197 w 6116"/>
                  <a:gd name="T25" fmla="*/ 10 h 6005"/>
                  <a:gd name="T26" fmla="*/ 2358 w 6116"/>
                  <a:gd name="T27" fmla="*/ 20 h 6005"/>
                  <a:gd name="T28" fmla="*/ 2486 w 6116"/>
                  <a:gd name="T29" fmla="*/ 150 h 6005"/>
                  <a:gd name="T30" fmla="*/ 2499 w 6116"/>
                  <a:gd name="T31" fmla="*/ 291 h 6005"/>
                  <a:gd name="T32" fmla="*/ 2397 w 6116"/>
                  <a:gd name="T33" fmla="*/ 441 h 6005"/>
                  <a:gd name="T34" fmla="*/ 2033 w 6116"/>
                  <a:gd name="T35" fmla="*/ 579 h 6005"/>
                  <a:gd name="T36" fmla="*/ 1340 w 6116"/>
                  <a:gd name="T37" fmla="*/ 1024 h 6005"/>
                  <a:gd name="T38" fmla="*/ 828 w 6116"/>
                  <a:gd name="T39" fmla="*/ 1658 h 6005"/>
                  <a:gd name="T40" fmla="*/ 533 w 6116"/>
                  <a:gd name="T41" fmla="*/ 2424 h 6005"/>
                  <a:gd name="T42" fmla="*/ 482 w 6116"/>
                  <a:gd name="T43" fmla="*/ 3080 h 6005"/>
                  <a:gd name="T44" fmla="*/ 734 w 6116"/>
                  <a:gd name="T45" fmla="*/ 4063 h 6005"/>
                  <a:gd name="T46" fmla="*/ 1324 w 6116"/>
                  <a:gd name="T47" fmla="*/ 4856 h 6005"/>
                  <a:gd name="T48" fmla="*/ 2172 w 6116"/>
                  <a:gd name="T49" fmla="*/ 5370 h 6005"/>
                  <a:gd name="T50" fmla="*/ 3058 w 6116"/>
                  <a:gd name="T51" fmla="*/ 5525 h 6005"/>
                  <a:gd name="T52" fmla="*/ 3943 w 6116"/>
                  <a:gd name="T53" fmla="*/ 5370 h 6005"/>
                  <a:gd name="T54" fmla="*/ 4791 w 6116"/>
                  <a:gd name="T55" fmla="*/ 4856 h 6005"/>
                  <a:gd name="T56" fmla="*/ 5381 w 6116"/>
                  <a:gd name="T57" fmla="*/ 4063 h 6005"/>
                  <a:gd name="T58" fmla="*/ 5633 w 6116"/>
                  <a:gd name="T59" fmla="*/ 3080 h 6005"/>
                  <a:gd name="T60" fmla="*/ 5581 w 6116"/>
                  <a:gd name="T61" fmla="*/ 2424 h 6005"/>
                  <a:gd name="T62" fmla="*/ 5288 w 6116"/>
                  <a:gd name="T63" fmla="*/ 1658 h 6005"/>
                  <a:gd name="T64" fmla="*/ 4774 w 6116"/>
                  <a:gd name="T65" fmla="*/ 1024 h 6005"/>
                  <a:gd name="T66" fmla="*/ 4081 w 6116"/>
                  <a:gd name="T67" fmla="*/ 579 h 6005"/>
                  <a:gd name="T68" fmla="*/ 3719 w 6116"/>
                  <a:gd name="T69" fmla="*/ 441 h 6005"/>
                  <a:gd name="T70" fmla="*/ 3616 w 6116"/>
                  <a:gd name="T71" fmla="*/ 291 h 6005"/>
                  <a:gd name="T72" fmla="*/ 3629 w 6116"/>
                  <a:gd name="T73" fmla="*/ 150 h 6005"/>
                  <a:gd name="T74" fmla="*/ 3756 w 6116"/>
                  <a:gd name="T75" fmla="*/ 20 h 6005"/>
                  <a:gd name="T76" fmla="*/ 3919 w 6116"/>
                  <a:gd name="T77" fmla="*/ 10 h 6005"/>
                  <a:gd name="T78" fmla="*/ 4690 w 6116"/>
                  <a:gd name="T79" fmla="*/ 360 h 6005"/>
                  <a:gd name="T80" fmla="*/ 5417 w 6116"/>
                  <a:gd name="T81" fmla="*/ 1001 h 6005"/>
                  <a:gd name="T82" fmla="*/ 5818 w 6116"/>
                  <a:gd name="T83" fmla="*/ 1626 h 6005"/>
                  <a:gd name="T84" fmla="*/ 6094 w 6116"/>
                  <a:gd name="T85" fmla="*/ 2571 h 6005"/>
                  <a:gd name="T86" fmla="*/ 6107 w 6116"/>
                  <a:gd name="T87" fmla="*/ 3182 h 6005"/>
                  <a:gd name="T88" fmla="*/ 5999 w 6116"/>
                  <a:gd name="T89" fmla="*/ 3783 h 6005"/>
                  <a:gd name="T90" fmla="*/ 5780 w 6116"/>
                  <a:gd name="T91" fmla="*/ 4339 h 6005"/>
                  <a:gd name="T92" fmla="*/ 5462 w 6116"/>
                  <a:gd name="T93" fmla="*/ 4834 h 6005"/>
                  <a:gd name="T94" fmla="*/ 5057 w 6116"/>
                  <a:gd name="T95" fmla="*/ 5259 h 6005"/>
                  <a:gd name="T96" fmla="*/ 4578 w 6116"/>
                  <a:gd name="T97" fmla="*/ 5600 h 6005"/>
                  <a:gd name="T98" fmla="*/ 4037 w 6116"/>
                  <a:gd name="T99" fmla="*/ 5845 h 6005"/>
                  <a:gd name="T100" fmla="*/ 3446 w 6116"/>
                  <a:gd name="T101" fmla="*/ 5980 h 6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116" h="6005">
                    <a:moveTo>
                      <a:pt x="3058" y="6005"/>
                    </a:moveTo>
                    <a:lnTo>
                      <a:pt x="2979" y="6005"/>
                    </a:lnTo>
                    <a:lnTo>
                      <a:pt x="2823" y="5996"/>
                    </a:lnTo>
                    <a:lnTo>
                      <a:pt x="2669" y="5980"/>
                    </a:lnTo>
                    <a:lnTo>
                      <a:pt x="2516" y="5957"/>
                    </a:lnTo>
                    <a:lnTo>
                      <a:pt x="2368" y="5927"/>
                    </a:lnTo>
                    <a:lnTo>
                      <a:pt x="2221" y="5890"/>
                    </a:lnTo>
                    <a:lnTo>
                      <a:pt x="2077" y="5845"/>
                    </a:lnTo>
                    <a:lnTo>
                      <a:pt x="1938" y="5793"/>
                    </a:lnTo>
                    <a:lnTo>
                      <a:pt x="1800" y="5736"/>
                    </a:lnTo>
                    <a:lnTo>
                      <a:pt x="1667" y="5671"/>
                    </a:lnTo>
                    <a:lnTo>
                      <a:pt x="1536" y="5600"/>
                    </a:lnTo>
                    <a:lnTo>
                      <a:pt x="1411" y="5522"/>
                    </a:lnTo>
                    <a:lnTo>
                      <a:pt x="1288" y="5440"/>
                    </a:lnTo>
                    <a:lnTo>
                      <a:pt x="1170" y="5352"/>
                    </a:lnTo>
                    <a:lnTo>
                      <a:pt x="1058" y="5259"/>
                    </a:lnTo>
                    <a:lnTo>
                      <a:pt x="949" y="5159"/>
                    </a:lnTo>
                    <a:lnTo>
                      <a:pt x="845" y="5056"/>
                    </a:lnTo>
                    <a:lnTo>
                      <a:pt x="746" y="4948"/>
                    </a:lnTo>
                    <a:lnTo>
                      <a:pt x="652" y="4834"/>
                    </a:lnTo>
                    <a:lnTo>
                      <a:pt x="564" y="4716"/>
                    </a:lnTo>
                    <a:lnTo>
                      <a:pt x="482" y="4595"/>
                    </a:lnTo>
                    <a:lnTo>
                      <a:pt x="406" y="4468"/>
                    </a:lnTo>
                    <a:lnTo>
                      <a:pt x="335" y="4339"/>
                    </a:lnTo>
                    <a:lnTo>
                      <a:pt x="271" y="4205"/>
                    </a:lnTo>
                    <a:lnTo>
                      <a:pt x="212" y="4068"/>
                    </a:lnTo>
                    <a:lnTo>
                      <a:pt x="161" y="3927"/>
                    </a:lnTo>
                    <a:lnTo>
                      <a:pt x="117" y="3783"/>
                    </a:lnTo>
                    <a:lnTo>
                      <a:pt x="78" y="3637"/>
                    </a:lnTo>
                    <a:lnTo>
                      <a:pt x="48" y="3487"/>
                    </a:lnTo>
                    <a:lnTo>
                      <a:pt x="24" y="3336"/>
                    </a:lnTo>
                    <a:lnTo>
                      <a:pt x="9" y="3182"/>
                    </a:lnTo>
                    <a:lnTo>
                      <a:pt x="0" y="3025"/>
                    </a:lnTo>
                    <a:lnTo>
                      <a:pt x="0" y="2947"/>
                    </a:lnTo>
                    <a:lnTo>
                      <a:pt x="1" y="2820"/>
                    </a:lnTo>
                    <a:lnTo>
                      <a:pt x="22" y="2571"/>
                    </a:lnTo>
                    <a:lnTo>
                      <a:pt x="62" y="2326"/>
                    </a:lnTo>
                    <a:lnTo>
                      <a:pt x="121" y="2087"/>
                    </a:lnTo>
                    <a:lnTo>
                      <a:pt x="199" y="1854"/>
                    </a:lnTo>
                    <a:lnTo>
                      <a:pt x="297" y="1626"/>
                    </a:lnTo>
                    <a:lnTo>
                      <a:pt x="413" y="1409"/>
                    </a:lnTo>
                    <a:lnTo>
                      <a:pt x="547" y="1199"/>
                    </a:lnTo>
                    <a:lnTo>
                      <a:pt x="622" y="1096"/>
                    </a:lnTo>
                    <a:lnTo>
                      <a:pt x="697" y="1001"/>
                    </a:lnTo>
                    <a:lnTo>
                      <a:pt x="859" y="820"/>
                    </a:lnTo>
                    <a:lnTo>
                      <a:pt x="1037" y="651"/>
                    </a:lnTo>
                    <a:lnTo>
                      <a:pt x="1225" y="499"/>
                    </a:lnTo>
                    <a:lnTo>
                      <a:pt x="1425" y="360"/>
                    </a:lnTo>
                    <a:lnTo>
                      <a:pt x="1635" y="238"/>
                    </a:lnTo>
                    <a:lnTo>
                      <a:pt x="1854" y="134"/>
                    </a:lnTo>
                    <a:lnTo>
                      <a:pt x="2080" y="46"/>
                    </a:lnTo>
                    <a:lnTo>
                      <a:pt x="2197" y="10"/>
                    </a:lnTo>
                    <a:lnTo>
                      <a:pt x="2220" y="5"/>
                    </a:lnTo>
                    <a:lnTo>
                      <a:pt x="2267" y="0"/>
                    </a:lnTo>
                    <a:lnTo>
                      <a:pt x="2315" y="6"/>
                    </a:lnTo>
                    <a:lnTo>
                      <a:pt x="2358" y="20"/>
                    </a:lnTo>
                    <a:lnTo>
                      <a:pt x="2398" y="42"/>
                    </a:lnTo>
                    <a:lnTo>
                      <a:pt x="2434" y="72"/>
                    </a:lnTo>
                    <a:lnTo>
                      <a:pt x="2463" y="108"/>
                    </a:lnTo>
                    <a:lnTo>
                      <a:pt x="2486" y="150"/>
                    </a:lnTo>
                    <a:lnTo>
                      <a:pt x="2493" y="173"/>
                    </a:lnTo>
                    <a:lnTo>
                      <a:pt x="2501" y="198"/>
                    </a:lnTo>
                    <a:lnTo>
                      <a:pt x="2504" y="245"/>
                    </a:lnTo>
                    <a:lnTo>
                      <a:pt x="2499" y="291"/>
                    </a:lnTo>
                    <a:lnTo>
                      <a:pt x="2485" y="336"/>
                    </a:lnTo>
                    <a:lnTo>
                      <a:pt x="2463" y="376"/>
                    </a:lnTo>
                    <a:lnTo>
                      <a:pt x="2433" y="412"/>
                    </a:lnTo>
                    <a:lnTo>
                      <a:pt x="2397" y="441"/>
                    </a:lnTo>
                    <a:lnTo>
                      <a:pt x="2355" y="464"/>
                    </a:lnTo>
                    <a:lnTo>
                      <a:pt x="2331" y="471"/>
                    </a:lnTo>
                    <a:lnTo>
                      <a:pt x="2230" y="503"/>
                    </a:lnTo>
                    <a:lnTo>
                      <a:pt x="2033" y="579"/>
                    </a:lnTo>
                    <a:lnTo>
                      <a:pt x="1846" y="670"/>
                    </a:lnTo>
                    <a:lnTo>
                      <a:pt x="1667" y="775"/>
                    </a:lnTo>
                    <a:lnTo>
                      <a:pt x="1499" y="893"/>
                    </a:lnTo>
                    <a:lnTo>
                      <a:pt x="1340" y="1024"/>
                    </a:lnTo>
                    <a:lnTo>
                      <a:pt x="1193" y="1167"/>
                    </a:lnTo>
                    <a:lnTo>
                      <a:pt x="1060" y="1321"/>
                    </a:lnTo>
                    <a:lnTo>
                      <a:pt x="937" y="1485"/>
                    </a:lnTo>
                    <a:lnTo>
                      <a:pt x="828" y="1658"/>
                    </a:lnTo>
                    <a:lnTo>
                      <a:pt x="731" y="1840"/>
                    </a:lnTo>
                    <a:lnTo>
                      <a:pt x="651" y="2028"/>
                    </a:lnTo>
                    <a:lnTo>
                      <a:pt x="584" y="2223"/>
                    </a:lnTo>
                    <a:lnTo>
                      <a:pt x="533" y="2424"/>
                    </a:lnTo>
                    <a:lnTo>
                      <a:pt x="500" y="2630"/>
                    </a:lnTo>
                    <a:lnTo>
                      <a:pt x="481" y="2841"/>
                    </a:lnTo>
                    <a:lnTo>
                      <a:pt x="479" y="2947"/>
                    </a:lnTo>
                    <a:lnTo>
                      <a:pt x="482" y="3080"/>
                    </a:lnTo>
                    <a:lnTo>
                      <a:pt x="508" y="3339"/>
                    </a:lnTo>
                    <a:lnTo>
                      <a:pt x="560" y="3591"/>
                    </a:lnTo>
                    <a:lnTo>
                      <a:pt x="636" y="3833"/>
                    </a:lnTo>
                    <a:lnTo>
                      <a:pt x="734" y="4063"/>
                    </a:lnTo>
                    <a:lnTo>
                      <a:pt x="852" y="4284"/>
                    </a:lnTo>
                    <a:lnTo>
                      <a:pt x="992" y="4490"/>
                    </a:lnTo>
                    <a:lnTo>
                      <a:pt x="1150" y="4680"/>
                    </a:lnTo>
                    <a:lnTo>
                      <a:pt x="1324" y="4856"/>
                    </a:lnTo>
                    <a:lnTo>
                      <a:pt x="1516" y="5013"/>
                    </a:lnTo>
                    <a:lnTo>
                      <a:pt x="1722" y="5152"/>
                    </a:lnTo>
                    <a:lnTo>
                      <a:pt x="1941" y="5272"/>
                    </a:lnTo>
                    <a:lnTo>
                      <a:pt x="2172" y="5370"/>
                    </a:lnTo>
                    <a:lnTo>
                      <a:pt x="2414" y="5445"/>
                    </a:lnTo>
                    <a:lnTo>
                      <a:pt x="2665" y="5497"/>
                    </a:lnTo>
                    <a:lnTo>
                      <a:pt x="2925" y="5522"/>
                    </a:lnTo>
                    <a:lnTo>
                      <a:pt x="3058" y="5525"/>
                    </a:lnTo>
                    <a:lnTo>
                      <a:pt x="3190" y="5522"/>
                    </a:lnTo>
                    <a:lnTo>
                      <a:pt x="3449" y="5497"/>
                    </a:lnTo>
                    <a:lnTo>
                      <a:pt x="3701" y="5445"/>
                    </a:lnTo>
                    <a:lnTo>
                      <a:pt x="3943" y="5370"/>
                    </a:lnTo>
                    <a:lnTo>
                      <a:pt x="4175" y="5272"/>
                    </a:lnTo>
                    <a:lnTo>
                      <a:pt x="4394" y="5152"/>
                    </a:lnTo>
                    <a:lnTo>
                      <a:pt x="4600" y="5013"/>
                    </a:lnTo>
                    <a:lnTo>
                      <a:pt x="4791" y="4856"/>
                    </a:lnTo>
                    <a:lnTo>
                      <a:pt x="4965" y="4680"/>
                    </a:lnTo>
                    <a:lnTo>
                      <a:pt x="5124" y="4490"/>
                    </a:lnTo>
                    <a:lnTo>
                      <a:pt x="5262" y="4284"/>
                    </a:lnTo>
                    <a:lnTo>
                      <a:pt x="5381" y="4063"/>
                    </a:lnTo>
                    <a:lnTo>
                      <a:pt x="5479" y="3833"/>
                    </a:lnTo>
                    <a:lnTo>
                      <a:pt x="5554" y="3591"/>
                    </a:lnTo>
                    <a:lnTo>
                      <a:pt x="5606" y="3339"/>
                    </a:lnTo>
                    <a:lnTo>
                      <a:pt x="5633" y="3080"/>
                    </a:lnTo>
                    <a:lnTo>
                      <a:pt x="5635" y="2947"/>
                    </a:lnTo>
                    <a:lnTo>
                      <a:pt x="5633" y="2841"/>
                    </a:lnTo>
                    <a:lnTo>
                      <a:pt x="5616" y="2630"/>
                    </a:lnTo>
                    <a:lnTo>
                      <a:pt x="5581" y="2424"/>
                    </a:lnTo>
                    <a:lnTo>
                      <a:pt x="5531" y="2223"/>
                    </a:lnTo>
                    <a:lnTo>
                      <a:pt x="5465" y="2028"/>
                    </a:lnTo>
                    <a:lnTo>
                      <a:pt x="5383" y="1840"/>
                    </a:lnTo>
                    <a:lnTo>
                      <a:pt x="5288" y="1658"/>
                    </a:lnTo>
                    <a:lnTo>
                      <a:pt x="5178" y="1485"/>
                    </a:lnTo>
                    <a:lnTo>
                      <a:pt x="5056" y="1321"/>
                    </a:lnTo>
                    <a:lnTo>
                      <a:pt x="4921" y="1167"/>
                    </a:lnTo>
                    <a:lnTo>
                      <a:pt x="4774" y="1024"/>
                    </a:lnTo>
                    <a:lnTo>
                      <a:pt x="4617" y="893"/>
                    </a:lnTo>
                    <a:lnTo>
                      <a:pt x="4448" y="775"/>
                    </a:lnTo>
                    <a:lnTo>
                      <a:pt x="4270" y="670"/>
                    </a:lnTo>
                    <a:lnTo>
                      <a:pt x="4081" y="579"/>
                    </a:lnTo>
                    <a:lnTo>
                      <a:pt x="3886" y="503"/>
                    </a:lnTo>
                    <a:lnTo>
                      <a:pt x="3783" y="471"/>
                    </a:lnTo>
                    <a:lnTo>
                      <a:pt x="3760" y="464"/>
                    </a:lnTo>
                    <a:lnTo>
                      <a:pt x="3719" y="441"/>
                    </a:lnTo>
                    <a:lnTo>
                      <a:pt x="3683" y="412"/>
                    </a:lnTo>
                    <a:lnTo>
                      <a:pt x="3652" y="376"/>
                    </a:lnTo>
                    <a:lnTo>
                      <a:pt x="3631" y="336"/>
                    </a:lnTo>
                    <a:lnTo>
                      <a:pt x="3616" y="291"/>
                    </a:lnTo>
                    <a:lnTo>
                      <a:pt x="3611" y="245"/>
                    </a:lnTo>
                    <a:lnTo>
                      <a:pt x="3615" y="198"/>
                    </a:lnTo>
                    <a:lnTo>
                      <a:pt x="3621" y="173"/>
                    </a:lnTo>
                    <a:lnTo>
                      <a:pt x="3629" y="150"/>
                    </a:lnTo>
                    <a:lnTo>
                      <a:pt x="3651" y="108"/>
                    </a:lnTo>
                    <a:lnTo>
                      <a:pt x="3681" y="72"/>
                    </a:lnTo>
                    <a:lnTo>
                      <a:pt x="3716" y="42"/>
                    </a:lnTo>
                    <a:lnTo>
                      <a:pt x="3756" y="20"/>
                    </a:lnTo>
                    <a:lnTo>
                      <a:pt x="3801" y="6"/>
                    </a:lnTo>
                    <a:lnTo>
                      <a:pt x="3847" y="0"/>
                    </a:lnTo>
                    <a:lnTo>
                      <a:pt x="3894" y="5"/>
                    </a:lnTo>
                    <a:lnTo>
                      <a:pt x="3919" y="10"/>
                    </a:lnTo>
                    <a:lnTo>
                      <a:pt x="4035" y="46"/>
                    </a:lnTo>
                    <a:lnTo>
                      <a:pt x="4261" y="134"/>
                    </a:lnTo>
                    <a:lnTo>
                      <a:pt x="4480" y="238"/>
                    </a:lnTo>
                    <a:lnTo>
                      <a:pt x="4690" y="360"/>
                    </a:lnTo>
                    <a:lnTo>
                      <a:pt x="4890" y="499"/>
                    </a:lnTo>
                    <a:lnTo>
                      <a:pt x="5079" y="651"/>
                    </a:lnTo>
                    <a:lnTo>
                      <a:pt x="5255" y="820"/>
                    </a:lnTo>
                    <a:lnTo>
                      <a:pt x="5417" y="1001"/>
                    </a:lnTo>
                    <a:lnTo>
                      <a:pt x="5492" y="1096"/>
                    </a:lnTo>
                    <a:lnTo>
                      <a:pt x="5567" y="1199"/>
                    </a:lnTo>
                    <a:lnTo>
                      <a:pt x="5702" y="1409"/>
                    </a:lnTo>
                    <a:lnTo>
                      <a:pt x="5818" y="1626"/>
                    </a:lnTo>
                    <a:lnTo>
                      <a:pt x="5915" y="1854"/>
                    </a:lnTo>
                    <a:lnTo>
                      <a:pt x="5995" y="2087"/>
                    </a:lnTo>
                    <a:lnTo>
                      <a:pt x="6054" y="2326"/>
                    </a:lnTo>
                    <a:lnTo>
                      <a:pt x="6094" y="2571"/>
                    </a:lnTo>
                    <a:lnTo>
                      <a:pt x="6113" y="2820"/>
                    </a:lnTo>
                    <a:lnTo>
                      <a:pt x="6116" y="2947"/>
                    </a:lnTo>
                    <a:lnTo>
                      <a:pt x="6114" y="3025"/>
                    </a:lnTo>
                    <a:lnTo>
                      <a:pt x="6107" y="3182"/>
                    </a:lnTo>
                    <a:lnTo>
                      <a:pt x="6091" y="3336"/>
                    </a:lnTo>
                    <a:lnTo>
                      <a:pt x="6068" y="3487"/>
                    </a:lnTo>
                    <a:lnTo>
                      <a:pt x="6036" y="3637"/>
                    </a:lnTo>
                    <a:lnTo>
                      <a:pt x="5999" y="3783"/>
                    </a:lnTo>
                    <a:lnTo>
                      <a:pt x="5954" y="3927"/>
                    </a:lnTo>
                    <a:lnTo>
                      <a:pt x="5902" y="4068"/>
                    </a:lnTo>
                    <a:lnTo>
                      <a:pt x="5845" y="4205"/>
                    </a:lnTo>
                    <a:lnTo>
                      <a:pt x="5780" y="4339"/>
                    </a:lnTo>
                    <a:lnTo>
                      <a:pt x="5710" y="4468"/>
                    </a:lnTo>
                    <a:lnTo>
                      <a:pt x="5633" y="4595"/>
                    </a:lnTo>
                    <a:lnTo>
                      <a:pt x="5550" y="4716"/>
                    </a:lnTo>
                    <a:lnTo>
                      <a:pt x="5462" y="4834"/>
                    </a:lnTo>
                    <a:lnTo>
                      <a:pt x="5368" y="4948"/>
                    </a:lnTo>
                    <a:lnTo>
                      <a:pt x="5270" y="5056"/>
                    </a:lnTo>
                    <a:lnTo>
                      <a:pt x="5167" y="5159"/>
                    </a:lnTo>
                    <a:lnTo>
                      <a:pt x="5057" y="5259"/>
                    </a:lnTo>
                    <a:lnTo>
                      <a:pt x="4944" y="5352"/>
                    </a:lnTo>
                    <a:lnTo>
                      <a:pt x="4827" y="5440"/>
                    </a:lnTo>
                    <a:lnTo>
                      <a:pt x="4705" y="5522"/>
                    </a:lnTo>
                    <a:lnTo>
                      <a:pt x="4578" y="5600"/>
                    </a:lnTo>
                    <a:lnTo>
                      <a:pt x="4448" y="5671"/>
                    </a:lnTo>
                    <a:lnTo>
                      <a:pt x="4315" y="5736"/>
                    </a:lnTo>
                    <a:lnTo>
                      <a:pt x="4178" y="5793"/>
                    </a:lnTo>
                    <a:lnTo>
                      <a:pt x="4037" y="5845"/>
                    </a:lnTo>
                    <a:lnTo>
                      <a:pt x="3894" y="5890"/>
                    </a:lnTo>
                    <a:lnTo>
                      <a:pt x="3747" y="5927"/>
                    </a:lnTo>
                    <a:lnTo>
                      <a:pt x="3598" y="5957"/>
                    </a:lnTo>
                    <a:lnTo>
                      <a:pt x="3446" y="5980"/>
                    </a:lnTo>
                    <a:lnTo>
                      <a:pt x="3292" y="5996"/>
                    </a:lnTo>
                    <a:lnTo>
                      <a:pt x="3137" y="6005"/>
                    </a:lnTo>
                    <a:lnTo>
                      <a:pt x="3058" y="6005"/>
                    </a:lnTo>
                    <a:close/>
                  </a:path>
                </a:pathLst>
              </a:custGeom>
              <a:grpFill/>
              <a:ln w="3175">
                <a:solidFill>
                  <a:srgbClr val="F7F8FA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5176957" y="2906580"/>
            <a:ext cx="1886961" cy="1886961"/>
            <a:chOff x="5292855" y="4378211"/>
            <a:chExt cx="864000" cy="864000"/>
          </a:xfrm>
        </p:grpSpPr>
        <p:sp>
          <p:nvSpPr>
            <p:cNvPr id="42" name="타원 41"/>
            <p:cNvSpPr/>
            <p:nvPr/>
          </p:nvSpPr>
          <p:spPr>
            <a:xfrm>
              <a:off x="5307255" y="4392689"/>
              <a:ext cx="835200" cy="835045"/>
            </a:xfrm>
            <a:prstGeom prst="ellipse">
              <a:avLst/>
            </a:prstGeom>
            <a:gradFill flip="none" rotWithShape="1">
              <a:gsLst>
                <a:gs pos="0">
                  <a:srgbClr val="F4F5F8"/>
                </a:gs>
                <a:gs pos="100000">
                  <a:srgbClr val="F8FAF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139700" dist="114300" dir="10800000" algn="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sof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706855" y="4664903"/>
              <a:ext cx="36000" cy="29061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5508855" y="4594211"/>
              <a:ext cx="432000" cy="432000"/>
            </a:xfrm>
            <a:prstGeom prst="donut">
              <a:avLst>
                <a:gd name="adj" fmla="val 7154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5292855" y="4378211"/>
              <a:ext cx="864000" cy="8640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  <a:effectLst>
              <a:innerShdw blurRad="63500" dist="254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sof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43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EA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953463" y="448162"/>
            <a:ext cx="1466592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953463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 rot="16200000" flipV="1">
            <a:off x="2660421" y="4016396"/>
            <a:ext cx="3113424" cy="4869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42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 rot="5400000">
            <a:off x="3973592" y="4168970"/>
            <a:ext cx="487080" cy="486990"/>
            <a:chOff x="5221147" y="5892944"/>
            <a:chExt cx="835200" cy="835045"/>
          </a:xfrm>
        </p:grpSpPr>
        <p:sp>
          <p:nvSpPr>
            <p:cNvPr id="63" name="타원 62"/>
            <p:cNvSpPr/>
            <p:nvPr/>
          </p:nvSpPr>
          <p:spPr>
            <a:xfrm>
              <a:off x="5221147" y="5892944"/>
              <a:ext cx="835200" cy="83504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139700" dist="114300" dir="10800000" algn="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412750" h="127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584747" y="6256466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 rot="16200000" flipV="1">
            <a:off x="3526882" y="4016397"/>
            <a:ext cx="3113423" cy="4869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42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 rot="5400000">
            <a:off x="4840053" y="3559371"/>
            <a:ext cx="487080" cy="486990"/>
            <a:chOff x="5221147" y="5892944"/>
            <a:chExt cx="835200" cy="835045"/>
          </a:xfrm>
        </p:grpSpPr>
        <p:sp>
          <p:nvSpPr>
            <p:cNvPr id="67" name="타원 66"/>
            <p:cNvSpPr/>
            <p:nvPr/>
          </p:nvSpPr>
          <p:spPr>
            <a:xfrm>
              <a:off x="5221147" y="5892944"/>
              <a:ext cx="835200" cy="83504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139700" dist="114300" dir="10800000" algn="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412750" h="127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584747" y="6256466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>
          <a:xfrm rot="16200000" flipV="1">
            <a:off x="4393343" y="4016398"/>
            <a:ext cx="3113424" cy="4869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42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 rot="5400000">
            <a:off x="5706514" y="3254572"/>
            <a:ext cx="487080" cy="486990"/>
            <a:chOff x="5221147" y="5892944"/>
            <a:chExt cx="835200" cy="835045"/>
          </a:xfrm>
        </p:grpSpPr>
        <p:sp>
          <p:nvSpPr>
            <p:cNvPr id="71" name="타원 70"/>
            <p:cNvSpPr/>
            <p:nvPr/>
          </p:nvSpPr>
          <p:spPr>
            <a:xfrm>
              <a:off x="5221147" y="5892944"/>
              <a:ext cx="835200" cy="83504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139700" dist="114300" dir="10800000" algn="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412750" h="127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5584747" y="6256466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모서리가 둥근 직사각형 72"/>
          <p:cNvSpPr/>
          <p:nvPr/>
        </p:nvSpPr>
        <p:spPr>
          <a:xfrm rot="16200000" flipV="1">
            <a:off x="5259804" y="4016399"/>
            <a:ext cx="3113424" cy="4869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42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 rot="5400000">
            <a:off x="6572975" y="3851473"/>
            <a:ext cx="487080" cy="486990"/>
            <a:chOff x="5221147" y="5892944"/>
            <a:chExt cx="835200" cy="835045"/>
          </a:xfrm>
        </p:grpSpPr>
        <p:sp>
          <p:nvSpPr>
            <p:cNvPr id="75" name="타원 74"/>
            <p:cNvSpPr/>
            <p:nvPr/>
          </p:nvSpPr>
          <p:spPr>
            <a:xfrm>
              <a:off x="5221147" y="5892944"/>
              <a:ext cx="835200" cy="83504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139700" dist="114300" dir="10800000" algn="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412750" h="127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5584747" y="6256466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 rot="16200000" flipV="1">
            <a:off x="6126266" y="4016397"/>
            <a:ext cx="3113421" cy="4869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4200000" scaled="0"/>
            <a:tileRect/>
          </a:gra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 rot="5400000">
            <a:off x="7439436" y="3622874"/>
            <a:ext cx="487080" cy="486990"/>
            <a:chOff x="5221147" y="5892944"/>
            <a:chExt cx="835200" cy="835045"/>
          </a:xfrm>
        </p:grpSpPr>
        <p:sp>
          <p:nvSpPr>
            <p:cNvPr id="79" name="타원 78"/>
            <p:cNvSpPr/>
            <p:nvPr/>
          </p:nvSpPr>
          <p:spPr>
            <a:xfrm>
              <a:off x="5221147" y="5892944"/>
              <a:ext cx="835200" cy="83504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139700" dist="114300" dir="10800000" algn="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soft" dir="t"/>
            </a:scene3d>
            <a:sp3d>
              <a:bevelT w="412750" h="127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5584747" y="6256466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172402" y="2079931"/>
            <a:ext cx="25807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4" name="모서리가 둥근 사각형 설명선 83"/>
          <p:cNvSpPr/>
          <p:nvPr/>
        </p:nvSpPr>
        <p:spPr>
          <a:xfrm>
            <a:off x="7965192" y="2251673"/>
            <a:ext cx="837237" cy="306400"/>
          </a:xfrm>
          <a:prstGeom prst="wedgeRoundRectCallout">
            <a:avLst>
              <a:gd name="adj1" fmla="val -65218"/>
              <a:gd name="adj2" fmla="val 60395"/>
              <a:gd name="adj3" fmla="val 16667"/>
            </a:avLst>
          </a:prstGeom>
          <a:gradFill flip="none" rotWithShape="1">
            <a:gsLst>
              <a:gs pos="0">
                <a:srgbClr val="02CBD0"/>
              </a:gs>
              <a:gs pos="100000">
                <a:srgbClr val="02EAEF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14736" y="3548664"/>
            <a:ext cx="1448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2885373" y="4094967"/>
            <a:ext cx="837237" cy="306400"/>
          </a:xfrm>
          <a:prstGeom prst="wedgeRoundRectCallout">
            <a:avLst>
              <a:gd name="adj1" fmla="val 63718"/>
              <a:gd name="adj2" fmla="val 47960"/>
              <a:gd name="adj3" fmla="val 16667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64421" y="3987272"/>
            <a:ext cx="25807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97143" y="5431882"/>
            <a:ext cx="1448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45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95262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53639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420055" y="448162"/>
            <a:ext cx="1466592" cy="262043"/>
            <a:chOff x="8177948" y="5123577"/>
            <a:chExt cx="1466592" cy="26204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032211" y="2392510"/>
            <a:ext cx="2339788" cy="622470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02EAEF"/>
                </a:solidFill>
              </a:rPr>
              <a:t>CONTENT </a:t>
            </a:r>
          </a:p>
        </p:txBody>
      </p:sp>
      <p:sp>
        <p:nvSpPr>
          <p:cNvPr id="40" name="오각형 39"/>
          <p:cNvSpPr/>
          <p:nvPr/>
        </p:nvSpPr>
        <p:spPr>
          <a:xfrm flipH="1">
            <a:off x="2816252" y="2544533"/>
            <a:ext cx="1873817" cy="342032"/>
          </a:xfrm>
          <a:prstGeom prst="homePlate">
            <a:avLst>
              <a:gd name="adj" fmla="val 87982"/>
            </a:avLst>
          </a:prstGeom>
          <a:solidFill>
            <a:schemeClr val="bg1"/>
          </a:solidFill>
          <a:ln w="254000" cap="sq">
            <a:solidFill>
              <a:schemeClr val="bg1"/>
            </a:solidFill>
            <a:round/>
          </a:ln>
          <a:effectLst>
            <a:outerShdw blurRad="139700" dist="114300" dir="10800000" algn="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오각형 40"/>
          <p:cNvSpPr/>
          <p:nvPr/>
        </p:nvSpPr>
        <p:spPr>
          <a:xfrm>
            <a:off x="7714140" y="2527300"/>
            <a:ext cx="1873817" cy="342032"/>
          </a:xfrm>
          <a:prstGeom prst="homePlate">
            <a:avLst>
              <a:gd name="adj" fmla="val 87982"/>
            </a:avLst>
          </a:prstGeom>
          <a:solidFill>
            <a:schemeClr val="bg1"/>
          </a:solidFill>
          <a:ln w="254000" cap="sq">
            <a:solidFill>
              <a:schemeClr val="bg1"/>
            </a:solidFill>
            <a:round/>
          </a:ln>
          <a:effectLst>
            <a:outerShdw blurRad="139700" dist="114300" dir="21000000" algn="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19632" y="2544533"/>
            <a:ext cx="1039067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02EAEF"/>
                </a:solidFill>
              </a:rPr>
              <a:t>CONTENTS A</a:t>
            </a:r>
          </a:p>
        </p:txBody>
      </p:sp>
      <p:sp>
        <p:nvSpPr>
          <p:cNvPr id="44" name="이등변 삼각형 43"/>
          <p:cNvSpPr/>
          <p:nvPr/>
        </p:nvSpPr>
        <p:spPr>
          <a:xfrm rot="5400000">
            <a:off x="9382450" y="2622991"/>
            <a:ext cx="213614" cy="184150"/>
          </a:xfrm>
          <a:prstGeom prst="triangle">
            <a:avLst/>
          </a:prstGeom>
          <a:solidFill>
            <a:srgbClr val="02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65056" y="2551218"/>
            <a:ext cx="1039067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02EAEF"/>
                </a:solidFill>
              </a:rPr>
              <a:t>CONTENTS A</a:t>
            </a:r>
          </a:p>
        </p:txBody>
      </p:sp>
      <p:sp>
        <p:nvSpPr>
          <p:cNvPr id="94" name="이등변 삼각형 93"/>
          <p:cNvSpPr/>
          <p:nvPr/>
        </p:nvSpPr>
        <p:spPr>
          <a:xfrm rot="16200000">
            <a:off x="2790999" y="2629586"/>
            <a:ext cx="213614" cy="184150"/>
          </a:xfrm>
          <a:prstGeom prst="triangle">
            <a:avLst/>
          </a:prstGeom>
          <a:solidFill>
            <a:srgbClr val="02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042732" y="3435437"/>
            <a:ext cx="2339788" cy="622470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02EAEF"/>
                </a:solidFill>
              </a:rPr>
              <a:t>CONTENT 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053253" y="4478364"/>
            <a:ext cx="2339788" cy="622470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02EAEF"/>
                </a:solidFill>
              </a:rPr>
              <a:t>CONTENT </a:t>
            </a: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063774" y="5521291"/>
            <a:ext cx="2339788" cy="622470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02EAEF"/>
                </a:solidFill>
              </a:rPr>
              <a:t>CONTENT 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1600200" y="3342715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0861163" y="3391789"/>
            <a:ext cx="7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1600200" y="4421301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1600200" y="5499887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7714140" y="3345330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7714140" y="4423916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7714140" y="5502502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1" name="원호 150"/>
          <p:cNvSpPr/>
          <p:nvPr/>
        </p:nvSpPr>
        <p:spPr>
          <a:xfrm>
            <a:off x="10804009" y="3141844"/>
            <a:ext cx="900000" cy="900000"/>
          </a:xfrm>
          <a:prstGeom prst="arc">
            <a:avLst>
              <a:gd name="adj1" fmla="val 16200000"/>
              <a:gd name="adj2" fmla="val 11252253"/>
            </a:avLst>
          </a:prstGeom>
          <a:noFill/>
          <a:ln w="34925" cap="rnd">
            <a:solidFill>
              <a:srgbClr val="02EA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861163" y="4609437"/>
            <a:ext cx="7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53" name="원호 152"/>
          <p:cNvSpPr/>
          <p:nvPr/>
        </p:nvSpPr>
        <p:spPr>
          <a:xfrm>
            <a:off x="10804009" y="4359492"/>
            <a:ext cx="900000" cy="900000"/>
          </a:xfrm>
          <a:prstGeom prst="arc">
            <a:avLst>
              <a:gd name="adj1" fmla="val 16200000"/>
              <a:gd name="adj2" fmla="val 11252253"/>
            </a:avLst>
          </a:prstGeom>
          <a:noFill/>
          <a:ln w="34925" cap="rnd">
            <a:solidFill>
              <a:srgbClr val="02EA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0861163" y="5827085"/>
            <a:ext cx="7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55" name="원호 154"/>
          <p:cNvSpPr/>
          <p:nvPr/>
        </p:nvSpPr>
        <p:spPr>
          <a:xfrm>
            <a:off x="10804009" y="5577140"/>
            <a:ext cx="900000" cy="900000"/>
          </a:xfrm>
          <a:prstGeom prst="arc">
            <a:avLst>
              <a:gd name="adj1" fmla="val 16200000"/>
              <a:gd name="adj2" fmla="val 11252253"/>
            </a:avLst>
          </a:prstGeom>
          <a:noFill/>
          <a:ln w="34925" cap="rnd">
            <a:solidFill>
              <a:srgbClr val="02EA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61968" y="3391789"/>
            <a:ext cx="7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57" name="원호 156"/>
          <p:cNvSpPr/>
          <p:nvPr/>
        </p:nvSpPr>
        <p:spPr>
          <a:xfrm>
            <a:off x="704814" y="3141844"/>
            <a:ext cx="900000" cy="900000"/>
          </a:xfrm>
          <a:prstGeom prst="arc">
            <a:avLst>
              <a:gd name="adj1" fmla="val 5543793"/>
              <a:gd name="adj2" fmla="val 16308365"/>
            </a:avLst>
          </a:prstGeom>
          <a:noFill/>
          <a:ln w="34925" cap="rnd">
            <a:solidFill>
              <a:srgbClr val="02EA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59678" y="4609437"/>
            <a:ext cx="7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63" name="원호 162"/>
          <p:cNvSpPr/>
          <p:nvPr/>
        </p:nvSpPr>
        <p:spPr>
          <a:xfrm>
            <a:off x="702524" y="4359492"/>
            <a:ext cx="900000" cy="900000"/>
          </a:xfrm>
          <a:prstGeom prst="arc">
            <a:avLst>
              <a:gd name="adj1" fmla="val 21542839"/>
              <a:gd name="adj2" fmla="val 16308365"/>
            </a:avLst>
          </a:prstGeom>
          <a:noFill/>
          <a:ln w="34925" cap="rnd">
            <a:solidFill>
              <a:srgbClr val="02EA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57388" y="5827085"/>
            <a:ext cx="7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90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65" name="원호 164"/>
          <p:cNvSpPr/>
          <p:nvPr/>
        </p:nvSpPr>
        <p:spPr>
          <a:xfrm>
            <a:off x="700234" y="5577140"/>
            <a:ext cx="900000" cy="900000"/>
          </a:xfrm>
          <a:prstGeom prst="arc">
            <a:avLst>
              <a:gd name="adj1" fmla="val 19473709"/>
              <a:gd name="adj2" fmla="val 16308365"/>
            </a:avLst>
          </a:prstGeom>
          <a:noFill/>
          <a:ln w="34925" cap="rnd">
            <a:solidFill>
              <a:srgbClr val="02EA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91923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886647" y="443899"/>
            <a:ext cx="1466592" cy="262043"/>
            <a:chOff x="8177948" y="5123577"/>
            <a:chExt cx="1466592" cy="262043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육각형 69"/>
          <p:cNvSpPr/>
          <p:nvPr/>
        </p:nvSpPr>
        <p:spPr>
          <a:xfrm rot="16200000">
            <a:off x="9299366" y="2394883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육각형 70"/>
          <p:cNvSpPr/>
          <p:nvPr/>
        </p:nvSpPr>
        <p:spPr>
          <a:xfrm rot="16200000">
            <a:off x="6525525" y="2394883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육각형 71"/>
          <p:cNvSpPr/>
          <p:nvPr/>
        </p:nvSpPr>
        <p:spPr>
          <a:xfrm rot="16200000">
            <a:off x="3751683" y="2366477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육각형 72"/>
          <p:cNvSpPr/>
          <p:nvPr/>
        </p:nvSpPr>
        <p:spPr>
          <a:xfrm rot="16200000">
            <a:off x="977841" y="2366474"/>
            <a:ext cx="2087687" cy="178112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02EA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31296" y="4818494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05138" y="4818494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278980" y="4818494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9052821" y="4818494"/>
            <a:ext cx="258077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1288387" y="4060043"/>
            <a:ext cx="1466592" cy="262043"/>
            <a:chOff x="8177948" y="5123577"/>
            <a:chExt cx="1466592" cy="262043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062229" y="4060043"/>
            <a:ext cx="1466592" cy="262043"/>
            <a:chOff x="8177948" y="5123577"/>
            <a:chExt cx="1466592" cy="262043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6836071" y="4060043"/>
            <a:ext cx="1466592" cy="262043"/>
            <a:chOff x="8177948" y="5123577"/>
            <a:chExt cx="1466592" cy="262043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9609913" y="4060043"/>
            <a:ext cx="1466592" cy="262043"/>
            <a:chOff x="8177948" y="5123577"/>
            <a:chExt cx="1466592" cy="262043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4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/>
          <p:cNvGrpSpPr/>
          <p:nvPr/>
        </p:nvGrpSpPr>
        <p:grpSpPr>
          <a:xfrm rot="18408561" flipH="1">
            <a:off x="8877801" y="1370054"/>
            <a:ext cx="792000" cy="1658088"/>
            <a:chOff x="5525713" y="3381918"/>
            <a:chExt cx="792000" cy="1658088"/>
          </a:xfrm>
        </p:grpSpPr>
        <p:sp>
          <p:nvSpPr>
            <p:cNvPr id="105" name="타원 104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06" name="직선 연결선 105"/>
            <p:cNvCxnSpPr>
              <a:stCxn id="107" idx="4"/>
              <a:endCxn id="105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 rot="19209840" flipH="1">
            <a:off x="7350016" y="2856398"/>
            <a:ext cx="792000" cy="1658088"/>
            <a:chOff x="5525713" y="3381918"/>
            <a:chExt cx="792000" cy="1658088"/>
          </a:xfrm>
        </p:grpSpPr>
        <p:sp>
          <p:nvSpPr>
            <p:cNvPr id="109" name="타원 10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10" name="직선 연결선 109"/>
            <p:cNvCxnSpPr>
              <a:stCxn id="111" idx="4"/>
              <a:endCxn id="10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 rot="3191439">
            <a:off x="2103567" y="1348498"/>
            <a:ext cx="792000" cy="1658088"/>
            <a:chOff x="5525713" y="3381918"/>
            <a:chExt cx="792000" cy="1658088"/>
          </a:xfrm>
        </p:grpSpPr>
        <p:sp>
          <p:nvSpPr>
            <p:cNvPr id="89" name="타원 8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90" name="직선 연결선 89"/>
            <p:cNvCxnSpPr>
              <a:stCxn id="94" idx="4"/>
              <a:endCxn id="8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 rot="2390160">
            <a:off x="3433921" y="2864149"/>
            <a:ext cx="792000" cy="1658088"/>
            <a:chOff x="5525713" y="3381918"/>
            <a:chExt cx="792000" cy="1658088"/>
          </a:xfrm>
        </p:grpSpPr>
        <p:sp>
          <p:nvSpPr>
            <p:cNvPr id="80" name="타원 7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86" name="직선 연결선 85"/>
            <p:cNvCxnSpPr>
              <a:stCxn id="87" idx="4"/>
              <a:endCxn id="8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525713" y="3381918"/>
            <a:ext cx="792000" cy="1658088"/>
            <a:chOff x="5525713" y="3381918"/>
            <a:chExt cx="792000" cy="1658088"/>
          </a:xfrm>
        </p:grpSpPr>
        <p:sp>
          <p:nvSpPr>
            <p:cNvPr id="78" name="타원 77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57" name="직선 연결선 56"/>
            <p:cNvCxnSpPr>
              <a:stCxn id="69" idx="4"/>
              <a:endCxn id="78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7" name="자유형 76"/>
          <p:cNvSpPr/>
          <p:nvPr/>
        </p:nvSpPr>
        <p:spPr>
          <a:xfrm>
            <a:off x="3778538" y="0"/>
            <a:ext cx="4284000" cy="2956497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gradFill flip="none" rotWithShape="1">
            <a:gsLst>
              <a:gs pos="0">
                <a:srgbClr val="02CBD0"/>
              </a:gs>
              <a:gs pos="100000">
                <a:srgbClr val="02EAEF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8" name="Group 20"/>
          <p:cNvGrpSpPr>
            <a:grpSpLocks noChangeAspect="1"/>
          </p:cNvGrpSpPr>
          <p:nvPr/>
        </p:nvGrpSpPr>
        <p:grpSpPr bwMode="auto">
          <a:xfrm>
            <a:off x="5771652" y="4399978"/>
            <a:ext cx="287796" cy="392567"/>
            <a:chOff x="2597" y="4163"/>
            <a:chExt cx="217" cy="296"/>
          </a:xfrm>
          <a:solidFill>
            <a:schemeClr val="tx2">
              <a:lumMod val="75000"/>
            </a:schemeClr>
          </a:solidFill>
        </p:grpSpPr>
        <p:sp>
          <p:nvSpPr>
            <p:cNvPr id="39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1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701966" y="702491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40813" y="5268119"/>
            <a:ext cx="1795892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>
            <a:off x="3344648" y="3833366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 60"/>
          <p:cNvSpPr>
            <a:spLocks/>
          </p:cNvSpPr>
          <p:nvPr/>
        </p:nvSpPr>
        <p:spPr bwMode="auto">
          <a:xfrm>
            <a:off x="9491995" y="2266906"/>
            <a:ext cx="364932" cy="31938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36"/>
          <p:cNvSpPr>
            <a:spLocks noEditPoints="1"/>
          </p:cNvSpPr>
          <p:nvPr/>
        </p:nvSpPr>
        <p:spPr bwMode="auto">
          <a:xfrm>
            <a:off x="2010095" y="226690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11"/>
          <p:cNvSpPr>
            <a:spLocks noEditPoints="1"/>
          </p:cNvSpPr>
          <p:nvPr/>
        </p:nvSpPr>
        <p:spPr bwMode="auto">
          <a:xfrm flipH="1">
            <a:off x="7826854" y="3803910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60048" y="4697299"/>
            <a:ext cx="1705356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66868" y="3047299"/>
            <a:ext cx="22124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193377" y="4697299"/>
            <a:ext cx="1806797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273801" y="3047299"/>
            <a:ext cx="22056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26473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055963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584718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638411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429635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와이드스크린</PresentationFormat>
  <Paragraphs>92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2019-04-12T07:31:54Z</dcterms:created>
  <dcterms:modified xsi:type="dcterms:W3CDTF">2024-07-18T05:27:27Z</dcterms:modified>
</cp:coreProperties>
</file>