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71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1111111111111111111111111131317111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2222222222222222222222211141418112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3333333333333333333333311151519113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9AD3FE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F4F7FA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"/>
        <c:overlap val="100"/>
        <c:axId val="-638818000"/>
        <c:axId val="-638818544"/>
      </c:barChart>
      <c:catAx>
        <c:axId val="-638818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638818544"/>
        <c:crosses val="autoZero"/>
        <c:auto val="1"/>
        <c:lblAlgn val="ctr"/>
        <c:lblOffset val="100"/>
        <c:noMultiLvlLbl val="0"/>
      </c:catAx>
      <c:valAx>
        <c:axId val="-63881854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-638818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A78EF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F4F7FA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"/>
        <c:overlap val="100"/>
        <c:axId val="-638817456"/>
        <c:axId val="-638814192"/>
      </c:barChart>
      <c:catAx>
        <c:axId val="-638817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638814192"/>
        <c:crosses val="autoZero"/>
        <c:auto val="1"/>
        <c:lblAlgn val="ctr"/>
        <c:lblOffset val="100"/>
        <c:noMultiLvlLbl val="0"/>
      </c:catAx>
      <c:valAx>
        <c:axId val="-63881419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-638817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AAECFE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F4F7FA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2"/>
        <c:overlap val="100"/>
        <c:axId val="-585793280"/>
        <c:axId val="-585794912"/>
      </c:barChart>
      <c:catAx>
        <c:axId val="-585793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585794912"/>
        <c:crosses val="autoZero"/>
        <c:auto val="1"/>
        <c:lblAlgn val="ctr"/>
        <c:lblOffset val="100"/>
        <c:noMultiLvlLbl val="0"/>
      </c:catAx>
      <c:valAx>
        <c:axId val="-58579491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-585793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90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38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83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20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15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44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33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41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12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944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27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96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4168248" y="855749"/>
            <a:ext cx="3867248" cy="4411393"/>
            <a:chOff x="3812357" y="899291"/>
            <a:chExt cx="3867248" cy="4411393"/>
          </a:xfrm>
        </p:grpSpPr>
        <p:sp>
          <p:nvSpPr>
            <p:cNvPr id="13" name="도넛 12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" name="달 9"/>
            <p:cNvSpPr/>
            <p:nvPr/>
          </p:nvSpPr>
          <p:spPr>
            <a:xfrm rot="15300000">
              <a:off x="5112513" y="2330332"/>
              <a:ext cx="1694688" cy="3389376"/>
            </a:xfrm>
            <a:prstGeom prst="moon">
              <a:avLst>
                <a:gd name="adj" fmla="val 15778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달 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달 4"/>
            <p:cNvSpPr/>
            <p:nvPr/>
          </p:nvSpPr>
          <p:spPr>
            <a:xfrm>
              <a:off x="4033520" y="1495044"/>
              <a:ext cx="1694688" cy="3389376"/>
            </a:xfrm>
            <a:prstGeom prst="moon">
              <a:avLst>
                <a:gd name="adj" fmla="val 21223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달 8"/>
            <p:cNvSpPr/>
            <p:nvPr/>
          </p:nvSpPr>
          <p:spPr>
            <a:xfrm>
              <a:off x="4033520" y="1495044"/>
              <a:ext cx="1694688" cy="3389376"/>
            </a:xfrm>
            <a:prstGeom prst="moon">
              <a:avLst>
                <a:gd name="adj" fmla="val 10357"/>
              </a:avLst>
            </a:prstGeom>
            <a:solidFill>
              <a:srgbClr val="81D5FF"/>
            </a:solidFill>
            <a:ln>
              <a:noFill/>
            </a:ln>
            <a:effectLst>
              <a:reflection blurRad="6350" stA="52000" endA="300" endPos="35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달 5"/>
            <p:cNvSpPr/>
            <p:nvPr/>
          </p:nvSpPr>
          <p:spPr>
            <a:xfrm rot="15300000">
              <a:off x="5112512" y="2330332"/>
              <a:ext cx="1694688" cy="3389376"/>
            </a:xfrm>
            <a:prstGeom prst="moon">
              <a:avLst>
                <a:gd name="adj" fmla="val 10749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5042898" y="2684525"/>
            <a:ext cx="3789539" cy="923330"/>
          </a:xfrm>
          <a:prstGeom prst="rect">
            <a:avLst/>
          </a:prstGeom>
          <a:solidFill>
            <a:srgbClr val="F4F7FA"/>
          </a:solidFill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177366" y="5366897"/>
            <a:ext cx="224773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05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경영학과 </a:t>
            </a:r>
            <a:r>
              <a:rPr lang="en-US" altLang="ko-KR" sz="105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201234567 </a:t>
            </a:r>
            <a:r>
              <a:rPr lang="ko-KR" altLang="en-US" sz="105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까칠한 </a:t>
            </a:r>
            <a:r>
              <a:rPr lang="ko-KR" altLang="en-US" sz="1050" b="1" kern="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조땡</a:t>
            </a:r>
            <a:endParaRPr lang="ko-KR" altLang="en-US" sz="105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27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7" y="159872"/>
            <a:ext cx="3789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srgbClr val="7E58EA"/>
                </a:solidFill>
              </a:rPr>
              <a:t>PPT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PRESENTATION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graphicFrame>
        <p:nvGraphicFramePr>
          <p:cNvPr id="22" name="차트 21"/>
          <p:cNvGraphicFramePr/>
          <p:nvPr>
            <p:extLst/>
          </p:nvPr>
        </p:nvGraphicFramePr>
        <p:xfrm>
          <a:off x="1262618" y="1619249"/>
          <a:ext cx="2523193" cy="2828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직사각형 22"/>
          <p:cNvSpPr/>
          <p:nvPr/>
        </p:nvSpPr>
        <p:spPr>
          <a:xfrm>
            <a:off x="1262618" y="5453135"/>
            <a:ext cx="2521142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4" name="Freeform 11"/>
          <p:cNvSpPr>
            <a:spLocks noEditPoints="1"/>
          </p:cNvSpPr>
          <p:nvPr/>
        </p:nvSpPr>
        <p:spPr bwMode="auto">
          <a:xfrm>
            <a:off x="2404282" y="4912491"/>
            <a:ext cx="237814" cy="291969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9AD3FE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5" name="Group 14"/>
          <p:cNvGrpSpPr>
            <a:grpSpLocks noChangeAspect="1"/>
          </p:cNvGrpSpPr>
          <p:nvPr/>
        </p:nvGrpSpPr>
        <p:grpSpPr bwMode="auto">
          <a:xfrm>
            <a:off x="5930908" y="4926347"/>
            <a:ext cx="282047" cy="239244"/>
            <a:chOff x="3669" y="3943"/>
            <a:chExt cx="626" cy="531"/>
          </a:xfrm>
          <a:solidFill>
            <a:srgbClr val="A78EF1"/>
          </a:solidFill>
        </p:grpSpPr>
        <p:sp>
          <p:nvSpPr>
            <p:cNvPr id="26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27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 bwMode="auto">
          <a:xfrm>
            <a:off x="9468210" y="4908559"/>
            <a:ext cx="304929" cy="266873"/>
            <a:chOff x="496" y="4251"/>
            <a:chExt cx="641" cy="561"/>
          </a:xfrm>
          <a:solidFill>
            <a:srgbClr val="AAECFE"/>
          </a:solidFill>
        </p:grpSpPr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sp>
        <p:nvSpPr>
          <p:cNvPr id="31" name="타원 30"/>
          <p:cNvSpPr/>
          <p:nvPr/>
        </p:nvSpPr>
        <p:spPr>
          <a:xfrm>
            <a:off x="2200460" y="4729843"/>
            <a:ext cx="645459" cy="645459"/>
          </a:xfrm>
          <a:prstGeom prst="ellipse">
            <a:avLst/>
          </a:prstGeom>
          <a:noFill/>
          <a:ln>
            <a:solidFill>
              <a:srgbClr val="9AD3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32" name="차트 31"/>
          <p:cNvGraphicFramePr/>
          <p:nvPr>
            <p:extLst/>
          </p:nvPr>
        </p:nvGraphicFramePr>
        <p:xfrm>
          <a:off x="4811361" y="1619249"/>
          <a:ext cx="2523193" cy="2828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3" name="직사각형 32"/>
          <p:cNvSpPr/>
          <p:nvPr/>
        </p:nvSpPr>
        <p:spPr>
          <a:xfrm>
            <a:off x="4811361" y="5453135"/>
            <a:ext cx="2521142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4" name="타원 33"/>
          <p:cNvSpPr/>
          <p:nvPr/>
        </p:nvSpPr>
        <p:spPr>
          <a:xfrm>
            <a:off x="5749203" y="4729843"/>
            <a:ext cx="645459" cy="645459"/>
          </a:xfrm>
          <a:prstGeom prst="ellipse">
            <a:avLst/>
          </a:prstGeom>
          <a:noFill/>
          <a:ln>
            <a:solidFill>
              <a:srgbClr val="A78E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35" name="차트 34"/>
          <p:cNvGraphicFramePr/>
          <p:nvPr>
            <p:extLst/>
          </p:nvPr>
        </p:nvGraphicFramePr>
        <p:xfrm>
          <a:off x="8360104" y="1619249"/>
          <a:ext cx="2523193" cy="2828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6" name="직사각형 35"/>
          <p:cNvSpPr/>
          <p:nvPr/>
        </p:nvSpPr>
        <p:spPr>
          <a:xfrm>
            <a:off x="8360104" y="5453135"/>
            <a:ext cx="2521142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7" name="타원 36"/>
          <p:cNvSpPr/>
          <p:nvPr/>
        </p:nvSpPr>
        <p:spPr>
          <a:xfrm>
            <a:off x="9297946" y="4729843"/>
            <a:ext cx="645459" cy="645459"/>
          </a:xfrm>
          <a:prstGeom prst="ellipse">
            <a:avLst/>
          </a:prstGeom>
          <a:noFill/>
          <a:ln>
            <a:solidFill>
              <a:srgbClr val="AAEC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80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7" y="159872"/>
            <a:ext cx="3789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srgbClr val="7E58EA"/>
                </a:solidFill>
              </a:rPr>
              <a:t>PPT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PRESENTATION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42" name="도넛 41"/>
          <p:cNvSpPr/>
          <p:nvPr/>
        </p:nvSpPr>
        <p:spPr>
          <a:xfrm>
            <a:off x="1727478" y="2319250"/>
            <a:ext cx="2186499" cy="2186498"/>
          </a:xfrm>
          <a:prstGeom prst="donut">
            <a:avLst>
              <a:gd name="adj" fmla="val 326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8E46B02D-66F3-495A-BE76-8FA2A68509CF}"/>
              </a:ext>
            </a:extLst>
          </p:cNvPr>
          <p:cNvSpPr/>
          <p:nvPr/>
        </p:nvSpPr>
        <p:spPr>
          <a:xfrm>
            <a:off x="2339143" y="3004695"/>
            <a:ext cx="963168" cy="81560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  <a:p>
            <a:pPr algn="ctr"/>
            <a:r>
              <a:rPr lang="en-US" altLang="ko-KR" sz="1050" dirty="0">
                <a:solidFill>
                  <a:prstClr val="white">
                    <a:lumMod val="50000"/>
                  </a:prstClr>
                </a:solidFill>
              </a:rPr>
              <a:t>CONTENTS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1577807" y="4917495"/>
            <a:ext cx="248583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" name="원호 2"/>
          <p:cNvSpPr/>
          <p:nvPr/>
        </p:nvSpPr>
        <p:spPr>
          <a:xfrm>
            <a:off x="1764095" y="2338647"/>
            <a:ext cx="2113269" cy="2113269"/>
          </a:xfrm>
          <a:prstGeom prst="arc">
            <a:avLst>
              <a:gd name="adj1" fmla="val 8607399"/>
              <a:gd name="adj2" fmla="val 16265179"/>
            </a:avLst>
          </a:prstGeom>
          <a:ln w="508000">
            <a:solidFill>
              <a:srgbClr val="AAEC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7" name="원호 46"/>
          <p:cNvSpPr/>
          <p:nvPr/>
        </p:nvSpPr>
        <p:spPr>
          <a:xfrm>
            <a:off x="1764095" y="2338646"/>
            <a:ext cx="2113269" cy="2113269"/>
          </a:xfrm>
          <a:prstGeom prst="arc">
            <a:avLst>
              <a:gd name="adj1" fmla="val 16252700"/>
              <a:gd name="adj2" fmla="val 20375695"/>
            </a:avLst>
          </a:prstGeom>
          <a:ln w="377825">
            <a:solidFill>
              <a:srgbClr val="9AAC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8" name="원호 47"/>
          <p:cNvSpPr/>
          <p:nvPr/>
        </p:nvSpPr>
        <p:spPr>
          <a:xfrm>
            <a:off x="1764094" y="2338646"/>
            <a:ext cx="2113269" cy="2113269"/>
          </a:xfrm>
          <a:prstGeom prst="arc">
            <a:avLst>
              <a:gd name="adj1" fmla="val 20342244"/>
              <a:gd name="adj2" fmla="val 1208895"/>
            </a:avLst>
          </a:prstGeom>
          <a:ln w="320675">
            <a:solidFill>
              <a:srgbClr val="879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원호 48"/>
          <p:cNvSpPr/>
          <p:nvPr/>
        </p:nvSpPr>
        <p:spPr>
          <a:xfrm>
            <a:off x="1764094" y="2338646"/>
            <a:ext cx="2113269" cy="2113269"/>
          </a:xfrm>
          <a:prstGeom prst="arc">
            <a:avLst>
              <a:gd name="adj1" fmla="val 1209889"/>
              <a:gd name="adj2" fmla="val 4025696"/>
            </a:avLst>
          </a:prstGeom>
          <a:ln w="196850">
            <a:solidFill>
              <a:srgbClr val="A78E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도넛 49"/>
          <p:cNvSpPr/>
          <p:nvPr/>
        </p:nvSpPr>
        <p:spPr>
          <a:xfrm>
            <a:off x="5517017" y="2319250"/>
            <a:ext cx="2186499" cy="2186498"/>
          </a:xfrm>
          <a:prstGeom prst="donut">
            <a:avLst>
              <a:gd name="adj" fmla="val 326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8E46B02D-66F3-495A-BE76-8FA2A68509CF}"/>
              </a:ext>
            </a:extLst>
          </p:cNvPr>
          <p:cNvSpPr/>
          <p:nvPr/>
        </p:nvSpPr>
        <p:spPr>
          <a:xfrm>
            <a:off x="6128682" y="3004695"/>
            <a:ext cx="963168" cy="81560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  <a:p>
            <a:pPr algn="ctr"/>
            <a:r>
              <a:rPr lang="en-US" altLang="ko-KR" sz="1050" dirty="0">
                <a:solidFill>
                  <a:prstClr val="white">
                    <a:lumMod val="50000"/>
                  </a:prstClr>
                </a:solidFill>
              </a:rPr>
              <a:t>CONTENTS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5367346" y="4917495"/>
            <a:ext cx="248583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3" name="원호 52"/>
          <p:cNvSpPr/>
          <p:nvPr/>
        </p:nvSpPr>
        <p:spPr>
          <a:xfrm>
            <a:off x="5553634" y="2338647"/>
            <a:ext cx="2113269" cy="2113269"/>
          </a:xfrm>
          <a:prstGeom prst="arc">
            <a:avLst>
              <a:gd name="adj1" fmla="val 8607399"/>
              <a:gd name="adj2" fmla="val 16265179"/>
            </a:avLst>
          </a:prstGeom>
          <a:ln w="508000">
            <a:solidFill>
              <a:srgbClr val="AAEC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원호 53"/>
          <p:cNvSpPr/>
          <p:nvPr/>
        </p:nvSpPr>
        <p:spPr>
          <a:xfrm>
            <a:off x="5553634" y="2338646"/>
            <a:ext cx="2113269" cy="2113269"/>
          </a:xfrm>
          <a:prstGeom prst="arc">
            <a:avLst>
              <a:gd name="adj1" fmla="val 16252700"/>
              <a:gd name="adj2" fmla="val 20375695"/>
            </a:avLst>
          </a:prstGeom>
          <a:ln w="377825">
            <a:solidFill>
              <a:srgbClr val="9AAC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5" name="원호 54"/>
          <p:cNvSpPr/>
          <p:nvPr/>
        </p:nvSpPr>
        <p:spPr>
          <a:xfrm>
            <a:off x="5553633" y="2338646"/>
            <a:ext cx="2113269" cy="2113269"/>
          </a:xfrm>
          <a:prstGeom prst="arc">
            <a:avLst>
              <a:gd name="adj1" fmla="val 20342244"/>
              <a:gd name="adj2" fmla="val 1208895"/>
            </a:avLst>
          </a:prstGeom>
          <a:ln w="320675">
            <a:solidFill>
              <a:srgbClr val="879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6" name="원호 55"/>
          <p:cNvSpPr/>
          <p:nvPr/>
        </p:nvSpPr>
        <p:spPr>
          <a:xfrm>
            <a:off x="5553633" y="2338646"/>
            <a:ext cx="2113269" cy="2113269"/>
          </a:xfrm>
          <a:prstGeom prst="arc">
            <a:avLst>
              <a:gd name="adj1" fmla="val 1209889"/>
              <a:gd name="adj2" fmla="val 4025696"/>
            </a:avLst>
          </a:prstGeom>
          <a:ln w="196850">
            <a:solidFill>
              <a:srgbClr val="A78E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도넛 56"/>
          <p:cNvSpPr/>
          <p:nvPr/>
        </p:nvSpPr>
        <p:spPr>
          <a:xfrm>
            <a:off x="8965067" y="2319250"/>
            <a:ext cx="2186499" cy="2186498"/>
          </a:xfrm>
          <a:prstGeom prst="donut">
            <a:avLst>
              <a:gd name="adj" fmla="val 326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8E46B02D-66F3-495A-BE76-8FA2A68509CF}"/>
              </a:ext>
            </a:extLst>
          </p:cNvPr>
          <p:cNvSpPr/>
          <p:nvPr/>
        </p:nvSpPr>
        <p:spPr>
          <a:xfrm>
            <a:off x="9576732" y="3004695"/>
            <a:ext cx="963168" cy="81560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  <a:p>
            <a:pPr algn="ctr"/>
            <a:r>
              <a:rPr lang="en-US" altLang="ko-KR" sz="1050" dirty="0">
                <a:solidFill>
                  <a:prstClr val="white">
                    <a:lumMod val="50000"/>
                  </a:prstClr>
                </a:solidFill>
              </a:rPr>
              <a:t>CONTENTS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815396" y="4917495"/>
            <a:ext cx="248583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0" name="원호 59"/>
          <p:cNvSpPr/>
          <p:nvPr/>
        </p:nvSpPr>
        <p:spPr>
          <a:xfrm>
            <a:off x="9001684" y="2338647"/>
            <a:ext cx="2113269" cy="2113269"/>
          </a:xfrm>
          <a:prstGeom prst="arc">
            <a:avLst>
              <a:gd name="adj1" fmla="val 8607399"/>
              <a:gd name="adj2" fmla="val 16265179"/>
            </a:avLst>
          </a:prstGeom>
          <a:ln w="508000">
            <a:solidFill>
              <a:srgbClr val="AAEC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1" name="원호 60"/>
          <p:cNvSpPr/>
          <p:nvPr/>
        </p:nvSpPr>
        <p:spPr>
          <a:xfrm>
            <a:off x="9001684" y="2338646"/>
            <a:ext cx="2113269" cy="2113269"/>
          </a:xfrm>
          <a:prstGeom prst="arc">
            <a:avLst>
              <a:gd name="adj1" fmla="val 16252700"/>
              <a:gd name="adj2" fmla="val 20375695"/>
            </a:avLst>
          </a:prstGeom>
          <a:ln w="377825">
            <a:solidFill>
              <a:srgbClr val="9AAC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2" name="원호 61"/>
          <p:cNvSpPr/>
          <p:nvPr/>
        </p:nvSpPr>
        <p:spPr>
          <a:xfrm>
            <a:off x="9001683" y="2338646"/>
            <a:ext cx="2113269" cy="2113269"/>
          </a:xfrm>
          <a:prstGeom prst="arc">
            <a:avLst>
              <a:gd name="adj1" fmla="val 20342244"/>
              <a:gd name="adj2" fmla="val 1208895"/>
            </a:avLst>
          </a:prstGeom>
          <a:ln w="320675">
            <a:solidFill>
              <a:srgbClr val="879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3" name="원호 62"/>
          <p:cNvSpPr/>
          <p:nvPr/>
        </p:nvSpPr>
        <p:spPr>
          <a:xfrm>
            <a:off x="9001683" y="2338646"/>
            <a:ext cx="2113269" cy="2113269"/>
          </a:xfrm>
          <a:prstGeom prst="arc">
            <a:avLst>
              <a:gd name="adj1" fmla="val 1209889"/>
              <a:gd name="adj2" fmla="val 4025696"/>
            </a:avLst>
          </a:prstGeom>
          <a:ln w="196850">
            <a:solidFill>
              <a:srgbClr val="A78E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4" name="사각형: 둥근 모서리 5">
            <a:extLst>
              <a:ext uri="{FF2B5EF4-FFF2-40B4-BE49-F238E27FC236}">
                <a16:creationId xmlns="" xmlns:a16="http://schemas.microsoft.com/office/drawing/2014/main" id="{0D8E9706-5D2C-49EE-AF67-D3527E3BC152}"/>
              </a:ext>
            </a:extLst>
          </p:cNvPr>
          <p:cNvSpPr/>
          <p:nvPr/>
        </p:nvSpPr>
        <p:spPr>
          <a:xfrm>
            <a:off x="5083779" y="2284813"/>
            <a:ext cx="989768" cy="387605"/>
          </a:xfrm>
          <a:prstGeom prst="roundRect">
            <a:avLst>
              <a:gd name="adj" fmla="val 50000"/>
            </a:avLst>
          </a:prstGeom>
          <a:solidFill>
            <a:srgbClr val="5F7BF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Check</a:t>
            </a:r>
          </a:p>
        </p:txBody>
      </p:sp>
    </p:spTree>
    <p:extLst>
      <p:ext uri="{BB962C8B-B14F-4D97-AF65-F5344CB8AC3E}">
        <p14:creationId xmlns:p14="http://schemas.microsoft.com/office/powerpoint/2010/main" val="388159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7" y="159872"/>
            <a:ext cx="3789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srgbClr val="7E58EA"/>
                </a:solidFill>
              </a:rPr>
              <a:t>PPT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PRESENTATION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sp>
        <p:nvSpPr>
          <p:cNvPr id="4" name="달 3"/>
          <p:cNvSpPr/>
          <p:nvPr/>
        </p:nvSpPr>
        <p:spPr>
          <a:xfrm>
            <a:off x="806567" y="2197100"/>
            <a:ext cx="1481695" cy="2963389"/>
          </a:xfrm>
          <a:prstGeom prst="moon">
            <a:avLst>
              <a:gd name="adj" fmla="val 3676"/>
            </a:avLst>
          </a:prstGeom>
          <a:solidFill>
            <a:srgbClr val="5F7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003922" y="2273661"/>
            <a:ext cx="2819039" cy="28190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사각형: 둥근 모서리 5">
            <a:extLst>
              <a:ext uri="{FF2B5EF4-FFF2-40B4-BE49-F238E27FC236}">
                <a16:creationId xmlns="" xmlns:a16="http://schemas.microsoft.com/office/drawing/2014/main" id="{0D8E9706-5D2C-49EE-AF67-D3527E3BC152}"/>
              </a:ext>
            </a:extLst>
          </p:cNvPr>
          <p:cNvSpPr/>
          <p:nvPr/>
        </p:nvSpPr>
        <p:spPr>
          <a:xfrm>
            <a:off x="1786680" y="2060447"/>
            <a:ext cx="1253521" cy="387605"/>
          </a:xfrm>
          <a:prstGeom prst="roundRect">
            <a:avLst>
              <a:gd name="adj" fmla="val 50000"/>
            </a:avLst>
          </a:prstGeom>
          <a:solidFill>
            <a:srgbClr val="5F7BF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1170520" y="5384470"/>
            <a:ext cx="248583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9" name="달 68"/>
          <p:cNvSpPr/>
          <p:nvPr/>
        </p:nvSpPr>
        <p:spPr>
          <a:xfrm>
            <a:off x="4545899" y="2197100"/>
            <a:ext cx="1481695" cy="2963389"/>
          </a:xfrm>
          <a:prstGeom prst="moon">
            <a:avLst>
              <a:gd name="adj" fmla="val 3676"/>
            </a:avLst>
          </a:prstGeom>
          <a:solidFill>
            <a:srgbClr val="5F7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4743254" y="2273661"/>
            <a:ext cx="2819039" cy="28190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1" name="사각형: 둥근 모서리 5">
            <a:extLst>
              <a:ext uri="{FF2B5EF4-FFF2-40B4-BE49-F238E27FC236}">
                <a16:creationId xmlns="" xmlns:a16="http://schemas.microsoft.com/office/drawing/2014/main" id="{0D8E9706-5D2C-49EE-AF67-D3527E3BC152}"/>
              </a:ext>
            </a:extLst>
          </p:cNvPr>
          <p:cNvSpPr/>
          <p:nvPr/>
        </p:nvSpPr>
        <p:spPr>
          <a:xfrm>
            <a:off x="5526012" y="2060447"/>
            <a:ext cx="1253521" cy="387605"/>
          </a:xfrm>
          <a:prstGeom prst="roundRect">
            <a:avLst>
              <a:gd name="adj" fmla="val 50000"/>
            </a:avLst>
          </a:prstGeom>
          <a:solidFill>
            <a:srgbClr val="5F7BF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909852" y="5384470"/>
            <a:ext cx="248583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3" name="달 72"/>
          <p:cNvSpPr/>
          <p:nvPr/>
        </p:nvSpPr>
        <p:spPr>
          <a:xfrm>
            <a:off x="8247131" y="2197100"/>
            <a:ext cx="1481695" cy="2963389"/>
          </a:xfrm>
          <a:prstGeom prst="moon">
            <a:avLst>
              <a:gd name="adj" fmla="val 3676"/>
            </a:avLst>
          </a:prstGeom>
          <a:solidFill>
            <a:srgbClr val="5F7B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8444486" y="2273661"/>
            <a:ext cx="2819039" cy="281903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사각형: 둥근 모서리 5">
            <a:extLst>
              <a:ext uri="{FF2B5EF4-FFF2-40B4-BE49-F238E27FC236}">
                <a16:creationId xmlns="" xmlns:a16="http://schemas.microsoft.com/office/drawing/2014/main" id="{0D8E9706-5D2C-49EE-AF67-D3527E3BC152}"/>
              </a:ext>
            </a:extLst>
          </p:cNvPr>
          <p:cNvSpPr/>
          <p:nvPr/>
        </p:nvSpPr>
        <p:spPr>
          <a:xfrm>
            <a:off x="9227244" y="2060447"/>
            <a:ext cx="1253521" cy="387605"/>
          </a:xfrm>
          <a:prstGeom prst="roundRect">
            <a:avLst>
              <a:gd name="adj" fmla="val 50000"/>
            </a:avLst>
          </a:prstGeom>
          <a:solidFill>
            <a:srgbClr val="5F7BF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611084" y="5384470"/>
            <a:ext cx="248583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37859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107" y="159872"/>
            <a:ext cx="37895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kern="0" dirty="0">
                <a:solidFill>
                  <a:srgbClr val="7E58EA"/>
                </a:solidFill>
              </a:rPr>
              <a:t>PPT</a:t>
            </a:r>
            <a:r>
              <a:rPr lang="en-US" altLang="ko-KR" sz="2800" b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 PRESENTATION  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96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510648" y="102722"/>
            <a:ext cx="1001003" cy="1141850"/>
            <a:chOff x="3812357" y="899291"/>
            <a:chExt cx="3867248" cy="4411393"/>
          </a:xfrm>
        </p:grpSpPr>
        <p:sp>
          <p:nvSpPr>
            <p:cNvPr id="15" name="도넛 14"/>
            <p:cNvSpPr/>
            <p:nvPr/>
          </p:nvSpPr>
          <p:spPr>
            <a:xfrm>
              <a:off x="3812357" y="1443436"/>
              <a:ext cx="3867248" cy="3867248"/>
            </a:xfrm>
            <a:prstGeom prst="donut">
              <a:avLst>
                <a:gd name="adj" fmla="val 22027"/>
              </a:avLst>
            </a:prstGeom>
            <a:solidFill>
              <a:srgbClr val="A78EF1">
                <a:alpha val="36000"/>
              </a:srgb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달 15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9977"/>
              </a:avLst>
            </a:prstGeom>
            <a:solidFill>
              <a:srgbClr val="A78EF1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달 16"/>
            <p:cNvSpPr/>
            <p:nvPr/>
          </p:nvSpPr>
          <p:spPr>
            <a:xfrm rot="8100000">
              <a:off x="5478781" y="899291"/>
              <a:ext cx="1694688" cy="3389376"/>
            </a:xfrm>
            <a:prstGeom prst="moon">
              <a:avLst>
                <a:gd name="adj" fmla="val 36566"/>
              </a:avLst>
            </a:prstGeom>
            <a:gradFill flip="none" rotWithShape="1">
              <a:gsLst>
                <a:gs pos="43000">
                  <a:srgbClr val="7E58EA"/>
                </a:gs>
                <a:gs pos="100000">
                  <a:srgbClr val="A78EF1"/>
                </a:gs>
              </a:gsLst>
              <a:path path="rect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달 17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32184"/>
              </a:avLst>
            </a:prstGeom>
            <a:solidFill>
              <a:srgbClr val="87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달 18"/>
            <p:cNvSpPr/>
            <p:nvPr/>
          </p:nvSpPr>
          <p:spPr>
            <a:xfrm>
              <a:off x="4033521" y="1495042"/>
              <a:ext cx="1694686" cy="3389379"/>
            </a:xfrm>
            <a:prstGeom prst="moon">
              <a:avLst>
                <a:gd name="adj" fmla="val 18030"/>
              </a:avLst>
            </a:prstGeom>
            <a:solidFill>
              <a:srgbClr val="81D5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달 19"/>
            <p:cNvSpPr/>
            <p:nvPr/>
          </p:nvSpPr>
          <p:spPr>
            <a:xfrm rot="15300000">
              <a:off x="5112512" y="2330334"/>
              <a:ext cx="1694687" cy="3389378"/>
            </a:xfrm>
            <a:prstGeom prst="moon">
              <a:avLst>
                <a:gd name="adj" fmla="val 20354"/>
              </a:avLst>
            </a:prstGeom>
            <a:gradFill flip="none" rotWithShape="1">
              <a:gsLst>
                <a:gs pos="0">
                  <a:srgbClr val="81D5FF"/>
                </a:gs>
                <a:gs pos="66000">
                  <a:srgbClr val="A78EF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81167" y="506917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01</a:t>
            </a:r>
            <a:endParaRPr lang="ko-KR" altLang="en-US" i="1" dirty="0">
              <a:solidFill>
                <a:prstClr val="black"/>
              </a:solidFill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6156477" y="2130946"/>
            <a:ext cx="1391189" cy="1391189"/>
            <a:chOff x="1290883" y="1981384"/>
            <a:chExt cx="834663" cy="834663"/>
          </a:xfrm>
        </p:grpSpPr>
        <p:sp>
          <p:nvSpPr>
            <p:cNvPr id="29" name="타원 28"/>
            <p:cNvSpPr/>
            <p:nvPr/>
          </p:nvSpPr>
          <p:spPr>
            <a:xfrm>
              <a:off x="1290883" y="1981384"/>
              <a:ext cx="834663" cy="834663"/>
            </a:xfrm>
            <a:prstGeom prst="ellipse">
              <a:avLst/>
            </a:prstGeom>
            <a:solidFill>
              <a:srgbClr val="AAEC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30" name="Group 19"/>
            <p:cNvGrpSpPr>
              <a:grpSpLocks noChangeAspect="1"/>
            </p:cNvGrpSpPr>
            <p:nvPr/>
          </p:nvGrpSpPr>
          <p:grpSpPr bwMode="auto">
            <a:xfrm>
              <a:off x="1461403" y="2154124"/>
              <a:ext cx="454933" cy="454933"/>
              <a:chOff x="2349" y="2828"/>
              <a:chExt cx="1784" cy="1784"/>
            </a:xfrm>
          </p:grpSpPr>
          <p:sp>
            <p:nvSpPr>
              <p:cNvPr id="31" name="Freeform 20"/>
              <p:cNvSpPr>
                <a:spLocks/>
              </p:cNvSpPr>
              <p:nvPr/>
            </p:nvSpPr>
            <p:spPr bwMode="auto">
              <a:xfrm>
                <a:off x="2488" y="3316"/>
                <a:ext cx="985" cy="1268"/>
              </a:xfrm>
              <a:custGeom>
                <a:avLst/>
                <a:gdLst>
                  <a:gd name="T0" fmla="*/ 0 w 4921"/>
                  <a:gd name="T1" fmla="*/ 6342 h 6342"/>
                  <a:gd name="T2" fmla="*/ 4364 w 4921"/>
                  <a:gd name="T3" fmla="*/ 6342 h 6342"/>
                  <a:gd name="T4" fmla="*/ 4392 w 4921"/>
                  <a:gd name="T5" fmla="*/ 6342 h 6342"/>
                  <a:gd name="T6" fmla="*/ 4448 w 4921"/>
                  <a:gd name="T7" fmla="*/ 6336 h 6342"/>
                  <a:gd name="T8" fmla="*/ 4503 w 4921"/>
                  <a:gd name="T9" fmla="*/ 6325 h 6342"/>
                  <a:gd name="T10" fmla="*/ 4555 w 4921"/>
                  <a:gd name="T11" fmla="*/ 6309 h 6342"/>
                  <a:gd name="T12" fmla="*/ 4605 w 4921"/>
                  <a:gd name="T13" fmla="*/ 6288 h 6342"/>
                  <a:gd name="T14" fmla="*/ 4652 w 4921"/>
                  <a:gd name="T15" fmla="*/ 6261 h 6342"/>
                  <a:gd name="T16" fmla="*/ 4697 w 4921"/>
                  <a:gd name="T17" fmla="*/ 6231 h 6342"/>
                  <a:gd name="T18" fmla="*/ 4738 w 4921"/>
                  <a:gd name="T19" fmla="*/ 6197 h 6342"/>
                  <a:gd name="T20" fmla="*/ 4777 w 4921"/>
                  <a:gd name="T21" fmla="*/ 6159 h 6342"/>
                  <a:gd name="T22" fmla="*/ 4810 w 4921"/>
                  <a:gd name="T23" fmla="*/ 6118 h 6342"/>
                  <a:gd name="T24" fmla="*/ 4840 w 4921"/>
                  <a:gd name="T25" fmla="*/ 6073 h 6342"/>
                  <a:gd name="T26" fmla="*/ 4867 w 4921"/>
                  <a:gd name="T27" fmla="*/ 6026 h 6342"/>
                  <a:gd name="T28" fmla="*/ 4888 w 4921"/>
                  <a:gd name="T29" fmla="*/ 5976 h 6342"/>
                  <a:gd name="T30" fmla="*/ 4904 w 4921"/>
                  <a:gd name="T31" fmla="*/ 5924 h 6342"/>
                  <a:gd name="T32" fmla="*/ 4915 w 4921"/>
                  <a:gd name="T33" fmla="*/ 5869 h 6342"/>
                  <a:gd name="T34" fmla="*/ 4921 w 4921"/>
                  <a:gd name="T35" fmla="*/ 5813 h 6342"/>
                  <a:gd name="T36" fmla="*/ 4921 w 4921"/>
                  <a:gd name="T37" fmla="*/ 5785 h 6342"/>
                  <a:gd name="T38" fmla="*/ 4921 w 4921"/>
                  <a:gd name="T39" fmla="*/ 0 h 6342"/>
                  <a:gd name="T40" fmla="*/ 558 w 4921"/>
                  <a:gd name="T41" fmla="*/ 0 h 6342"/>
                  <a:gd name="T42" fmla="*/ 558 w 4921"/>
                  <a:gd name="T43" fmla="*/ 5785 h 6342"/>
                  <a:gd name="T44" fmla="*/ 558 w 4921"/>
                  <a:gd name="T45" fmla="*/ 5813 h 6342"/>
                  <a:gd name="T46" fmla="*/ 551 w 4921"/>
                  <a:gd name="T47" fmla="*/ 5869 h 6342"/>
                  <a:gd name="T48" fmla="*/ 540 w 4921"/>
                  <a:gd name="T49" fmla="*/ 5924 h 6342"/>
                  <a:gd name="T50" fmla="*/ 524 w 4921"/>
                  <a:gd name="T51" fmla="*/ 5976 h 6342"/>
                  <a:gd name="T52" fmla="*/ 502 w 4921"/>
                  <a:gd name="T53" fmla="*/ 6026 h 6342"/>
                  <a:gd name="T54" fmla="*/ 477 w 4921"/>
                  <a:gd name="T55" fmla="*/ 6073 h 6342"/>
                  <a:gd name="T56" fmla="*/ 447 w 4921"/>
                  <a:gd name="T57" fmla="*/ 6118 h 6342"/>
                  <a:gd name="T58" fmla="*/ 412 w 4921"/>
                  <a:gd name="T59" fmla="*/ 6159 h 6342"/>
                  <a:gd name="T60" fmla="*/ 375 w 4921"/>
                  <a:gd name="T61" fmla="*/ 6197 h 6342"/>
                  <a:gd name="T62" fmla="*/ 333 w 4921"/>
                  <a:gd name="T63" fmla="*/ 6231 h 6342"/>
                  <a:gd name="T64" fmla="*/ 289 w 4921"/>
                  <a:gd name="T65" fmla="*/ 6261 h 6342"/>
                  <a:gd name="T66" fmla="*/ 241 w 4921"/>
                  <a:gd name="T67" fmla="*/ 6288 h 6342"/>
                  <a:gd name="T68" fmla="*/ 192 w 4921"/>
                  <a:gd name="T69" fmla="*/ 6309 h 6342"/>
                  <a:gd name="T70" fmla="*/ 139 w 4921"/>
                  <a:gd name="T71" fmla="*/ 6325 h 6342"/>
                  <a:gd name="T72" fmla="*/ 85 w 4921"/>
                  <a:gd name="T73" fmla="*/ 6336 h 6342"/>
                  <a:gd name="T74" fmla="*/ 29 w 4921"/>
                  <a:gd name="T75" fmla="*/ 6342 h 6342"/>
                  <a:gd name="T76" fmla="*/ 0 w 4921"/>
                  <a:gd name="T77" fmla="*/ 6342 h 6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21" h="6342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Rectangle 21"/>
              <p:cNvSpPr>
                <a:spLocks noChangeArrowheads="1"/>
              </p:cNvSpPr>
              <p:nvPr/>
            </p:nvSpPr>
            <p:spPr bwMode="auto">
              <a:xfrm>
                <a:off x="2711" y="3427"/>
                <a:ext cx="650" cy="1046"/>
              </a:xfrm>
              <a:prstGeom prst="rect">
                <a:avLst/>
              </a:prstGeom>
              <a:solidFill>
                <a:srgbClr val="AAEC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2"/>
              <p:cNvSpPr>
                <a:spLocks/>
              </p:cNvSpPr>
              <p:nvPr/>
            </p:nvSpPr>
            <p:spPr bwMode="auto">
              <a:xfrm>
                <a:off x="3584" y="3890"/>
                <a:ext cx="523" cy="693"/>
              </a:xfrm>
              <a:custGeom>
                <a:avLst/>
                <a:gdLst>
                  <a:gd name="T0" fmla="*/ 2411 w 2614"/>
                  <a:gd name="T1" fmla="*/ 3178 h 3465"/>
                  <a:gd name="T2" fmla="*/ 1910 w 2614"/>
                  <a:gd name="T3" fmla="*/ 3429 h 3465"/>
                  <a:gd name="T4" fmla="*/ 1878 w 2614"/>
                  <a:gd name="T5" fmla="*/ 3444 h 3465"/>
                  <a:gd name="T6" fmla="*/ 1811 w 2614"/>
                  <a:gd name="T7" fmla="*/ 3462 h 3465"/>
                  <a:gd name="T8" fmla="*/ 1742 w 2614"/>
                  <a:gd name="T9" fmla="*/ 3465 h 3465"/>
                  <a:gd name="T10" fmla="*/ 1674 w 2614"/>
                  <a:gd name="T11" fmla="*/ 3456 h 3465"/>
                  <a:gd name="T12" fmla="*/ 1610 w 2614"/>
                  <a:gd name="T13" fmla="*/ 3435 h 3465"/>
                  <a:gd name="T14" fmla="*/ 1549 w 2614"/>
                  <a:gd name="T15" fmla="*/ 3403 h 3465"/>
                  <a:gd name="T16" fmla="*/ 1496 w 2614"/>
                  <a:gd name="T17" fmla="*/ 3360 h 3465"/>
                  <a:gd name="T18" fmla="*/ 1453 w 2614"/>
                  <a:gd name="T19" fmla="*/ 3307 h 3465"/>
                  <a:gd name="T20" fmla="*/ 1436 w 2614"/>
                  <a:gd name="T21" fmla="*/ 3277 h 3465"/>
                  <a:gd name="T22" fmla="*/ 0 w 2614"/>
                  <a:gd name="T23" fmla="*/ 572 h 3465"/>
                  <a:gd name="T24" fmla="*/ 1130 w 2614"/>
                  <a:gd name="T25" fmla="*/ 0 h 3465"/>
                  <a:gd name="T26" fmla="*/ 2579 w 2614"/>
                  <a:gd name="T27" fmla="*/ 2718 h 3465"/>
                  <a:gd name="T28" fmla="*/ 2593 w 2614"/>
                  <a:gd name="T29" fmla="*/ 2748 h 3465"/>
                  <a:gd name="T30" fmla="*/ 2611 w 2614"/>
                  <a:gd name="T31" fmla="*/ 2810 h 3465"/>
                  <a:gd name="T32" fmla="*/ 2614 w 2614"/>
                  <a:gd name="T33" fmla="*/ 2876 h 3465"/>
                  <a:gd name="T34" fmla="*/ 2605 w 2614"/>
                  <a:gd name="T35" fmla="*/ 2942 h 3465"/>
                  <a:gd name="T36" fmla="*/ 2583 w 2614"/>
                  <a:gd name="T37" fmla="*/ 3007 h 3465"/>
                  <a:gd name="T38" fmla="*/ 2548 w 2614"/>
                  <a:gd name="T39" fmla="*/ 3065 h 3465"/>
                  <a:gd name="T40" fmla="*/ 2502 w 2614"/>
                  <a:gd name="T41" fmla="*/ 3119 h 3465"/>
                  <a:gd name="T42" fmla="*/ 2445 w 2614"/>
                  <a:gd name="T43" fmla="*/ 3162 h 3465"/>
                  <a:gd name="T44" fmla="*/ 2411 w 2614"/>
                  <a:gd name="T45" fmla="*/ 3178 h 3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614" h="3465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3"/>
              <p:cNvSpPr>
                <a:spLocks/>
              </p:cNvSpPr>
              <p:nvPr/>
            </p:nvSpPr>
            <p:spPr bwMode="auto">
              <a:xfrm>
                <a:off x="3516" y="3696"/>
                <a:ext cx="253" cy="287"/>
              </a:xfrm>
              <a:custGeom>
                <a:avLst/>
                <a:gdLst>
                  <a:gd name="T0" fmla="*/ 0 w 1265"/>
                  <a:gd name="T1" fmla="*/ 368 h 1435"/>
                  <a:gd name="T2" fmla="*/ 719 w 1265"/>
                  <a:gd name="T3" fmla="*/ 0 h 1435"/>
                  <a:gd name="T4" fmla="*/ 1265 w 1265"/>
                  <a:gd name="T5" fmla="*/ 1067 h 1435"/>
                  <a:gd name="T6" fmla="*/ 545 w 1265"/>
                  <a:gd name="T7" fmla="*/ 1435 h 1435"/>
                  <a:gd name="T8" fmla="*/ 0 w 1265"/>
                  <a:gd name="T9" fmla="*/ 368 h 1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5" h="1435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4"/>
              <p:cNvSpPr>
                <a:spLocks/>
              </p:cNvSpPr>
              <p:nvPr/>
            </p:nvSpPr>
            <p:spPr bwMode="auto">
              <a:xfrm>
                <a:off x="2891" y="2856"/>
                <a:ext cx="1018" cy="1019"/>
              </a:xfrm>
              <a:custGeom>
                <a:avLst/>
                <a:gdLst>
                  <a:gd name="T0" fmla="*/ 1330 w 5091"/>
                  <a:gd name="T1" fmla="*/ 310 h 5097"/>
                  <a:gd name="T2" fmla="*/ 1005 w 5091"/>
                  <a:gd name="T3" fmla="*/ 520 h 5097"/>
                  <a:gd name="T4" fmla="*/ 722 w 5091"/>
                  <a:gd name="T5" fmla="*/ 771 h 5097"/>
                  <a:gd name="T6" fmla="*/ 483 w 5091"/>
                  <a:gd name="T7" fmla="*/ 1056 h 5097"/>
                  <a:gd name="T8" fmla="*/ 290 w 5091"/>
                  <a:gd name="T9" fmla="*/ 1370 h 5097"/>
                  <a:gd name="T10" fmla="*/ 144 w 5091"/>
                  <a:gd name="T11" fmla="*/ 1706 h 5097"/>
                  <a:gd name="T12" fmla="*/ 48 w 5091"/>
                  <a:gd name="T13" fmla="*/ 2060 h 5097"/>
                  <a:gd name="T14" fmla="*/ 3 w 5091"/>
                  <a:gd name="T15" fmla="*/ 2425 h 5097"/>
                  <a:gd name="T16" fmla="*/ 12 w 5091"/>
                  <a:gd name="T17" fmla="*/ 2796 h 5097"/>
                  <a:gd name="T18" fmla="*/ 73 w 5091"/>
                  <a:gd name="T19" fmla="*/ 3166 h 5097"/>
                  <a:gd name="T20" fmla="*/ 193 w 5091"/>
                  <a:gd name="T21" fmla="*/ 3531 h 5097"/>
                  <a:gd name="T22" fmla="*/ 273 w 5091"/>
                  <a:gd name="T23" fmla="*/ 3708 h 5097"/>
                  <a:gd name="T24" fmla="*/ 439 w 5091"/>
                  <a:gd name="T25" fmla="*/ 3989 h 5097"/>
                  <a:gd name="T26" fmla="*/ 677 w 5091"/>
                  <a:gd name="T27" fmla="*/ 4285 h 5097"/>
                  <a:gd name="T28" fmla="*/ 952 w 5091"/>
                  <a:gd name="T29" fmla="*/ 4540 h 5097"/>
                  <a:gd name="T30" fmla="*/ 1256 w 5091"/>
                  <a:gd name="T31" fmla="*/ 4749 h 5097"/>
                  <a:gd name="T32" fmla="*/ 1585 w 5091"/>
                  <a:gd name="T33" fmla="*/ 4910 h 5097"/>
                  <a:gd name="T34" fmla="*/ 1935 w 5091"/>
                  <a:gd name="T35" fmla="*/ 5023 h 5097"/>
                  <a:gd name="T36" fmla="*/ 2296 w 5091"/>
                  <a:gd name="T37" fmla="*/ 5084 h 5097"/>
                  <a:gd name="T38" fmla="*/ 2666 w 5091"/>
                  <a:gd name="T39" fmla="*/ 5095 h 5097"/>
                  <a:gd name="T40" fmla="*/ 3038 w 5091"/>
                  <a:gd name="T41" fmla="*/ 5051 h 5097"/>
                  <a:gd name="T42" fmla="*/ 3405 w 5091"/>
                  <a:gd name="T43" fmla="*/ 4950 h 5097"/>
                  <a:gd name="T44" fmla="*/ 3703 w 5091"/>
                  <a:gd name="T45" fmla="*/ 4824 h 5097"/>
                  <a:gd name="T46" fmla="*/ 3874 w 5091"/>
                  <a:gd name="T47" fmla="*/ 4728 h 5097"/>
                  <a:gd name="T48" fmla="*/ 4186 w 5091"/>
                  <a:gd name="T49" fmla="*/ 4504 h 5097"/>
                  <a:gd name="T50" fmla="*/ 4454 w 5091"/>
                  <a:gd name="T51" fmla="*/ 4242 h 5097"/>
                  <a:gd name="T52" fmla="*/ 4678 w 5091"/>
                  <a:gd name="T53" fmla="*/ 3946 h 5097"/>
                  <a:gd name="T54" fmla="*/ 4856 w 5091"/>
                  <a:gd name="T55" fmla="*/ 3624 h 5097"/>
                  <a:gd name="T56" fmla="*/ 4985 w 5091"/>
                  <a:gd name="T57" fmla="*/ 3281 h 5097"/>
                  <a:gd name="T58" fmla="*/ 5064 w 5091"/>
                  <a:gd name="T59" fmla="*/ 2922 h 5097"/>
                  <a:gd name="T60" fmla="*/ 5091 w 5091"/>
                  <a:gd name="T61" fmla="*/ 2555 h 5097"/>
                  <a:gd name="T62" fmla="*/ 5066 w 5091"/>
                  <a:gd name="T63" fmla="*/ 2184 h 5097"/>
                  <a:gd name="T64" fmla="*/ 4985 w 5091"/>
                  <a:gd name="T65" fmla="*/ 1815 h 5097"/>
                  <a:gd name="T66" fmla="*/ 4848 w 5091"/>
                  <a:gd name="T67" fmla="*/ 1453 h 5097"/>
                  <a:gd name="T68" fmla="*/ 4787 w 5091"/>
                  <a:gd name="T69" fmla="*/ 1336 h 5097"/>
                  <a:gd name="T70" fmla="*/ 4574 w 5091"/>
                  <a:gd name="T71" fmla="*/ 1010 h 5097"/>
                  <a:gd name="T72" fmla="*/ 4321 w 5091"/>
                  <a:gd name="T73" fmla="*/ 727 h 5097"/>
                  <a:gd name="T74" fmla="*/ 4033 w 5091"/>
                  <a:gd name="T75" fmla="*/ 486 h 5097"/>
                  <a:gd name="T76" fmla="*/ 3718 w 5091"/>
                  <a:gd name="T77" fmla="*/ 292 h 5097"/>
                  <a:gd name="T78" fmla="*/ 3381 w 5091"/>
                  <a:gd name="T79" fmla="*/ 145 h 5097"/>
                  <a:gd name="T80" fmla="*/ 3027 w 5091"/>
                  <a:gd name="T81" fmla="*/ 48 h 5097"/>
                  <a:gd name="T82" fmla="*/ 2663 w 5091"/>
                  <a:gd name="T83" fmla="*/ 3 h 5097"/>
                  <a:gd name="T84" fmla="*/ 2294 w 5091"/>
                  <a:gd name="T85" fmla="*/ 12 h 5097"/>
                  <a:gd name="T86" fmla="*/ 1926 w 5091"/>
                  <a:gd name="T87" fmla="*/ 75 h 5097"/>
                  <a:gd name="T88" fmla="*/ 1565 w 5091"/>
                  <a:gd name="T89" fmla="*/ 197 h 5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091" h="5097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5"/>
              <p:cNvSpPr>
                <a:spLocks/>
              </p:cNvSpPr>
              <p:nvPr/>
            </p:nvSpPr>
            <p:spPr bwMode="auto">
              <a:xfrm>
                <a:off x="3002" y="2965"/>
                <a:ext cx="795" cy="797"/>
              </a:xfrm>
              <a:custGeom>
                <a:avLst/>
                <a:gdLst>
                  <a:gd name="T0" fmla="*/ 1919 w 3976"/>
                  <a:gd name="T1" fmla="*/ 3985 h 3986"/>
                  <a:gd name="T2" fmla="*/ 1643 w 3976"/>
                  <a:gd name="T3" fmla="*/ 3957 h 3986"/>
                  <a:gd name="T4" fmla="*/ 1378 w 3976"/>
                  <a:gd name="T5" fmla="*/ 3891 h 3986"/>
                  <a:gd name="T6" fmla="*/ 1126 w 3976"/>
                  <a:gd name="T7" fmla="*/ 3791 h 3986"/>
                  <a:gd name="T8" fmla="*/ 890 w 3976"/>
                  <a:gd name="T9" fmla="*/ 3657 h 3986"/>
                  <a:gd name="T10" fmla="*/ 676 w 3976"/>
                  <a:gd name="T11" fmla="*/ 3494 h 3986"/>
                  <a:gd name="T12" fmla="*/ 486 w 3976"/>
                  <a:gd name="T13" fmla="*/ 3300 h 3986"/>
                  <a:gd name="T14" fmla="*/ 322 w 3976"/>
                  <a:gd name="T15" fmla="*/ 3081 h 3986"/>
                  <a:gd name="T16" fmla="*/ 219 w 3976"/>
                  <a:gd name="T17" fmla="*/ 2899 h 3986"/>
                  <a:gd name="T18" fmla="*/ 154 w 3976"/>
                  <a:gd name="T19" fmla="*/ 2760 h 3986"/>
                  <a:gd name="T20" fmla="*/ 86 w 3976"/>
                  <a:gd name="T21" fmla="*/ 2572 h 3986"/>
                  <a:gd name="T22" fmla="*/ 38 w 3976"/>
                  <a:gd name="T23" fmla="*/ 2380 h 3986"/>
                  <a:gd name="T24" fmla="*/ 0 w 3976"/>
                  <a:gd name="T25" fmla="*/ 2043 h 3986"/>
                  <a:gd name="T26" fmla="*/ 28 w 3976"/>
                  <a:gd name="T27" fmla="*/ 1661 h 3986"/>
                  <a:gd name="T28" fmla="*/ 128 w 3976"/>
                  <a:gd name="T29" fmla="*/ 1292 h 3986"/>
                  <a:gd name="T30" fmla="*/ 296 w 3976"/>
                  <a:gd name="T31" fmla="*/ 949 h 3986"/>
                  <a:gd name="T32" fmla="*/ 530 w 3976"/>
                  <a:gd name="T33" fmla="*/ 642 h 3986"/>
                  <a:gd name="T34" fmla="*/ 785 w 3976"/>
                  <a:gd name="T35" fmla="*/ 411 h 3986"/>
                  <a:gd name="T36" fmla="*/ 950 w 3976"/>
                  <a:gd name="T37" fmla="*/ 297 h 3986"/>
                  <a:gd name="T38" fmla="*/ 1084 w 3976"/>
                  <a:gd name="T39" fmla="*/ 222 h 3986"/>
                  <a:gd name="T40" fmla="*/ 1244 w 3976"/>
                  <a:gd name="T41" fmla="*/ 149 h 3986"/>
                  <a:gd name="T42" fmla="*/ 1464 w 3976"/>
                  <a:gd name="T43" fmla="*/ 73 h 3986"/>
                  <a:gd name="T44" fmla="*/ 1693 w 3976"/>
                  <a:gd name="T45" fmla="*/ 23 h 3986"/>
                  <a:gd name="T46" fmla="*/ 1930 w 3976"/>
                  <a:gd name="T47" fmla="*/ 0 h 3986"/>
                  <a:gd name="T48" fmla="*/ 2060 w 3976"/>
                  <a:gd name="T49" fmla="*/ 0 h 3986"/>
                  <a:gd name="T50" fmla="*/ 2336 w 3976"/>
                  <a:gd name="T51" fmla="*/ 29 h 3986"/>
                  <a:gd name="T52" fmla="*/ 2603 w 3976"/>
                  <a:gd name="T53" fmla="*/ 95 h 3986"/>
                  <a:gd name="T54" fmla="*/ 2854 w 3976"/>
                  <a:gd name="T55" fmla="*/ 194 h 3986"/>
                  <a:gd name="T56" fmla="*/ 3089 w 3976"/>
                  <a:gd name="T57" fmla="*/ 328 h 3986"/>
                  <a:gd name="T58" fmla="*/ 3303 w 3976"/>
                  <a:gd name="T59" fmla="*/ 492 h 3986"/>
                  <a:gd name="T60" fmla="*/ 3494 w 3976"/>
                  <a:gd name="T61" fmla="*/ 685 h 3986"/>
                  <a:gd name="T62" fmla="*/ 3658 w 3976"/>
                  <a:gd name="T63" fmla="*/ 905 h 3986"/>
                  <a:gd name="T64" fmla="*/ 3760 w 3976"/>
                  <a:gd name="T65" fmla="*/ 1087 h 3986"/>
                  <a:gd name="T66" fmla="*/ 3874 w 3976"/>
                  <a:gd name="T67" fmla="*/ 1360 h 3986"/>
                  <a:gd name="T68" fmla="*/ 3960 w 3976"/>
                  <a:gd name="T69" fmla="*/ 1739 h 3986"/>
                  <a:gd name="T70" fmla="*/ 3974 w 3976"/>
                  <a:gd name="T71" fmla="*/ 2126 h 3986"/>
                  <a:gd name="T72" fmla="*/ 3913 w 3976"/>
                  <a:gd name="T73" fmla="*/ 2512 h 3986"/>
                  <a:gd name="T74" fmla="*/ 3853 w 3976"/>
                  <a:gd name="T75" fmla="*/ 2699 h 3986"/>
                  <a:gd name="T76" fmla="*/ 3678 w 3976"/>
                  <a:gd name="T77" fmla="*/ 3049 h 3986"/>
                  <a:gd name="T78" fmla="*/ 3443 w 3976"/>
                  <a:gd name="T79" fmla="*/ 3357 h 3986"/>
                  <a:gd name="T80" fmla="*/ 3188 w 3976"/>
                  <a:gd name="T81" fmla="*/ 3583 h 3986"/>
                  <a:gd name="T82" fmla="*/ 3026 w 3976"/>
                  <a:gd name="T83" fmla="*/ 3691 h 3986"/>
                  <a:gd name="T84" fmla="*/ 2896 w 3976"/>
                  <a:gd name="T85" fmla="*/ 3763 h 3986"/>
                  <a:gd name="T86" fmla="*/ 2731 w 3976"/>
                  <a:gd name="T87" fmla="*/ 3841 h 3986"/>
                  <a:gd name="T88" fmla="*/ 2505 w 3976"/>
                  <a:gd name="T89" fmla="*/ 3917 h 3986"/>
                  <a:gd name="T90" fmla="*/ 2277 w 3976"/>
                  <a:gd name="T91" fmla="*/ 3965 h 3986"/>
                  <a:gd name="T92" fmla="*/ 2048 w 3976"/>
                  <a:gd name="T93" fmla="*/ 3985 h 3986"/>
                  <a:gd name="T94" fmla="*/ 1990 w 3976"/>
                  <a:gd name="T95" fmla="*/ 3986 h 3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976" h="3986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rgbClr val="879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6"/>
              <p:cNvSpPr>
                <a:spLocks/>
              </p:cNvSpPr>
              <p:nvPr/>
            </p:nvSpPr>
            <p:spPr bwMode="auto">
              <a:xfrm>
                <a:off x="3001" y="3241"/>
                <a:ext cx="550" cy="521"/>
              </a:xfrm>
              <a:custGeom>
                <a:avLst/>
                <a:gdLst>
                  <a:gd name="T0" fmla="*/ 100 w 2749"/>
                  <a:gd name="T1" fmla="*/ 0 h 2606"/>
                  <a:gd name="T2" fmla="*/ 72 w 2749"/>
                  <a:gd name="T3" fmla="*/ 91 h 2606"/>
                  <a:gd name="T4" fmla="*/ 30 w 2749"/>
                  <a:gd name="T5" fmla="*/ 279 h 2606"/>
                  <a:gd name="T6" fmla="*/ 6 w 2749"/>
                  <a:gd name="T7" fmla="*/ 469 h 2606"/>
                  <a:gd name="T8" fmla="*/ 0 w 2749"/>
                  <a:gd name="T9" fmla="*/ 663 h 2606"/>
                  <a:gd name="T10" fmla="*/ 12 w 2749"/>
                  <a:gd name="T11" fmla="*/ 856 h 2606"/>
                  <a:gd name="T12" fmla="*/ 34 w 2749"/>
                  <a:gd name="T13" fmla="*/ 1000 h 2606"/>
                  <a:gd name="T14" fmla="*/ 55 w 2749"/>
                  <a:gd name="T15" fmla="*/ 1096 h 2606"/>
                  <a:gd name="T16" fmla="*/ 80 w 2749"/>
                  <a:gd name="T17" fmla="*/ 1192 h 2606"/>
                  <a:gd name="T18" fmla="*/ 111 w 2749"/>
                  <a:gd name="T19" fmla="*/ 1287 h 2606"/>
                  <a:gd name="T20" fmla="*/ 147 w 2749"/>
                  <a:gd name="T21" fmla="*/ 1380 h 2606"/>
                  <a:gd name="T22" fmla="*/ 188 w 2749"/>
                  <a:gd name="T23" fmla="*/ 1473 h 2606"/>
                  <a:gd name="T24" fmla="*/ 211 w 2749"/>
                  <a:gd name="T25" fmla="*/ 1519 h 2606"/>
                  <a:gd name="T26" fmla="*/ 245 w 2749"/>
                  <a:gd name="T27" fmla="*/ 1581 h 2606"/>
                  <a:gd name="T28" fmla="*/ 317 w 2749"/>
                  <a:gd name="T29" fmla="*/ 1701 h 2606"/>
                  <a:gd name="T30" fmla="*/ 398 w 2749"/>
                  <a:gd name="T31" fmla="*/ 1814 h 2606"/>
                  <a:gd name="T32" fmla="*/ 483 w 2749"/>
                  <a:gd name="T33" fmla="*/ 1920 h 2606"/>
                  <a:gd name="T34" fmla="*/ 576 w 2749"/>
                  <a:gd name="T35" fmla="*/ 2021 h 2606"/>
                  <a:gd name="T36" fmla="*/ 675 w 2749"/>
                  <a:gd name="T37" fmla="*/ 2114 h 2606"/>
                  <a:gd name="T38" fmla="*/ 779 w 2749"/>
                  <a:gd name="T39" fmla="*/ 2199 h 2606"/>
                  <a:gd name="T40" fmla="*/ 888 w 2749"/>
                  <a:gd name="T41" fmla="*/ 2277 h 2606"/>
                  <a:gd name="T42" fmla="*/ 1003 w 2749"/>
                  <a:gd name="T43" fmla="*/ 2348 h 2606"/>
                  <a:gd name="T44" fmla="*/ 1121 w 2749"/>
                  <a:gd name="T45" fmla="*/ 2411 h 2606"/>
                  <a:gd name="T46" fmla="*/ 1244 w 2749"/>
                  <a:gd name="T47" fmla="*/ 2465 h 2606"/>
                  <a:gd name="T48" fmla="*/ 1372 w 2749"/>
                  <a:gd name="T49" fmla="*/ 2511 h 2606"/>
                  <a:gd name="T50" fmla="*/ 1503 w 2749"/>
                  <a:gd name="T51" fmla="*/ 2548 h 2606"/>
                  <a:gd name="T52" fmla="*/ 1635 w 2749"/>
                  <a:gd name="T53" fmla="*/ 2577 h 2606"/>
                  <a:gd name="T54" fmla="*/ 1772 w 2749"/>
                  <a:gd name="T55" fmla="*/ 2596 h 2606"/>
                  <a:gd name="T56" fmla="*/ 1912 w 2749"/>
                  <a:gd name="T57" fmla="*/ 2605 h 2606"/>
                  <a:gd name="T58" fmla="*/ 1982 w 2749"/>
                  <a:gd name="T59" fmla="*/ 2606 h 2606"/>
                  <a:gd name="T60" fmla="*/ 2032 w 2749"/>
                  <a:gd name="T61" fmla="*/ 2605 h 2606"/>
                  <a:gd name="T62" fmla="*/ 2130 w 2749"/>
                  <a:gd name="T63" fmla="*/ 2600 h 2606"/>
                  <a:gd name="T64" fmla="*/ 2275 w 2749"/>
                  <a:gd name="T65" fmla="*/ 2584 h 2606"/>
                  <a:gd name="T66" fmla="*/ 2466 w 2749"/>
                  <a:gd name="T67" fmla="*/ 2544 h 2606"/>
                  <a:gd name="T68" fmla="*/ 2655 w 2749"/>
                  <a:gd name="T69" fmla="*/ 2488 h 2606"/>
                  <a:gd name="T70" fmla="*/ 2749 w 2749"/>
                  <a:gd name="T71" fmla="*/ 2452 h 2606"/>
                  <a:gd name="T72" fmla="*/ 2749 w 2749"/>
                  <a:gd name="T73" fmla="*/ 0 h 2606"/>
                  <a:gd name="T74" fmla="*/ 100 w 2749"/>
                  <a:gd name="T75" fmla="*/ 0 h 2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49" h="2606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7"/>
              <p:cNvSpPr>
                <a:spLocks/>
              </p:cNvSpPr>
              <p:nvPr/>
            </p:nvSpPr>
            <p:spPr bwMode="auto">
              <a:xfrm>
                <a:off x="3001" y="3391"/>
                <a:ext cx="399" cy="374"/>
              </a:xfrm>
              <a:custGeom>
                <a:avLst/>
                <a:gdLst>
                  <a:gd name="T0" fmla="*/ 0 w 1994"/>
                  <a:gd name="T1" fmla="*/ 0 h 1867"/>
                  <a:gd name="T2" fmla="*/ 3 w 1994"/>
                  <a:gd name="T3" fmla="*/ 49 h 1867"/>
                  <a:gd name="T4" fmla="*/ 14 w 1994"/>
                  <a:gd name="T5" fmla="*/ 148 h 1867"/>
                  <a:gd name="T6" fmla="*/ 30 w 1994"/>
                  <a:gd name="T7" fmla="*/ 247 h 1867"/>
                  <a:gd name="T8" fmla="*/ 50 w 1994"/>
                  <a:gd name="T9" fmla="*/ 346 h 1867"/>
                  <a:gd name="T10" fmla="*/ 77 w 1994"/>
                  <a:gd name="T11" fmla="*/ 444 h 1867"/>
                  <a:gd name="T12" fmla="*/ 108 w 1994"/>
                  <a:gd name="T13" fmla="*/ 541 h 1867"/>
                  <a:gd name="T14" fmla="*/ 145 w 1994"/>
                  <a:gd name="T15" fmla="*/ 637 h 1867"/>
                  <a:gd name="T16" fmla="*/ 186 w 1994"/>
                  <a:gd name="T17" fmla="*/ 732 h 1867"/>
                  <a:gd name="T18" fmla="*/ 209 w 1994"/>
                  <a:gd name="T19" fmla="*/ 779 h 1867"/>
                  <a:gd name="T20" fmla="*/ 243 w 1994"/>
                  <a:gd name="T21" fmla="*/ 842 h 1867"/>
                  <a:gd name="T22" fmla="*/ 315 w 1994"/>
                  <a:gd name="T23" fmla="*/ 961 h 1867"/>
                  <a:gd name="T24" fmla="*/ 396 w 1994"/>
                  <a:gd name="T25" fmla="*/ 1074 h 1867"/>
                  <a:gd name="T26" fmla="*/ 481 w 1994"/>
                  <a:gd name="T27" fmla="*/ 1181 h 1867"/>
                  <a:gd name="T28" fmla="*/ 574 w 1994"/>
                  <a:gd name="T29" fmla="*/ 1281 h 1867"/>
                  <a:gd name="T30" fmla="*/ 673 w 1994"/>
                  <a:gd name="T31" fmla="*/ 1374 h 1867"/>
                  <a:gd name="T32" fmla="*/ 777 w 1994"/>
                  <a:gd name="T33" fmla="*/ 1460 h 1867"/>
                  <a:gd name="T34" fmla="*/ 886 w 1994"/>
                  <a:gd name="T35" fmla="*/ 1538 h 1867"/>
                  <a:gd name="T36" fmla="*/ 1001 w 1994"/>
                  <a:gd name="T37" fmla="*/ 1608 h 1867"/>
                  <a:gd name="T38" fmla="*/ 1119 w 1994"/>
                  <a:gd name="T39" fmla="*/ 1671 h 1867"/>
                  <a:gd name="T40" fmla="*/ 1242 w 1994"/>
                  <a:gd name="T41" fmla="*/ 1726 h 1867"/>
                  <a:gd name="T42" fmla="*/ 1370 w 1994"/>
                  <a:gd name="T43" fmla="*/ 1772 h 1867"/>
                  <a:gd name="T44" fmla="*/ 1501 w 1994"/>
                  <a:gd name="T45" fmla="*/ 1809 h 1867"/>
                  <a:gd name="T46" fmla="*/ 1633 w 1994"/>
                  <a:gd name="T47" fmla="*/ 1837 h 1867"/>
                  <a:gd name="T48" fmla="*/ 1770 w 1994"/>
                  <a:gd name="T49" fmla="*/ 1856 h 1867"/>
                  <a:gd name="T50" fmla="*/ 1910 w 1994"/>
                  <a:gd name="T51" fmla="*/ 1866 h 1867"/>
                  <a:gd name="T52" fmla="*/ 1980 w 1994"/>
                  <a:gd name="T53" fmla="*/ 1867 h 1867"/>
                  <a:gd name="T54" fmla="*/ 1994 w 1994"/>
                  <a:gd name="T55" fmla="*/ 1867 h 1867"/>
                  <a:gd name="T56" fmla="*/ 1994 w 1994"/>
                  <a:gd name="T57" fmla="*/ 0 h 1867"/>
                  <a:gd name="T58" fmla="*/ 0 w 1994"/>
                  <a:gd name="T59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94" h="1867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570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8"/>
              <p:cNvSpPr>
                <a:spLocks/>
              </p:cNvSpPr>
              <p:nvPr/>
            </p:nvSpPr>
            <p:spPr bwMode="auto">
              <a:xfrm>
                <a:off x="2377" y="4239"/>
                <a:ext cx="223" cy="345"/>
              </a:xfrm>
              <a:custGeom>
                <a:avLst/>
                <a:gdLst>
                  <a:gd name="T0" fmla="*/ 558 w 1116"/>
                  <a:gd name="T1" fmla="*/ 1728 h 1728"/>
                  <a:gd name="T2" fmla="*/ 529 w 1116"/>
                  <a:gd name="T3" fmla="*/ 1728 h 1728"/>
                  <a:gd name="T4" fmla="*/ 474 w 1116"/>
                  <a:gd name="T5" fmla="*/ 1722 h 1728"/>
                  <a:gd name="T6" fmla="*/ 419 w 1116"/>
                  <a:gd name="T7" fmla="*/ 1711 h 1728"/>
                  <a:gd name="T8" fmla="*/ 367 w 1116"/>
                  <a:gd name="T9" fmla="*/ 1695 h 1728"/>
                  <a:gd name="T10" fmla="*/ 317 w 1116"/>
                  <a:gd name="T11" fmla="*/ 1674 h 1728"/>
                  <a:gd name="T12" fmla="*/ 270 w 1116"/>
                  <a:gd name="T13" fmla="*/ 1647 h 1728"/>
                  <a:gd name="T14" fmla="*/ 225 w 1116"/>
                  <a:gd name="T15" fmla="*/ 1617 h 1728"/>
                  <a:gd name="T16" fmla="*/ 183 w 1116"/>
                  <a:gd name="T17" fmla="*/ 1583 h 1728"/>
                  <a:gd name="T18" fmla="*/ 145 w 1116"/>
                  <a:gd name="T19" fmla="*/ 1545 h 1728"/>
                  <a:gd name="T20" fmla="*/ 111 w 1116"/>
                  <a:gd name="T21" fmla="*/ 1504 h 1728"/>
                  <a:gd name="T22" fmla="*/ 82 w 1116"/>
                  <a:gd name="T23" fmla="*/ 1459 h 1728"/>
                  <a:gd name="T24" fmla="*/ 55 w 1116"/>
                  <a:gd name="T25" fmla="*/ 1412 h 1728"/>
                  <a:gd name="T26" fmla="*/ 35 w 1116"/>
                  <a:gd name="T27" fmla="*/ 1362 h 1728"/>
                  <a:gd name="T28" fmla="*/ 18 w 1116"/>
                  <a:gd name="T29" fmla="*/ 1310 h 1728"/>
                  <a:gd name="T30" fmla="*/ 6 w 1116"/>
                  <a:gd name="T31" fmla="*/ 1255 h 1728"/>
                  <a:gd name="T32" fmla="*/ 1 w 1116"/>
                  <a:gd name="T33" fmla="*/ 1199 h 1728"/>
                  <a:gd name="T34" fmla="*/ 0 w 1116"/>
                  <a:gd name="T35" fmla="*/ 1171 h 1728"/>
                  <a:gd name="T36" fmla="*/ 0 w 1116"/>
                  <a:gd name="T37" fmla="*/ 0 h 1728"/>
                  <a:gd name="T38" fmla="*/ 1116 w 1116"/>
                  <a:gd name="T39" fmla="*/ 0 h 1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16" h="1728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Rectangle 29"/>
              <p:cNvSpPr>
                <a:spLocks noChangeArrowheads="1"/>
              </p:cNvSpPr>
              <p:nvPr/>
            </p:nvSpPr>
            <p:spPr bwMode="auto">
              <a:xfrm>
                <a:off x="3211" y="4270"/>
                <a:ext cx="5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Rectangle 30"/>
              <p:cNvSpPr>
                <a:spLocks noChangeArrowheads="1"/>
              </p:cNvSpPr>
              <p:nvPr/>
            </p:nvSpPr>
            <p:spPr bwMode="auto">
              <a:xfrm>
                <a:off x="3015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Rectangle 31"/>
              <p:cNvSpPr>
                <a:spLocks noChangeArrowheads="1"/>
              </p:cNvSpPr>
              <p:nvPr/>
            </p:nvSpPr>
            <p:spPr bwMode="auto">
              <a:xfrm>
                <a:off x="2823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Rectangle 32"/>
              <p:cNvSpPr>
                <a:spLocks noChangeArrowheads="1"/>
              </p:cNvSpPr>
              <p:nvPr/>
            </p:nvSpPr>
            <p:spPr bwMode="auto">
              <a:xfrm>
                <a:off x="2784" y="4030"/>
                <a:ext cx="50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33"/>
              <p:cNvSpPr>
                <a:spLocks noEditPoints="1"/>
              </p:cNvSpPr>
              <p:nvPr/>
            </p:nvSpPr>
            <p:spPr bwMode="auto">
              <a:xfrm>
                <a:off x="2349" y="2828"/>
                <a:ext cx="1784" cy="1784"/>
              </a:xfrm>
              <a:custGeom>
                <a:avLst/>
                <a:gdLst>
                  <a:gd name="T0" fmla="*/ 7890 w 8922"/>
                  <a:gd name="T1" fmla="*/ 8635 h 8922"/>
                  <a:gd name="T2" fmla="*/ 6371 w 8922"/>
                  <a:gd name="T3" fmla="*/ 5925 h 8922"/>
                  <a:gd name="T4" fmla="*/ 8637 w 8922"/>
                  <a:gd name="T5" fmla="*/ 8222 h 8922"/>
                  <a:gd name="T6" fmla="*/ 6469 w 8922"/>
                  <a:gd name="T7" fmla="*/ 5075 h 8922"/>
                  <a:gd name="T8" fmla="*/ 6218 w 8922"/>
                  <a:gd name="T9" fmla="*/ 5186 h 8922"/>
                  <a:gd name="T10" fmla="*/ 2975 w 8922"/>
                  <a:gd name="T11" fmla="*/ 1894 h 8922"/>
                  <a:gd name="T12" fmla="*/ 3304 w 8922"/>
                  <a:gd name="T13" fmla="*/ 1266 h 8922"/>
                  <a:gd name="T14" fmla="*/ 3801 w 8922"/>
                  <a:gd name="T15" fmla="*/ 764 h 8922"/>
                  <a:gd name="T16" fmla="*/ 4323 w 8922"/>
                  <a:gd name="T17" fmla="*/ 466 h 8922"/>
                  <a:gd name="T18" fmla="*/ 5017 w 8922"/>
                  <a:gd name="T19" fmla="*/ 293 h 8922"/>
                  <a:gd name="T20" fmla="*/ 5712 w 8922"/>
                  <a:gd name="T21" fmla="*/ 325 h 8922"/>
                  <a:gd name="T22" fmla="*/ 6364 w 8922"/>
                  <a:gd name="T23" fmla="*/ 552 h 8922"/>
                  <a:gd name="T24" fmla="*/ 6928 w 8922"/>
                  <a:gd name="T25" fmla="*/ 960 h 8922"/>
                  <a:gd name="T26" fmla="*/ 7360 w 8922"/>
                  <a:gd name="T27" fmla="*/ 1534 h 8922"/>
                  <a:gd name="T28" fmla="*/ 7581 w 8922"/>
                  <a:gd name="T29" fmla="*/ 2101 h 8922"/>
                  <a:gd name="T30" fmla="*/ 7649 w 8922"/>
                  <a:gd name="T31" fmla="*/ 2802 h 8922"/>
                  <a:gd name="T32" fmla="*/ 7517 w 8922"/>
                  <a:gd name="T33" fmla="*/ 3480 h 8922"/>
                  <a:gd name="T34" fmla="*/ 7199 w 8922"/>
                  <a:gd name="T35" fmla="*/ 4094 h 8922"/>
                  <a:gd name="T36" fmla="*/ 6705 w 8922"/>
                  <a:gd name="T37" fmla="*/ 4598 h 8922"/>
                  <a:gd name="T38" fmla="*/ 6075 w 8922"/>
                  <a:gd name="T39" fmla="*/ 4943 h 8922"/>
                  <a:gd name="T40" fmla="*/ 5008 w 8922"/>
                  <a:gd name="T41" fmla="*/ 5083 h 8922"/>
                  <a:gd name="T42" fmla="*/ 4039 w 8922"/>
                  <a:gd name="T43" fmla="*/ 4763 h 8922"/>
                  <a:gd name="T44" fmla="*/ 3288 w 8922"/>
                  <a:gd name="T45" fmla="*/ 4082 h 8922"/>
                  <a:gd name="T46" fmla="*/ 2877 w 8922"/>
                  <a:gd name="T47" fmla="*/ 3143 h 8922"/>
                  <a:gd name="T48" fmla="*/ 2927 w 8922"/>
                  <a:gd name="T49" fmla="*/ 2047 h 8922"/>
                  <a:gd name="T50" fmla="*/ 5382 w 8922"/>
                  <a:gd name="T51" fmla="*/ 8493 h 8922"/>
                  <a:gd name="T52" fmla="*/ 1255 w 8922"/>
                  <a:gd name="T53" fmla="*/ 8643 h 8922"/>
                  <a:gd name="T54" fmla="*/ 1394 w 8922"/>
                  <a:gd name="T55" fmla="*/ 8225 h 8922"/>
                  <a:gd name="T56" fmla="*/ 2586 w 8922"/>
                  <a:gd name="T57" fmla="*/ 3030 h 8922"/>
                  <a:gd name="T58" fmla="*/ 2161 w 8922"/>
                  <a:gd name="T59" fmla="*/ 3596 h 8922"/>
                  <a:gd name="T60" fmla="*/ 3108 w 8922"/>
                  <a:gd name="T61" fmla="*/ 4319 h 8922"/>
                  <a:gd name="T62" fmla="*/ 2175 w 8922"/>
                  <a:gd name="T63" fmla="*/ 4796 h 8922"/>
                  <a:gd name="T64" fmla="*/ 4667 w 8922"/>
                  <a:gd name="T65" fmla="*/ 5301 h 8922"/>
                  <a:gd name="T66" fmla="*/ 5479 w 8922"/>
                  <a:gd name="T67" fmla="*/ 8225 h 8922"/>
                  <a:gd name="T68" fmla="*/ 960 w 8922"/>
                  <a:gd name="T69" fmla="*/ 8550 h 8922"/>
                  <a:gd name="T70" fmla="*/ 570 w 8922"/>
                  <a:gd name="T71" fmla="*/ 8624 h 8922"/>
                  <a:gd name="T72" fmla="*/ 280 w 8922"/>
                  <a:gd name="T73" fmla="*/ 8267 h 8922"/>
                  <a:gd name="T74" fmla="*/ 7361 w 8922"/>
                  <a:gd name="T75" fmla="*/ 5117 h 8922"/>
                  <a:gd name="T76" fmla="*/ 7348 w 8922"/>
                  <a:gd name="T77" fmla="*/ 4367 h 8922"/>
                  <a:gd name="T78" fmla="*/ 7907 w 8922"/>
                  <a:gd name="T79" fmla="*/ 3150 h 8922"/>
                  <a:gd name="T80" fmla="*/ 7905 w 8922"/>
                  <a:gd name="T81" fmla="*/ 2182 h 8922"/>
                  <a:gd name="T82" fmla="*/ 7681 w 8922"/>
                  <a:gd name="T83" fmla="*/ 1504 h 8922"/>
                  <a:gd name="T84" fmla="*/ 7314 w 8922"/>
                  <a:gd name="T85" fmla="*/ 945 h 8922"/>
                  <a:gd name="T86" fmla="*/ 6723 w 8922"/>
                  <a:gd name="T87" fmla="*/ 431 h 8922"/>
                  <a:gd name="T88" fmla="*/ 6021 w 8922"/>
                  <a:gd name="T89" fmla="*/ 110 h 8922"/>
                  <a:gd name="T90" fmla="*/ 5254 w 8922"/>
                  <a:gd name="T91" fmla="*/ 0 h 8922"/>
                  <a:gd name="T92" fmla="*/ 4472 w 8922"/>
                  <a:gd name="T93" fmla="*/ 115 h 8922"/>
                  <a:gd name="T94" fmla="*/ 3820 w 8922"/>
                  <a:gd name="T95" fmla="*/ 411 h 8922"/>
                  <a:gd name="T96" fmla="*/ 3118 w 8922"/>
                  <a:gd name="T97" fmla="*/ 1044 h 8922"/>
                  <a:gd name="T98" fmla="*/ 2681 w 8922"/>
                  <a:gd name="T99" fmla="*/ 1894 h 8922"/>
                  <a:gd name="T100" fmla="*/ 0 w 8922"/>
                  <a:gd name="T101" fmla="*/ 6915 h 8922"/>
                  <a:gd name="T102" fmla="*/ 68 w 8922"/>
                  <a:gd name="T103" fmla="*/ 8529 h 8922"/>
                  <a:gd name="T104" fmla="*/ 334 w 8922"/>
                  <a:gd name="T105" fmla="*/ 8822 h 8922"/>
                  <a:gd name="T106" fmla="*/ 697 w 8922"/>
                  <a:gd name="T107" fmla="*/ 8922 h 8922"/>
                  <a:gd name="T108" fmla="*/ 5365 w 8922"/>
                  <a:gd name="T109" fmla="*/ 8854 h 8922"/>
                  <a:gd name="T110" fmla="*/ 5659 w 8922"/>
                  <a:gd name="T111" fmla="*/ 8589 h 8922"/>
                  <a:gd name="T112" fmla="*/ 5758 w 8922"/>
                  <a:gd name="T113" fmla="*/ 8225 h 8922"/>
                  <a:gd name="T114" fmla="*/ 5981 w 8922"/>
                  <a:gd name="T115" fmla="*/ 5827 h 8922"/>
                  <a:gd name="T116" fmla="*/ 7700 w 8922"/>
                  <a:gd name="T117" fmla="*/ 8868 h 8922"/>
                  <a:gd name="T118" fmla="*/ 8001 w 8922"/>
                  <a:gd name="T119" fmla="*/ 8915 h 8922"/>
                  <a:gd name="T120" fmla="*/ 8710 w 8922"/>
                  <a:gd name="T121" fmla="*/ 8576 h 8922"/>
                  <a:gd name="T122" fmla="*/ 8915 w 8922"/>
                  <a:gd name="T123" fmla="*/ 8090 h 8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22" h="8922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34"/>
              <p:cNvSpPr>
                <a:spLocks/>
              </p:cNvSpPr>
              <p:nvPr/>
            </p:nvSpPr>
            <p:spPr bwMode="auto">
              <a:xfrm>
                <a:off x="3728" y="4053"/>
                <a:ext cx="75" cy="76"/>
              </a:xfrm>
              <a:custGeom>
                <a:avLst/>
                <a:gdLst>
                  <a:gd name="T0" fmla="*/ 0 w 378"/>
                  <a:gd name="T1" fmla="*/ 135 h 379"/>
                  <a:gd name="T2" fmla="*/ 243 w 378"/>
                  <a:gd name="T3" fmla="*/ 0 h 379"/>
                  <a:gd name="T4" fmla="*/ 378 w 378"/>
                  <a:gd name="T5" fmla="*/ 244 h 379"/>
                  <a:gd name="T6" fmla="*/ 135 w 378"/>
                  <a:gd name="T7" fmla="*/ 379 h 379"/>
                  <a:gd name="T8" fmla="*/ 0 w 378"/>
                  <a:gd name="T9" fmla="*/ 135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379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35"/>
              <p:cNvSpPr>
                <a:spLocks/>
              </p:cNvSpPr>
              <p:nvPr/>
            </p:nvSpPr>
            <p:spPr bwMode="auto">
              <a:xfrm>
                <a:off x="3808" y="4197"/>
                <a:ext cx="76" cy="76"/>
              </a:xfrm>
              <a:custGeom>
                <a:avLst/>
                <a:gdLst>
                  <a:gd name="T0" fmla="*/ 0 w 380"/>
                  <a:gd name="T1" fmla="*/ 135 h 378"/>
                  <a:gd name="T2" fmla="*/ 245 w 380"/>
                  <a:gd name="T3" fmla="*/ 0 h 378"/>
                  <a:gd name="T4" fmla="*/ 380 w 380"/>
                  <a:gd name="T5" fmla="*/ 243 h 378"/>
                  <a:gd name="T6" fmla="*/ 135 w 380"/>
                  <a:gd name="T7" fmla="*/ 378 h 378"/>
                  <a:gd name="T8" fmla="*/ 0 w 380"/>
                  <a:gd name="T9" fmla="*/ 135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" h="378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6"/>
              <p:cNvSpPr>
                <a:spLocks/>
              </p:cNvSpPr>
              <p:nvPr/>
            </p:nvSpPr>
            <p:spPr bwMode="auto">
              <a:xfrm>
                <a:off x="3887" y="4346"/>
                <a:ext cx="76" cy="76"/>
              </a:xfrm>
              <a:custGeom>
                <a:avLst/>
                <a:gdLst>
                  <a:gd name="T0" fmla="*/ 0 w 379"/>
                  <a:gd name="T1" fmla="*/ 135 h 380"/>
                  <a:gd name="T2" fmla="*/ 244 w 379"/>
                  <a:gd name="T3" fmla="*/ 0 h 380"/>
                  <a:gd name="T4" fmla="*/ 379 w 379"/>
                  <a:gd name="T5" fmla="*/ 245 h 380"/>
                  <a:gd name="T6" fmla="*/ 135 w 379"/>
                  <a:gd name="T7" fmla="*/ 380 h 380"/>
                  <a:gd name="T8" fmla="*/ 0 w 379"/>
                  <a:gd name="T9" fmla="*/ 135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9" h="38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37"/>
              <p:cNvSpPr>
                <a:spLocks/>
              </p:cNvSpPr>
              <p:nvPr/>
            </p:nvSpPr>
            <p:spPr bwMode="auto">
              <a:xfrm>
                <a:off x="3046" y="3547"/>
                <a:ext cx="243" cy="56"/>
              </a:xfrm>
              <a:custGeom>
                <a:avLst/>
                <a:gdLst>
                  <a:gd name="T0" fmla="*/ 182 w 1213"/>
                  <a:gd name="T1" fmla="*/ 280 h 280"/>
                  <a:gd name="T2" fmla="*/ 1213 w 1213"/>
                  <a:gd name="T3" fmla="*/ 280 h 280"/>
                  <a:gd name="T4" fmla="*/ 1213 w 1213"/>
                  <a:gd name="T5" fmla="*/ 0 h 280"/>
                  <a:gd name="T6" fmla="*/ 0 w 1213"/>
                  <a:gd name="T7" fmla="*/ 0 h 280"/>
                  <a:gd name="T8" fmla="*/ 21 w 1213"/>
                  <a:gd name="T9" fmla="*/ 41 h 280"/>
                  <a:gd name="T10" fmla="*/ 64 w 1213"/>
                  <a:gd name="T11" fmla="*/ 116 h 280"/>
                  <a:gd name="T12" fmla="*/ 131 w 1213"/>
                  <a:gd name="T13" fmla="*/ 217 h 280"/>
                  <a:gd name="T14" fmla="*/ 182 w 1213"/>
                  <a:gd name="T15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3" h="28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38"/>
              <p:cNvSpPr>
                <a:spLocks/>
              </p:cNvSpPr>
              <p:nvPr/>
            </p:nvSpPr>
            <p:spPr bwMode="auto">
              <a:xfrm>
                <a:off x="3013" y="3213"/>
                <a:ext cx="568" cy="530"/>
              </a:xfrm>
              <a:custGeom>
                <a:avLst/>
                <a:gdLst>
                  <a:gd name="T0" fmla="*/ 2844 w 2844"/>
                  <a:gd name="T1" fmla="*/ 2537 h 2649"/>
                  <a:gd name="T2" fmla="*/ 2844 w 2844"/>
                  <a:gd name="T3" fmla="*/ 0 h 2649"/>
                  <a:gd name="T4" fmla="*/ 98 w 2844"/>
                  <a:gd name="T5" fmla="*/ 0 h 2649"/>
                  <a:gd name="T6" fmla="*/ 82 w 2844"/>
                  <a:gd name="T7" fmla="*/ 32 h 2649"/>
                  <a:gd name="T8" fmla="*/ 55 w 2844"/>
                  <a:gd name="T9" fmla="*/ 99 h 2649"/>
                  <a:gd name="T10" fmla="*/ 21 w 2844"/>
                  <a:gd name="T11" fmla="*/ 206 h 2649"/>
                  <a:gd name="T12" fmla="*/ 0 w 2844"/>
                  <a:gd name="T13" fmla="*/ 279 h 2649"/>
                  <a:gd name="T14" fmla="*/ 2551 w 2844"/>
                  <a:gd name="T15" fmla="*/ 279 h 2649"/>
                  <a:gd name="T16" fmla="*/ 2551 w 2844"/>
                  <a:gd name="T17" fmla="*/ 2649 h 2649"/>
                  <a:gd name="T18" fmla="*/ 2624 w 2844"/>
                  <a:gd name="T19" fmla="*/ 2626 h 2649"/>
                  <a:gd name="T20" fmla="*/ 2771 w 2844"/>
                  <a:gd name="T21" fmla="*/ 2568 h 2649"/>
                  <a:gd name="T22" fmla="*/ 2844 w 2844"/>
                  <a:gd name="T23" fmla="*/ 2537 h 2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44" h="2649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0" name="그룹 49"/>
          <p:cNvGrpSpPr/>
          <p:nvPr/>
        </p:nvGrpSpPr>
        <p:grpSpPr>
          <a:xfrm>
            <a:off x="6165294" y="4245090"/>
            <a:ext cx="1391189" cy="1391189"/>
            <a:chOff x="4647937" y="1987230"/>
            <a:chExt cx="834663" cy="834663"/>
          </a:xfrm>
        </p:grpSpPr>
        <p:sp>
          <p:nvSpPr>
            <p:cNvPr id="51" name="타원 50"/>
            <p:cNvSpPr/>
            <p:nvPr/>
          </p:nvSpPr>
          <p:spPr>
            <a:xfrm>
              <a:off x="4647937" y="1987230"/>
              <a:ext cx="834663" cy="834663"/>
            </a:xfrm>
            <a:prstGeom prst="ellipse">
              <a:avLst/>
            </a:prstGeom>
            <a:solidFill>
              <a:srgbClr val="AAEC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52" name="Group 58"/>
            <p:cNvGrpSpPr>
              <a:grpSpLocks noChangeAspect="1"/>
            </p:cNvGrpSpPr>
            <p:nvPr/>
          </p:nvGrpSpPr>
          <p:grpSpPr bwMode="auto">
            <a:xfrm>
              <a:off x="4875004" y="2175498"/>
              <a:ext cx="367556" cy="452353"/>
              <a:chOff x="6133" y="1070"/>
              <a:chExt cx="1218" cy="1499"/>
            </a:xfrm>
          </p:grpSpPr>
          <p:sp>
            <p:nvSpPr>
              <p:cNvPr id="53" name="Freeform 59"/>
              <p:cNvSpPr>
                <a:spLocks/>
              </p:cNvSpPr>
              <p:nvPr/>
            </p:nvSpPr>
            <p:spPr bwMode="auto">
              <a:xfrm>
                <a:off x="6156" y="1093"/>
                <a:ext cx="1172" cy="1453"/>
              </a:xfrm>
              <a:custGeom>
                <a:avLst/>
                <a:gdLst>
                  <a:gd name="T0" fmla="*/ 6326 w 7029"/>
                  <a:gd name="T1" fmla="*/ 0 h 8715"/>
                  <a:gd name="T2" fmla="*/ 2095 w 7029"/>
                  <a:gd name="T3" fmla="*/ 0 h 8715"/>
                  <a:gd name="T4" fmla="*/ 0 w 7029"/>
                  <a:gd name="T5" fmla="*/ 2095 h 8715"/>
                  <a:gd name="T6" fmla="*/ 0 w 7029"/>
                  <a:gd name="T7" fmla="*/ 8012 h 8715"/>
                  <a:gd name="T8" fmla="*/ 1 w 7029"/>
                  <a:gd name="T9" fmla="*/ 8049 h 8715"/>
                  <a:gd name="T10" fmla="*/ 9 w 7029"/>
                  <a:gd name="T11" fmla="*/ 8120 h 8715"/>
                  <a:gd name="T12" fmla="*/ 22 w 7029"/>
                  <a:gd name="T13" fmla="*/ 8190 h 8715"/>
                  <a:gd name="T14" fmla="*/ 42 w 7029"/>
                  <a:gd name="T15" fmla="*/ 8256 h 8715"/>
                  <a:gd name="T16" fmla="*/ 69 w 7029"/>
                  <a:gd name="T17" fmla="*/ 8320 h 8715"/>
                  <a:gd name="T18" fmla="*/ 100 w 7029"/>
                  <a:gd name="T19" fmla="*/ 8379 h 8715"/>
                  <a:gd name="T20" fmla="*/ 138 w 7029"/>
                  <a:gd name="T21" fmla="*/ 8436 h 8715"/>
                  <a:gd name="T22" fmla="*/ 182 w 7029"/>
                  <a:gd name="T23" fmla="*/ 8487 h 8715"/>
                  <a:gd name="T24" fmla="*/ 229 w 7029"/>
                  <a:gd name="T25" fmla="*/ 8535 h 8715"/>
                  <a:gd name="T26" fmla="*/ 281 w 7029"/>
                  <a:gd name="T27" fmla="*/ 8577 h 8715"/>
                  <a:gd name="T28" fmla="*/ 337 w 7029"/>
                  <a:gd name="T29" fmla="*/ 8615 h 8715"/>
                  <a:gd name="T30" fmla="*/ 397 w 7029"/>
                  <a:gd name="T31" fmla="*/ 8646 h 8715"/>
                  <a:gd name="T32" fmla="*/ 460 w 7029"/>
                  <a:gd name="T33" fmla="*/ 8673 h 8715"/>
                  <a:gd name="T34" fmla="*/ 526 w 7029"/>
                  <a:gd name="T35" fmla="*/ 8694 h 8715"/>
                  <a:gd name="T36" fmla="*/ 595 w 7029"/>
                  <a:gd name="T37" fmla="*/ 8707 h 8715"/>
                  <a:gd name="T38" fmla="*/ 666 w 7029"/>
                  <a:gd name="T39" fmla="*/ 8714 h 8715"/>
                  <a:gd name="T40" fmla="*/ 703 w 7029"/>
                  <a:gd name="T41" fmla="*/ 8715 h 8715"/>
                  <a:gd name="T42" fmla="*/ 6326 w 7029"/>
                  <a:gd name="T43" fmla="*/ 8715 h 8715"/>
                  <a:gd name="T44" fmla="*/ 6363 w 7029"/>
                  <a:gd name="T45" fmla="*/ 8714 h 8715"/>
                  <a:gd name="T46" fmla="*/ 6434 w 7029"/>
                  <a:gd name="T47" fmla="*/ 8707 h 8715"/>
                  <a:gd name="T48" fmla="*/ 6504 w 7029"/>
                  <a:gd name="T49" fmla="*/ 8694 h 8715"/>
                  <a:gd name="T50" fmla="*/ 6570 w 7029"/>
                  <a:gd name="T51" fmla="*/ 8673 h 8715"/>
                  <a:gd name="T52" fmla="*/ 6633 w 7029"/>
                  <a:gd name="T53" fmla="*/ 8646 h 8715"/>
                  <a:gd name="T54" fmla="*/ 6693 w 7029"/>
                  <a:gd name="T55" fmla="*/ 8615 h 8715"/>
                  <a:gd name="T56" fmla="*/ 6749 w 7029"/>
                  <a:gd name="T57" fmla="*/ 8577 h 8715"/>
                  <a:gd name="T58" fmla="*/ 6801 w 7029"/>
                  <a:gd name="T59" fmla="*/ 8535 h 8715"/>
                  <a:gd name="T60" fmla="*/ 6849 w 7029"/>
                  <a:gd name="T61" fmla="*/ 8487 h 8715"/>
                  <a:gd name="T62" fmla="*/ 6891 w 7029"/>
                  <a:gd name="T63" fmla="*/ 8436 h 8715"/>
                  <a:gd name="T64" fmla="*/ 6929 w 7029"/>
                  <a:gd name="T65" fmla="*/ 8379 h 8715"/>
                  <a:gd name="T66" fmla="*/ 6960 w 7029"/>
                  <a:gd name="T67" fmla="*/ 8320 h 8715"/>
                  <a:gd name="T68" fmla="*/ 6987 w 7029"/>
                  <a:gd name="T69" fmla="*/ 8256 h 8715"/>
                  <a:gd name="T70" fmla="*/ 7008 w 7029"/>
                  <a:gd name="T71" fmla="*/ 8190 h 8715"/>
                  <a:gd name="T72" fmla="*/ 7021 w 7029"/>
                  <a:gd name="T73" fmla="*/ 8120 h 8715"/>
                  <a:gd name="T74" fmla="*/ 7028 w 7029"/>
                  <a:gd name="T75" fmla="*/ 8049 h 8715"/>
                  <a:gd name="T76" fmla="*/ 7029 w 7029"/>
                  <a:gd name="T77" fmla="*/ 8012 h 8715"/>
                  <a:gd name="T78" fmla="*/ 7029 w 7029"/>
                  <a:gd name="T79" fmla="*/ 703 h 8715"/>
                  <a:gd name="T80" fmla="*/ 7028 w 7029"/>
                  <a:gd name="T81" fmla="*/ 666 h 8715"/>
                  <a:gd name="T82" fmla="*/ 7021 w 7029"/>
                  <a:gd name="T83" fmla="*/ 595 h 8715"/>
                  <a:gd name="T84" fmla="*/ 7008 w 7029"/>
                  <a:gd name="T85" fmla="*/ 526 h 8715"/>
                  <a:gd name="T86" fmla="*/ 6987 w 7029"/>
                  <a:gd name="T87" fmla="*/ 460 h 8715"/>
                  <a:gd name="T88" fmla="*/ 6960 w 7029"/>
                  <a:gd name="T89" fmla="*/ 397 h 8715"/>
                  <a:gd name="T90" fmla="*/ 6929 w 7029"/>
                  <a:gd name="T91" fmla="*/ 336 h 8715"/>
                  <a:gd name="T92" fmla="*/ 6891 w 7029"/>
                  <a:gd name="T93" fmla="*/ 281 h 8715"/>
                  <a:gd name="T94" fmla="*/ 6849 w 7029"/>
                  <a:gd name="T95" fmla="*/ 229 h 8715"/>
                  <a:gd name="T96" fmla="*/ 6801 w 7029"/>
                  <a:gd name="T97" fmla="*/ 182 h 8715"/>
                  <a:gd name="T98" fmla="*/ 6749 w 7029"/>
                  <a:gd name="T99" fmla="*/ 138 h 8715"/>
                  <a:gd name="T100" fmla="*/ 6693 w 7029"/>
                  <a:gd name="T101" fmla="*/ 100 h 8715"/>
                  <a:gd name="T102" fmla="*/ 6633 w 7029"/>
                  <a:gd name="T103" fmla="*/ 69 h 8715"/>
                  <a:gd name="T104" fmla="*/ 6570 w 7029"/>
                  <a:gd name="T105" fmla="*/ 42 h 8715"/>
                  <a:gd name="T106" fmla="*/ 6504 w 7029"/>
                  <a:gd name="T107" fmla="*/ 22 h 8715"/>
                  <a:gd name="T108" fmla="*/ 6434 w 7029"/>
                  <a:gd name="T109" fmla="*/ 9 h 8715"/>
                  <a:gd name="T110" fmla="*/ 6363 w 7029"/>
                  <a:gd name="T111" fmla="*/ 1 h 8715"/>
                  <a:gd name="T112" fmla="*/ 6326 w 7029"/>
                  <a:gd name="T113" fmla="*/ 0 h 8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029" h="8715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60"/>
              <p:cNvSpPr>
                <a:spLocks noEditPoints="1"/>
              </p:cNvSpPr>
              <p:nvPr/>
            </p:nvSpPr>
            <p:spPr bwMode="auto">
              <a:xfrm>
                <a:off x="6133" y="1070"/>
                <a:ext cx="1218" cy="1499"/>
              </a:xfrm>
              <a:custGeom>
                <a:avLst/>
                <a:gdLst>
                  <a:gd name="T0" fmla="*/ 281 w 7309"/>
                  <a:gd name="T1" fmla="*/ 8152 h 8995"/>
                  <a:gd name="T2" fmla="*/ 288 w 7309"/>
                  <a:gd name="T3" fmla="*/ 8237 h 8995"/>
                  <a:gd name="T4" fmla="*/ 315 w 7309"/>
                  <a:gd name="T5" fmla="*/ 8345 h 8995"/>
                  <a:gd name="T6" fmla="*/ 363 w 7309"/>
                  <a:gd name="T7" fmla="*/ 8443 h 8995"/>
                  <a:gd name="T8" fmla="*/ 427 w 7309"/>
                  <a:gd name="T9" fmla="*/ 8530 h 8995"/>
                  <a:gd name="T10" fmla="*/ 507 w 7309"/>
                  <a:gd name="T11" fmla="*/ 8603 h 8995"/>
                  <a:gd name="T12" fmla="*/ 600 w 7309"/>
                  <a:gd name="T13" fmla="*/ 8659 h 8995"/>
                  <a:gd name="T14" fmla="*/ 703 w 7309"/>
                  <a:gd name="T15" fmla="*/ 8697 h 8995"/>
                  <a:gd name="T16" fmla="*/ 815 w 7309"/>
                  <a:gd name="T17" fmla="*/ 8714 h 8995"/>
                  <a:gd name="T18" fmla="*/ 6466 w 7309"/>
                  <a:gd name="T19" fmla="*/ 8715 h 8995"/>
                  <a:gd name="T20" fmla="*/ 6551 w 7309"/>
                  <a:gd name="T21" fmla="*/ 8708 h 8995"/>
                  <a:gd name="T22" fmla="*/ 6659 w 7309"/>
                  <a:gd name="T23" fmla="*/ 8680 h 8995"/>
                  <a:gd name="T24" fmla="*/ 6757 w 7309"/>
                  <a:gd name="T25" fmla="*/ 8632 h 8995"/>
                  <a:gd name="T26" fmla="*/ 6844 w 7309"/>
                  <a:gd name="T27" fmla="*/ 8568 h 8995"/>
                  <a:gd name="T28" fmla="*/ 6917 w 7309"/>
                  <a:gd name="T29" fmla="*/ 8488 h 8995"/>
                  <a:gd name="T30" fmla="*/ 6973 w 7309"/>
                  <a:gd name="T31" fmla="*/ 8395 h 8995"/>
                  <a:gd name="T32" fmla="*/ 7011 w 7309"/>
                  <a:gd name="T33" fmla="*/ 8292 h 8995"/>
                  <a:gd name="T34" fmla="*/ 7028 w 7309"/>
                  <a:gd name="T35" fmla="*/ 8181 h 8995"/>
                  <a:gd name="T36" fmla="*/ 7029 w 7309"/>
                  <a:gd name="T37" fmla="*/ 843 h 8995"/>
                  <a:gd name="T38" fmla="*/ 7022 w 7309"/>
                  <a:gd name="T39" fmla="*/ 758 h 8995"/>
                  <a:gd name="T40" fmla="*/ 6994 w 7309"/>
                  <a:gd name="T41" fmla="*/ 650 h 8995"/>
                  <a:gd name="T42" fmla="*/ 6946 w 7309"/>
                  <a:gd name="T43" fmla="*/ 552 h 8995"/>
                  <a:gd name="T44" fmla="*/ 6882 w 7309"/>
                  <a:gd name="T45" fmla="*/ 466 h 8995"/>
                  <a:gd name="T46" fmla="*/ 6802 w 7309"/>
                  <a:gd name="T47" fmla="*/ 393 h 8995"/>
                  <a:gd name="T48" fmla="*/ 6709 w 7309"/>
                  <a:gd name="T49" fmla="*/ 336 h 8995"/>
                  <a:gd name="T50" fmla="*/ 6606 w 7309"/>
                  <a:gd name="T51" fmla="*/ 298 h 8995"/>
                  <a:gd name="T52" fmla="*/ 6495 w 7309"/>
                  <a:gd name="T53" fmla="*/ 281 h 8995"/>
                  <a:gd name="T54" fmla="*/ 2291 w 7309"/>
                  <a:gd name="T55" fmla="*/ 281 h 8995"/>
                  <a:gd name="T56" fmla="*/ 6466 w 7309"/>
                  <a:gd name="T57" fmla="*/ 8995 h 8995"/>
                  <a:gd name="T58" fmla="*/ 800 w 7309"/>
                  <a:gd name="T59" fmla="*/ 8995 h 8995"/>
                  <a:gd name="T60" fmla="*/ 634 w 7309"/>
                  <a:gd name="T61" fmla="*/ 8969 h 8995"/>
                  <a:gd name="T62" fmla="*/ 479 w 7309"/>
                  <a:gd name="T63" fmla="*/ 8912 h 8995"/>
                  <a:gd name="T64" fmla="*/ 339 w 7309"/>
                  <a:gd name="T65" fmla="*/ 8827 h 8995"/>
                  <a:gd name="T66" fmla="*/ 219 w 7309"/>
                  <a:gd name="T67" fmla="*/ 8719 h 8995"/>
                  <a:gd name="T68" fmla="*/ 122 w 7309"/>
                  <a:gd name="T69" fmla="*/ 8589 h 8995"/>
                  <a:gd name="T70" fmla="*/ 51 w 7309"/>
                  <a:gd name="T71" fmla="*/ 8442 h 8995"/>
                  <a:gd name="T72" fmla="*/ 9 w 7309"/>
                  <a:gd name="T73" fmla="*/ 8280 h 8995"/>
                  <a:gd name="T74" fmla="*/ 0 w 7309"/>
                  <a:gd name="T75" fmla="*/ 8152 h 8995"/>
                  <a:gd name="T76" fmla="*/ 2164 w 7309"/>
                  <a:gd name="T77" fmla="*/ 0 h 8995"/>
                  <a:gd name="T78" fmla="*/ 6509 w 7309"/>
                  <a:gd name="T79" fmla="*/ 1 h 8995"/>
                  <a:gd name="T80" fmla="*/ 6677 w 7309"/>
                  <a:gd name="T81" fmla="*/ 26 h 8995"/>
                  <a:gd name="T82" fmla="*/ 6831 w 7309"/>
                  <a:gd name="T83" fmla="*/ 83 h 8995"/>
                  <a:gd name="T84" fmla="*/ 6970 w 7309"/>
                  <a:gd name="T85" fmla="*/ 168 h 8995"/>
                  <a:gd name="T86" fmla="*/ 7090 w 7309"/>
                  <a:gd name="T87" fmla="*/ 277 h 8995"/>
                  <a:gd name="T88" fmla="*/ 7187 w 7309"/>
                  <a:gd name="T89" fmla="*/ 407 h 8995"/>
                  <a:gd name="T90" fmla="*/ 7258 w 7309"/>
                  <a:gd name="T91" fmla="*/ 554 h 8995"/>
                  <a:gd name="T92" fmla="*/ 7300 w 7309"/>
                  <a:gd name="T93" fmla="*/ 715 h 8995"/>
                  <a:gd name="T94" fmla="*/ 7309 w 7309"/>
                  <a:gd name="T95" fmla="*/ 843 h 8995"/>
                  <a:gd name="T96" fmla="*/ 7309 w 7309"/>
                  <a:gd name="T97" fmla="*/ 8195 h 8995"/>
                  <a:gd name="T98" fmla="*/ 7283 w 7309"/>
                  <a:gd name="T99" fmla="*/ 8363 h 8995"/>
                  <a:gd name="T100" fmla="*/ 7226 w 7309"/>
                  <a:gd name="T101" fmla="*/ 8518 h 8995"/>
                  <a:gd name="T102" fmla="*/ 7141 w 7309"/>
                  <a:gd name="T103" fmla="*/ 8656 h 8995"/>
                  <a:gd name="T104" fmla="*/ 7033 w 7309"/>
                  <a:gd name="T105" fmla="*/ 8776 h 8995"/>
                  <a:gd name="T106" fmla="*/ 6903 w 7309"/>
                  <a:gd name="T107" fmla="*/ 8873 h 8995"/>
                  <a:gd name="T108" fmla="*/ 6756 w 7309"/>
                  <a:gd name="T109" fmla="*/ 8944 h 8995"/>
                  <a:gd name="T110" fmla="*/ 6594 w 7309"/>
                  <a:gd name="T111" fmla="*/ 8986 h 8995"/>
                  <a:gd name="T112" fmla="*/ 6466 w 7309"/>
                  <a:gd name="T113" fmla="*/ 8995 h 8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309" h="8995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61"/>
              <p:cNvSpPr>
                <a:spLocks/>
              </p:cNvSpPr>
              <p:nvPr/>
            </p:nvSpPr>
            <p:spPr bwMode="auto">
              <a:xfrm>
                <a:off x="6250" y="1187"/>
                <a:ext cx="984" cy="1265"/>
              </a:xfrm>
              <a:custGeom>
                <a:avLst/>
                <a:gdLst>
                  <a:gd name="T0" fmla="*/ 0 w 5904"/>
                  <a:gd name="T1" fmla="*/ 7590 h 7590"/>
                  <a:gd name="T2" fmla="*/ 0 w 5904"/>
                  <a:gd name="T3" fmla="*/ 1756 h 7590"/>
                  <a:gd name="T4" fmla="*/ 1757 w 5904"/>
                  <a:gd name="T5" fmla="*/ 0 h 7590"/>
                  <a:gd name="T6" fmla="*/ 5904 w 5904"/>
                  <a:gd name="T7" fmla="*/ 0 h 7590"/>
                  <a:gd name="T8" fmla="*/ 5904 w 5904"/>
                  <a:gd name="T9" fmla="*/ 7590 h 7590"/>
                  <a:gd name="T10" fmla="*/ 0 w 5904"/>
                  <a:gd name="T11" fmla="*/ 7590 h 7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04" h="759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rgbClr val="AAEC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Rectangle 62"/>
              <p:cNvSpPr>
                <a:spLocks noChangeArrowheads="1"/>
              </p:cNvSpPr>
              <p:nvPr/>
            </p:nvSpPr>
            <p:spPr bwMode="auto">
              <a:xfrm>
                <a:off x="6423" y="2016"/>
                <a:ext cx="284" cy="2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63"/>
              <p:cNvSpPr>
                <a:spLocks noEditPoints="1"/>
              </p:cNvSpPr>
              <p:nvPr/>
            </p:nvSpPr>
            <p:spPr bwMode="auto">
              <a:xfrm>
                <a:off x="6400" y="1993"/>
                <a:ext cx="330" cy="330"/>
              </a:xfrm>
              <a:custGeom>
                <a:avLst/>
                <a:gdLst>
                  <a:gd name="T0" fmla="*/ 282 w 1982"/>
                  <a:gd name="T1" fmla="*/ 1702 h 1982"/>
                  <a:gd name="T2" fmla="*/ 1701 w 1982"/>
                  <a:gd name="T3" fmla="*/ 1702 h 1982"/>
                  <a:gd name="T4" fmla="*/ 1701 w 1982"/>
                  <a:gd name="T5" fmla="*/ 282 h 1982"/>
                  <a:gd name="T6" fmla="*/ 282 w 1982"/>
                  <a:gd name="T7" fmla="*/ 282 h 1982"/>
                  <a:gd name="T8" fmla="*/ 282 w 1982"/>
                  <a:gd name="T9" fmla="*/ 1702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64"/>
              <p:cNvSpPr>
                <a:spLocks/>
              </p:cNvSpPr>
              <p:nvPr/>
            </p:nvSpPr>
            <p:spPr bwMode="auto">
              <a:xfrm>
                <a:off x="6484" y="2068"/>
                <a:ext cx="169" cy="178"/>
              </a:xfrm>
              <a:custGeom>
                <a:avLst/>
                <a:gdLst>
                  <a:gd name="T0" fmla="*/ 366 w 1013"/>
                  <a:gd name="T1" fmla="*/ 730 h 1067"/>
                  <a:gd name="T2" fmla="*/ 225 w 1013"/>
                  <a:gd name="T3" fmla="*/ 506 h 1067"/>
                  <a:gd name="T4" fmla="*/ 0 w 1013"/>
                  <a:gd name="T5" fmla="*/ 674 h 1067"/>
                  <a:gd name="T6" fmla="*/ 267 w 1013"/>
                  <a:gd name="T7" fmla="*/ 969 h 1067"/>
                  <a:gd name="T8" fmla="*/ 366 w 1013"/>
                  <a:gd name="T9" fmla="*/ 1067 h 1067"/>
                  <a:gd name="T10" fmla="*/ 436 w 1013"/>
                  <a:gd name="T11" fmla="*/ 969 h 1067"/>
                  <a:gd name="T12" fmla="*/ 1013 w 1013"/>
                  <a:gd name="T13" fmla="*/ 0 h 1067"/>
                  <a:gd name="T14" fmla="*/ 366 w 1013"/>
                  <a:gd name="T15" fmla="*/ 73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7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F039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Rectangle 65"/>
              <p:cNvSpPr>
                <a:spLocks noChangeArrowheads="1"/>
              </p:cNvSpPr>
              <p:nvPr/>
            </p:nvSpPr>
            <p:spPr bwMode="auto">
              <a:xfrm>
                <a:off x="6423" y="1574"/>
                <a:ext cx="284" cy="28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66"/>
              <p:cNvSpPr>
                <a:spLocks noEditPoints="1"/>
              </p:cNvSpPr>
              <p:nvPr/>
            </p:nvSpPr>
            <p:spPr bwMode="auto">
              <a:xfrm>
                <a:off x="6400" y="1550"/>
                <a:ext cx="330" cy="330"/>
              </a:xfrm>
              <a:custGeom>
                <a:avLst/>
                <a:gdLst>
                  <a:gd name="T0" fmla="*/ 282 w 1982"/>
                  <a:gd name="T1" fmla="*/ 1701 h 1982"/>
                  <a:gd name="T2" fmla="*/ 1701 w 1982"/>
                  <a:gd name="T3" fmla="*/ 1701 h 1982"/>
                  <a:gd name="T4" fmla="*/ 1701 w 1982"/>
                  <a:gd name="T5" fmla="*/ 281 h 1982"/>
                  <a:gd name="T6" fmla="*/ 282 w 1982"/>
                  <a:gd name="T7" fmla="*/ 281 h 1982"/>
                  <a:gd name="T8" fmla="*/ 282 w 1982"/>
                  <a:gd name="T9" fmla="*/ 1701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67"/>
              <p:cNvSpPr>
                <a:spLocks/>
              </p:cNvSpPr>
              <p:nvPr/>
            </p:nvSpPr>
            <p:spPr bwMode="auto">
              <a:xfrm>
                <a:off x="6484" y="1627"/>
                <a:ext cx="169" cy="179"/>
              </a:xfrm>
              <a:custGeom>
                <a:avLst/>
                <a:gdLst>
                  <a:gd name="T0" fmla="*/ 366 w 1013"/>
                  <a:gd name="T1" fmla="*/ 717 h 1069"/>
                  <a:gd name="T2" fmla="*/ 225 w 1013"/>
                  <a:gd name="T3" fmla="*/ 492 h 1069"/>
                  <a:gd name="T4" fmla="*/ 0 w 1013"/>
                  <a:gd name="T5" fmla="*/ 661 h 1069"/>
                  <a:gd name="T6" fmla="*/ 267 w 1013"/>
                  <a:gd name="T7" fmla="*/ 956 h 1069"/>
                  <a:gd name="T8" fmla="*/ 366 w 1013"/>
                  <a:gd name="T9" fmla="*/ 1069 h 1069"/>
                  <a:gd name="T10" fmla="*/ 436 w 1013"/>
                  <a:gd name="T11" fmla="*/ 956 h 1069"/>
                  <a:gd name="T12" fmla="*/ 1013 w 1013"/>
                  <a:gd name="T13" fmla="*/ 0 h 1069"/>
                  <a:gd name="T14" fmla="*/ 366 w 1013"/>
                  <a:gd name="T15" fmla="*/ 717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9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F039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Rectangle 68"/>
              <p:cNvSpPr>
                <a:spLocks noChangeArrowheads="1"/>
              </p:cNvSpPr>
              <p:nvPr/>
            </p:nvSpPr>
            <p:spPr bwMode="auto">
              <a:xfrm>
                <a:off x="6782" y="1620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Rectangle 69"/>
              <p:cNvSpPr>
                <a:spLocks noChangeArrowheads="1"/>
              </p:cNvSpPr>
              <p:nvPr/>
            </p:nvSpPr>
            <p:spPr bwMode="auto">
              <a:xfrm>
                <a:off x="6782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Rectangle 70"/>
              <p:cNvSpPr>
                <a:spLocks noChangeArrowheads="1"/>
              </p:cNvSpPr>
              <p:nvPr/>
            </p:nvSpPr>
            <p:spPr bwMode="auto">
              <a:xfrm>
                <a:off x="6918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Rectangle 71"/>
              <p:cNvSpPr>
                <a:spLocks noChangeArrowheads="1"/>
              </p:cNvSpPr>
              <p:nvPr/>
            </p:nvSpPr>
            <p:spPr bwMode="auto">
              <a:xfrm>
                <a:off x="7051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Rectangle 72"/>
              <p:cNvSpPr>
                <a:spLocks noChangeArrowheads="1"/>
              </p:cNvSpPr>
              <p:nvPr/>
            </p:nvSpPr>
            <p:spPr bwMode="auto">
              <a:xfrm>
                <a:off x="6782" y="2061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Rectangle 73"/>
              <p:cNvSpPr>
                <a:spLocks noChangeArrowheads="1"/>
              </p:cNvSpPr>
              <p:nvPr/>
            </p:nvSpPr>
            <p:spPr bwMode="auto">
              <a:xfrm>
                <a:off x="6782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Rectangle 74"/>
              <p:cNvSpPr>
                <a:spLocks noChangeArrowheads="1"/>
              </p:cNvSpPr>
              <p:nvPr/>
            </p:nvSpPr>
            <p:spPr bwMode="auto">
              <a:xfrm>
                <a:off x="6918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Rectangle 75"/>
              <p:cNvSpPr>
                <a:spLocks noChangeArrowheads="1"/>
              </p:cNvSpPr>
              <p:nvPr/>
            </p:nvSpPr>
            <p:spPr bwMode="auto">
              <a:xfrm>
                <a:off x="7051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76"/>
              <p:cNvSpPr>
                <a:spLocks/>
              </p:cNvSpPr>
              <p:nvPr/>
            </p:nvSpPr>
            <p:spPr bwMode="auto">
              <a:xfrm>
                <a:off x="6250" y="1187"/>
                <a:ext cx="293" cy="293"/>
              </a:xfrm>
              <a:custGeom>
                <a:avLst/>
                <a:gdLst>
                  <a:gd name="T0" fmla="*/ 1757 w 1757"/>
                  <a:gd name="T1" fmla="*/ 1756 h 1756"/>
                  <a:gd name="T2" fmla="*/ 1757 w 1757"/>
                  <a:gd name="T3" fmla="*/ 0 h 1756"/>
                  <a:gd name="T4" fmla="*/ 0 w 1757"/>
                  <a:gd name="T5" fmla="*/ 1756 h 1756"/>
                  <a:gd name="T6" fmla="*/ 1757 w 1757"/>
                  <a:gd name="T7" fmla="*/ 1756 h 1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57" h="1756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879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Rectangle 77"/>
              <p:cNvSpPr>
                <a:spLocks noChangeArrowheads="1"/>
              </p:cNvSpPr>
              <p:nvPr/>
            </p:nvSpPr>
            <p:spPr bwMode="auto">
              <a:xfrm>
                <a:off x="6676" y="1311"/>
                <a:ext cx="43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82" name="그룹 81"/>
          <p:cNvGrpSpPr/>
          <p:nvPr/>
        </p:nvGrpSpPr>
        <p:grpSpPr>
          <a:xfrm>
            <a:off x="4484906" y="4232244"/>
            <a:ext cx="1391189" cy="1391189"/>
            <a:chOff x="8004991" y="1993076"/>
            <a:chExt cx="834663" cy="834663"/>
          </a:xfrm>
        </p:grpSpPr>
        <p:sp>
          <p:nvSpPr>
            <p:cNvPr id="83" name="타원 82"/>
            <p:cNvSpPr/>
            <p:nvPr/>
          </p:nvSpPr>
          <p:spPr>
            <a:xfrm>
              <a:off x="8004991" y="1993076"/>
              <a:ext cx="834663" cy="834663"/>
            </a:xfrm>
            <a:prstGeom prst="ellipse">
              <a:avLst/>
            </a:prstGeom>
            <a:solidFill>
              <a:srgbClr val="879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84" name="Group 41"/>
            <p:cNvGrpSpPr>
              <a:grpSpLocks noChangeAspect="1"/>
            </p:cNvGrpSpPr>
            <p:nvPr/>
          </p:nvGrpSpPr>
          <p:grpSpPr bwMode="auto">
            <a:xfrm>
              <a:off x="8115816" y="2161216"/>
              <a:ext cx="503215" cy="503550"/>
              <a:chOff x="4388" y="2708"/>
              <a:chExt cx="1500" cy="1501"/>
            </a:xfrm>
          </p:grpSpPr>
          <p:sp>
            <p:nvSpPr>
              <p:cNvPr id="85" name="Freeform 42"/>
              <p:cNvSpPr>
                <a:spLocks noEditPoints="1"/>
              </p:cNvSpPr>
              <p:nvPr/>
            </p:nvSpPr>
            <p:spPr bwMode="auto">
              <a:xfrm>
                <a:off x="4388" y="2709"/>
                <a:ext cx="750" cy="1500"/>
              </a:xfrm>
              <a:custGeom>
                <a:avLst/>
                <a:gdLst>
                  <a:gd name="T0" fmla="*/ 4501 w 4501"/>
                  <a:gd name="T1" fmla="*/ 282 h 9004"/>
                  <a:gd name="T2" fmla="*/ 3874 w 4501"/>
                  <a:gd name="T3" fmla="*/ 50 h 9004"/>
                  <a:gd name="T4" fmla="*/ 3769 w 4501"/>
                  <a:gd name="T5" fmla="*/ 353 h 9004"/>
                  <a:gd name="T6" fmla="*/ 3431 w 4501"/>
                  <a:gd name="T7" fmla="*/ 127 h 9004"/>
                  <a:gd name="T8" fmla="*/ 2729 w 4501"/>
                  <a:gd name="T9" fmla="*/ 675 h 9004"/>
                  <a:gd name="T10" fmla="*/ 2883 w 4501"/>
                  <a:gd name="T11" fmla="*/ 310 h 9004"/>
                  <a:gd name="T12" fmla="*/ 2729 w 4501"/>
                  <a:gd name="T13" fmla="*/ 675 h 9004"/>
                  <a:gd name="T14" fmla="*/ 2300 w 4501"/>
                  <a:gd name="T15" fmla="*/ 580 h 9004"/>
                  <a:gd name="T16" fmla="*/ 2402 w 4501"/>
                  <a:gd name="T17" fmla="*/ 843 h 9004"/>
                  <a:gd name="T18" fmla="*/ 1632 w 4501"/>
                  <a:gd name="T19" fmla="*/ 1042 h 9004"/>
                  <a:gd name="T20" fmla="*/ 1814 w 4501"/>
                  <a:gd name="T21" fmla="*/ 1253 h 9004"/>
                  <a:gd name="T22" fmla="*/ 1617 w 4501"/>
                  <a:gd name="T23" fmla="*/ 1421 h 9004"/>
                  <a:gd name="T24" fmla="*/ 886 w 4501"/>
                  <a:gd name="T25" fmla="*/ 1824 h 9004"/>
                  <a:gd name="T26" fmla="*/ 1069 w 4501"/>
                  <a:gd name="T27" fmla="*/ 2041 h 9004"/>
                  <a:gd name="T28" fmla="*/ 641 w 4501"/>
                  <a:gd name="T29" fmla="*/ 2188 h 9004"/>
                  <a:gd name="T30" fmla="*/ 820 w 4501"/>
                  <a:gd name="T31" fmla="*/ 2443 h 9004"/>
                  <a:gd name="T32" fmla="*/ 319 w 4501"/>
                  <a:gd name="T33" fmla="*/ 2833 h 9004"/>
                  <a:gd name="T34" fmla="*/ 631 w 4501"/>
                  <a:gd name="T35" fmla="*/ 2807 h 9004"/>
                  <a:gd name="T36" fmla="*/ 127 w 4501"/>
                  <a:gd name="T37" fmla="*/ 3447 h 9004"/>
                  <a:gd name="T38" fmla="*/ 464 w 4501"/>
                  <a:gd name="T39" fmla="*/ 3250 h 9004"/>
                  <a:gd name="T40" fmla="*/ 309 w 4501"/>
                  <a:gd name="T41" fmla="*/ 4052 h 9004"/>
                  <a:gd name="T42" fmla="*/ 351 w 4501"/>
                  <a:gd name="T43" fmla="*/ 3785 h 9004"/>
                  <a:gd name="T44" fmla="*/ 309 w 4501"/>
                  <a:gd name="T45" fmla="*/ 4052 h 9004"/>
                  <a:gd name="T46" fmla="*/ 282 w 4501"/>
                  <a:gd name="T47" fmla="*/ 4333 h 9004"/>
                  <a:gd name="T48" fmla="*/ 56 w 4501"/>
                  <a:gd name="T49" fmla="*/ 5191 h 9004"/>
                  <a:gd name="T50" fmla="*/ 309 w 4501"/>
                  <a:gd name="T51" fmla="*/ 4882 h 9004"/>
                  <a:gd name="T52" fmla="*/ 56 w 4501"/>
                  <a:gd name="T53" fmla="*/ 5191 h 9004"/>
                  <a:gd name="T54" fmla="*/ 98 w 4501"/>
                  <a:gd name="T55" fmla="*/ 5473 h 9004"/>
                  <a:gd name="T56" fmla="*/ 450 w 4501"/>
                  <a:gd name="T57" fmla="*/ 5684 h 9004"/>
                  <a:gd name="T58" fmla="*/ 283 w 4501"/>
                  <a:gd name="T59" fmla="*/ 6101 h 9004"/>
                  <a:gd name="T60" fmla="*/ 603 w 4501"/>
                  <a:gd name="T61" fmla="*/ 6127 h 9004"/>
                  <a:gd name="T62" fmla="*/ 593 w 4501"/>
                  <a:gd name="T63" fmla="*/ 6746 h 9004"/>
                  <a:gd name="T64" fmla="*/ 809 w 4501"/>
                  <a:gd name="T65" fmla="*/ 6549 h 9004"/>
                  <a:gd name="T66" fmla="*/ 928 w 4501"/>
                  <a:gd name="T67" fmla="*/ 7233 h 9004"/>
                  <a:gd name="T68" fmla="*/ 1068 w 4501"/>
                  <a:gd name="T69" fmla="*/ 6947 h 9004"/>
                  <a:gd name="T70" fmla="*/ 1350 w 4501"/>
                  <a:gd name="T71" fmla="*/ 7723 h 9004"/>
                  <a:gd name="T72" fmla="*/ 1364 w 4501"/>
                  <a:gd name="T73" fmla="*/ 7330 h 9004"/>
                  <a:gd name="T74" fmla="*/ 1350 w 4501"/>
                  <a:gd name="T75" fmla="*/ 7723 h 9004"/>
                  <a:gd name="T76" fmla="*/ 1575 w 4501"/>
                  <a:gd name="T77" fmla="*/ 7921 h 9004"/>
                  <a:gd name="T78" fmla="*/ 2278 w 4501"/>
                  <a:gd name="T79" fmla="*/ 8413 h 9004"/>
                  <a:gd name="T80" fmla="*/ 2180 w 4501"/>
                  <a:gd name="T81" fmla="*/ 8019 h 9004"/>
                  <a:gd name="T82" fmla="*/ 2419 w 4501"/>
                  <a:gd name="T83" fmla="*/ 8160 h 9004"/>
                  <a:gd name="T84" fmla="*/ 2597 w 4501"/>
                  <a:gd name="T85" fmla="*/ 8598 h 9004"/>
                  <a:gd name="T86" fmla="*/ 2848 w 4501"/>
                  <a:gd name="T87" fmla="*/ 8397 h 9004"/>
                  <a:gd name="T88" fmla="*/ 3207 w 4501"/>
                  <a:gd name="T89" fmla="*/ 8820 h 9004"/>
                  <a:gd name="T90" fmla="*/ 3418 w 4501"/>
                  <a:gd name="T91" fmla="*/ 8596 h 9004"/>
                  <a:gd name="T92" fmla="*/ 3642 w 4501"/>
                  <a:gd name="T93" fmla="*/ 8920 h 9004"/>
                  <a:gd name="T94" fmla="*/ 3924 w 4501"/>
                  <a:gd name="T95" fmla="*/ 8962 h 9004"/>
                  <a:gd name="T96" fmla="*/ 4206 w 4501"/>
                  <a:gd name="T97" fmla="*/ 8989 h 9004"/>
                  <a:gd name="T98" fmla="*/ 4486 w 4501"/>
                  <a:gd name="T99" fmla="*/ 8722 h 9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501" h="9004">
                    <a:moveTo>
                      <a:pt x="4304" y="282"/>
                    </a:moveTo>
                    <a:lnTo>
                      <a:pt x="4290" y="0"/>
                    </a:lnTo>
                    <a:lnTo>
                      <a:pt x="4501" y="0"/>
                    </a:lnTo>
                    <a:lnTo>
                      <a:pt x="4501" y="282"/>
                    </a:lnTo>
                    <a:lnTo>
                      <a:pt x="4304" y="282"/>
                    </a:lnTo>
                    <a:close/>
                    <a:moveTo>
                      <a:pt x="3769" y="353"/>
                    </a:moveTo>
                    <a:lnTo>
                      <a:pt x="3727" y="71"/>
                    </a:lnTo>
                    <a:lnTo>
                      <a:pt x="3874" y="50"/>
                    </a:lnTo>
                    <a:lnTo>
                      <a:pt x="4008" y="29"/>
                    </a:lnTo>
                    <a:lnTo>
                      <a:pt x="4037" y="310"/>
                    </a:lnTo>
                    <a:lnTo>
                      <a:pt x="3896" y="331"/>
                    </a:lnTo>
                    <a:lnTo>
                      <a:pt x="3769" y="353"/>
                    </a:lnTo>
                    <a:close/>
                    <a:moveTo>
                      <a:pt x="3235" y="479"/>
                    </a:moveTo>
                    <a:lnTo>
                      <a:pt x="3151" y="211"/>
                    </a:lnTo>
                    <a:lnTo>
                      <a:pt x="3291" y="169"/>
                    </a:lnTo>
                    <a:lnTo>
                      <a:pt x="3431" y="127"/>
                    </a:lnTo>
                    <a:lnTo>
                      <a:pt x="3502" y="395"/>
                    </a:lnTo>
                    <a:lnTo>
                      <a:pt x="3368" y="437"/>
                    </a:lnTo>
                    <a:lnTo>
                      <a:pt x="3235" y="479"/>
                    </a:lnTo>
                    <a:close/>
                    <a:moveTo>
                      <a:pt x="2729" y="675"/>
                    </a:moveTo>
                    <a:lnTo>
                      <a:pt x="2616" y="422"/>
                    </a:lnTo>
                    <a:lnTo>
                      <a:pt x="2681" y="391"/>
                    </a:lnTo>
                    <a:lnTo>
                      <a:pt x="2819" y="333"/>
                    </a:lnTo>
                    <a:lnTo>
                      <a:pt x="2883" y="310"/>
                    </a:lnTo>
                    <a:lnTo>
                      <a:pt x="2982" y="564"/>
                    </a:lnTo>
                    <a:lnTo>
                      <a:pt x="2919" y="593"/>
                    </a:lnTo>
                    <a:lnTo>
                      <a:pt x="2792" y="646"/>
                    </a:lnTo>
                    <a:lnTo>
                      <a:pt x="2729" y="675"/>
                    </a:lnTo>
                    <a:close/>
                    <a:moveTo>
                      <a:pt x="2250" y="929"/>
                    </a:moveTo>
                    <a:lnTo>
                      <a:pt x="2110" y="690"/>
                    </a:lnTo>
                    <a:lnTo>
                      <a:pt x="2173" y="649"/>
                    </a:lnTo>
                    <a:lnTo>
                      <a:pt x="2300" y="580"/>
                    </a:lnTo>
                    <a:lnTo>
                      <a:pt x="2363" y="549"/>
                    </a:lnTo>
                    <a:lnTo>
                      <a:pt x="2503" y="802"/>
                    </a:lnTo>
                    <a:lnTo>
                      <a:pt x="2467" y="814"/>
                    </a:lnTo>
                    <a:lnTo>
                      <a:pt x="2402" y="843"/>
                    </a:lnTo>
                    <a:lnTo>
                      <a:pt x="2312" y="896"/>
                    </a:lnTo>
                    <a:lnTo>
                      <a:pt x="2250" y="929"/>
                    </a:lnTo>
                    <a:close/>
                    <a:moveTo>
                      <a:pt x="1814" y="1253"/>
                    </a:moveTo>
                    <a:lnTo>
                      <a:pt x="1632" y="1042"/>
                    </a:lnTo>
                    <a:lnTo>
                      <a:pt x="1744" y="950"/>
                    </a:lnTo>
                    <a:lnTo>
                      <a:pt x="1857" y="859"/>
                    </a:lnTo>
                    <a:lnTo>
                      <a:pt x="2025" y="1084"/>
                    </a:lnTo>
                    <a:lnTo>
                      <a:pt x="1814" y="1253"/>
                    </a:lnTo>
                    <a:close/>
                    <a:moveTo>
                      <a:pt x="1421" y="1619"/>
                    </a:moveTo>
                    <a:lnTo>
                      <a:pt x="1210" y="1421"/>
                    </a:lnTo>
                    <a:lnTo>
                      <a:pt x="1421" y="1210"/>
                    </a:lnTo>
                    <a:lnTo>
                      <a:pt x="1617" y="1421"/>
                    </a:lnTo>
                    <a:lnTo>
                      <a:pt x="1421" y="1619"/>
                    </a:lnTo>
                    <a:close/>
                    <a:moveTo>
                      <a:pt x="1069" y="2041"/>
                    </a:moveTo>
                    <a:lnTo>
                      <a:pt x="844" y="1886"/>
                    </a:lnTo>
                    <a:lnTo>
                      <a:pt x="886" y="1824"/>
                    </a:lnTo>
                    <a:lnTo>
                      <a:pt x="976" y="1714"/>
                    </a:lnTo>
                    <a:lnTo>
                      <a:pt x="1026" y="1661"/>
                    </a:lnTo>
                    <a:lnTo>
                      <a:pt x="1237" y="1830"/>
                    </a:lnTo>
                    <a:lnTo>
                      <a:pt x="1069" y="2041"/>
                    </a:lnTo>
                    <a:close/>
                    <a:moveTo>
                      <a:pt x="788" y="2505"/>
                    </a:moveTo>
                    <a:lnTo>
                      <a:pt x="535" y="2378"/>
                    </a:lnTo>
                    <a:lnTo>
                      <a:pt x="568" y="2315"/>
                    </a:lnTo>
                    <a:lnTo>
                      <a:pt x="641" y="2188"/>
                    </a:lnTo>
                    <a:lnTo>
                      <a:pt x="675" y="2125"/>
                    </a:lnTo>
                    <a:lnTo>
                      <a:pt x="915" y="2279"/>
                    </a:lnTo>
                    <a:lnTo>
                      <a:pt x="883" y="2332"/>
                    </a:lnTo>
                    <a:lnTo>
                      <a:pt x="820" y="2443"/>
                    </a:lnTo>
                    <a:lnTo>
                      <a:pt x="788" y="2505"/>
                    </a:lnTo>
                    <a:close/>
                    <a:moveTo>
                      <a:pt x="562" y="2997"/>
                    </a:moveTo>
                    <a:lnTo>
                      <a:pt x="295" y="2898"/>
                    </a:lnTo>
                    <a:lnTo>
                      <a:pt x="319" y="2833"/>
                    </a:lnTo>
                    <a:lnTo>
                      <a:pt x="377" y="2696"/>
                    </a:lnTo>
                    <a:lnTo>
                      <a:pt x="408" y="2631"/>
                    </a:lnTo>
                    <a:lnTo>
                      <a:pt x="661" y="2743"/>
                    </a:lnTo>
                    <a:lnTo>
                      <a:pt x="631" y="2807"/>
                    </a:lnTo>
                    <a:lnTo>
                      <a:pt x="583" y="2933"/>
                    </a:lnTo>
                    <a:lnTo>
                      <a:pt x="562" y="2997"/>
                    </a:lnTo>
                    <a:close/>
                    <a:moveTo>
                      <a:pt x="393" y="3518"/>
                    </a:moveTo>
                    <a:lnTo>
                      <a:pt x="127" y="3447"/>
                    </a:lnTo>
                    <a:lnTo>
                      <a:pt x="146" y="3375"/>
                    </a:lnTo>
                    <a:lnTo>
                      <a:pt x="177" y="3238"/>
                    </a:lnTo>
                    <a:lnTo>
                      <a:pt x="197" y="3165"/>
                    </a:lnTo>
                    <a:lnTo>
                      <a:pt x="464" y="3250"/>
                    </a:lnTo>
                    <a:lnTo>
                      <a:pt x="445" y="3323"/>
                    </a:lnTo>
                    <a:lnTo>
                      <a:pt x="414" y="3454"/>
                    </a:lnTo>
                    <a:lnTo>
                      <a:pt x="393" y="3518"/>
                    </a:lnTo>
                    <a:close/>
                    <a:moveTo>
                      <a:pt x="309" y="4052"/>
                    </a:moveTo>
                    <a:lnTo>
                      <a:pt x="28" y="4024"/>
                    </a:lnTo>
                    <a:lnTo>
                      <a:pt x="50" y="3876"/>
                    </a:lnTo>
                    <a:lnTo>
                      <a:pt x="71" y="3742"/>
                    </a:lnTo>
                    <a:lnTo>
                      <a:pt x="351" y="3785"/>
                    </a:lnTo>
                    <a:lnTo>
                      <a:pt x="332" y="3856"/>
                    </a:lnTo>
                    <a:lnTo>
                      <a:pt x="315" y="3957"/>
                    </a:lnTo>
                    <a:lnTo>
                      <a:pt x="310" y="4020"/>
                    </a:lnTo>
                    <a:lnTo>
                      <a:pt x="309" y="4052"/>
                    </a:lnTo>
                    <a:close/>
                    <a:moveTo>
                      <a:pt x="0" y="4600"/>
                    </a:moveTo>
                    <a:lnTo>
                      <a:pt x="0" y="4502"/>
                    </a:lnTo>
                    <a:lnTo>
                      <a:pt x="0" y="4320"/>
                    </a:lnTo>
                    <a:lnTo>
                      <a:pt x="282" y="4333"/>
                    </a:lnTo>
                    <a:lnTo>
                      <a:pt x="282" y="4502"/>
                    </a:lnTo>
                    <a:lnTo>
                      <a:pt x="282" y="4600"/>
                    </a:lnTo>
                    <a:lnTo>
                      <a:pt x="0" y="4600"/>
                    </a:lnTo>
                    <a:close/>
                    <a:moveTo>
                      <a:pt x="56" y="5191"/>
                    </a:moveTo>
                    <a:lnTo>
                      <a:pt x="45" y="5117"/>
                    </a:lnTo>
                    <a:lnTo>
                      <a:pt x="30" y="4975"/>
                    </a:lnTo>
                    <a:lnTo>
                      <a:pt x="28" y="4910"/>
                    </a:lnTo>
                    <a:lnTo>
                      <a:pt x="309" y="4882"/>
                    </a:lnTo>
                    <a:lnTo>
                      <a:pt x="319" y="4947"/>
                    </a:lnTo>
                    <a:lnTo>
                      <a:pt x="329" y="5085"/>
                    </a:lnTo>
                    <a:lnTo>
                      <a:pt x="338" y="5149"/>
                    </a:lnTo>
                    <a:lnTo>
                      <a:pt x="56" y="5191"/>
                    </a:lnTo>
                    <a:close/>
                    <a:moveTo>
                      <a:pt x="169" y="5754"/>
                    </a:moveTo>
                    <a:lnTo>
                      <a:pt x="148" y="5682"/>
                    </a:lnTo>
                    <a:lnTo>
                      <a:pt x="111" y="5545"/>
                    </a:lnTo>
                    <a:lnTo>
                      <a:pt x="98" y="5473"/>
                    </a:lnTo>
                    <a:lnTo>
                      <a:pt x="380" y="5417"/>
                    </a:lnTo>
                    <a:lnTo>
                      <a:pt x="392" y="5481"/>
                    </a:lnTo>
                    <a:lnTo>
                      <a:pt x="429" y="5618"/>
                    </a:lnTo>
                    <a:lnTo>
                      <a:pt x="450" y="5684"/>
                    </a:lnTo>
                    <a:lnTo>
                      <a:pt x="169" y="5754"/>
                    </a:lnTo>
                    <a:close/>
                    <a:moveTo>
                      <a:pt x="366" y="6303"/>
                    </a:moveTo>
                    <a:lnTo>
                      <a:pt x="335" y="6238"/>
                    </a:lnTo>
                    <a:lnTo>
                      <a:pt x="283" y="6101"/>
                    </a:lnTo>
                    <a:lnTo>
                      <a:pt x="253" y="6035"/>
                    </a:lnTo>
                    <a:lnTo>
                      <a:pt x="520" y="5937"/>
                    </a:lnTo>
                    <a:lnTo>
                      <a:pt x="551" y="6000"/>
                    </a:lnTo>
                    <a:lnTo>
                      <a:pt x="603" y="6127"/>
                    </a:lnTo>
                    <a:lnTo>
                      <a:pt x="633" y="6190"/>
                    </a:lnTo>
                    <a:lnTo>
                      <a:pt x="366" y="6303"/>
                    </a:lnTo>
                    <a:close/>
                    <a:moveTo>
                      <a:pt x="633" y="6810"/>
                    </a:moveTo>
                    <a:lnTo>
                      <a:pt x="593" y="6746"/>
                    </a:lnTo>
                    <a:lnTo>
                      <a:pt x="524" y="6620"/>
                    </a:lnTo>
                    <a:lnTo>
                      <a:pt x="493" y="6556"/>
                    </a:lnTo>
                    <a:lnTo>
                      <a:pt x="746" y="6430"/>
                    </a:lnTo>
                    <a:lnTo>
                      <a:pt x="809" y="6549"/>
                    </a:lnTo>
                    <a:lnTo>
                      <a:pt x="872" y="6668"/>
                    </a:lnTo>
                    <a:lnTo>
                      <a:pt x="633" y="6810"/>
                    </a:lnTo>
                    <a:close/>
                    <a:moveTo>
                      <a:pt x="970" y="7287"/>
                    </a:moveTo>
                    <a:lnTo>
                      <a:pt x="928" y="7233"/>
                    </a:lnTo>
                    <a:lnTo>
                      <a:pt x="844" y="7111"/>
                    </a:lnTo>
                    <a:lnTo>
                      <a:pt x="802" y="7048"/>
                    </a:lnTo>
                    <a:lnTo>
                      <a:pt x="1026" y="6894"/>
                    </a:lnTo>
                    <a:lnTo>
                      <a:pt x="1068" y="6947"/>
                    </a:lnTo>
                    <a:lnTo>
                      <a:pt x="1141" y="7057"/>
                    </a:lnTo>
                    <a:lnTo>
                      <a:pt x="1181" y="7119"/>
                    </a:lnTo>
                    <a:lnTo>
                      <a:pt x="970" y="7287"/>
                    </a:lnTo>
                    <a:close/>
                    <a:moveTo>
                      <a:pt x="1350" y="7723"/>
                    </a:moveTo>
                    <a:lnTo>
                      <a:pt x="1297" y="7670"/>
                    </a:lnTo>
                    <a:lnTo>
                      <a:pt x="1197" y="7565"/>
                    </a:lnTo>
                    <a:lnTo>
                      <a:pt x="1153" y="7512"/>
                    </a:lnTo>
                    <a:lnTo>
                      <a:pt x="1364" y="7330"/>
                    </a:lnTo>
                    <a:lnTo>
                      <a:pt x="1408" y="7380"/>
                    </a:lnTo>
                    <a:lnTo>
                      <a:pt x="1503" y="7475"/>
                    </a:lnTo>
                    <a:lnTo>
                      <a:pt x="1547" y="7527"/>
                    </a:lnTo>
                    <a:lnTo>
                      <a:pt x="1350" y="7723"/>
                    </a:lnTo>
                    <a:close/>
                    <a:moveTo>
                      <a:pt x="1801" y="8103"/>
                    </a:moveTo>
                    <a:lnTo>
                      <a:pt x="1746" y="8061"/>
                    </a:lnTo>
                    <a:lnTo>
                      <a:pt x="1630" y="7971"/>
                    </a:lnTo>
                    <a:lnTo>
                      <a:pt x="1575" y="7921"/>
                    </a:lnTo>
                    <a:lnTo>
                      <a:pt x="1758" y="7709"/>
                    </a:lnTo>
                    <a:lnTo>
                      <a:pt x="1969" y="7878"/>
                    </a:lnTo>
                    <a:lnTo>
                      <a:pt x="1801" y="8103"/>
                    </a:lnTo>
                    <a:close/>
                    <a:moveTo>
                      <a:pt x="2278" y="8413"/>
                    </a:moveTo>
                    <a:lnTo>
                      <a:pt x="2215" y="8379"/>
                    </a:lnTo>
                    <a:lnTo>
                      <a:pt x="2089" y="8300"/>
                    </a:lnTo>
                    <a:lnTo>
                      <a:pt x="2025" y="8258"/>
                    </a:lnTo>
                    <a:lnTo>
                      <a:pt x="2180" y="8019"/>
                    </a:lnTo>
                    <a:lnTo>
                      <a:pt x="2207" y="8040"/>
                    </a:lnTo>
                    <a:lnTo>
                      <a:pt x="2264" y="8078"/>
                    </a:lnTo>
                    <a:lnTo>
                      <a:pt x="2355" y="8128"/>
                    </a:lnTo>
                    <a:lnTo>
                      <a:pt x="2419" y="8160"/>
                    </a:lnTo>
                    <a:lnTo>
                      <a:pt x="2278" y="8413"/>
                    </a:lnTo>
                    <a:close/>
                    <a:moveTo>
                      <a:pt x="2799" y="8680"/>
                    </a:moveTo>
                    <a:lnTo>
                      <a:pt x="2734" y="8651"/>
                    </a:lnTo>
                    <a:lnTo>
                      <a:pt x="2597" y="8598"/>
                    </a:lnTo>
                    <a:lnTo>
                      <a:pt x="2532" y="8567"/>
                    </a:lnTo>
                    <a:lnTo>
                      <a:pt x="2658" y="8314"/>
                    </a:lnTo>
                    <a:lnTo>
                      <a:pt x="2722" y="8345"/>
                    </a:lnTo>
                    <a:lnTo>
                      <a:pt x="2848" y="8397"/>
                    </a:lnTo>
                    <a:lnTo>
                      <a:pt x="2911" y="8427"/>
                    </a:lnTo>
                    <a:lnTo>
                      <a:pt x="2799" y="8680"/>
                    </a:lnTo>
                    <a:close/>
                    <a:moveTo>
                      <a:pt x="3347" y="8863"/>
                    </a:moveTo>
                    <a:lnTo>
                      <a:pt x="3207" y="8820"/>
                    </a:lnTo>
                    <a:lnTo>
                      <a:pt x="3066" y="8778"/>
                    </a:lnTo>
                    <a:lnTo>
                      <a:pt x="3151" y="8511"/>
                    </a:lnTo>
                    <a:lnTo>
                      <a:pt x="3277" y="8554"/>
                    </a:lnTo>
                    <a:lnTo>
                      <a:pt x="3418" y="8596"/>
                    </a:lnTo>
                    <a:lnTo>
                      <a:pt x="3347" y="8863"/>
                    </a:lnTo>
                    <a:close/>
                    <a:moveTo>
                      <a:pt x="3924" y="8962"/>
                    </a:moveTo>
                    <a:lnTo>
                      <a:pt x="3776" y="8941"/>
                    </a:lnTo>
                    <a:lnTo>
                      <a:pt x="3642" y="8920"/>
                    </a:lnTo>
                    <a:lnTo>
                      <a:pt x="3699" y="8638"/>
                    </a:lnTo>
                    <a:lnTo>
                      <a:pt x="3832" y="8659"/>
                    </a:lnTo>
                    <a:lnTo>
                      <a:pt x="3966" y="8680"/>
                    </a:lnTo>
                    <a:lnTo>
                      <a:pt x="3924" y="8962"/>
                    </a:lnTo>
                    <a:close/>
                    <a:moveTo>
                      <a:pt x="4501" y="9004"/>
                    </a:moveTo>
                    <a:lnTo>
                      <a:pt x="4427" y="9004"/>
                    </a:lnTo>
                    <a:lnTo>
                      <a:pt x="4280" y="8999"/>
                    </a:lnTo>
                    <a:lnTo>
                      <a:pt x="4206" y="8989"/>
                    </a:lnTo>
                    <a:lnTo>
                      <a:pt x="4219" y="8709"/>
                    </a:lnTo>
                    <a:lnTo>
                      <a:pt x="4285" y="8710"/>
                    </a:lnTo>
                    <a:lnTo>
                      <a:pt x="4422" y="8720"/>
                    </a:lnTo>
                    <a:lnTo>
                      <a:pt x="4486" y="8722"/>
                    </a:lnTo>
                    <a:lnTo>
                      <a:pt x="4486" y="9004"/>
                    </a:lnTo>
                    <a:lnTo>
                      <a:pt x="4501" y="900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Rectangle 43"/>
              <p:cNvSpPr>
                <a:spLocks noChangeArrowheads="1"/>
              </p:cNvSpPr>
              <p:nvPr/>
            </p:nvSpPr>
            <p:spPr bwMode="auto">
              <a:xfrm>
                <a:off x="5145" y="3806"/>
                <a:ext cx="471" cy="2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44"/>
              <p:cNvSpPr>
                <a:spLocks noEditPoints="1"/>
              </p:cNvSpPr>
              <p:nvPr/>
            </p:nvSpPr>
            <p:spPr bwMode="auto">
              <a:xfrm>
                <a:off x="5122" y="3782"/>
                <a:ext cx="518" cy="277"/>
              </a:xfrm>
              <a:custGeom>
                <a:avLst/>
                <a:gdLst>
                  <a:gd name="T0" fmla="*/ 282 w 3109"/>
                  <a:gd name="T1" fmla="*/ 1379 h 1660"/>
                  <a:gd name="T2" fmla="*/ 2827 w 3109"/>
                  <a:gd name="T3" fmla="*/ 1379 h 1660"/>
                  <a:gd name="T4" fmla="*/ 2827 w 3109"/>
                  <a:gd name="T5" fmla="*/ 267 h 1660"/>
                  <a:gd name="T6" fmla="*/ 282 w 3109"/>
                  <a:gd name="T7" fmla="*/ 267 h 1660"/>
                  <a:gd name="T8" fmla="*/ 282 w 3109"/>
                  <a:gd name="T9" fmla="*/ 1379 h 1660"/>
                  <a:gd name="T10" fmla="*/ 3109 w 3109"/>
                  <a:gd name="T11" fmla="*/ 1660 h 1660"/>
                  <a:gd name="T12" fmla="*/ 0 w 3109"/>
                  <a:gd name="T13" fmla="*/ 1660 h 1660"/>
                  <a:gd name="T14" fmla="*/ 0 w 3109"/>
                  <a:gd name="T15" fmla="*/ 0 h 1660"/>
                  <a:gd name="T16" fmla="*/ 3109 w 3109"/>
                  <a:gd name="T17" fmla="*/ 0 h 1660"/>
                  <a:gd name="T18" fmla="*/ 3109 w 3109"/>
                  <a:gd name="T19" fmla="*/ 1660 h 1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09" h="1660">
                    <a:moveTo>
                      <a:pt x="282" y="1379"/>
                    </a:moveTo>
                    <a:lnTo>
                      <a:pt x="2827" y="1379"/>
                    </a:lnTo>
                    <a:lnTo>
                      <a:pt x="2827" y="267"/>
                    </a:lnTo>
                    <a:lnTo>
                      <a:pt x="282" y="267"/>
                    </a:lnTo>
                    <a:lnTo>
                      <a:pt x="282" y="1379"/>
                    </a:lnTo>
                    <a:close/>
                    <a:moveTo>
                      <a:pt x="3109" y="1660"/>
                    </a:moveTo>
                    <a:lnTo>
                      <a:pt x="0" y="1660"/>
                    </a:lnTo>
                    <a:lnTo>
                      <a:pt x="0" y="0"/>
                    </a:lnTo>
                    <a:lnTo>
                      <a:pt x="3109" y="0"/>
                    </a:lnTo>
                    <a:lnTo>
                      <a:pt x="3109" y="166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45"/>
              <p:cNvSpPr>
                <a:spLocks/>
              </p:cNvSpPr>
              <p:nvPr/>
            </p:nvSpPr>
            <p:spPr bwMode="auto">
              <a:xfrm>
                <a:off x="5232" y="4043"/>
                <a:ext cx="295" cy="143"/>
              </a:xfrm>
              <a:custGeom>
                <a:avLst/>
                <a:gdLst>
                  <a:gd name="T0" fmla="*/ 1772 w 1772"/>
                  <a:gd name="T1" fmla="*/ 0 h 858"/>
                  <a:gd name="T2" fmla="*/ 0 w 1772"/>
                  <a:gd name="T3" fmla="*/ 0 h 858"/>
                  <a:gd name="T4" fmla="*/ 0 w 1772"/>
                  <a:gd name="T5" fmla="*/ 422 h 858"/>
                  <a:gd name="T6" fmla="*/ 1 w 1772"/>
                  <a:gd name="T7" fmla="*/ 466 h 858"/>
                  <a:gd name="T8" fmla="*/ 19 w 1772"/>
                  <a:gd name="T9" fmla="*/ 552 h 858"/>
                  <a:gd name="T10" fmla="*/ 53 w 1772"/>
                  <a:gd name="T11" fmla="*/ 630 h 858"/>
                  <a:gd name="T12" fmla="*/ 99 w 1772"/>
                  <a:gd name="T13" fmla="*/ 699 h 858"/>
                  <a:gd name="T14" fmla="*/ 160 w 1772"/>
                  <a:gd name="T15" fmla="*/ 759 h 858"/>
                  <a:gd name="T16" fmla="*/ 229 w 1772"/>
                  <a:gd name="T17" fmla="*/ 806 h 858"/>
                  <a:gd name="T18" fmla="*/ 307 w 1772"/>
                  <a:gd name="T19" fmla="*/ 839 h 858"/>
                  <a:gd name="T20" fmla="*/ 392 w 1772"/>
                  <a:gd name="T21" fmla="*/ 857 h 858"/>
                  <a:gd name="T22" fmla="*/ 436 w 1772"/>
                  <a:gd name="T23" fmla="*/ 858 h 858"/>
                  <a:gd name="T24" fmla="*/ 1322 w 1772"/>
                  <a:gd name="T25" fmla="*/ 858 h 858"/>
                  <a:gd name="T26" fmla="*/ 1367 w 1772"/>
                  <a:gd name="T27" fmla="*/ 857 h 858"/>
                  <a:gd name="T28" fmla="*/ 1452 w 1772"/>
                  <a:gd name="T29" fmla="*/ 839 h 858"/>
                  <a:gd name="T30" fmla="*/ 1530 w 1772"/>
                  <a:gd name="T31" fmla="*/ 806 h 858"/>
                  <a:gd name="T32" fmla="*/ 1599 w 1772"/>
                  <a:gd name="T33" fmla="*/ 759 h 858"/>
                  <a:gd name="T34" fmla="*/ 1659 w 1772"/>
                  <a:gd name="T35" fmla="*/ 699 h 858"/>
                  <a:gd name="T36" fmla="*/ 1706 w 1772"/>
                  <a:gd name="T37" fmla="*/ 630 h 858"/>
                  <a:gd name="T38" fmla="*/ 1740 w 1772"/>
                  <a:gd name="T39" fmla="*/ 552 h 858"/>
                  <a:gd name="T40" fmla="*/ 1757 w 1772"/>
                  <a:gd name="T41" fmla="*/ 466 h 858"/>
                  <a:gd name="T42" fmla="*/ 1759 w 1772"/>
                  <a:gd name="T43" fmla="*/ 422 h 858"/>
                  <a:gd name="T44" fmla="*/ 1759 w 1772"/>
                  <a:gd name="T45" fmla="*/ 0 h 858"/>
                  <a:gd name="T46" fmla="*/ 1772 w 1772"/>
                  <a:gd name="T47" fmla="*/ 0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72" h="858">
                    <a:moveTo>
                      <a:pt x="1772" y="0"/>
                    </a:moveTo>
                    <a:lnTo>
                      <a:pt x="0" y="0"/>
                    </a:lnTo>
                    <a:lnTo>
                      <a:pt x="0" y="422"/>
                    </a:lnTo>
                    <a:lnTo>
                      <a:pt x="1" y="466"/>
                    </a:lnTo>
                    <a:lnTo>
                      <a:pt x="19" y="552"/>
                    </a:lnTo>
                    <a:lnTo>
                      <a:pt x="53" y="630"/>
                    </a:lnTo>
                    <a:lnTo>
                      <a:pt x="99" y="699"/>
                    </a:lnTo>
                    <a:lnTo>
                      <a:pt x="160" y="759"/>
                    </a:lnTo>
                    <a:lnTo>
                      <a:pt x="229" y="806"/>
                    </a:lnTo>
                    <a:lnTo>
                      <a:pt x="307" y="839"/>
                    </a:lnTo>
                    <a:lnTo>
                      <a:pt x="392" y="857"/>
                    </a:lnTo>
                    <a:lnTo>
                      <a:pt x="436" y="858"/>
                    </a:lnTo>
                    <a:lnTo>
                      <a:pt x="1322" y="858"/>
                    </a:lnTo>
                    <a:lnTo>
                      <a:pt x="1367" y="857"/>
                    </a:lnTo>
                    <a:lnTo>
                      <a:pt x="1452" y="839"/>
                    </a:lnTo>
                    <a:lnTo>
                      <a:pt x="1530" y="806"/>
                    </a:lnTo>
                    <a:lnTo>
                      <a:pt x="1599" y="759"/>
                    </a:lnTo>
                    <a:lnTo>
                      <a:pt x="1659" y="699"/>
                    </a:lnTo>
                    <a:lnTo>
                      <a:pt x="1706" y="630"/>
                    </a:lnTo>
                    <a:lnTo>
                      <a:pt x="1740" y="552"/>
                    </a:lnTo>
                    <a:lnTo>
                      <a:pt x="1757" y="466"/>
                    </a:lnTo>
                    <a:lnTo>
                      <a:pt x="1759" y="422"/>
                    </a:lnTo>
                    <a:lnTo>
                      <a:pt x="1759" y="0"/>
                    </a:lnTo>
                    <a:lnTo>
                      <a:pt x="17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46"/>
              <p:cNvSpPr>
                <a:spLocks noEditPoints="1"/>
              </p:cNvSpPr>
              <p:nvPr/>
            </p:nvSpPr>
            <p:spPr bwMode="auto">
              <a:xfrm>
                <a:off x="5211" y="4019"/>
                <a:ext cx="342" cy="190"/>
              </a:xfrm>
              <a:custGeom>
                <a:avLst/>
                <a:gdLst>
                  <a:gd name="T0" fmla="*/ 267 w 2054"/>
                  <a:gd name="T1" fmla="*/ 280 h 1139"/>
                  <a:gd name="T2" fmla="*/ 267 w 2054"/>
                  <a:gd name="T3" fmla="*/ 562 h 1139"/>
                  <a:gd name="T4" fmla="*/ 268 w 2054"/>
                  <a:gd name="T5" fmla="*/ 594 h 1139"/>
                  <a:gd name="T6" fmla="*/ 280 w 2054"/>
                  <a:gd name="T7" fmla="*/ 652 h 1139"/>
                  <a:gd name="T8" fmla="*/ 304 w 2054"/>
                  <a:gd name="T9" fmla="*/ 705 h 1139"/>
                  <a:gd name="T10" fmla="*/ 337 w 2054"/>
                  <a:gd name="T11" fmla="*/ 753 h 1139"/>
                  <a:gd name="T12" fmla="*/ 377 w 2054"/>
                  <a:gd name="T13" fmla="*/ 792 h 1139"/>
                  <a:gd name="T14" fmla="*/ 425 w 2054"/>
                  <a:gd name="T15" fmla="*/ 824 h 1139"/>
                  <a:gd name="T16" fmla="*/ 478 w 2054"/>
                  <a:gd name="T17" fmla="*/ 845 h 1139"/>
                  <a:gd name="T18" fmla="*/ 533 w 2054"/>
                  <a:gd name="T19" fmla="*/ 856 h 1139"/>
                  <a:gd name="T20" fmla="*/ 562 w 2054"/>
                  <a:gd name="T21" fmla="*/ 857 h 1139"/>
                  <a:gd name="T22" fmla="*/ 1448 w 2054"/>
                  <a:gd name="T23" fmla="*/ 857 h 1139"/>
                  <a:gd name="T24" fmla="*/ 1480 w 2054"/>
                  <a:gd name="T25" fmla="*/ 856 h 1139"/>
                  <a:gd name="T26" fmla="*/ 1539 w 2054"/>
                  <a:gd name="T27" fmla="*/ 844 h 1139"/>
                  <a:gd name="T28" fmla="*/ 1591 w 2054"/>
                  <a:gd name="T29" fmla="*/ 820 h 1139"/>
                  <a:gd name="T30" fmla="*/ 1639 w 2054"/>
                  <a:gd name="T31" fmla="*/ 788 h 1139"/>
                  <a:gd name="T32" fmla="*/ 1678 w 2054"/>
                  <a:gd name="T33" fmla="*/ 747 h 1139"/>
                  <a:gd name="T34" fmla="*/ 1710 w 2054"/>
                  <a:gd name="T35" fmla="*/ 699 h 1139"/>
                  <a:gd name="T36" fmla="*/ 1732 w 2054"/>
                  <a:gd name="T37" fmla="*/ 646 h 1139"/>
                  <a:gd name="T38" fmla="*/ 1742 w 2054"/>
                  <a:gd name="T39" fmla="*/ 590 h 1139"/>
                  <a:gd name="T40" fmla="*/ 1743 w 2054"/>
                  <a:gd name="T41" fmla="*/ 562 h 1139"/>
                  <a:gd name="T42" fmla="*/ 1743 w 2054"/>
                  <a:gd name="T43" fmla="*/ 280 h 1139"/>
                  <a:gd name="T44" fmla="*/ 267 w 2054"/>
                  <a:gd name="T45" fmla="*/ 280 h 1139"/>
                  <a:gd name="T46" fmla="*/ 1463 w 2054"/>
                  <a:gd name="T47" fmla="*/ 1139 h 1139"/>
                  <a:gd name="T48" fmla="*/ 577 w 2054"/>
                  <a:gd name="T49" fmla="*/ 1139 h 1139"/>
                  <a:gd name="T50" fmla="*/ 546 w 2054"/>
                  <a:gd name="T51" fmla="*/ 1138 h 1139"/>
                  <a:gd name="T52" fmla="*/ 487 w 2054"/>
                  <a:gd name="T53" fmla="*/ 1132 h 1139"/>
                  <a:gd name="T54" fmla="*/ 430 w 2054"/>
                  <a:gd name="T55" fmla="*/ 1120 h 1139"/>
                  <a:gd name="T56" fmla="*/ 376 w 2054"/>
                  <a:gd name="T57" fmla="*/ 1103 h 1139"/>
                  <a:gd name="T58" fmla="*/ 324 w 2054"/>
                  <a:gd name="T59" fmla="*/ 1080 h 1139"/>
                  <a:gd name="T60" fmla="*/ 275 w 2054"/>
                  <a:gd name="T61" fmla="*/ 1054 h 1139"/>
                  <a:gd name="T62" fmla="*/ 229 w 2054"/>
                  <a:gd name="T63" fmla="*/ 1022 h 1139"/>
                  <a:gd name="T64" fmla="*/ 186 w 2054"/>
                  <a:gd name="T65" fmla="*/ 986 h 1139"/>
                  <a:gd name="T66" fmla="*/ 147 w 2054"/>
                  <a:gd name="T67" fmla="*/ 946 h 1139"/>
                  <a:gd name="T68" fmla="*/ 113 w 2054"/>
                  <a:gd name="T69" fmla="*/ 904 h 1139"/>
                  <a:gd name="T70" fmla="*/ 82 w 2054"/>
                  <a:gd name="T71" fmla="*/ 857 h 1139"/>
                  <a:gd name="T72" fmla="*/ 56 w 2054"/>
                  <a:gd name="T73" fmla="*/ 808 h 1139"/>
                  <a:gd name="T74" fmla="*/ 33 w 2054"/>
                  <a:gd name="T75" fmla="*/ 757 h 1139"/>
                  <a:gd name="T76" fmla="*/ 18 w 2054"/>
                  <a:gd name="T77" fmla="*/ 703 h 1139"/>
                  <a:gd name="T78" fmla="*/ 6 w 2054"/>
                  <a:gd name="T79" fmla="*/ 647 h 1139"/>
                  <a:gd name="T80" fmla="*/ 0 w 2054"/>
                  <a:gd name="T81" fmla="*/ 590 h 1139"/>
                  <a:gd name="T82" fmla="*/ 0 w 2054"/>
                  <a:gd name="T83" fmla="*/ 562 h 1139"/>
                  <a:gd name="T84" fmla="*/ 0 w 2054"/>
                  <a:gd name="T85" fmla="*/ 0 h 1139"/>
                  <a:gd name="T86" fmla="*/ 2054 w 2054"/>
                  <a:gd name="T87" fmla="*/ 0 h 1139"/>
                  <a:gd name="T88" fmla="*/ 2054 w 2054"/>
                  <a:gd name="T89" fmla="*/ 562 h 1139"/>
                  <a:gd name="T90" fmla="*/ 2051 w 2054"/>
                  <a:gd name="T91" fmla="*/ 593 h 1139"/>
                  <a:gd name="T92" fmla="*/ 2043 w 2054"/>
                  <a:gd name="T93" fmla="*/ 651 h 1139"/>
                  <a:gd name="T94" fmla="*/ 2030 w 2054"/>
                  <a:gd name="T95" fmla="*/ 708 h 1139"/>
                  <a:gd name="T96" fmla="*/ 2011 w 2054"/>
                  <a:gd name="T97" fmla="*/ 762 h 1139"/>
                  <a:gd name="T98" fmla="*/ 1988 w 2054"/>
                  <a:gd name="T99" fmla="*/ 814 h 1139"/>
                  <a:gd name="T100" fmla="*/ 1961 w 2054"/>
                  <a:gd name="T101" fmla="*/ 864 h 1139"/>
                  <a:gd name="T102" fmla="*/ 1929 w 2054"/>
                  <a:gd name="T103" fmla="*/ 909 h 1139"/>
                  <a:gd name="T104" fmla="*/ 1893 w 2054"/>
                  <a:gd name="T105" fmla="*/ 952 h 1139"/>
                  <a:gd name="T106" fmla="*/ 1854 w 2054"/>
                  <a:gd name="T107" fmla="*/ 990 h 1139"/>
                  <a:gd name="T108" fmla="*/ 1811 w 2054"/>
                  <a:gd name="T109" fmla="*/ 1026 h 1139"/>
                  <a:gd name="T110" fmla="*/ 1764 w 2054"/>
                  <a:gd name="T111" fmla="*/ 1057 h 1139"/>
                  <a:gd name="T112" fmla="*/ 1715 w 2054"/>
                  <a:gd name="T113" fmla="*/ 1083 h 1139"/>
                  <a:gd name="T114" fmla="*/ 1663 w 2054"/>
                  <a:gd name="T115" fmla="*/ 1104 h 1139"/>
                  <a:gd name="T116" fmla="*/ 1608 w 2054"/>
                  <a:gd name="T117" fmla="*/ 1121 h 1139"/>
                  <a:gd name="T118" fmla="*/ 1551 w 2054"/>
                  <a:gd name="T119" fmla="*/ 1133 h 1139"/>
                  <a:gd name="T120" fmla="*/ 1492 w 2054"/>
                  <a:gd name="T121" fmla="*/ 1138 h 1139"/>
                  <a:gd name="T122" fmla="*/ 1463 w 2054"/>
                  <a:gd name="T123" fmla="*/ 1139 h 1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054" h="1139">
                    <a:moveTo>
                      <a:pt x="267" y="280"/>
                    </a:moveTo>
                    <a:lnTo>
                      <a:pt x="267" y="562"/>
                    </a:lnTo>
                    <a:lnTo>
                      <a:pt x="268" y="594"/>
                    </a:lnTo>
                    <a:lnTo>
                      <a:pt x="280" y="652"/>
                    </a:lnTo>
                    <a:lnTo>
                      <a:pt x="304" y="705"/>
                    </a:lnTo>
                    <a:lnTo>
                      <a:pt x="337" y="753"/>
                    </a:lnTo>
                    <a:lnTo>
                      <a:pt x="377" y="792"/>
                    </a:lnTo>
                    <a:lnTo>
                      <a:pt x="425" y="824"/>
                    </a:lnTo>
                    <a:lnTo>
                      <a:pt x="478" y="845"/>
                    </a:lnTo>
                    <a:lnTo>
                      <a:pt x="533" y="856"/>
                    </a:lnTo>
                    <a:lnTo>
                      <a:pt x="562" y="857"/>
                    </a:lnTo>
                    <a:lnTo>
                      <a:pt x="1448" y="857"/>
                    </a:lnTo>
                    <a:lnTo>
                      <a:pt x="1480" y="856"/>
                    </a:lnTo>
                    <a:lnTo>
                      <a:pt x="1539" y="844"/>
                    </a:lnTo>
                    <a:lnTo>
                      <a:pt x="1591" y="820"/>
                    </a:lnTo>
                    <a:lnTo>
                      <a:pt x="1639" y="788"/>
                    </a:lnTo>
                    <a:lnTo>
                      <a:pt x="1678" y="747"/>
                    </a:lnTo>
                    <a:lnTo>
                      <a:pt x="1710" y="699"/>
                    </a:lnTo>
                    <a:lnTo>
                      <a:pt x="1732" y="646"/>
                    </a:lnTo>
                    <a:lnTo>
                      <a:pt x="1742" y="590"/>
                    </a:lnTo>
                    <a:lnTo>
                      <a:pt x="1743" y="562"/>
                    </a:lnTo>
                    <a:lnTo>
                      <a:pt x="1743" y="280"/>
                    </a:lnTo>
                    <a:lnTo>
                      <a:pt x="267" y="280"/>
                    </a:lnTo>
                    <a:close/>
                    <a:moveTo>
                      <a:pt x="1463" y="1139"/>
                    </a:moveTo>
                    <a:lnTo>
                      <a:pt x="577" y="1139"/>
                    </a:lnTo>
                    <a:lnTo>
                      <a:pt x="546" y="1138"/>
                    </a:lnTo>
                    <a:lnTo>
                      <a:pt x="487" y="1132"/>
                    </a:lnTo>
                    <a:lnTo>
                      <a:pt x="430" y="1120"/>
                    </a:lnTo>
                    <a:lnTo>
                      <a:pt x="376" y="1103"/>
                    </a:lnTo>
                    <a:lnTo>
                      <a:pt x="324" y="1080"/>
                    </a:lnTo>
                    <a:lnTo>
                      <a:pt x="275" y="1054"/>
                    </a:lnTo>
                    <a:lnTo>
                      <a:pt x="229" y="1022"/>
                    </a:lnTo>
                    <a:lnTo>
                      <a:pt x="186" y="986"/>
                    </a:lnTo>
                    <a:lnTo>
                      <a:pt x="147" y="946"/>
                    </a:lnTo>
                    <a:lnTo>
                      <a:pt x="113" y="904"/>
                    </a:lnTo>
                    <a:lnTo>
                      <a:pt x="82" y="857"/>
                    </a:lnTo>
                    <a:lnTo>
                      <a:pt x="56" y="808"/>
                    </a:lnTo>
                    <a:lnTo>
                      <a:pt x="33" y="757"/>
                    </a:lnTo>
                    <a:lnTo>
                      <a:pt x="18" y="703"/>
                    </a:lnTo>
                    <a:lnTo>
                      <a:pt x="6" y="647"/>
                    </a:lnTo>
                    <a:lnTo>
                      <a:pt x="0" y="590"/>
                    </a:lnTo>
                    <a:lnTo>
                      <a:pt x="0" y="562"/>
                    </a:lnTo>
                    <a:lnTo>
                      <a:pt x="0" y="0"/>
                    </a:lnTo>
                    <a:lnTo>
                      <a:pt x="2054" y="0"/>
                    </a:lnTo>
                    <a:lnTo>
                      <a:pt x="2054" y="562"/>
                    </a:lnTo>
                    <a:lnTo>
                      <a:pt x="2051" y="593"/>
                    </a:lnTo>
                    <a:lnTo>
                      <a:pt x="2043" y="651"/>
                    </a:lnTo>
                    <a:lnTo>
                      <a:pt x="2030" y="708"/>
                    </a:lnTo>
                    <a:lnTo>
                      <a:pt x="2011" y="762"/>
                    </a:lnTo>
                    <a:lnTo>
                      <a:pt x="1988" y="814"/>
                    </a:lnTo>
                    <a:lnTo>
                      <a:pt x="1961" y="864"/>
                    </a:lnTo>
                    <a:lnTo>
                      <a:pt x="1929" y="909"/>
                    </a:lnTo>
                    <a:lnTo>
                      <a:pt x="1893" y="952"/>
                    </a:lnTo>
                    <a:lnTo>
                      <a:pt x="1854" y="990"/>
                    </a:lnTo>
                    <a:lnTo>
                      <a:pt x="1811" y="1026"/>
                    </a:lnTo>
                    <a:lnTo>
                      <a:pt x="1764" y="1057"/>
                    </a:lnTo>
                    <a:lnTo>
                      <a:pt x="1715" y="1083"/>
                    </a:lnTo>
                    <a:lnTo>
                      <a:pt x="1663" y="1104"/>
                    </a:lnTo>
                    <a:lnTo>
                      <a:pt x="1608" y="1121"/>
                    </a:lnTo>
                    <a:lnTo>
                      <a:pt x="1551" y="1133"/>
                    </a:lnTo>
                    <a:lnTo>
                      <a:pt x="1492" y="1138"/>
                    </a:lnTo>
                    <a:lnTo>
                      <a:pt x="1463" y="113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47"/>
              <p:cNvSpPr>
                <a:spLocks/>
              </p:cNvSpPr>
              <p:nvPr/>
            </p:nvSpPr>
            <p:spPr bwMode="auto">
              <a:xfrm>
                <a:off x="4895" y="2732"/>
                <a:ext cx="970" cy="1072"/>
              </a:xfrm>
              <a:custGeom>
                <a:avLst/>
                <a:gdLst>
                  <a:gd name="T0" fmla="*/ 5818 w 5819"/>
                  <a:gd name="T1" fmla="*/ 2879 h 6432"/>
                  <a:gd name="T2" fmla="*/ 5794 w 5819"/>
                  <a:gd name="T3" fmla="*/ 2568 h 6432"/>
                  <a:gd name="T4" fmla="*/ 5741 w 5819"/>
                  <a:gd name="T5" fmla="*/ 2268 h 6432"/>
                  <a:gd name="T6" fmla="*/ 5657 w 5819"/>
                  <a:gd name="T7" fmla="*/ 1980 h 6432"/>
                  <a:gd name="T8" fmla="*/ 5548 w 5819"/>
                  <a:gd name="T9" fmla="*/ 1704 h 6432"/>
                  <a:gd name="T10" fmla="*/ 5412 w 5819"/>
                  <a:gd name="T11" fmla="*/ 1444 h 6432"/>
                  <a:gd name="T12" fmla="*/ 5252 w 5819"/>
                  <a:gd name="T13" fmla="*/ 1199 h 6432"/>
                  <a:gd name="T14" fmla="*/ 5071 w 5819"/>
                  <a:gd name="T15" fmla="*/ 972 h 6432"/>
                  <a:gd name="T16" fmla="*/ 4868 w 5819"/>
                  <a:gd name="T17" fmla="*/ 765 h 6432"/>
                  <a:gd name="T18" fmla="*/ 4646 w 5819"/>
                  <a:gd name="T19" fmla="*/ 580 h 6432"/>
                  <a:gd name="T20" fmla="*/ 4406 w 5819"/>
                  <a:gd name="T21" fmla="*/ 417 h 6432"/>
                  <a:gd name="T22" fmla="*/ 4151 w 5819"/>
                  <a:gd name="T23" fmla="*/ 279 h 6432"/>
                  <a:gd name="T24" fmla="*/ 3881 w 5819"/>
                  <a:gd name="T25" fmla="*/ 166 h 6432"/>
                  <a:gd name="T26" fmla="*/ 3598 w 5819"/>
                  <a:gd name="T27" fmla="*/ 81 h 6432"/>
                  <a:gd name="T28" fmla="*/ 3304 w 5819"/>
                  <a:gd name="T29" fmla="*/ 26 h 6432"/>
                  <a:gd name="T30" fmla="*/ 3000 w 5819"/>
                  <a:gd name="T31" fmla="*/ 0 h 6432"/>
                  <a:gd name="T32" fmla="*/ 2767 w 5819"/>
                  <a:gd name="T33" fmla="*/ 4 h 6432"/>
                  <a:gd name="T34" fmla="*/ 2567 w 5819"/>
                  <a:gd name="T35" fmla="*/ 20 h 6432"/>
                  <a:gd name="T36" fmla="*/ 2306 w 5819"/>
                  <a:gd name="T37" fmla="*/ 65 h 6432"/>
                  <a:gd name="T38" fmla="*/ 2052 w 5819"/>
                  <a:gd name="T39" fmla="*/ 132 h 6432"/>
                  <a:gd name="T40" fmla="*/ 1808 w 5819"/>
                  <a:gd name="T41" fmla="*/ 223 h 6432"/>
                  <a:gd name="T42" fmla="*/ 1574 w 5819"/>
                  <a:gd name="T43" fmla="*/ 335 h 6432"/>
                  <a:gd name="T44" fmla="*/ 1351 w 5819"/>
                  <a:gd name="T45" fmla="*/ 466 h 6432"/>
                  <a:gd name="T46" fmla="*/ 1140 w 5819"/>
                  <a:gd name="T47" fmla="*/ 617 h 6432"/>
                  <a:gd name="T48" fmla="*/ 944 w 5819"/>
                  <a:gd name="T49" fmla="*/ 785 h 6432"/>
                  <a:gd name="T50" fmla="*/ 763 w 5819"/>
                  <a:gd name="T51" fmla="*/ 970 h 6432"/>
                  <a:gd name="T52" fmla="*/ 598 w 5819"/>
                  <a:gd name="T53" fmla="*/ 1169 h 6432"/>
                  <a:gd name="T54" fmla="*/ 451 w 5819"/>
                  <a:gd name="T55" fmla="*/ 1384 h 6432"/>
                  <a:gd name="T56" fmla="*/ 322 w 5819"/>
                  <a:gd name="T57" fmla="*/ 1610 h 6432"/>
                  <a:gd name="T58" fmla="*/ 212 w 5819"/>
                  <a:gd name="T59" fmla="*/ 1849 h 6432"/>
                  <a:gd name="T60" fmla="*/ 125 w 5819"/>
                  <a:gd name="T61" fmla="*/ 2098 h 6432"/>
                  <a:gd name="T62" fmla="*/ 58 w 5819"/>
                  <a:gd name="T63" fmla="*/ 2356 h 6432"/>
                  <a:gd name="T64" fmla="*/ 16 w 5819"/>
                  <a:gd name="T65" fmla="*/ 2622 h 6432"/>
                  <a:gd name="T66" fmla="*/ 5 w 5819"/>
                  <a:gd name="T67" fmla="*/ 2759 h 6432"/>
                  <a:gd name="T68" fmla="*/ 1 w 5819"/>
                  <a:gd name="T69" fmla="*/ 3035 h 6432"/>
                  <a:gd name="T70" fmla="*/ 21 w 5819"/>
                  <a:gd name="T71" fmla="*/ 3302 h 6432"/>
                  <a:gd name="T72" fmla="*/ 62 w 5819"/>
                  <a:gd name="T73" fmla="*/ 3560 h 6432"/>
                  <a:gd name="T74" fmla="*/ 126 w 5819"/>
                  <a:gd name="T75" fmla="*/ 3810 h 6432"/>
                  <a:gd name="T76" fmla="*/ 210 w 5819"/>
                  <a:gd name="T77" fmla="*/ 4051 h 6432"/>
                  <a:gd name="T78" fmla="*/ 315 w 5819"/>
                  <a:gd name="T79" fmla="*/ 4282 h 6432"/>
                  <a:gd name="T80" fmla="*/ 439 w 5819"/>
                  <a:gd name="T81" fmla="*/ 4502 h 6432"/>
                  <a:gd name="T82" fmla="*/ 544 w 5819"/>
                  <a:gd name="T83" fmla="*/ 4660 h 6432"/>
                  <a:gd name="T84" fmla="*/ 672 w 5819"/>
                  <a:gd name="T85" fmla="*/ 4829 h 6432"/>
                  <a:gd name="T86" fmla="*/ 1010 w 5819"/>
                  <a:gd name="T87" fmla="*/ 5200 h 6432"/>
                  <a:gd name="T88" fmla="*/ 1214 w 5819"/>
                  <a:gd name="T89" fmla="*/ 5438 h 6432"/>
                  <a:gd name="T90" fmla="*/ 1307 w 5819"/>
                  <a:gd name="T91" fmla="*/ 5597 h 6432"/>
                  <a:gd name="T92" fmla="*/ 1382 w 5819"/>
                  <a:gd name="T93" fmla="*/ 5795 h 6432"/>
                  <a:gd name="T94" fmla="*/ 1435 w 5819"/>
                  <a:gd name="T95" fmla="*/ 6048 h 6432"/>
                  <a:gd name="T96" fmla="*/ 1486 w 5819"/>
                  <a:gd name="T97" fmla="*/ 6432 h 6432"/>
                  <a:gd name="T98" fmla="*/ 4342 w 5819"/>
                  <a:gd name="T99" fmla="*/ 6207 h 6432"/>
                  <a:gd name="T100" fmla="*/ 4379 w 5819"/>
                  <a:gd name="T101" fmla="*/ 5989 h 6432"/>
                  <a:gd name="T102" fmla="*/ 4447 w 5819"/>
                  <a:gd name="T103" fmla="*/ 5754 h 6432"/>
                  <a:gd name="T104" fmla="*/ 4535 w 5819"/>
                  <a:gd name="T105" fmla="*/ 5565 h 6432"/>
                  <a:gd name="T106" fmla="*/ 4642 w 5819"/>
                  <a:gd name="T107" fmla="*/ 5404 h 6432"/>
                  <a:gd name="T108" fmla="*/ 4869 w 5819"/>
                  <a:gd name="T109" fmla="*/ 5140 h 6432"/>
                  <a:gd name="T110" fmla="*/ 5150 w 5819"/>
                  <a:gd name="T111" fmla="*/ 4814 h 6432"/>
                  <a:gd name="T112" fmla="*/ 5284 w 5819"/>
                  <a:gd name="T113" fmla="*/ 4631 h 6432"/>
                  <a:gd name="T114" fmla="*/ 5459 w 5819"/>
                  <a:gd name="T115" fmla="*/ 4359 h 6432"/>
                  <a:gd name="T116" fmla="*/ 5643 w 5819"/>
                  <a:gd name="T117" fmla="*/ 3962 h 6432"/>
                  <a:gd name="T118" fmla="*/ 5764 w 5819"/>
                  <a:gd name="T119" fmla="*/ 3533 h 6432"/>
                  <a:gd name="T120" fmla="*/ 5818 w 5819"/>
                  <a:gd name="T121" fmla="*/ 3076 h 6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819" h="6432">
                    <a:moveTo>
                      <a:pt x="5819" y="2958"/>
                    </a:moveTo>
                    <a:lnTo>
                      <a:pt x="5818" y="2879"/>
                    </a:lnTo>
                    <a:lnTo>
                      <a:pt x="5810" y="2722"/>
                    </a:lnTo>
                    <a:lnTo>
                      <a:pt x="5794" y="2568"/>
                    </a:lnTo>
                    <a:lnTo>
                      <a:pt x="5771" y="2416"/>
                    </a:lnTo>
                    <a:lnTo>
                      <a:pt x="5741" y="2268"/>
                    </a:lnTo>
                    <a:lnTo>
                      <a:pt x="5703" y="2122"/>
                    </a:lnTo>
                    <a:lnTo>
                      <a:pt x="5657" y="1980"/>
                    </a:lnTo>
                    <a:lnTo>
                      <a:pt x="5606" y="1840"/>
                    </a:lnTo>
                    <a:lnTo>
                      <a:pt x="5548" y="1704"/>
                    </a:lnTo>
                    <a:lnTo>
                      <a:pt x="5483" y="1571"/>
                    </a:lnTo>
                    <a:lnTo>
                      <a:pt x="5412" y="1444"/>
                    </a:lnTo>
                    <a:lnTo>
                      <a:pt x="5336" y="1319"/>
                    </a:lnTo>
                    <a:lnTo>
                      <a:pt x="5252" y="1199"/>
                    </a:lnTo>
                    <a:lnTo>
                      <a:pt x="5165" y="1083"/>
                    </a:lnTo>
                    <a:lnTo>
                      <a:pt x="5071" y="972"/>
                    </a:lnTo>
                    <a:lnTo>
                      <a:pt x="4972" y="867"/>
                    </a:lnTo>
                    <a:lnTo>
                      <a:pt x="4868" y="765"/>
                    </a:lnTo>
                    <a:lnTo>
                      <a:pt x="4760" y="670"/>
                    </a:lnTo>
                    <a:lnTo>
                      <a:pt x="4646" y="580"/>
                    </a:lnTo>
                    <a:lnTo>
                      <a:pt x="4529" y="495"/>
                    </a:lnTo>
                    <a:lnTo>
                      <a:pt x="4406" y="417"/>
                    </a:lnTo>
                    <a:lnTo>
                      <a:pt x="4281" y="344"/>
                    </a:lnTo>
                    <a:lnTo>
                      <a:pt x="4151" y="279"/>
                    </a:lnTo>
                    <a:lnTo>
                      <a:pt x="4018" y="219"/>
                    </a:lnTo>
                    <a:lnTo>
                      <a:pt x="3881" y="166"/>
                    </a:lnTo>
                    <a:lnTo>
                      <a:pt x="3741" y="120"/>
                    </a:lnTo>
                    <a:lnTo>
                      <a:pt x="3598" y="81"/>
                    </a:lnTo>
                    <a:lnTo>
                      <a:pt x="3453" y="49"/>
                    </a:lnTo>
                    <a:lnTo>
                      <a:pt x="3304" y="26"/>
                    </a:lnTo>
                    <a:lnTo>
                      <a:pt x="3153" y="9"/>
                    </a:lnTo>
                    <a:lnTo>
                      <a:pt x="3000" y="0"/>
                    </a:lnTo>
                    <a:lnTo>
                      <a:pt x="2845" y="0"/>
                    </a:lnTo>
                    <a:lnTo>
                      <a:pt x="2767" y="4"/>
                    </a:lnTo>
                    <a:lnTo>
                      <a:pt x="2700" y="7"/>
                    </a:lnTo>
                    <a:lnTo>
                      <a:pt x="2567" y="20"/>
                    </a:lnTo>
                    <a:lnTo>
                      <a:pt x="2435" y="39"/>
                    </a:lnTo>
                    <a:lnTo>
                      <a:pt x="2306" y="65"/>
                    </a:lnTo>
                    <a:lnTo>
                      <a:pt x="2177" y="95"/>
                    </a:lnTo>
                    <a:lnTo>
                      <a:pt x="2052" y="132"/>
                    </a:lnTo>
                    <a:lnTo>
                      <a:pt x="1928" y="174"/>
                    </a:lnTo>
                    <a:lnTo>
                      <a:pt x="1808" y="223"/>
                    </a:lnTo>
                    <a:lnTo>
                      <a:pt x="1690" y="276"/>
                    </a:lnTo>
                    <a:lnTo>
                      <a:pt x="1574" y="335"/>
                    </a:lnTo>
                    <a:lnTo>
                      <a:pt x="1461" y="398"/>
                    </a:lnTo>
                    <a:lnTo>
                      <a:pt x="1351" y="466"/>
                    </a:lnTo>
                    <a:lnTo>
                      <a:pt x="1244" y="540"/>
                    </a:lnTo>
                    <a:lnTo>
                      <a:pt x="1140" y="617"/>
                    </a:lnTo>
                    <a:lnTo>
                      <a:pt x="1041" y="699"/>
                    </a:lnTo>
                    <a:lnTo>
                      <a:pt x="944" y="785"/>
                    </a:lnTo>
                    <a:lnTo>
                      <a:pt x="851" y="875"/>
                    </a:lnTo>
                    <a:lnTo>
                      <a:pt x="763" y="970"/>
                    </a:lnTo>
                    <a:lnTo>
                      <a:pt x="678" y="1068"/>
                    </a:lnTo>
                    <a:lnTo>
                      <a:pt x="598" y="1169"/>
                    </a:lnTo>
                    <a:lnTo>
                      <a:pt x="522" y="1275"/>
                    </a:lnTo>
                    <a:lnTo>
                      <a:pt x="451" y="1384"/>
                    </a:lnTo>
                    <a:lnTo>
                      <a:pt x="383" y="1495"/>
                    </a:lnTo>
                    <a:lnTo>
                      <a:pt x="322" y="1610"/>
                    </a:lnTo>
                    <a:lnTo>
                      <a:pt x="264" y="1729"/>
                    </a:lnTo>
                    <a:lnTo>
                      <a:pt x="212" y="1849"/>
                    </a:lnTo>
                    <a:lnTo>
                      <a:pt x="166" y="1972"/>
                    </a:lnTo>
                    <a:lnTo>
                      <a:pt x="125" y="2098"/>
                    </a:lnTo>
                    <a:lnTo>
                      <a:pt x="89" y="2226"/>
                    </a:lnTo>
                    <a:lnTo>
                      <a:pt x="58" y="2356"/>
                    </a:lnTo>
                    <a:lnTo>
                      <a:pt x="35" y="2488"/>
                    </a:lnTo>
                    <a:lnTo>
                      <a:pt x="16" y="2622"/>
                    </a:lnTo>
                    <a:lnTo>
                      <a:pt x="10" y="2690"/>
                    </a:lnTo>
                    <a:lnTo>
                      <a:pt x="5" y="2759"/>
                    </a:lnTo>
                    <a:lnTo>
                      <a:pt x="0" y="2898"/>
                    </a:lnTo>
                    <a:lnTo>
                      <a:pt x="1" y="3035"/>
                    </a:lnTo>
                    <a:lnTo>
                      <a:pt x="9" y="3169"/>
                    </a:lnTo>
                    <a:lnTo>
                      <a:pt x="21" y="3302"/>
                    </a:lnTo>
                    <a:lnTo>
                      <a:pt x="39" y="3431"/>
                    </a:lnTo>
                    <a:lnTo>
                      <a:pt x="62" y="3560"/>
                    </a:lnTo>
                    <a:lnTo>
                      <a:pt x="92" y="3687"/>
                    </a:lnTo>
                    <a:lnTo>
                      <a:pt x="126" y="3810"/>
                    </a:lnTo>
                    <a:lnTo>
                      <a:pt x="166" y="3933"/>
                    </a:lnTo>
                    <a:lnTo>
                      <a:pt x="210" y="4051"/>
                    </a:lnTo>
                    <a:lnTo>
                      <a:pt x="260" y="4168"/>
                    </a:lnTo>
                    <a:lnTo>
                      <a:pt x="315" y="4282"/>
                    </a:lnTo>
                    <a:lnTo>
                      <a:pt x="375" y="4394"/>
                    </a:lnTo>
                    <a:lnTo>
                      <a:pt x="439" y="4502"/>
                    </a:lnTo>
                    <a:lnTo>
                      <a:pt x="508" y="4608"/>
                    </a:lnTo>
                    <a:lnTo>
                      <a:pt x="544" y="4660"/>
                    </a:lnTo>
                    <a:lnTo>
                      <a:pt x="588" y="4721"/>
                    </a:lnTo>
                    <a:lnTo>
                      <a:pt x="672" y="4829"/>
                    </a:lnTo>
                    <a:lnTo>
                      <a:pt x="792" y="4972"/>
                    </a:lnTo>
                    <a:lnTo>
                      <a:pt x="1010" y="5200"/>
                    </a:lnTo>
                    <a:lnTo>
                      <a:pt x="1161" y="5367"/>
                    </a:lnTo>
                    <a:lnTo>
                      <a:pt x="1214" y="5438"/>
                    </a:lnTo>
                    <a:lnTo>
                      <a:pt x="1263" y="5514"/>
                    </a:lnTo>
                    <a:lnTo>
                      <a:pt x="1307" y="5597"/>
                    </a:lnTo>
                    <a:lnTo>
                      <a:pt x="1347" y="5690"/>
                    </a:lnTo>
                    <a:lnTo>
                      <a:pt x="1382" y="5795"/>
                    </a:lnTo>
                    <a:lnTo>
                      <a:pt x="1411" y="5913"/>
                    </a:lnTo>
                    <a:lnTo>
                      <a:pt x="1435" y="6048"/>
                    </a:lnTo>
                    <a:lnTo>
                      <a:pt x="1444" y="6123"/>
                    </a:lnTo>
                    <a:lnTo>
                      <a:pt x="1486" y="6432"/>
                    </a:lnTo>
                    <a:lnTo>
                      <a:pt x="4313" y="6432"/>
                    </a:lnTo>
                    <a:lnTo>
                      <a:pt x="4342" y="6207"/>
                    </a:lnTo>
                    <a:lnTo>
                      <a:pt x="4353" y="6129"/>
                    </a:lnTo>
                    <a:lnTo>
                      <a:pt x="4379" y="5989"/>
                    </a:lnTo>
                    <a:lnTo>
                      <a:pt x="4411" y="5864"/>
                    </a:lnTo>
                    <a:lnTo>
                      <a:pt x="4447" y="5754"/>
                    </a:lnTo>
                    <a:lnTo>
                      <a:pt x="4489" y="5654"/>
                    </a:lnTo>
                    <a:lnTo>
                      <a:pt x="4535" y="5565"/>
                    </a:lnTo>
                    <a:lnTo>
                      <a:pt x="4586" y="5482"/>
                    </a:lnTo>
                    <a:lnTo>
                      <a:pt x="4642" y="5404"/>
                    </a:lnTo>
                    <a:lnTo>
                      <a:pt x="4732" y="5292"/>
                    </a:lnTo>
                    <a:lnTo>
                      <a:pt x="4869" y="5140"/>
                    </a:lnTo>
                    <a:lnTo>
                      <a:pt x="5023" y="4968"/>
                    </a:lnTo>
                    <a:lnTo>
                      <a:pt x="5150" y="4814"/>
                    </a:lnTo>
                    <a:lnTo>
                      <a:pt x="5239" y="4696"/>
                    </a:lnTo>
                    <a:lnTo>
                      <a:pt x="5284" y="4631"/>
                    </a:lnTo>
                    <a:lnTo>
                      <a:pt x="5346" y="4543"/>
                    </a:lnTo>
                    <a:lnTo>
                      <a:pt x="5459" y="4359"/>
                    </a:lnTo>
                    <a:lnTo>
                      <a:pt x="5558" y="4166"/>
                    </a:lnTo>
                    <a:lnTo>
                      <a:pt x="5643" y="3962"/>
                    </a:lnTo>
                    <a:lnTo>
                      <a:pt x="5711" y="3751"/>
                    </a:lnTo>
                    <a:lnTo>
                      <a:pt x="5764" y="3533"/>
                    </a:lnTo>
                    <a:lnTo>
                      <a:pt x="5799" y="3307"/>
                    </a:lnTo>
                    <a:lnTo>
                      <a:pt x="5818" y="3076"/>
                    </a:lnTo>
                    <a:lnTo>
                      <a:pt x="5819" y="29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48"/>
              <p:cNvSpPr>
                <a:spLocks noEditPoints="1"/>
              </p:cNvSpPr>
              <p:nvPr/>
            </p:nvSpPr>
            <p:spPr bwMode="auto">
              <a:xfrm>
                <a:off x="4872" y="2708"/>
                <a:ext cx="1016" cy="1121"/>
              </a:xfrm>
              <a:custGeom>
                <a:avLst/>
                <a:gdLst>
                  <a:gd name="T0" fmla="*/ 4372 w 6099"/>
                  <a:gd name="T1" fmla="*/ 6235 h 6728"/>
                  <a:gd name="T2" fmla="*/ 4597 w 6099"/>
                  <a:gd name="T3" fmla="*/ 5597 h 6728"/>
                  <a:gd name="T4" fmla="*/ 4904 w 6099"/>
                  <a:gd name="T5" fmla="*/ 5223 h 6728"/>
                  <a:gd name="T6" fmla="*/ 5326 w 6099"/>
                  <a:gd name="T7" fmla="*/ 4716 h 6728"/>
                  <a:gd name="T8" fmla="*/ 5661 w 6099"/>
                  <a:gd name="T9" fmla="*/ 4046 h 6728"/>
                  <a:gd name="T10" fmla="*/ 5816 w 6099"/>
                  <a:gd name="T11" fmla="*/ 3206 h 6728"/>
                  <a:gd name="T12" fmla="*/ 5794 w 6099"/>
                  <a:gd name="T13" fmla="*/ 2728 h 6728"/>
                  <a:gd name="T14" fmla="*/ 5663 w 6099"/>
                  <a:gd name="T15" fmla="*/ 2169 h 6728"/>
                  <a:gd name="T16" fmla="*/ 5428 w 6099"/>
                  <a:gd name="T17" fmla="*/ 1661 h 6728"/>
                  <a:gd name="T18" fmla="*/ 5102 w 6099"/>
                  <a:gd name="T19" fmla="*/ 1213 h 6728"/>
                  <a:gd name="T20" fmla="*/ 4696 w 6099"/>
                  <a:gd name="T21" fmla="*/ 840 h 6728"/>
                  <a:gd name="T22" fmla="*/ 4225 w 6099"/>
                  <a:gd name="T23" fmla="*/ 552 h 6728"/>
                  <a:gd name="T24" fmla="*/ 3697 w 6099"/>
                  <a:gd name="T25" fmla="*/ 363 h 6728"/>
                  <a:gd name="T26" fmla="*/ 3129 w 6099"/>
                  <a:gd name="T27" fmla="*/ 284 h 6728"/>
                  <a:gd name="T28" fmla="*/ 2715 w 6099"/>
                  <a:gd name="T29" fmla="*/ 301 h 6728"/>
                  <a:gd name="T30" fmla="*/ 2222 w 6099"/>
                  <a:gd name="T31" fmla="*/ 408 h 6728"/>
                  <a:gd name="T32" fmla="*/ 1766 w 6099"/>
                  <a:gd name="T33" fmla="*/ 599 h 6728"/>
                  <a:gd name="T34" fmla="*/ 1354 w 6099"/>
                  <a:gd name="T35" fmla="*/ 867 h 6728"/>
                  <a:gd name="T36" fmla="*/ 997 w 6099"/>
                  <a:gd name="T37" fmla="*/ 1202 h 6728"/>
                  <a:gd name="T38" fmla="*/ 701 w 6099"/>
                  <a:gd name="T39" fmla="*/ 1595 h 6728"/>
                  <a:gd name="T40" fmla="*/ 478 w 6099"/>
                  <a:gd name="T41" fmla="*/ 2039 h 6728"/>
                  <a:gd name="T42" fmla="*/ 335 w 6099"/>
                  <a:gd name="T43" fmla="*/ 2525 h 6728"/>
                  <a:gd name="T44" fmla="*/ 286 w 6099"/>
                  <a:gd name="T45" fmla="*/ 2909 h 6728"/>
                  <a:gd name="T46" fmla="*/ 298 w 6099"/>
                  <a:gd name="T47" fmla="*/ 3409 h 6728"/>
                  <a:gd name="T48" fmla="*/ 397 w 6099"/>
                  <a:gd name="T49" fmla="*/ 3894 h 6728"/>
                  <a:gd name="T50" fmla="*/ 576 w 6099"/>
                  <a:gd name="T51" fmla="*/ 4355 h 6728"/>
                  <a:gd name="T52" fmla="*/ 797 w 6099"/>
                  <a:gd name="T53" fmla="*/ 4730 h 6728"/>
                  <a:gd name="T54" fmla="*/ 1205 w 6099"/>
                  <a:gd name="T55" fmla="*/ 5209 h 6728"/>
                  <a:gd name="T56" fmla="*/ 1566 w 6099"/>
                  <a:gd name="T57" fmla="*/ 5661 h 6728"/>
                  <a:gd name="T58" fmla="*/ 1726 w 6099"/>
                  <a:gd name="T59" fmla="*/ 6249 h 6728"/>
                  <a:gd name="T60" fmla="*/ 1458 w 6099"/>
                  <a:gd name="T61" fmla="*/ 6291 h 6728"/>
                  <a:gd name="T62" fmla="*/ 1324 w 6099"/>
                  <a:gd name="T63" fmla="*/ 5809 h 6728"/>
                  <a:gd name="T64" fmla="*/ 1008 w 6099"/>
                  <a:gd name="T65" fmla="*/ 5420 h 6728"/>
                  <a:gd name="T66" fmla="*/ 634 w 6099"/>
                  <a:gd name="T67" fmla="*/ 4986 h 6728"/>
                  <a:gd name="T68" fmla="*/ 390 w 6099"/>
                  <a:gd name="T69" fmla="*/ 4612 h 6728"/>
                  <a:gd name="T70" fmla="*/ 171 w 6099"/>
                  <a:gd name="T71" fmla="*/ 4114 h 6728"/>
                  <a:gd name="T72" fmla="*/ 40 w 6099"/>
                  <a:gd name="T73" fmla="*/ 3584 h 6728"/>
                  <a:gd name="T74" fmla="*/ 0 w 6099"/>
                  <a:gd name="T75" fmla="*/ 3038 h 6728"/>
                  <a:gd name="T76" fmla="*/ 36 w 6099"/>
                  <a:gd name="T77" fmla="*/ 2618 h 6728"/>
                  <a:gd name="T78" fmla="*/ 175 w 6099"/>
                  <a:gd name="T79" fmla="*/ 2073 h 6728"/>
                  <a:gd name="T80" fmla="*/ 403 w 6099"/>
                  <a:gd name="T81" fmla="*/ 1572 h 6728"/>
                  <a:gd name="T82" fmla="*/ 711 w 6099"/>
                  <a:gd name="T83" fmla="*/ 1124 h 6728"/>
                  <a:gd name="T84" fmla="*/ 1089 w 6099"/>
                  <a:gd name="T85" fmla="*/ 736 h 6728"/>
                  <a:gd name="T86" fmla="*/ 1526 w 6099"/>
                  <a:gd name="T87" fmla="*/ 422 h 6728"/>
                  <a:gd name="T88" fmla="*/ 2016 w 6099"/>
                  <a:gd name="T89" fmla="*/ 188 h 6728"/>
                  <a:gd name="T90" fmla="*/ 2545 w 6099"/>
                  <a:gd name="T91" fmla="*/ 43 h 6728"/>
                  <a:gd name="T92" fmla="*/ 2975 w 6099"/>
                  <a:gd name="T93" fmla="*/ 0 h 6728"/>
                  <a:gd name="T94" fmla="*/ 3613 w 6099"/>
                  <a:gd name="T95" fmla="*/ 54 h 6728"/>
                  <a:gd name="T96" fmla="*/ 4207 w 6099"/>
                  <a:gd name="T97" fmla="*/ 233 h 6728"/>
                  <a:gd name="T98" fmla="*/ 4744 w 6099"/>
                  <a:gd name="T99" fmla="*/ 523 h 6728"/>
                  <a:gd name="T100" fmla="*/ 5210 w 6099"/>
                  <a:gd name="T101" fmla="*/ 914 h 6728"/>
                  <a:gd name="T102" fmla="*/ 5592 w 6099"/>
                  <a:gd name="T103" fmla="*/ 1387 h 6728"/>
                  <a:gd name="T104" fmla="*/ 5875 w 6099"/>
                  <a:gd name="T105" fmla="*/ 1933 h 6728"/>
                  <a:gd name="T106" fmla="*/ 6049 w 6099"/>
                  <a:gd name="T107" fmla="*/ 2535 h 6728"/>
                  <a:gd name="T108" fmla="*/ 6099 w 6099"/>
                  <a:gd name="T109" fmla="*/ 3099 h 6728"/>
                  <a:gd name="T110" fmla="*/ 5995 w 6099"/>
                  <a:gd name="T111" fmla="*/ 3914 h 6728"/>
                  <a:gd name="T112" fmla="*/ 5618 w 6099"/>
                  <a:gd name="T113" fmla="*/ 4772 h 6728"/>
                  <a:gd name="T114" fmla="*/ 5212 w 6099"/>
                  <a:gd name="T115" fmla="*/ 5299 h 6728"/>
                  <a:gd name="T116" fmla="*/ 4837 w 6099"/>
                  <a:gd name="T117" fmla="*/ 5749 h 6728"/>
                  <a:gd name="T118" fmla="*/ 4651 w 6099"/>
                  <a:gd name="T119" fmla="*/ 6281 h 6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099" h="6728">
                    <a:moveTo>
                      <a:pt x="1753" y="6446"/>
                    </a:moveTo>
                    <a:lnTo>
                      <a:pt x="4342" y="6446"/>
                    </a:lnTo>
                    <a:lnTo>
                      <a:pt x="4355" y="6348"/>
                    </a:lnTo>
                    <a:lnTo>
                      <a:pt x="4372" y="6235"/>
                    </a:lnTo>
                    <a:lnTo>
                      <a:pt x="4414" y="6037"/>
                    </a:lnTo>
                    <a:lnTo>
                      <a:pt x="4466" y="5868"/>
                    </a:lnTo>
                    <a:lnTo>
                      <a:pt x="4527" y="5724"/>
                    </a:lnTo>
                    <a:lnTo>
                      <a:pt x="4597" y="5597"/>
                    </a:lnTo>
                    <a:lnTo>
                      <a:pt x="4675" y="5483"/>
                    </a:lnTo>
                    <a:lnTo>
                      <a:pt x="4762" y="5378"/>
                    </a:lnTo>
                    <a:lnTo>
                      <a:pt x="4854" y="5275"/>
                    </a:lnTo>
                    <a:lnTo>
                      <a:pt x="4904" y="5223"/>
                    </a:lnTo>
                    <a:lnTo>
                      <a:pt x="5001" y="5117"/>
                    </a:lnTo>
                    <a:lnTo>
                      <a:pt x="5157" y="4939"/>
                    </a:lnTo>
                    <a:lnTo>
                      <a:pt x="5268" y="4798"/>
                    </a:lnTo>
                    <a:lnTo>
                      <a:pt x="5326" y="4716"/>
                    </a:lnTo>
                    <a:lnTo>
                      <a:pt x="5385" y="4625"/>
                    </a:lnTo>
                    <a:lnTo>
                      <a:pt x="5493" y="4439"/>
                    </a:lnTo>
                    <a:lnTo>
                      <a:pt x="5584" y="4246"/>
                    </a:lnTo>
                    <a:lnTo>
                      <a:pt x="5661" y="4046"/>
                    </a:lnTo>
                    <a:lnTo>
                      <a:pt x="5724" y="3841"/>
                    </a:lnTo>
                    <a:lnTo>
                      <a:pt x="5770" y="3633"/>
                    </a:lnTo>
                    <a:lnTo>
                      <a:pt x="5801" y="3421"/>
                    </a:lnTo>
                    <a:lnTo>
                      <a:pt x="5816" y="3206"/>
                    </a:lnTo>
                    <a:lnTo>
                      <a:pt x="5818" y="3099"/>
                    </a:lnTo>
                    <a:lnTo>
                      <a:pt x="5817" y="3024"/>
                    </a:lnTo>
                    <a:lnTo>
                      <a:pt x="5810" y="2875"/>
                    </a:lnTo>
                    <a:lnTo>
                      <a:pt x="5794" y="2728"/>
                    </a:lnTo>
                    <a:lnTo>
                      <a:pt x="5772" y="2585"/>
                    </a:lnTo>
                    <a:lnTo>
                      <a:pt x="5743" y="2444"/>
                    </a:lnTo>
                    <a:lnTo>
                      <a:pt x="5707" y="2305"/>
                    </a:lnTo>
                    <a:lnTo>
                      <a:pt x="5663" y="2169"/>
                    </a:lnTo>
                    <a:lnTo>
                      <a:pt x="5614" y="2037"/>
                    </a:lnTo>
                    <a:lnTo>
                      <a:pt x="5558" y="1908"/>
                    </a:lnTo>
                    <a:lnTo>
                      <a:pt x="5497" y="1782"/>
                    </a:lnTo>
                    <a:lnTo>
                      <a:pt x="5428" y="1661"/>
                    </a:lnTo>
                    <a:lnTo>
                      <a:pt x="5355" y="1542"/>
                    </a:lnTo>
                    <a:lnTo>
                      <a:pt x="5276" y="1429"/>
                    </a:lnTo>
                    <a:lnTo>
                      <a:pt x="5192" y="1319"/>
                    </a:lnTo>
                    <a:lnTo>
                      <a:pt x="5102" y="1213"/>
                    </a:lnTo>
                    <a:lnTo>
                      <a:pt x="5007" y="1112"/>
                    </a:lnTo>
                    <a:lnTo>
                      <a:pt x="4908" y="1016"/>
                    </a:lnTo>
                    <a:lnTo>
                      <a:pt x="4805" y="925"/>
                    </a:lnTo>
                    <a:lnTo>
                      <a:pt x="4696" y="840"/>
                    </a:lnTo>
                    <a:lnTo>
                      <a:pt x="4584" y="760"/>
                    </a:lnTo>
                    <a:lnTo>
                      <a:pt x="4468" y="685"/>
                    </a:lnTo>
                    <a:lnTo>
                      <a:pt x="4348" y="615"/>
                    </a:lnTo>
                    <a:lnTo>
                      <a:pt x="4225" y="552"/>
                    </a:lnTo>
                    <a:lnTo>
                      <a:pt x="4097" y="495"/>
                    </a:lnTo>
                    <a:lnTo>
                      <a:pt x="3967" y="444"/>
                    </a:lnTo>
                    <a:lnTo>
                      <a:pt x="3833" y="400"/>
                    </a:lnTo>
                    <a:lnTo>
                      <a:pt x="3697" y="363"/>
                    </a:lnTo>
                    <a:lnTo>
                      <a:pt x="3559" y="332"/>
                    </a:lnTo>
                    <a:lnTo>
                      <a:pt x="3418" y="309"/>
                    </a:lnTo>
                    <a:lnTo>
                      <a:pt x="3274" y="292"/>
                    </a:lnTo>
                    <a:lnTo>
                      <a:pt x="3129" y="284"/>
                    </a:lnTo>
                    <a:lnTo>
                      <a:pt x="2981" y="283"/>
                    </a:lnTo>
                    <a:lnTo>
                      <a:pt x="2907" y="285"/>
                    </a:lnTo>
                    <a:lnTo>
                      <a:pt x="2843" y="289"/>
                    </a:lnTo>
                    <a:lnTo>
                      <a:pt x="2715" y="301"/>
                    </a:lnTo>
                    <a:lnTo>
                      <a:pt x="2589" y="320"/>
                    </a:lnTo>
                    <a:lnTo>
                      <a:pt x="2464" y="344"/>
                    </a:lnTo>
                    <a:lnTo>
                      <a:pt x="2343" y="373"/>
                    </a:lnTo>
                    <a:lnTo>
                      <a:pt x="2222" y="408"/>
                    </a:lnTo>
                    <a:lnTo>
                      <a:pt x="2104" y="448"/>
                    </a:lnTo>
                    <a:lnTo>
                      <a:pt x="1989" y="494"/>
                    </a:lnTo>
                    <a:lnTo>
                      <a:pt x="1876" y="544"/>
                    </a:lnTo>
                    <a:lnTo>
                      <a:pt x="1766" y="599"/>
                    </a:lnTo>
                    <a:lnTo>
                      <a:pt x="1658" y="659"/>
                    </a:lnTo>
                    <a:lnTo>
                      <a:pt x="1554" y="725"/>
                    </a:lnTo>
                    <a:lnTo>
                      <a:pt x="1452" y="793"/>
                    </a:lnTo>
                    <a:lnTo>
                      <a:pt x="1354" y="867"/>
                    </a:lnTo>
                    <a:lnTo>
                      <a:pt x="1259" y="944"/>
                    </a:lnTo>
                    <a:lnTo>
                      <a:pt x="1169" y="1027"/>
                    </a:lnTo>
                    <a:lnTo>
                      <a:pt x="1080" y="1112"/>
                    </a:lnTo>
                    <a:lnTo>
                      <a:pt x="997" y="1202"/>
                    </a:lnTo>
                    <a:lnTo>
                      <a:pt x="917" y="1295"/>
                    </a:lnTo>
                    <a:lnTo>
                      <a:pt x="841" y="1392"/>
                    </a:lnTo>
                    <a:lnTo>
                      <a:pt x="769" y="1492"/>
                    </a:lnTo>
                    <a:lnTo>
                      <a:pt x="701" y="1595"/>
                    </a:lnTo>
                    <a:lnTo>
                      <a:pt x="638" y="1702"/>
                    </a:lnTo>
                    <a:lnTo>
                      <a:pt x="580" y="1812"/>
                    </a:lnTo>
                    <a:lnTo>
                      <a:pt x="526" y="1924"/>
                    </a:lnTo>
                    <a:lnTo>
                      <a:pt x="478" y="2039"/>
                    </a:lnTo>
                    <a:lnTo>
                      <a:pt x="434" y="2157"/>
                    </a:lnTo>
                    <a:lnTo>
                      <a:pt x="395" y="2277"/>
                    </a:lnTo>
                    <a:lnTo>
                      <a:pt x="363" y="2399"/>
                    </a:lnTo>
                    <a:lnTo>
                      <a:pt x="335" y="2525"/>
                    </a:lnTo>
                    <a:lnTo>
                      <a:pt x="313" y="2651"/>
                    </a:lnTo>
                    <a:lnTo>
                      <a:pt x="296" y="2780"/>
                    </a:lnTo>
                    <a:lnTo>
                      <a:pt x="291" y="2845"/>
                    </a:lnTo>
                    <a:lnTo>
                      <a:pt x="286" y="2909"/>
                    </a:lnTo>
                    <a:lnTo>
                      <a:pt x="280" y="3034"/>
                    </a:lnTo>
                    <a:lnTo>
                      <a:pt x="282" y="3160"/>
                    </a:lnTo>
                    <a:lnTo>
                      <a:pt x="288" y="3285"/>
                    </a:lnTo>
                    <a:lnTo>
                      <a:pt x="298" y="3409"/>
                    </a:lnTo>
                    <a:lnTo>
                      <a:pt x="315" y="3532"/>
                    </a:lnTo>
                    <a:lnTo>
                      <a:pt x="337" y="3655"/>
                    </a:lnTo>
                    <a:lnTo>
                      <a:pt x="365" y="3775"/>
                    </a:lnTo>
                    <a:lnTo>
                      <a:pt x="397" y="3894"/>
                    </a:lnTo>
                    <a:lnTo>
                      <a:pt x="434" y="4012"/>
                    </a:lnTo>
                    <a:lnTo>
                      <a:pt x="477" y="4128"/>
                    </a:lnTo>
                    <a:lnTo>
                      <a:pt x="524" y="4242"/>
                    </a:lnTo>
                    <a:lnTo>
                      <a:pt x="576" y="4355"/>
                    </a:lnTo>
                    <a:lnTo>
                      <a:pt x="634" y="4465"/>
                    </a:lnTo>
                    <a:lnTo>
                      <a:pt x="695" y="4573"/>
                    </a:lnTo>
                    <a:lnTo>
                      <a:pt x="762" y="4678"/>
                    </a:lnTo>
                    <a:lnTo>
                      <a:pt x="797" y="4730"/>
                    </a:lnTo>
                    <a:lnTo>
                      <a:pt x="854" y="4807"/>
                    </a:lnTo>
                    <a:lnTo>
                      <a:pt x="965" y="4942"/>
                    </a:lnTo>
                    <a:lnTo>
                      <a:pt x="1117" y="5112"/>
                    </a:lnTo>
                    <a:lnTo>
                      <a:pt x="1205" y="5209"/>
                    </a:lnTo>
                    <a:lnTo>
                      <a:pt x="1298" y="5302"/>
                    </a:lnTo>
                    <a:lnTo>
                      <a:pt x="1424" y="5443"/>
                    </a:lnTo>
                    <a:lnTo>
                      <a:pt x="1499" y="5545"/>
                    </a:lnTo>
                    <a:lnTo>
                      <a:pt x="1566" y="5661"/>
                    </a:lnTo>
                    <a:lnTo>
                      <a:pt x="1624" y="5797"/>
                    </a:lnTo>
                    <a:lnTo>
                      <a:pt x="1673" y="5955"/>
                    </a:lnTo>
                    <a:lnTo>
                      <a:pt x="1711" y="6142"/>
                    </a:lnTo>
                    <a:lnTo>
                      <a:pt x="1726" y="6249"/>
                    </a:lnTo>
                    <a:lnTo>
                      <a:pt x="1753" y="6446"/>
                    </a:lnTo>
                    <a:close/>
                    <a:moveTo>
                      <a:pt x="4595" y="6728"/>
                    </a:moveTo>
                    <a:lnTo>
                      <a:pt x="1515" y="6728"/>
                    </a:lnTo>
                    <a:lnTo>
                      <a:pt x="1458" y="6291"/>
                    </a:lnTo>
                    <a:lnTo>
                      <a:pt x="1444" y="6202"/>
                    </a:lnTo>
                    <a:lnTo>
                      <a:pt x="1411" y="6048"/>
                    </a:lnTo>
                    <a:lnTo>
                      <a:pt x="1371" y="5919"/>
                    </a:lnTo>
                    <a:lnTo>
                      <a:pt x="1324" y="5809"/>
                    </a:lnTo>
                    <a:lnTo>
                      <a:pt x="1268" y="5714"/>
                    </a:lnTo>
                    <a:lnTo>
                      <a:pt x="1205" y="5629"/>
                    </a:lnTo>
                    <a:lnTo>
                      <a:pt x="1095" y="5506"/>
                    </a:lnTo>
                    <a:lnTo>
                      <a:pt x="1008" y="5420"/>
                    </a:lnTo>
                    <a:lnTo>
                      <a:pt x="960" y="5371"/>
                    </a:lnTo>
                    <a:lnTo>
                      <a:pt x="860" y="5263"/>
                    </a:lnTo>
                    <a:lnTo>
                      <a:pt x="751" y="5136"/>
                    </a:lnTo>
                    <a:lnTo>
                      <a:pt x="634" y="4986"/>
                    </a:lnTo>
                    <a:lnTo>
                      <a:pt x="572" y="4899"/>
                    </a:lnTo>
                    <a:lnTo>
                      <a:pt x="533" y="4844"/>
                    </a:lnTo>
                    <a:lnTo>
                      <a:pt x="459" y="4729"/>
                    </a:lnTo>
                    <a:lnTo>
                      <a:pt x="390" y="4612"/>
                    </a:lnTo>
                    <a:lnTo>
                      <a:pt x="328" y="4491"/>
                    </a:lnTo>
                    <a:lnTo>
                      <a:pt x="270" y="4368"/>
                    </a:lnTo>
                    <a:lnTo>
                      <a:pt x="217" y="4241"/>
                    </a:lnTo>
                    <a:lnTo>
                      <a:pt x="171" y="4114"/>
                    </a:lnTo>
                    <a:lnTo>
                      <a:pt x="130" y="3984"/>
                    </a:lnTo>
                    <a:lnTo>
                      <a:pt x="94" y="3852"/>
                    </a:lnTo>
                    <a:lnTo>
                      <a:pt x="64" y="3718"/>
                    </a:lnTo>
                    <a:lnTo>
                      <a:pt x="40" y="3584"/>
                    </a:lnTo>
                    <a:lnTo>
                      <a:pt x="21" y="3448"/>
                    </a:lnTo>
                    <a:lnTo>
                      <a:pt x="8" y="3312"/>
                    </a:lnTo>
                    <a:lnTo>
                      <a:pt x="1" y="3175"/>
                    </a:lnTo>
                    <a:lnTo>
                      <a:pt x="0" y="3038"/>
                    </a:lnTo>
                    <a:lnTo>
                      <a:pt x="4" y="2899"/>
                    </a:lnTo>
                    <a:lnTo>
                      <a:pt x="9" y="2831"/>
                    </a:lnTo>
                    <a:lnTo>
                      <a:pt x="17" y="2759"/>
                    </a:lnTo>
                    <a:lnTo>
                      <a:pt x="36" y="2618"/>
                    </a:lnTo>
                    <a:lnTo>
                      <a:pt x="62" y="2478"/>
                    </a:lnTo>
                    <a:lnTo>
                      <a:pt x="94" y="2340"/>
                    </a:lnTo>
                    <a:lnTo>
                      <a:pt x="132" y="2205"/>
                    </a:lnTo>
                    <a:lnTo>
                      <a:pt x="175" y="2073"/>
                    </a:lnTo>
                    <a:lnTo>
                      <a:pt x="224" y="1943"/>
                    </a:lnTo>
                    <a:lnTo>
                      <a:pt x="278" y="1817"/>
                    </a:lnTo>
                    <a:lnTo>
                      <a:pt x="337" y="1692"/>
                    </a:lnTo>
                    <a:lnTo>
                      <a:pt x="403" y="1572"/>
                    </a:lnTo>
                    <a:lnTo>
                      <a:pt x="472" y="1454"/>
                    </a:lnTo>
                    <a:lnTo>
                      <a:pt x="547" y="1340"/>
                    </a:lnTo>
                    <a:lnTo>
                      <a:pt x="626" y="1230"/>
                    </a:lnTo>
                    <a:lnTo>
                      <a:pt x="711" y="1124"/>
                    </a:lnTo>
                    <a:lnTo>
                      <a:pt x="798" y="1020"/>
                    </a:lnTo>
                    <a:lnTo>
                      <a:pt x="891" y="922"/>
                    </a:lnTo>
                    <a:lnTo>
                      <a:pt x="988" y="827"/>
                    </a:lnTo>
                    <a:lnTo>
                      <a:pt x="1089" y="736"/>
                    </a:lnTo>
                    <a:lnTo>
                      <a:pt x="1193" y="651"/>
                    </a:lnTo>
                    <a:lnTo>
                      <a:pt x="1301" y="570"/>
                    </a:lnTo>
                    <a:lnTo>
                      <a:pt x="1412" y="493"/>
                    </a:lnTo>
                    <a:lnTo>
                      <a:pt x="1526" y="422"/>
                    </a:lnTo>
                    <a:lnTo>
                      <a:pt x="1644" y="356"/>
                    </a:lnTo>
                    <a:lnTo>
                      <a:pt x="1766" y="293"/>
                    </a:lnTo>
                    <a:lnTo>
                      <a:pt x="1889" y="237"/>
                    </a:lnTo>
                    <a:lnTo>
                      <a:pt x="2016" y="188"/>
                    </a:lnTo>
                    <a:lnTo>
                      <a:pt x="2144" y="142"/>
                    </a:lnTo>
                    <a:lnTo>
                      <a:pt x="2276" y="103"/>
                    </a:lnTo>
                    <a:lnTo>
                      <a:pt x="2409" y="71"/>
                    </a:lnTo>
                    <a:lnTo>
                      <a:pt x="2545" y="43"/>
                    </a:lnTo>
                    <a:lnTo>
                      <a:pt x="2682" y="22"/>
                    </a:lnTo>
                    <a:lnTo>
                      <a:pt x="2823" y="8"/>
                    </a:lnTo>
                    <a:lnTo>
                      <a:pt x="2892" y="3"/>
                    </a:lnTo>
                    <a:lnTo>
                      <a:pt x="2975" y="0"/>
                    </a:lnTo>
                    <a:lnTo>
                      <a:pt x="3138" y="1"/>
                    </a:lnTo>
                    <a:lnTo>
                      <a:pt x="3298" y="11"/>
                    </a:lnTo>
                    <a:lnTo>
                      <a:pt x="3457" y="28"/>
                    </a:lnTo>
                    <a:lnTo>
                      <a:pt x="3613" y="54"/>
                    </a:lnTo>
                    <a:lnTo>
                      <a:pt x="3766" y="88"/>
                    </a:lnTo>
                    <a:lnTo>
                      <a:pt x="3917" y="129"/>
                    </a:lnTo>
                    <a:lnTo>
                      <a:pt x="4063" y="177"/>
                    </a:lnTo>
                    <a:lnTo>
                      <a:pt x="4207" y="233"/>
                    </a:lnTo>
                    <a:lnTo>
                      <a:pt x="4347" y="295"/>
                    </a:lnTo>
                    <a:lnTo>
                      <a:pt x="4483" y="365"/>
                    </a:lnTo>
                    <a:lnTo>
                      <a:pt x="4616" y="441"/>
                    </a:lnTo>
                    <a:lnTo>
                      <a:pt x="4744" y="523"/>
                    </a:lnTo>
                    <a:lnTo>
                      <a:pt x="4867" y="613"/>
                    </a:lnTo>
                    <a:lnTo>
                      <a:pt x="4986" y="707"/>
                    </a:lnTo>
                    <a:lnTo>
                      <a:pt x="5100" y="807"/>
                    </a:lnTo>
                    <a:lnTo>
                      <a:pt x="5210" y="914"/>
                    </a:lnTo>
                    <a:lnTo>
                      <a:pt x="5313" y="1024"/>
                    </a:lnTo>
                    <a:lnTo>
                      <a:pt x="5411" y="1141"/>
                    </a:lnTo>
                    <a:lnTo>
                      <a:pt x="5504" y="1262"/>
                    </a:lnTo>
                    <a:lnTo>
                      <a:pt x="5592" y="1387"/>
                    </a:lnTo>
                    <a:lnTo>
                      <a:pt x="5672" y="1517"/>
                    </a:lnTo>
                    <a:lnTo>
                      <a:pt x="5747" y="1652"/>
                    </a:lnTo>
                    <a:lnTo>
                      <a:pt x="5814" y="1790"/>
                    </a:lnTo>
                    <a:lnTo>
                      <a:pt x="5875" y="1933"/>
                    </a:lnTo>
                    <a:lnTo>
                      <a:pt x="5930" y="2078"/>
                    </a:lnTo>
                    <a:lnTo>
                      <a:pt x="5977" y="2227"/>
                    </a:lnTo>
                    <a:lnTo>
                      <a:pt x="6017" y="2379"/>
                    </a:lnTo>
                    <a:lnTo>
                      <a:pt x="6049" y="2535"/>
                    </a:lnTo>
                    <a:lnTo>
                      <a:pt x="6074" y="2693"/>
                    </a:lnTo>
                    <a:lnTo>
                      <a:pt x="6091" y="2853"/>
                    </a:lnTo>
                    <a:lnTo>
                      <a:pt x="6099" y="3016"/>
                    </a:lnTo>
                    <a:lnTo>
                      <a:pt x="6099" y="3099"/>
                    </a:lnTo>
                    <a:lnTo>
                      <a:pt x="6098" y="3217"/>
                    </a:lnTo>
                    <a:lnTo>
                      <a:pt x="6081" y="3452"/>
                    </a:lnTo>
                    <a:lnTo>
                      <a:pt x="6046" y="3685"/>
                    </a:lnTo>
                    <a:lnTo>
                      <a:pt x="5995" y="3914"/>
                    </a:lnTo>
                    <a:lnTo>
                      <a:pt x="5926" y="4139"/>
                    </a:lnTo>
                    <a:lnTo>
                      <a:pt x="5841" y="4357"/>
                    </a:lnTo>
                    <a:lnTo>
                      <a:pt x="5738" y="4568"/>
                    </a:lnTo>
                    <a:lnTo>
                      <a:pt x="5618" y="4772"/>
                    </a:lnTo>
                    <a:lnTo>
                      <a:pt x="5551" y="4871"/>
                    </a:lnTo>
                    <a:lnTo>
                      <a:pt x="5488" y="4958"/>
                    </a:lnTo>
                    <a:lnTo>
                      <a:pt x="5372" y="5109"/>
                    </a:lnTo>
                    <a:lnTo>
                      <a:pt x="5212" y="5299"/>
                    </a:lnTo>
                    <a:lnTo>
                      <a:pt x="5115" y="5405"/>
                    </a:lnTo>
                    <a:lnTo>
                      <a:pt x="5023" y="5507"/>
                    </a:lnTo>
                    <a:lnTo>
                      <a:pt x="4906" y="5650"/>
                    </a:lnTo>
                    <a:lnTo>
                      <a:pt x="4837" y="5749"/>
                    </a:lnTo>
                    <a:lnTo>
                      <a:pt x="4778" y="5856"/>
                    </a:lnTo>
                    <a:lnTo>
                      <a:pt x="4728" y="5976"/>
                    </a:lnTo>
                    <a:lnTo>
                      <a:pt x="4684" y="6116"/>
                    </a:lnTo>
                    <a:lnTo>
                      <a:pt x="4651" y="6281"/>
                    </a:lnTo>
                    <a:lnTo>
                      <a:pt x="4637" y="6376"/>
                    </a:lnTo>
                    <a:lnTo>
                      <a:pt x="4595" y="672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Rectangle 49"/>
              <p:cNvSpPr>
                <a:spLocks noChangeArrowheads="1"/>
              </p:cNvSpPr>
              <p:nvPr/>
            </p:nvSpPr>
            <p:spPr bwMode="auto">
              <a:xfrm>
                <a:off x="5079" y="3782"/>
                <a:ext cx="601" cy="4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Rectangle 50"/>
              <p:cNvSpPr>
                <a:spLocks noChangeArrowheads="1"/>
              </p:cNvSpPr>
              <p:nvPr/>
            </p:nvSpPr>
            <p:spPr bwMode="auto">
              <a:xfrm>
                <a:off x="5079" y="3897"/>
                <a:ext cx="601" cy="4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Rectangle 51"/>
              <p:cNvSpPr>
                <a:spLocks noChangeArrowheads="1"/>
              </p:cNvSpPr>
              <p:nvPr/>
            </p:nvSpPr>
            <p:spPr bwMode="auto">
              <a:xfrm>
                <a:off x="5079" y="4012"/>
                <a:ext cx="601" cy="4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52"/>
              <p:cNvSpPr>
                <a:spLocks/>
              </p:cNvSpPr>
              <p:nvPr/>
            </p:nvSpPr>
            <p:spPr bwMode="auto">
              <a:xfrm>
                <a:off x="4580" y="2838"/>
                <a:ext cx="1172" cy="902"/>
              </a:xfrm>
              <a:custGeom>
                <a:avLst/>
                <a:gdLst>
                  <a:gd name="T0" fmla="*/ 2581 w 7031"/>
                  <a:gd name="T1" fmla="*/ 1972 h 5408"/>
                  <a:gd name="T2" fmla="*/ 2581 w 7031"/>
                  <a:gd name="T3" fmla="*/ 2487 h 5408"/>
                  <a:gd name="T4" fmla="*/ 2697 w 7031"/>
                  <a:gd name="T5" fmla="*/ 2981 h 5408"/>
                  <a:gd name="T6" fmla="*/ 333 w 7031"/>
                  <a:gd name="T7" fmla="*/ 4243 h 5408"/>
                  <a:gd name="T8" fmla="*/ 174 w 7031"/>
                  <a:gd name="T9" fmla="*/ 4363 h 5408"/>
                  <a:gd name="T10" fmla="*/ 64 w 7031"/>
                  <a:gd name="T11" fmla="*/ 4520 h 5408"/>
                  <a:gd name="T12" fmla="*/ 7 w 7031"/>
                  <a:gd name="T13" fmla="*/ 4701 h 5408"/>
                  <a:gd name="T14" fmla="*/ 6 w 7031"/>
                  <a:gd name="T15" fmla="*/ 4894 h 5408"/>
                  <a:gd name="T16" fmla="*/ 68 w 7031"/>
                  <a:gd name="T17" fmla="*/ 5084 h 5408"/>
                  <a:gd name="T18" fmla="*/ 102 w 7031"/>
                  <a:gd name="T19" fmla="*/ 5143 h 5408"/>
                  <a:gd name="T20" fmla="*/ 242 w 7031"/>
                  <a:gd name="T21" fmla="*/ 5285 h 5408"/>
                  <a:gd name="T22" fmla="*/ 411 w 7031"/>
                  <a:gd name="T23" fmla="*/ 5374 h 5408"/>
                  <a:gd name="T24" fmla="*/ 599 w 7031"/>
                  <a:gd name="T25" fmla="*/ 5408 h 5408"/>
                  <a:gd name="T26" fmla="*/ 790 w 7031"/>
                  <a:gd name="T27" fmla="*/ 5382 h 5408"/>
                  <a:gd name="T28" fmla="*/ 970 w 7031"/>
                  <a:gd name="T29" fmla="*/ 5291 h 5408"/>
                  <a:gd name="T30" fmla="*/ 3161 w 7031"/>
                  <a:gd name="T31" fmla="*/ 3739 h 5408"/>
                  <a:gd name="T32" fmla="*/ 3427 w 7031"/>
                  <a:gd name="T33" fmla="*/ 3982 h 5408"/>
                  <a:gd name="T34" fmla="*/ 3733 w 7031"/>
                  <a:gd name="T35" fmla="*/ 4182 h 5408"/>
                  <a:gd name="T36" fmla="*/ 4076 w 7031"/>
                  <a:gd name="T37" fmla="*/ 4332 h 5408"/>
                  <a:gd name="T38" fmla="*/ 4449 w 7031"/>
                  <a:gd name="T39" fmla="*/ 4426 h 5408"/>
                  <a:gd name="T40" fmla="*/ 4852 w 7031"/>
                  <a:gd name="T41" fmla="*/ 4455 h 5408"/>
                  <a:gd name="T42" fmla="*/ 5194 w 7031"/>
                  <a:gd name="T43" fmla="*/ 4429 h 5408"/>
                  <a:gd name="T44" fmla="*/ 5707 w 7031"/>
                  <a:gd name="T45" fmla="*/ 4277 h 5408"/>
                  <a:gd name="T46" fmla="*/ 6160 w 7031"/>
                  <a:gd name="T47" fmla="*/ 4007 h 5408"/>
                  <a:gd name="T48" fmla="*/ 6538 w 7031"/>
                  <a:gd name="T49" fmla="*/ 3636 h 5408"/>
                  <a:gd name="T50" fmla="*/ 6822 w 7031"/>
                  <a:gd name="T51" fmla="*/ 3181 h 5408"/>
                  <a:gd name="T52" fmla="*/ 6976 w 7031"/>
                  <a:gd name="T53" fmla="*/ 2751 h 5408"/>
                  <a:gd name="T54" fmla="*/ 7006 w 7031"/>
                  <a:gd name="T55" fmla="*/ 2584 h 5408"/>
                  <a:gd name="T56" fmla="*/ 7031 w 7031"/>
                  <a:gd name="T57" fmla="*/ 2249 h 5408"/>
                  <a:gd name="T58" fmla="*/ 7006 w 7031"/>
                  <a:gd name="T59" fmla="*/ 1920 h 5408"/>
                  <a:gd name="T60" fmla="*/ 6935 w 7031"/>
                  <a:gd name="T61" fmla="*/ 1604 h 5408"/>
                  <a:gd name="T62" fmla="*/ 6821 w 7031"/>
                  <a:gd name="T63" fmla="*/ 1301 h 5408"/>
                  <a:gd name="T64" fmla="*/ 6666 w 7031"/>
                  <a:gd name="T65" fmla="*/ 1020 h 5408"/>
                  <a:gd name="T66" fmla="*/ 6473 w 7031"/>
                  <a:gd name="T67" fmla="*/ 763 h 5408"/>
                  <a:gd name="T68" fmla="*/ 6244 w 7031"/>
                  <a:gd name="T69" fmla="*/ 536 h 5408"/>
                  <a:gd name="T70" fmla="*/ 5982 w 7031"/>
                  <a:gd name="T71" fmla="*/ 343 h 5408"/>
                  <a:gd name="T72" fmla="*/ 5691 w 7031"/>
                  <a:gd name="T73" fmla="*/ 189 h 5408"/>
                  <a:gd name="T74" fmla="*/ 5371 w 7031"/>
                  <a:gd name="T75" fmla="*/ 78 h 5408"/>
                  <a:gd name="T76" fmla="*/ 5260 w 7031"/>
                  <a:gd name="T77" fmla="*/ 52 h 5408"/>
                  <a:gd name="T78" fmla="*/ 4925 w 7031"/>
                  <a:gd name="T79" fmla="*/ 4 h 5408"/>
                  <a:gd name="T80" fmla="*/ 4595 w 7031"/>
                  <a:gd name="T81" fmla="*/ 8 h 5408"/>
                  <a:gd name="T82" fmla="*/ 4274 w 7031"/>
                  <a:gd name="T83" fmla="*/ 61 h 5408"/>
                  <a:gd name="T84" fmla="*/ 3968 w 7031"/>
                  <a:gd name="T85" fmla="*/ 159 h 5408"/>
                  <a:gd name="T86" fmla="*/ 3680 w 7031"/>
                  <a:gd name="T87" fmla="*/ 301 h 5408"/>
                  <a:gd name="T88" fmla="*/ 3416 w 7031"/>
                  <a:gd name="T89" fmla="*/ 482 h 5408"/>
                  <a:gd name="T90" fmla="*/ 3179 w 7031"/>
                  <a:gd name="T91" fmla="*/ 699 h 5408"/>
                  <a:gd name="T92" fmla="*/ 2974 w 7031"/>
                  <a:gd name="T93" fmla="*/ 952 h 5408"/>
                  <a:gd name="T94" fmla="*/ 2805 w 7031"/>
                  <a:gd name="T95" fmla="*/ 1234 h 5408"/>
                  <a:gd name="T96" fmla="*/ 2676 w 7031"/>
                  <a:gd name="T97" fmla="*/ 1546 h 5408"/>
                  <a:gd name="T98" fmla="*/ 2630 w 7031"/>
                  <a:gd name="T99" fmla="*/ 1710 h 5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031" h="5408">
                    <a:moveTo>
                      <a:pt x="2630" y="1710"/>
                    </a:moveTo>
                    <a:lnTo>
                      <a:pt x="2610" y="1798"/>
                    </a:lnTo>
                    <a:lnTo>
                      <a:pt x="2581" y="1972"/>
                    </a:lnTo>
                    <a:lnTo>
                      <a:pt x="2568" y="2145"/>
                    </a:lnTo>
                    <a:lnTo>
                      <a:pt x="2568" y="2317"/>
                    </a:lnTo>
                    <a:lnTo>
                      <a:pt x="2581" y="2487"/>
                    </a:lnTo>
                    <a:lnTo>
                      <a:pt x="2607" y="2654"/>
                    </a:lnTo>
                    <a:lnTo>
                      <a:pt x="2646" y="2820"/>
                    </a:lnTo>
                    <a:lnTo>
                      <a:pt x="2697" y="2981"/>
                    </a:lnTo>
                    <a:lnTo>
                      <a:pt x="2728" y="3061"/>
                    </a:lnTo>
                    <a:lnTo>
                      <a:pt x="365" y="4229"/>
                    </a:lnTo>
                    <a:lnTo>
                      <a:pt x="333" y="4243"/>
                    </a:lnTo>
                    <a:lnTo>
                      <a:pt x="275" y="4278"/>
                    </a:lnTo>
                    <a:lnTo>
                      <a:pt x="223" y="4318"/>
                    </a:lnTo>
                    <a:lnTo>
                      <a:pt x="174" y="4363"/>
                    </a:lnTo>
                    <a:lnTo>
                      <a:pt x="132" y="4411"/>
                    </a:lnTo>
                    <a:lnTo>
                      <a:pt x="95" y="4464"/>
                    </a:lnTo>
                    <a:lnTo>
                      <a:pt x="64" y="4520"/>
                    </a:lnTo>
                    <a:lnTo>
                      <a:pt x="39" y="4578"/>
                    </a:lnTo>
                    <a:lnTo>
                      <a:pt x="20" y="4639"/>
                    </a:lnTo>
                    <a:lnTo>
                      <a:pt x="7" y="4701"/>
                    </a:lnTo>
                    <a:lnTo>
                      <a:pt x="1" y="4765"/>
                    </a:lnTo>
                    <a:lnTo>
                      <a:pt x="0" y="4829"/>
                    </a:lnTo>
                    <a:lnTo>
                      <a:pt x="6" y="4894"/>
                    </a:lnTo>
                    <a:lnTo>
                      <a:pt x="20" y="4959"/>
                    </a:lnTo>
                    <a:lnTo>
                      <a:pt x="40" y="5022"/>
                    </a:lnTo>
                    <a:lnTo>
                      <a:pt x="68" y="5084"/>
                    </a:lnTo>
                    <a:lnTo>
                      <a:pt x="83" y="5115"/>
                    </a:lnTo>
                    <a:lnTo>
                      <a:pt x="83" y="5115"/>
                    </a:lnTo>
                    <a:lnTo>
                      <a:pt x="102" y="5143"/>
                    </a:lnTo>
                    <a:lnTo>
                      <a:pt x="145" y="5196"/>
                    </a:lnTo>
                    <a:lnTo>
                      <a:pt x="191" y="5244"/>
                    </a:lnTo>
                    <a:lnTo>
                      <a:pt x="242" y="5285"/>
                    </a:lnTo>
                    <a:lnTo>
                      <a:pt x="295" y="5321"/>
                    </a:lnTo>
                    <a:lnTo>
                      <a:pt x="352" y="5350"/>
                    </a:lnTo>
                    <a:lnTo>
                      <a:pt x="411" y="5374"/>
                    </a:lnTo>
                    <a:lnTo>
                      <a:pt x="473" y="5392"/>
                    </a:lnTo>
                    <a:lnTo>
                      <a:pt x="535" y="5403"/>
                    </a:lnTo>
                    <a:lnTo>
                      <a:pt x="599" y="5408"/>
                    </a:lnTo>
                    <a:lnTo>
                      <a:pt x="662" y="5406"/>
                    </a:lnTo>
                    <a:lnTo>
                      <a:pt x="727" y="5396"/>
                    </a:lnTo>
                    <a:lnTo>
                      <a:pt x="790" y="5382"/>
                    </a:lnTo>
                    <a:lnTo>
                      <a:pt x="851" y="5359"/>
                    </a:lnTo>
                    <a:lnTo>
                      <a:pt x="911" y="5329"/>
                    </a:lnTo>
                    <a:lnTo>
                      <a:pt x="970" y="5291"/>
                    </a:lnTo>
                    <a:lnTo>
                      <a:pt x="998" y="5270"/>
                    </a:lnTo>
                    <a:lnTo>
                      <a:pt x="3121" y="3694"/>
                    </a:lnTo>
                    <a:lnTo>
                      <a:pt x="3161" y="3739"/>
                    </a:lnTo>
                    <a:lnTo>
                      <a:pt x="3246" y="3824"/>
                    </a:lnTo>
                    <a:lnTo>
                      <a:pt x="3334" y="3906"/>
                    </a:lnTo>
                    <a:lnTo>
                      <a:pt x="3427" y="3982"/>
                    </a:lnTo>
                    <a:lnTo>
                      <a:pt x="3525" y="4054"/>
                    </a:lnTo>
                    <a:lnTo>
                      <a:pt x="3628" y="4121"/>
                    </a:lnTo>
                    <a:lnTo>
                      <a:pt x="3733" y="4182"/>
                    </a:lnTo>
                    <a:lnTo>
                      <a:pt x="3844" y="4238"/>
                    </a:lnTo>
                    <a:lnTo>
                      <a:pt x="3958" y="4289"/>
                    </a:lnTo>
                    <a:lnTo>
                      <a:pt x="4076" y="4332"/>
                    </a:lnTo>
                    <a:lnTo>
                      <a:pt x="4197" y="4370"/>
                    </a:lnTo>
                    <a:lnTo>
                      <a:pt x="4322" y="4402"/>
                    </a:lnTo>
                    <a:lnTo>
                      <a:pt x="4449" y="4426"/>
                    </a:lnTo>
                    <a:lnTo>
                      <a:pt x="4581" y="4443"/>
                    </a:lnTo>
                    <a:lnTo>
                      <a:pt x="4715" y="4453"/>
                    </a:lnTo>
                    <a:lnTo>
                      <a:pt x="4852" y="4455"/>
                    </a:lnTo>
                    <a:lnTo>
                      <a:pt x="4922" y="4453"/>
                    </a:lnTo>
                    <a:lnTo>
                      <a:pt x="5014" y="4450"/>
                    </a:lnTo>
                    <a:lnTo>
                      <a:pt x="5194" y="4429"/>
                    </a:lnTo>
                    <a:lnTo>
                      <a:pt x="5370" y="4392"/>
                    </a:lnTo>
                    <a:lnTo>
                      <a:pt x="5541" y="4341"/>
                    </a:lnTo>
                    <a:lnTo>
                      <a:pt x="5707" y="4277"/>
                    </a:lnTo>
                    <a:lnTo>
                      <a:pt x="5865" y="4199"/>
                    </a:lnTo>
                    <a:lnTo>
                      <a:pt x="6016" y="4108"/>
                    </a:lnTo>
                    <a:lnTo>
                      <a:pt x="6160" y="4007"/>
                    </a:lnTo>
                    <a:lnTo>
                      <a:pt x="6295" y="3893"/>
                    </a:lnTo>
                    <a:lnTo>
                      <a:pt x="6421" y="3770"/>
                    </a:lnTo>
                    <a:lnTo>
                      <a:pt x="6538" y="3636"/>
                    </a:lnTo>
                    <a:lnTo>
                      <a:pt x="6643" y="3492"/>
                    </a:lnTo>
                    <a:lnTo>
                      <a:pt x="6738" y="3340"/>
                    </a:lnTo>
                    <a:lnTo>
                      <a:pt x="6822" y="3181"/>
                    </a:lnTo>
                    <a:lnTo>
                      <a:pt x="6893" y="3014"/>
                    </a:lnTo>
                    <a:lnTo>
                      <a:pt x="6951" y="2841"/>
                    </a:lnTo>
                    <a:lnTo>
                      <a:pt x="6976" y="2751"/>
                    </a:lnTo>
                    <a:lnTo>
                      <a:pt x="6976" y="2751"/>
                    </a:lnTo>
                    <a:lnTo>
                      <a:pt x="6987" y="2696"/>
                    </a:lnTo>
                    <a:lnTo>
                      <a:pt x="7006" y="2584"/>
                    </a:lnTo>
                    <a:lnTo>
                      <a:pt x="7020" y="2472"/>
                    </a:lnTo>
                    <a:lnTo>
                      <a:pt x="7028" y="2360"/>
                    </a:lnTo>
                    <a:lnTo>
                      <a:pt x="7031" y="2249"/>
                    </a:lnTo>
                    <a:lnTo>
                      <a:pt x="7027" y="2138"/>
                    </a:lnTo>
                    <a:lnTo>
                      <a:pt x="7019" y="2029"/>
                    </a:lnTo>
                    <a:lnTo>
                      <a:pt x="7006" y="1920"/>
                    </a:lnTo>
                    <a:lnTo>
                      <a:pt x="6987" y="1814"/>
                    </a:lnTo>
                    <a:lnTo>
                      <a:pt x="6963" y="1707"/>
                    </a:lnTo>
                    <a:lnTo>
                      <a:pt x="6935" y="1604"/>
                    </a:lnTo>
                    <a:lnTo>
                      <a:pt x="6902" y="1500"/>
                    </a:lnTo>
                    <a:lnTo>
                      <a:pt x="6864" y="1400"/>
                    </a:lnTo>
                    <a:lnTo>
                      <a:pt x="6821" y="1301"/>
                    </a:lnTo>
                    <a:lnTo>
                      <a:pt x="6773" y="1205"/>
                    </a:lnTo>
                    <a:lnTo>
                      <a:pt x="6722" y="1111"/>
                    </a:lnTo>
                    <a:lnTo>
                      <a:pt x="6666" y="1020"/>
                    </a:lnTo>
                    <a:lnTo>
                      <a:pt x="6605" y="931"/>
                    </a:lnTo>
                    <a:lnTo>
                      <a:pt x="6541" y="845"/>
                    </a:lnTo>
                    <a:lnTo>
                      <a:pt x="6473" y="763"/>
                    </a:lnTo>
                    <a:lnTo>
                      <a:pt x="6400" y="684"/>
                    </a:lnTo>
                    <a:lnTo>
                      <a:pt x="6324" y="608"/>
                    </a:lnTo>
                    <a:lnTo>
                      <a:pt x="6244" y="536"/>
                    </a:lnTo>
                    <a:lnTo>
                      <a:pt x="6160" y="467"/>
                    </a:lnTo>
                    <a:lnTo>
                      <a:pt x="6073" y="403"/>
                    </a:lnTo>
                    <a:lnTo>
                      <a:pt x="5982" y="343"/>
                    </a:lnTo>
                    <a:lnTo>
                      <a:pt x="5888" y="287"/>
                    </a:lnTo>
                    <a:lnTo>
                      <a:pt x="5791" y="235"/>
                    </a:lnTo>
                    <a:lnTo>
                      <a:pt x="5691" y="189"/>
                    </a:lnTo>
                    <a:lnTo>
                      <a:pt x="5588" y="147"/>
                    </a:lnTo>
                    <a:lnTo>
                      <a:pt x="5481" y="110"/>
                    </a:lnTo>
                    <a:lnTo>
                      <a:pt x="5371" y="78"/>
                    </a:lnTo>
                    <a:lnTo>
                      <a:pt x="5315" y="64"/>
                    </a:lnTo>
                    <a:lnTo>
                      <a:pt x="5315" y="64"/>
                    </a:lnTo>
                    <a:lnTo>
                      <a:pt x="5260" y="52"/>
                    </a:lnTo>
                    <a:lnTo>
                      <a:pt x="5148" y="29"/>
                    </a:lnTo>
                    <a:lnTo>
                      <a:pt x="5036" y="14"/>
                    </a:lnTo>
                    <a:lnTo>
                      <a:pt x="4925" y="4"/>
                    </a:lnTo>
                    <a:lnTo>
                      <a:pt x="4814" y="0"/>
                    </a:lnTo>
                    <a:lnTo>
                      <a:pt x="4704" y="1"/>
                    </a:lnTo>
                    <a:lnTo>
                      <a:pt x="4595" y="8"/>
                    </a:lnTo>
                    <a:lnTo>
                      <a:pt x="4486" y="21"/>
                    </a:lnTo>
                    <a:lnTo>
                      <a:pt x="4380" y="38"/>
                    </a:lnTo>
                    <a:lnTo>
                      <a:pt x="4274" y="61"/>
                    </a:lnTo>
                    <a:lnTo>
                      <a:pt x="4171" y="88"/>
                    </a:lnTo>
                    <a:lnTo>
                      <a:pt x="4069" y="122"/>
                    </a:lnTo>
                    <a:lnTo>
                      <a:pt x="3968" y="159"/>
                    </a:lnTo>
                    <a:lnTo>
                      <a:pt x="3870" y="202"/>
                    </a:lnTo>
                    <a:lnTo>
                      <a:pt x="3774" y="249"/>
                    </a:lnTo>
                    <a:lnTo>
                      <a:pt x="3680" y="301"/>
                    </a:lnTo>
                    <a:lnTo>
                      <a:pt x="3590" y="356"/>
                    </a:lnTo>
                    <a:lnTo>
                      <a:pt x="3501" y="417"/>
                    </a:lnTo>
                    <a:lnTo>
                      <a:pt x="3416" y="482"/>
                    </a:lnTo>
                    <a:lnTo>
                      <a:pt x="3333" y="551"/>
                    </a:lnTo>
                    <a:lnTo>
                      <a:pt x="3254" y="623"/>
                    </a:lnTo>
                    <a:lnTo>
                      <a:pt x="3179" y="699"/>
                    </a:lnTo>
                    <a:lnTo>
                      <a:pt x="3107" y="780"/>
                    </a:lnTo>
                    <a:lnTo>
                      <a:pt x="3038" y="864"/>
                    </a:lnTo>
                    <a:lnTo>
                      <a:pt x="2974" y="952"/>
                    </a:lnTo>
                    <a:lnTo>
                      <a:pt x="2914" y="1042"/>
                    </a:lnTo>
                    <a:lnTo>
                      <a:pt x="2857" y="1136"/>
                    </a:lnTo>
                    <a:lnTo>
                      <a:pt x="2805" y="1234"/>
                    </a:lnTo>
                    <a:lnTo>
                      <a:pt x="2757" y="1335"/>
                    </a:lnTo>
                    <a:lnTo>
                      <a:pt x="2714" y="1439"/>
                    </a:lnTo>
                    <a:lnTo>
                      <a:pt x="2676" y="1546"/>
                    </a:lnTo>
                    <a:lnTo>
                      <a:pt x="2643" y="1654"/>
                    </a:lnTo>
                    <a:lnTo>
                      <a:pt x="2630" y="1710"/>
                    </a:lnTo>
                    <a:lnTo>
                      <a:pt x="2630" y="1710"/>
                    </a:lnTo>
                    <a:close/>
                  </a:path>
                </a:pathLst>
              </a:custGeom>
              <a:solidFill>
                <a:srgbClr val="AAECF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53"/>
              <p:cNvSpPr>
                <a:spLocks/>
              </p:cNvSpPr>
              <p:nvPr/>
            </p:nvSpPr>
            <p:spPr bwMode="auto">
              <a:xfrm>
                <a:off x="5124" y="2943"/>
                <a:ext cx="513" cy="514"/>
              </a:xfrm>
              <a:custGeom>
                <a:avLst/>
                <a:gdLst>
                  <a:gd name="T0" fmla="*/ 1364 w 3080"/>
                  <a:gd name="T1" fmla="*/ 3080 h 3080"/>
                  <a:gd name="T2" fmla="*/ 1814 w 3080"/>
                  <a:gd name="T3" fmla="*/ 2770 h 3080"/>
                  <a:gd name="T4" fmla="*/ 1998 w 3080"/>
                  <a:gd name="T5" fmla="*/ 2712 h 3080"/>
                  <a:gd name="T6" fmla="*/ 2215 w 3080"/>
                  <a:gd name="T7" fmla="*/ 2605 h 3080"/>
                  <a:gd name="T8" fmla="*/ 2503 w 3080"/>
                  <a:gd name="T9" fmla="*/ 2743 h 3080"/>
                  <a:gd name="T10" fmla="*/ 2616 w 3080"/>
                  <a:gd name="T11" fmla="*/ 2222 h 3080"/>
                  <a:gd name="T12" fmla="*/ 2703 w 3080"/>
                  <a:gd name="T13" fmla="*/ 2058 h 3080"/>
                  <a:gd name="T14" fmla="*/ 2787 w 3080"/>
                  <a:gd name="T15" fmla="*/ 1821 h 3080"/>
                  <a:gd name="T16" fmla="*/ 3080 w 3080"/>
                  <a:gd name="T17" fmla="*/ 1715 h 3080"/>
                  <a:gd name="T18" fmla="*/ 2784 w 3080"/>
                  <a:gd name="T19" fmla="*/ 1266 h 3080"/>
                  <a:gd name="T20" fmla="*/ 2725 w 3080"/>
                  <a:gd name="T21" fmla="*/ 1081 h 3080"/>
                  <a:gd name="T22" fmla="*/ 2619 w 3080"/>
                  <a:gd name="T23" fmla="*/ 854 h 3080"/>
                  <a:gd name="T24" fmla="*/ 2756 w 3080"/>
                  <a:gd name="T25" fmla="*/ 562 h 3080"/>
                  <a:gd name="T26" fmla="*/ 2221 w 3080"/>
                  <a:gd name="T27" fmla="*/ 464 h 3080"/>
                  <a:gd name="T28" fmla="*/ 2058 w 3080"/>
                  <a:gd name="T29" fmla="*/ 375 h 3080"/>
                  <a:gd name="T30" fmla="*/ 1820 w 3080"/>
                  <a:gd name="T31" fmla="*/ 293 h 3080"/>
                  <a:gd name="T32" fmla="*/ 1715 w 3080"/>
                  <a:gd name="T33" fmla="*/ 0 h 3080"/>
                  <a:gd name="T34" fmla="*/ 1265 w 3080"/>
                  <a:gd name="T35" fmla="*/ 309 h 3080"/>
                  <a:gd name="T36" fmla="*/ 1082 w 3080"/>
                  <a:gd name="T37" fmla="*/ 367 h 3080"/>
                  <a:gd name="T38" fmla="*/ 864 w 3080"/>
                  <a:gd name="T39" fmla="*/ 474 h 3080"/>
                  <a:gd name="T40" fmla="*/ 576 w 3080"/>
                  <a:gd name="T41" fmla="*/ 337 h 3080"/>
                  <a:gd name="T42" fmla="*/ 464 w 3080"/>
                  <a:gd name="T43" fmla="*/ 871 h 3080"/>
                  <a:gd name="T44" fmla="*/ 375 w 3080"/>
                  <a:gd name="T45" fmla="*/ 1036 h 3080"/>
                  <a:gd name="T46" fmla="*/ 293 w 3080"/>
                  <a:gd name="T47" fmla="*/ 1273 h 3080"/>
                  <a:gd name="T48" fmla="*/ 0 w 3080"/>
                  <a:gd name="T49" fmla="*/ 1378 h 3080"/>
                  <a:gd name="T50" fmla="*/ 295 w 3080"/>
                  <a:gd name="T51" fmla="*/ 1828 h 3080"/>
                  <a:gd name="T52" fmla="*/ 353 w 3080"/>
                  <a:gd name="T53" fmla="*/ 2012 h 3080"/>
                  <a:gd name="T54" fmla="*/ 461 w 3080"/>
                  <a:gd name="T55" fmla="*/ 2230 h 3080"/>
                  <a:gd name="T56" fmla="*/ 322 w 3080"/>
                  <a:gd name="T57" fmla="*/ 2517 h 3080"/>
                  <a:gd name="T58" fmla="*/ 857 w 3080"/>
                  <a:gd name="T59" fmla="*/ 2630 h 3080"/>
                  <a:gd name="T60" fmla="*/ 1021 w 3080"/>
                  <a:gd name="T61" fmla="*/ 2713 h 3080"/>
                  <a:gd name="T62" fmla="*/ 1258 w 3080"/>
                  <a:gd name="T63" fmla="*/ 2787 h 30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80" h="3080">
                    <a:moveTo>
                      <a:pt x="1321" y="2799"/>
                    </a:moveTo>
                    <a:lnTo>
                      <a:pt x="1364" y="3080"/>
                    </a:lnTo>
                    <a:lnTo>
                      <a:pt x="1786" y="3066"/>
                    </a:lnTo>
                    <a:lnTo>
                      <a:pt x="1814" y="2770"/>
                    </a:lnTo>
                    <a:lnTo>
                      <a:pt x="1876" y="2754"/>
                    </a:lnTo>
                    <a:lnTo>
                      <a:pt x="1998" y="2712"/>
                    </a:lnTo>
                    <a:lnTo>
                      <a:pt x="2110" y="2663"/>
                    </a:lnTo>
                    <a:lnTo>
                      <a:pt x="2215" y="2605"/>
                    </a:lnTo>
                    <a:lnTo>
                      <a:pt x="2263" y="2574"/>
                    </a:lnTo>
                    <a:lnTo>
                      <a:pt x="2503" y="2743"/>
                    </a:lnTo>
                    <a:lnTo>
                      <a:pt x="2798" y="2433"/>
                    </a:lnTo>
                    <a:lnTo>
                      <a:pt x="2616" y="2222"/>
                    </a:lnTo>
                    <a:lnTo>
                      <a:pt x="2646" y="2169"/>
                    </a:lnTo>
                    <a:lnTo>
                      <a:pt x="2703" y="2058"/>
                    </a:lnTo>
                    <a:lnTo>
                      <a:pt x="2751" y="1942"/>
                    </a:lnTo>
                    <a:lnTo>
                      <a:pt x="2787" y="1821"/>
                    </a:lnTo>
                    <a:lnTo>
                      <a:pt x="2798" y="1757"/>
                    </a:lnTo>
                    <a:lnTo>
                      <a:pt x="3080" y="1715"/>
                    </a:lnTo>
                    <a:lnTo>
                      <a:pt x="3065" y="1293"/>
                    </a:lnTo>
                    <a:lnTo>
                      <a:pt x="2784" y="1266"/>
                    </a:lnTo>
                    <a:lnTo>
                      <a:pt x="2768" y="1202"/>
                    </a:lnTo>
                    <a:lnTo>
                      <a:pt x="2725" y="1081"/>
                    </a:lnTo>
                    <a:lnTo>
                      <a:pt x="2676" y="965"/>
                    </a:lnTo>
                    <a:lnTo>
                      <a:pt x="2619" y="854"/>
                    </a:lnTo>
                    <a:lnTo>
                      <a:pt x="2587" y="801"/>
                    </a:lnTo>
                    <a:lnTo>
                      <a:pt x="2756" y="562"/>
                    </a:lnTo>
                    <a:lnTo>
                      <a:pt x="2447" y="280"/>
                    </a:lnTo>
                    <a:lnTo>
                      <a:pt x="2221" y="464"/>
                    </a:lnTo>
                    <a:lnTo>
                      <a:pt x="2168" y="432"/>
                    </a:lnTo>
                    <a:lnTo>
                      <a:pt x="2058" y="375"/>
                    </a:lnTo>
                    <a:lnTo>
                      <a:pt x="1942" y="328"/>
                    </a:lnTo>
                    <a:lnTo>
                      <a:pt x="1820" y="293"/>
                    </a:lnTo>
                    <a:lnTo>
                      <a:pt x="1757" y="280"/>
                    </a:lnTo>
                    <a:lnTo>
                      <a:pt x="1715" y="0"/>
                    </a:lnTo>
                    <a:lnTo>
                      <a:pt x="1293" y="13"/>
                    </a:lnTo>
                    <a:lnTo>
                      <a:pt x="1265" y="309"/>
                    </a:lnTo>
                    <a:lnTo>
                      <a:pt x="1202" y="326"/>
                    </a:lnTo>
                    <a:lnTo>
                      <a:pt x="1082" y="367"/>
                    </a:lnTo>
                    <a:lnTo>
                      <a:pt x="968" y="417"/>
                    </a:lnTo>
                    <a:lnTo>
                      <a:pt x="864" y="474"/>
                    </a:lnTo>
                    <a:lnTo>
                      <a:pt x="815" y="506"/>
                    </a:lnTo>
                    <a:lnTo>
                      <a:pt x="576" y="337"/>
                    </a:lnTo>
                    <a:lnTo>
                      <a:pt x="280" y="646"/>
                    </a:lnTo>
                    <a:lnTo>
                      <a:pt x="464" y="871"/>
                    </a:lnTo>
                    <a:lnTo>
                      <a:pt x="432" y="925"/>
                    </a:lnTo>
                    <a:lnTo>
                      <a:pt x="375" y="1036"/>
                    </a:lnTo>
                    <a:lnTo>
                      <a:pt x="328" y="1152"/>
                    </a:lnTo>
                    <a:lnTo>
                      <a:pt x="293" y="1273"/>
                    </a:lnTo>
                    <a:lnTo>
                      <a:pt x="280" y="1335"/>
                    </a:lnTo>
                    <a:lnTo>
                      <a:pt x="0" y="1378"/>
                    </a:lnTo>
                    <a:lnTo>
                      <a:pt x="13" y="1800"/>
                    </a:lnTo>
                    <a:lnTo>
                      <a:pt x="295" y="1828"/>
                    </a:lnTo>
                    <a:lnTo>
                      <a:pt x="311" y="1891"/>
                    </a:lnTo>
                    <a:lnTo>
                      <a:pt x="353" y="2012"/>
                    </a:lnTo>
                    <a:lnTo>
                      <a:pt x="403" y="2125"/>
                    </a:lnTo>
                    <a:lnTo>
                      <a:pt x="461" y="2230"/>
                    </a:lnTo>
                    <a:lnTo>
                      <a:pt x="491" y="2279"/>
                    </a:lnTo>
                    <a:lnTo>
                      <a:pt x="322" y="2517"/>
                    </a:lnTo>
                    <a:lnTo>
                      <a:pt x="633" y="2812"/>
                    </a:lnTo>
                    <a:lnTo>
                      <a:pt x="857" y="2630"/>
                    </a:lnTo>
                    <a:lnTo>
                      <a:pt x="910" y="2660"/>
                    </a:lnTo>
                    <a:lnTo>
                      <a:pt x="1021" y="2713"/>
                    </a:lnTo>
                    <a:lnTo>
                      <a:pt x="1137" y="2755"/>
                    </a:lnTo>
                    <a:lnTo>
                      <a:pt x="1258" y="2787"/>
                    </a:lnTo>
                    <a:lnTo>
                      <a:pt x="1321" y="27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54"/>
              <p:cNvSpPr>
                <a:spLocks/>
              </p:cNvSpPr>
              <p:nvPr/>
            </p:nvSpPr>
            <p:spPr bwMode="auto">
              <a:xfrm>
                <a:off x="5278" y="3097"/>
                <a:ext cx="206" cy="206"/>
              </a:xfrm>
              <a:custGeom>
                <a:avLst/>
                <a:gdLst>
                  <a:gd name="T0" fmla="*/ 1192 w 1237"/>
                  <a:gd name="T1" fmla="*/ 385 h 1237"/>
                  <a:gd name="T2" fmla="*/ 1134 w 1237"/>
                  <a:gd name="T3" fmla="*/ 275 h 1237"/>
                  <a:gd name="T4" fmla="*/ 1057 w 1237"/>
                  <a:gd name="T5" fmla="*/ 181 h 1237"/>
                  <a:gd name="T6" fmla="*/ 965 w 1237"/>
                  <a:gd name="T7" fmla="*/ 105 h 1237"/>
                  <a:gd name="T8" fmla="*/ 860 w 1237"/>
                  <a:gd name="T9" fmla="*/ 49 h 1237"/>
                  <a:gd name="T10" fmla="*/ 747 w 1237"/>
                  <a:gd name="T11" fmla="*/ 13 h 1237"/>
                  <a:gd name="T12" fmla="*/ 628 w 1237"/>
                  <a:gd name="T13" fmla="*/ 0 h 1237"/>
                  <a:gd name="T14" fmla="*/ 506 w 1237"/>
                  <a:gd name="T15" fmla="*/ 10 h 1237"/>
                  <a:gd name="T16" fmla="*/ 414 w 1237"/>
                  <a:gd name="T17" fmla="*/ 35 h 1237"/>
                  <a:gd name="T18" fmla="*/ 328 w 1237"/>
                  <a:gd name="T19" fmla="*/ 72 h 1237"/>
                  <a:gd name="T20" fmla="*/ 225 w 1237"/>
                  <a:gd name="T21" fmla="*/ 140 h 1237"/>
                  <a:gd name="T22" fmla="*/ 141 w 1237"/>
                  <a:gd name="T23" fmla="*/ 224 h 1237"/>
                  <a:gd name="T24" fmla="*/ 74 w 1237"/>
                  <a:gd name="T25" fmla="*/ 324 h 1237"/>
                  <a:gd name="T26" fmla="*/ 28 w 1237"/>
                  <a:gd name="T27" fmla="*/ 432 h 1237"/>
                  <a:gd name="T28" fmla="*/ 4 w 1237"/>
                  <a:gd name="T29" fmla="*/ 549 h 1237"/>
                  <a:gd name="T30" fmla="*/ 2 w 1237"/>
                  <a:gd name="T31" fmla="*/ 670 h 1237"/>
                  <a:gd name="T32" fmla="*/ 25 w 1237"/>
                  <a:gd name="T33" fmla="*/ 792 h 1237"/>
                  <a:gd name="T34" fmla="*/ 46 w 1237"/>
                  <a:gd name="T35" fmla="*/ 852 h 1237"/>
                  <a:gd name="T36" fmla="*/ 104 w 1237"/>
                  <a:gd name="T37" fmla="*/ 963 h 1237"/>
                  <a:gd name="T38" fmla="*/ 180 w 1237"/>
                  <a:gd name="T39" fmla="*/ 1056 h 1237"/>
                  <a:gd name="T40" fmla="*/ 272 w 1237"/>
                  <a:gd name="T41" fmla="*/ 1132 h 1237"/>
                  <a:gd name="T42" fmla="*/ 376 w 1237"/>
                  <a:gd name="T43" fmla="*/ 1189 h 1237"/>
                  <a:gd name="T44" fmla="*/ 490 w 1237"/>
                  <a:gd name="T45" fmla="*/ 1225 h 1237"/>
                  <a:gd name="T46" fmla="*/ 609 w 1237"/>
                  <a:gd name="T47" fmla="*/ 1237 h 1237"/>
                  <a:gd name="T48" fmla="*/ 731 w 1237"/>
                  <a:gd name="T49" fmla="*/ 1227 h 1237"/>
                  <a:gd name="T50" fmla="*/ 822 w 1237"/>
                  <a:gd name="T51" fmla="*/ 1202 h 1237"/>
                  <a:gd name="T52" fmla="*/ 909 w 1237"/>
                  <a:gd name="T53" fmla="*/ 1164 h 1237"/>
                  <a:gd name="T54" fmla="*/ 1011 w 1237"/>
                  <a:gd name="T55" fmla="*/ 1097 h 1237"/>
                  <a:gd name="T56" fmla="*/ 1097 w 1237"/>
                  <a:gd name="T57" fmla="*/ 1013 h 1237"/>
                  <a:gd name="T58" fmla="*/ 1162 w 1237"/>
                  <a:gd name="T59" fmla="*/ 914 h 1237"/>
                  <a:gd name="T60" fmla="*/ 1208 w 1237"/>
                  <a:gd name="T61" fmla="*/ 805 h 1237"/>
                  <a:gd name="T62" fmla="*/ 1234 w 1237"/>
                  <a:gd name="T63" fmla="*/ 689 h 1237"/>
                  <a:gd name="T64" fmla="*/ 1235 w 1237"/>
                  <a:gd name="T65" fmla="*/ 567 h 1237"/>
                  <a:gd name="T66" fmla="*/ 1212 w 1237"/>
                  <a:gd name="T67" fmla="*/ 445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7" h="1237">
                    <a:moveTo>
                      <a:pt x="1202" y="414"/>
                    </a:moveTo>
                    <a:lnTo>
                      <a:pt x="1192" y="385"/>
                    </a:lnTo>
                    <a:lnTo>
                      <a:pt x="1164" y="328"/>
                    </a:lnTo>
                    <a:lnTo>
                      <a:pt x="1134" y="275"/>
                    </a:lnTo>
                    <a:lnTo>
                      <a:pt x="1097" y="225"/>
                    </a:lnTo>
                    <a:lnTo>
                      <a:pt x="1057" y="181"/>
                    </a:lnTo>
                    <a:lnTo>
                      <a:pt x="1012" y="141"/>
                    </a:lnTo>
                    <a:lnTo>
                      <a:pt x="965" y="105"/>
                    </a:lnTo>
                    <a:lnTo>
                      <a:pt x="914" y="75"/>
                    </a:lnTo>
                    <a:lnTo>
                      <a:pt x="860" y="49"/>
                    </a:lnTo>
                    <a:lnTo>
                      <a:pt x="804" y="28"/>
                    </a:lnTo>
                    <a:lnTo>
                      <a:pt x="747" y="13"/>
                    </a:lnTo>
                    <a:lnTo>
                      <a:pt x="688" y="4"/>
                    </a:lnTo>
                    <a:lnTo>
                      <a:pt x="628" y="0"/>
                    </a:lnTo>
                    <a:lnTo>
                      <a:pt x="567" y="2"/>
                    </a:lnTo>
                    <a:lnTo>
                      <a:pt x="506" y="10"/>
                    </a:lnTo>
                    <a:lnTo>
                      <a:pt x="445" y="25"/>
                    </a:lnTo>
                    <a:lnTo>
                      <a:pt x="414" y="35"/>
                    </a:lnTo>
                    <a:lnTo>
                      <a:pt x="385" y="46"/>
                    </a:lnTo>
                    <a:lnTo>
                      <a:pt x="328" y="72"/>
                    </a:lnTo>
                    <a:lnTo>
                      <a:pt x="275" y="104"/>
                    </a:lnTo>
                    <a:lnTo>
                      <a:pt x="225" y="140"/>
                    </a:lnTo>
                    <a:lnTo>
                      <a:pt x="181" y="180"/>
                    </a:lnTo>
                    <a:lnTo>
                      <a:pt x="141" y="224"/>
                    </a:lnTo>
                    <a:lnTo>
                      <a:pt x="105" y="272"/>
                    </a:lnTo>
                    <a:lnTo>
                      <a:pt x="74" y="324"/>
                    </a:lnTo>
                    <a:lnTo>
                      <a:pt x="49" y="376"/>
                    </a:lnTo>
                    <a:lnTo>
                      <a:pt x="28" y="432"/>
                    </a:lnTo>
                    <a:lnTo>
                      <a:pt x="13" y="490"/>
                    </a:lnTo>
                    <a:lnTo>
                      <a:pt x="4" y="549"/>
                    </a:lnTo>
                    <a:lnTo>
                      <a:pt x="0" y="610"/>
                    </a:lnTo>
                    <a:lnTo>
                      <a:pt x="2" y="670"/>
                    </a:lnTo>
                    <a:lnTo>
                      <a:pt x="10" y="731"/>
                    </a:lnTo>
                    <a:lnTo>
                      <a:pt x="25" y="792"/>
                    </a:lnTo>
                    <a:lnTo>
                      <a:pt x="34" y="823"/>
                    </a:lnTo>
                    <a:lnTo>
                      <a:pt x="46" y="852"/>
                    </a:lnTo>
                    <a:lnTo>
                      <a:pt x="72" y="909"/>
                    </a:lnTo>
                    <a:lnTo>
                      <a:pt x="104" y="963"/>
                    </a:lnTo>
                    <a:lnTo>
                      <a:pt x="140" y="1011"/>
                    </a:lnTo>
                    <a:lnTo>
                      <a:pt x="180" y="1056"/>
                    </a:lnTo>
                    <a:lnTo>
                      <a:pt x="224" y="1097"/>
                    </a:lnTo>
                    <a:lnTo>
                      <a:pt x="272" y="1132"/>
                    </a:lnTo>
                    <a:lnTo>
                      <a:pt x="323" y="1162"/>
                    </a:lnTo>
                    <a:lnTo>
                      <a:pt x="376" y="1189"/>
                    </a:lnTo>
                    <a:lnTo>
                      <a:pt x="432" y="1209"/>
                    </a:lnTo>
                    <a:lnTo>
                      <a:pt x="490" y="1225"/>
                    </a:lnTo>
                    <a:lnTo>
                      <a:pt x="549" y="1234"/>
                    </a:lnTo>
                    <a:lnTo>
                      <a:pt x="609" y="1237"/>
                    </a:lnTo>
                    <a:lnTo>
                      <a:pt x="669" y="1235"/>
                    </a:lnTo>
                    <a:lnTo>
                      <a:pt x="731" y="1227"/>
                    </a:lnTo>
                    <a:lnTo>
                      <a:pt x="792" y="1212"/>
                    </a:lnTo>
                    <a:lnTo>
                      <a:pt x="822" y="1202"/>
                    </a:lnTo>
                    <a:lnTo>
                      <a:pt x="852" y="1192"/>
                    </a:lnTo>
                    <a:lnTo>
                      <a:pt x="909" y="1164"/>
                    </a:lnTo>
                    <a:lnTo>
                      <a:pt x="963" y="1134"/>
                    </a:lnTo>
                    <a:lnTo>
                      <a:pt x="1011" y="1097"/>
                    </a:lnTo>
                    <a:lnTo>
                      <a:pt x="1055" y="1057"/>
                    </a:lnTo>
                    <a:lnTo>
                      <a:pt x="1097" y="1013"/>
                    </a:lnTo>
                    <a:lnTo>
                      <a:pt x="1131" y="965"/>
                    </a:lnTo>
                    <a:lnTo>
                      <a:pt x="1162" y="914"/>
                    </a:lnTo>
                    <a:lnTo>
                      <a:pt x="1188" y="861"/>
                    </a:lnTo>
                    <a:lnTo>
                      <a:pt x="1208" y="805"/>
                    </a:lnTo>
                    <a:lnTo>
                      <a:pt x="1224" y="748"/>
                    </a:lnTo>
                    <a:lnTo>
                      <a:pt x="1234" y="689"/>
                    </a:lnTo>
                    <a:lnTo>
                      <a:pt x="1237" y="629"/>
                    </a:lnTo>
                    <a:lnTo>
                      <a:pt x="1235" y="567"/>
                    </a:lnTo>
                    <a:lnTo>
                      <a:pt x="1226" y="506"/>
                    </a:lnTo>
                    <a:lnTo>
                      <a:pt x="1212" y="445"/>
                    </a:lnTo>
                    <a:lnTo>
                      <a:pt x="1202" y="414"/>
                    </a:lnTo>
                    <a:close/>
                  </a:path>
                </a:pathLst>
              </a:custGeom>
              <a:solidFill>
                <a:srgbClr val="FE83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55"/>
              <p:cNvSpPr>
                <a:spLocks noEditPoints="1"/>
              </p:cNvSpPr>
              <p:nvPr/>
            </p:nvSpPr>
            <p:spPr bwMode="auto">
              <a:xfrm>
                <a:off x="5253" y="3074"/>
                <a:ext cx="253" cy="253"/>
              </a:xfrm>
              <a:custGeom>
                <a:avLst/>
                <a:gdLst>
                  <a:gd name="T0" fmla="*/ 719 w 1523"/>
                  <a:gd name="T1" fmla="*/ 284 h 1519"/>
                  <a:gd name="T2" fmla="*/ 606 w 1523"/>
                  <a:gd name="T3" fmla="*/ 310 h 1519"/>
                  <a:gd name="T4" fmla="*/ 539 w 1523"/>
                  <a:gd name="T5" fmla="*/ 338 h 1519"/>
                  <a:gd name="T6" fmla="*/ 408 w 1523"/>
                  <a:gd name="T7" fmla="*/ 439 h 1519"/>
                  <a:gd name="T8" fmla="*/ 314 w 1523"/>
                  <a:gd name="T9" fmla="*/ 596 h 1519"/>
                  <a:gd name="T10" fmla="*/ 285 w 1523"/>
                  <a:gd name="T11" fmla="*/ 777 h 1519"/>
                  <a:gd name="T12" fmla="*/ 311 w 1523"/>
                  <a:gd name="T13" fmla="*/ 914 h 1519"/>
                  <a:gd name="T14" fmla="*/ 362 w 1523"/>
                  <a:gd name="T15" fmla="*/ 1018 h 1519"/>
                  <a:gd name="T16" fmla="*/ 460 w 1523"/>
                  <a:gd name="T17" fmla="*/ 1129 h 1519"/>
                  <a:gd name="T18" fmla="*/ 584 w 1523"/>
                  <a:gd name="T19" fmla="*/ 1204 h 1519"/>
                  <a:gd name="T20" fmla="*/ 724 w 1523"/>
                  <a:gd name="T21" fmla="*/ 1237 h 1519"/>
                  <a:gd name="T22" fmla="*/ 804 w 1523"/>
                  <a:gd name="T23" fmla="*/ 1236 h 1519"/>
                  <a:gd name="T24" fmla="*/ 916 w 1523"/>
                  <a:gd name="T25" fmla="*/ 1210 h 1519"/>
                  <a:gd name="T26" fmla="*/ 984 w 1523"/>
                  <a:gd name="T27" fmla="*/ 1181 h 1519"/>
                  <a:gd name="T28" fmla="*/ 1115 w 1523"/>
                  <a:gd name="T29" fmla="*/ 1081 h 1519"/>
                  <a:gd name="T30" fmla="*/ 1209 w 1523"/>
                  <a:gd name="T31" fmla="*/ 923 h 1519"/>
                  <a:gd name="T32" fmla="*/ 1238 w 1523"/>
                  <a:gd name="T33" fmla="*/ 742 h 1519"/>
                  <a:gd name="T34" fmla="*/ 1212 w 1523"/>
                  <a:gd name="T35" fmla="*/ 605 h 1519"/>
                  <a:gd name="T36" fmla="*/ 1162 w 1523"/>
                  <a:gd name="T37" fmla="*/ 502 h 1519"/>
                  <a:gd name="T38" fmla="*/ 1067 w 1523"/>
                  <a:gd name="T39" fmla="*/ 391 h 1519"/>
                  <a:gd name="T40" fmla="*/ 945 w 1523"/>
                  <a:gd name="T41" fmla="*/ 316 h 1519"/>
                  <a:gd name="T42" fmla="*/ 800 w 1523"/>
                  <a:gd name="T43" fmla="*/ 282 h 1519"/>
                  <a:gd name="T44" fmla="*/ 761 w 1523"/>
                  <a:gd name="T45" fmla="*/ 1519 h 1519"/>
                  <a:gd name="T46" fmla="*/ 701 w 1523"/>
                  <a:gd name="T47" fmla="*/ 1518 h 1519"/>
                  <a:gd name="T48" fmla="*/ 474 w 1523"/>
                  <a:gd name="T49" fmla="*/ 1465 h 1519"/>
                  <a:gd name="T50" fmla="*/ 277 w 1523"/>
                  <a:gd name="T51" fmla="*/ 1348 h 1519"/>
                  <a:gd name="T52" fmla="*/ 124 w 1523"/>
                  <a:gd name="T53" fmla="*/ 1175 h 1519"/>
                  <a:gd name="T54" fmla="*/ 44 w 1523"/>
                  <a:gd name="T55" fmla="*/ 1013 h 1519"/>
                  <a:gd name="T56" fmla="*/ 13 w 1523"/>
                  <a:gd name="T57" fmla="*/ 902 h 1519"/>
                  <a:gd name="T58" fmla="*/ 0 w 1523"/>
                  <a:gd name="T59" fmla="*/ 752 h 1519"/>
                  <a:gd name="T60" fmla="*/ 17 w 1523"/>
                  <a:gd name="T61" fmla="*/ 605 h 1519"/>
                  <a:gd name="T62" fmla="*/ 60 w 1523"/>
                  <a:gd name="T63" fmla="*/ 466 h 1519"/>
                  <a:gd name="T64" fmla="*/ 130 w 1523"/>
                  <a:gd name="T65" fmla="*/ 337 h 1519"/>
                  <a:gd name="T66" fmla="*/ 222 w 1523"/>
                  <a:gd name="T67" fmla="*/ 223 h 1519"/>
                  <a:gd name="T68" fmla="*/ 337 w 1523"/>
                  <a:gd name="T69" fmla="*/ 128 h 1519"/>
                  <a:gd name="T70" fmla="*/ 471 w 1523"/>
                  <a:gd name="T71" fmla="*/ 56 h 1519"/>
                  <a:gd name="T72" fmla="*/ 540 w 1523"/>
                  <a:gd name="T73" fmla="*/ 32 h 1519"/>
                  <a:gd name="T74" fmla="*/ 666 w 1523"/>
                  <a:gd name="T75" fmla="*/ 6 h 1519"/>
                  <a:gd name="T76" fmla="*/ 761 w 1523"/>
                  <a:gd name="T77" fmla="*/ 0 h 1519"/>
                  <a:gd name="T78" fmla="*/ 939 w 1523"/>
                  <a:gd name="T79" fmla="*/ 20 h 1519"/>
                  <a:gd name="T80" fmla="*/ 1152 w 1523"/>
                  <a:gd name="T81" fmla="*/ 105 h 1519"/>
                  <a:gd name="T82" fmla="*/ 1328 w 1523"/>
                  <a:gd name="T83" fmla="*/ 252 h 1519"/>
                  <a:gd name="T84" fmla="*/ 1457 w 1523"/>
                  <a:gd name="T85" fmla="*/ 449 h 1519"/>
                  <a:gd name="T86" fmla="*/ 1491 w 1523"/>
                  <a:gd name="T87" fmla="*/ 543 h 1519"/>
                  <a:gd name="T88" fmla="*/ 1520 w 1523"/>
                  <a:gd name="T89" fmla="*/ 693 h 1519"/>
                  <a:gd name="T90" fmla="*/ 1518 w 1523"/>
                  <a:gd name="T91" fmla="*/ 842 h 1519"/>
                  <a:gd name="T92" fmla="*/ 1487 w 1523"/>
                  <a:gd name="T93" fmla="*/ 985 h 1519"/>
                  <a:gd name="T94" fmla="*/ 1431 w 1523"/>
                  <a:gd name="T95" fmla="*/ 1119 h 1519"/>
                  <a:gd name="T96" fmla="*/ 1349 w 1523"/>
                  <a:gd name="T97" fmla="*/ 1241 h 1519"/>
                  <a:gd name="T98" fmla="*/ 1246 w 1523"/>
                  <a:gd name="T99" fmla="*/ 1346 h 1519"/>
                  <a:gd name="T100" fmla="*/ 1120 w 1523"/>
                  <a:gd name="T101" fmla="*/ 1430 h 1519"/>
                  <a:gd name="T102" fmla="*/ 1015 w 1523"/>
                  <a:gd name="T103" fmla="*/ 1477 h 1519"/>
                  <a:gd name="T104" fmla="*/ 920 w 1523"/>
                  <a:gd name="T105" fmla="*/ 1503 h 1519"/>
                  <a:gd name="T106" fmla="*/ 793 w 1523"/>
                  <a:gd name="T107" fmla="*/ 1519 h 1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3" h="1519">
                    <a:moveTo>
                      <a:pt x="761" y="281"/>
                    </a:moveTo>
                    <a:lnTo>
                      <a:pt x="719" y="284"/>
                    </a:lnTo>
                    <a:lnTo>
                      <a:pt x="640" y="299"/>
                    </a:lnTo>
                    <a:lnTo>
                      <a:pt x="606" y="310"/>
                    </a:lnTo>
                    <a:lnTo>
                      <a:pt x="583" y="318"/>
                    </a:lnTo>
                    <a:lnTo>
                      <a:pt x="539" y="338"/>
                    </a:lnTo>
                    <a:lnTo>
                      <a:pt x="478" y="375"/>
                    </a:lnTo>
                    <a:lnTo>
                      <a:pt x="408" y="439"/>
                    </a:lnTo>
                    <a:lnTo>
                      <a:pt x="353" y="514"/>
                    </a:lnTo>
                    <a:lnTo>
                      <a:pt x="314" y="596"/>
                    </a:lnTo>
                    <a:lnTo>
                      <a:pt x="291" y="685"/>
                    </a:lnTo>
                    <a:lnTo>
                      <a:pt x="285" y="777"/>
                    </a:lnTo>
                    <a:lnTo>
                      <a:pt x="297" y="869"/>
                    </a:lnTo>
                    <a:lnTo>
                      <a:pt x="311" y="914"/>
                    </a:lnTo>
                    <a:lnTo>
                      <a:pt x="326" y="950"/>
                    </a:lnTo>
                    <a:lnTo>
                      <a:pt x="362" y="1018"/>
                    </a:lnTo>
                    <a:lnTo>
                      <a:pt x="407" y="1077"/>
                    </a:lnTo>
                    <a:lnTo>
                      <a:pt x="460" y="1129"/>
                    </a:lnTo>
                    <a:lnTo>
                      <a:pt x="519" y="1171"/>
                    </a:lnTo>
                    <a:lnTo>
                      <a:pt x="584" y="1204"/>
                    </a:lnTo>
                    <a:lnTo>
                      <a:pt x="653" y="1226"/>
                    </a:lnTo>
                    <a:lnTo>
                      <a:pt x="724" y="1237"/>
                    </a:lnTo>
                    <a:lnTo>
                      <a:pt x="761" y="1238"/>
                    </a:lnTo>
                    <a:lnTo>
                      <a:pt x="804" y="1236"/>
                    </a:lnTo>
                    <a:lnTo>
                      <a:pt x="883" y="1220"/>
                    </a:lnTo>
                    <a:lnTo>
                      <a:pt x="916" y="1210"/>
                    </a:lnTo>
                    <a:lnTo>
                      <a:pt x="940" y="1201"/>
                    </a:lnTo>
                    <a:lnTo>
                      <a:pt x="984" y="1181"/>
                    </a:lnTo>
                    <a:lnTo>
                      <a:pt x="1045" y="1143"/>
                    </a:lnTo>
                    <a:lnTo>
                      <a:pt x="1115" y="1081"/>
                    </a:lnTo>
                    <a:lnTo>
                      <a:pt x="1170" y="1006"/>
                    </a:lnTo>
                    <a:lnTo>
                      <a:pt x="1209" y="923"/>
                    </a:lnTo>
                    <a:lnTo>
                      <a:pt x="1232" y="834"/>
                    </a:lnTo>
                    <a:lnTo>
                      <a:pt x="1238" y="742"/>
                    </a:lnTo>
                    <a:lnTo>
                      <a:pt x="1226" y="650"/>
                    </a:lnTo>
                    <a:lnTo>
                      <a:pt x="1212" y="605"/>
                    </a:lnTo>
                    <a:lnTo>
                      <a:pt x="1197" y="568"/>
                    </a:lnTo>
                    <a:lnTo>
                      <a:pt x="1162" y="502"/>
                    </a:lnTo>
                    <a:lnTo>
                      <a:pt x="1119" y="443"/>
                    </a:lnTo>
                    <a:lnTo>
                      <a:pt x="1067" y="391"/>
                    </a:lnTo>
                    <a:lnTo>
                      <a:pt x="1009" y="349"/>
                    </a:lnTo>
                    <a:lnTo>
                      <a:pt x="945" y="316"/>
                    </a:lnTo>
                    <a:lnTo>
                      <a:pt x="875" y="294"/>
                    </a:lnTo>
                    <a:lnTo>
                      <a:pt x="800" y="282"/>
                    </a:lnTo>
                    <a:lnTo>
                      <a:pt x="761" y="281"/>
                    </a:lnTo>
                    <a:close/>
                    <a:moveTo>
                      <a:pt x="761" y="1519"/>
                    </a:moveTo>
                    <a:lnTo>
                      <a:pt x="761" y="1519"/>
                    </a:lnTo>
                    <a:lnTo>
                      <a:pt x="701" y="1518"/>
                    </a:lnTo>
                    <a:lnTo>
                      <a:pt x="584" y="1500"/>
                    </a:lnTo>
                    <a:lnTo>
                      <a:pt x="474" y="1465"/>
                    </a:lnTo>
                    <a:lnTo>
                      <a:pt x="371" y="1413"/>
                    </a:lnTo>
                    <a:lnTo>
                      <a:pt x="277" y="1348"/>
                    </a:lnTo>
                    <a:lnTo>
                      <a:pt x="195" y="1268"/>
                    </a:lnTo>
                    <a:lnTo>
                      <a:pt x="124" y="1175"/>
                    </a:lnTo>
                    <a:lnTo>
                      <a:pt x="66" y="1071"/>
                    </a:lnTo>
                    <a:lnTo>
                      <a:pt x="44" y="1013"/>
                    </a:lnTo>
                    <a:lnTo>
                      <a:pt x="31" y="976"/>
                    </a:lnTo>
                    <a:lnTo>
                      <a:pt x="13" y="902"/>
                    </a:lnTo>
                    <a:lnTo>
                      <a:pt x="3" y="827"/>
                    </a:lnTo>
                    <a:lnTo>
                      <a:pt x="0" y="752"/>
                    </a:lnTo>
                    <a:lnTo>
                      <a:pt x="5" y="678"/>
                    </a:lnTo>
                    <a:lnTo>
                      <a:pt x="17" y="605"/>
                    </a:lnTo>
                    <a:lnTo>
                      <a:pt x="36" y="535"/>
                    </a:lnTo>
                    <a:lnTo>
                      <a:pt x="60" y="466"/>
                    </a:lnTo>
                    <a:lnTo>
                      <a:pt x="92" y="400"/>
                    </a:lnTo>
                    <a:lnTo>
                      <a:pt x="130" y="337"/>
                    </a:lnTo>
                    <a:lnTo>
                      <a:pt x="174" y="278"/>
                    </a:lnTo>
                    <a:lnTo>
                      <a:pt x="222" y="223"/>
                    </a:lnTo>
                    <a:lnTo>
                      <a:pt x="277" y="173"/>
                    </a:lnTo>
                    <a:lnTo>
                      <a:pt x="337" y="128"/>
                    </a:lnTo>
                    <a:lnTo>
                      <a:pt x="403" y="89"/>
                    </a:lnTo>
                    <a:lnTo>
                      <a:pt x="471" y="56"/>
                    </a:lnTo>
                    <a:lnTo>
                      <a:pt x="508" y="42"/>
                    </a:lnTo>
                    <a:lnTo>
                      <a:pt x="540" y="32"/>
                    </a:lnTo>
                    <a:lnTo>
                      <a:pt x="603" y="17"/>
                    </a:lnTo>
                    <a:lnTo>
                      <a:pt x="666" y="6"/>
                    </a:lnTo>
                    <a:lnTo>
                      <a:pt x="730" y="1"/>
                    </a:lnTo>
                    <a:lnTo>
                      <a:pt x="761" y="0"/>
                    </a:lnTo>
                    <a:lnTo>
                      <a:pt x="821" y="2"/>
                    </a:lnTo>
                    <a:lnTo>
                      <a:pt x="939" y="20"/>
                    </a:lnTo>
                    <a:lnTo>
                      <a:pt x="1048" y="55"/>
                    </a:lnTo>
                    <a:lnTo>
                      <a:pt x="1152" y="105"/>
                    </a:lnTo>
                    <a:lnTo>
                      <a:pt x="1246" y="172"/>
                    </a:lnTo>
                    <a:lnTo>
                      <a:pt x="1328" y="252"/>
                    </a:lnTo>
                    <a:lnTo>
                      <a:pt x="1398" y="345"/>
                    </a:lnTo>
                    <a:lnTo>
                      <a:pt x="1457" y="449"/>
                    </a:lnTo>
                    <a:lnTo>
                      <a:pt x="1479" y="506"/>
                    </a:lnTo>
                    <a:lnTo>
                      <a:pt x="1491" y="543"/>
                    </a:lnTo>
                    <a:lnTo>
                      <a:pt x="1509" y="618"/>
                    </a:lnTo>
                    <a:lnTo>
                      <a:pt x="1520" y="693"/>
                    </a:lnTo>
                    <a:lnTo>
                      <a:pt x="1523" y="768"/>
                    </a:lnTo>
                    <a:lnTo>
                      <a:pt x="1518" y="842"/>
                    </a:lnTo>
                    <a:lnTo>
                      <a:pt x="1506" y="914"/>
                    </a:lnTo>
                    <a:lnTo>
                      <a:pt x="1487" y="985"/>
                    </a:lnTo>
                    <a:lnTo>
                      <a:pt x="1463" y="1054"/>
                    </a:lnTo>
                    <a:lnTo>
                      <a:pt x="1431" y="1119"/>
                    </a:lnTo>
                    <a:lnTo>
                      <a:pt x="1393" y="1182"/>
                    </a:lnTo>
                    <a:lnTo>
                      <a:pt x="1349" y="1241"/>
                    </a:lnTo>
                    <a:lnTo>
                      <a:pt x="1300" y="1296"/>
                    </a:lnTo>
                    <a:lnTo>
                      <a:pt x="1246" y="1346"/>
                    </a:lnTo>
                    <a:lnTo>
                      <a:pt x="1185" y="1391"/>
                    </a:lnTo>
                    <a:lnTo>
                      <a:pt x="1120" y="1430"/>
                    </a:lnTo>
                    <a:lnTo>
                      <a:pt x="1051" y="1463"/>
                    </a:lnTo>
                    <a:lnTo>
                      <a:pt x="1015" y="1477"/>
                    </a:lnTo>
                    <a:lnTo>
                      <a:pt x="983" y="1487"/>
                    </a:lnTo>
                    <a:lnTo>
                      <a:pt x="920" y="1503"/>
                    </a:lnTo>
                    <a:lnTo>
                      <a:pt x="856" y="1514"/>
                    </a:lnTo>
                    <a:lnTo>
                      <a:pt x="793" y="1519"/>
                    </a:lnTo>
                    <a:lnTo>
                      <a:pt x="761" y="15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99" name="그룹 98"/>
          <p:cNvGrpSpPr/>
          <p:nvPr/>
        </p:nvGrpSpPr>
        <p:grpSpPr>
          <a:xfrm>
            <a:off x="4489497" y="2130946"/>
            <a:ext cx="1391189" cy="1391189"/>
            <a:chOff x="2683058" y="4740182"/>
            <a:chExt cx="834663" cy="834663"/>
          </a:xfrm>
        </p:grpSpPr>
        <p:sp>
          <p:nvSpPr>
            <p:cNvPr id="100" name="타원 99"/>
            <p:cNvSpPr/>
            <p:nvPr/>
          </p:nvSpPr>
          <p:spPr>
            <a:xfrm>
              <a:off x="2683058" y="4740182"/>
              <a:ext cx="834663" cy="834663"/>
            </a:xfrm>
            <a:prstGeom prst="ellipse">
              <a:avLst/>
            </a:prstGeom>
            <a:solidFill>
              <a:srgbClr val="AAEC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  <p:grpSp>
          <p:nvGrpSpPr>
            <p:cNvPr id="101" name="Group 80"/>
            <p:cNvGrpSpPr>
              <a:grpSpLocks noChangeAspect="1"/>
            </p:cNvGrpSpPr>
            <p:nvPr/>
          </p:nvGrpSpPr>
          <p:grpSpPr bwMode="auto">
            <a:xfrm>
              <a:off x="2929927" y="4958464"/>
              <a:ext cx="387155" cy="387514"/>
              <a:chOff x="6271" y="3239"/>
              <a:chExt cx="1080" cy="1081"/>
            </a:xfrm>
          </p:grpSpPr>
          <p:sp>
            <p:nvSpPr>
              <p:cNvPr id="102" name="Freeform 81"/>
              <p:cNvSpPr>
                <a:spLocks/>
              </p:cNvSpPr>
              <p:nvPr/>
            </p:nvSpPr>
            <p:spPr bwMode="auto">
              <a:xfrm>
                <a:off x="7042" y="4033"/>
                <a:ext cx="252" cy="247"/>
              </a:xfrm>
              <a:custGeom>
                <a:avLst/>
                <a:gdLst>
                  <a:gd name="T0" fmla="*/ 2012 w 2012"/>
                  <a:gd name="T1" fmla="*/ 1973 h 1973"/>
                  <a:gd name="T2" fmla="*/ 662 w 2012"/>
                  <a:gd name="T3" fmla="*/ 1973 h 1973"/>
                  <a:gd name="T4" fmla="*/ 628 w 2012"/>
                  <a:gd name="T5" fmla="*/ 1973 h 1973"/>
                  <a:gd name="T6" fmla="*/ 561 w 2012"/>
                  <a:gd name="T7" fmla="*/ 1966 h 1973"/>
                  <a:gd name="T8" fmla="*/ 497 w 2012"/>
                  <a:gd name="T9" fmla="*/ 1952 h 1973"/>
                  <a:gd name="T10" fmla="*/ 435 w 2012"/>
                  <a:gd name="T11" fmla="*/ 1933 h 1973"/>
                  <a:gd name="T12" fmla="*/ 376 w 2012"/>
                  <a:gd name="T13" fmla="*/ 1908 h 1973"/>
                  <a:gd name="T14" fmla="*/ 319 w 2012"/>
                  <a:gd name="T15" fmla="*/ 1877 h 1973"/>
                  <a:gd name="T16" fmla="*/ 266 w 2012"/>
                  <a:gd name="T17" fmla="*/ 1841 h 1973"/>
                  <a:gd name="T18" fmla="*/ 218 w 2012"/>
                  <a:gd name="T19" fmla="*/ 1801 h 1973"/>
                  <a:gd name="T20" fmla="*/ 172 w 2012"/>
                  <a:gd name="T21" fmla="*/ 1756 h 1973"/>
                  <a:gd name="T22" fmla="*/ 132 w 2012"/>
                  <a:gd name="T23" fmla="*/ 1707 h 1973"/>
                  <a:gd name="T24" fmla="*/ 96 w 2012"/>
                  <a:gd name="T25" fmla="*/ 1654 h 1973"/>
                  <a:gd name="T26" fmla="*/ 66 w 2012"/>
                  <a:gd name="T27" fmla="*/ 1598 h 1973"/>
                  <a:gd name="T28" fmla="*/ 41 w 2012"/>
                  <a:gd name="T29" fmla="*/ 1538 h 1973"/>
                  <a:gd name="T30" fmla="*/ 21 w 2012"/>
                  <a:gd name="T31" fmla="*/ 1476 h 1973"/>
                  <a:gd name="T32" fmla="*/ 8 w 2012"/>
                  <a:gd name="T33" fmla="*/ 1411 h 1973"/>
                  <a:gd name="T34" fmla="*/ 1 w 2012"/>
                  <a:gd name="T35" fmla="*/ 1345 h 1973"/>
                  <a:gd name="T36" fmla="*/ 0 w 2012"/>
                  <a:gd name="T37" fmla="*/ 1311 h 1973"/>
                  <a:gd name="T38" fmla="*/ 0 w 2012"/>
                  <a:gd name="T39" fmla="*/ 0 h 1973"/>
                  <a:gd name="T40" fmla="*/ 271 w 2012"/>
                  <a:gd name="T41" fmla="*/ 0 h 1973"/>
                  <a:gd name="T42" fmla="*/ 271 w 2012"/>
                  <a:gd name="T43" fmla="*/ 1311 h 1973"/>
                  <a:gd name="T44" fmla="*/ 272 w 2012"/>
                  <a:gd name="T45" fmla="*/ 1351 h 1973"/>
                  <a:gd name="T46" fmla="*/ 288 w 2012"/>
                  <a:gd name="T47" fmla="*/ 1427 h 1973"/>
                  <a:gd name="T48" fmla="*/ 317 w 2012"/>
                  <a:gd name="T49" fmla="*/ 1498 h 1973"/>
                  <a:gd name="T50" fmla="*/ 360 w 2012"/>
                  <a:gd name="T51" fmla="*/ 1560 h 1973"/>
                  <a:gd name="T52" fmla="*/ 412 w 2012"/>
                  <a:gd name="T53" fmla="*/ 1614 h 1973"/>
                  <a:gd name="T54" fmla="*/ 475 w 2012"/>
                  <a:gd name="T55" fmla="*/ 1655 h 1973"/>
                  <a:gd name="T56" fmla="*/ 546 w 2012"/>
                  <a:gd name="T57" fmla="*/ 1686 h 1973"/>
                  <a:gd name="T58" fmla="*/ 622 w 2012"/>
                  <a:gd name="T59" fmla="*/ 1701 h 1973"/>
                  <a:gd name="T60" fmla="*/ 662 w 2012"/>
                  <a:gd name="T61" fmla="*/ 1703 h 1973"/>
                  <a:gd name="T62" fmla="*/ 2012 w 2012"/>
                  <a:gd name="T63" fmla="*/ 1703 h 1973"/>
                  <a:gd name="T64" fmla="*/ 2012 w 2012"/>
                  <a:gd name="T65" fmla="*/ 1973 h 19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12" h="1973">
                    <a:moveTo>
                      <a:pt x="2012" y="1973"/>
                    </a:moveTo>
                    <a:lnTo>
                      <a:pt x="662" y="1973"/>
                    </a:lnTo>
                    <a:lnTo>
                      <a:pt x="628" y="1973"/>
                    </a:lnTo>
                    <a:lnTo>
                      <a:pt x="561" y="1966"/>
                    </a:lnTo>
                    <a:lnTo>
                      <a:pt x="497" y="1952"/>
                    </a:lnTo>
                    <a:lnTo>
                      <a:pt x="435" y="1933"/>
                    </a:lnTo>
                    <a:lnTo>
                      <a:pt x="376" y="1908"/>
                    </a:lnTo>
                    <a:lnTo>
                      <a:pt x="319" y="1877"/>
                    </a:lnTo>
                    <a:lnTo>
                      <a:pt x="266" y="1841"/>
                    </a:lnTo>
                    <a:lnTo>
                      <a:pt x="218" y="1801"/>
                    </a:lnTo>
                    <a:lnTo>
                      <a:pt x="172" y="1756"/>
                    </a:lnTo>
                    <a:lnTo>
                      <a:pt x="132" y="1707"/>
                    </a:lnTo>
                    <a:lnTo>
                      <a:pt x="96" y="1654"/>
                    </a:lnTo>
                    <a:lnTo>
                      <a:pt x="66" y="1598"/>
                    </a:lnTo>
                    <a:lnTo>
                      <a:pt x="41" y="1538"/>
                    </a:lnTo>
                    <a:lnTo>
                      <a:pt x="21" y="1476"/>
                    </a:lnTo>
                    <a:lnTo>
                      <a:pt x="8" y="1411"/>
                    </a:lnTo>
                    <a:lnTo>
                      <a:pt x="1" y="1345"/>
                    </a:lnTo>
                    <a:lnTo>
                      <a:pt x="0" y="1311"/>
                    </a:lnTo>
                    <a:lnTo>
                      <a:pt x="0" y="0"/>
                    </a:lnTo>
                    <a:lnTo>
                      <a:pt x="271" y="0"/>
                    </a:lnTo>
                    <a:lnTo>
                      <a:pt x="271" y="1311"/>
                    </a:lnTo>
                    <a:lnTo>
                      <a:pt x="272" y="1351"/>
                    </a:lnTo>
                    <a:lnTo>
                      <a:pt x="288" y="1427"/>
                    </a:lnTo>
                    <a:lnTo>
                      <a:pt x="317" y="1498"/>
                    </a:lnTo>
                    <a:lnTo>
                      <a:pt x="360" y="1560"/>
                    </a:lnTo>
                    <a:lnTo>
                      <a:pt x="412" y="1614"/>
                    </a:lnTo>
                    <a:lnTo>
                      <a:pt x="475" y="1655"/>
                    </a:lnTo>
                    <a:lnTo>
                      <a:pt x="546" y="1686"/>
                    </a:lnTo>
                    <a:lnTo>
                      <a:pt x="622" y="1701"/>
                    </a:lnTo>
                    <a:lnTo>
                      <a:pt x="662" y="1703"/>
                    </a:lnTo>
                    <a:lnTo>
                      <a:pt x="2012" y="1703"/>
                    </a:lnTo>
                    <a:lnTo>
                      <a:pt x="2012" y="197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82"/>
              <p:cNvSpPr>
                <a:spLocks/>
              </p:cNvSpPr>
              <p:nvPr/>
            </p:nvSpPr>
            <p:spPr bwMode="auto">
              <a:xfrm>
                <a:off x="7253" y="4222"/>
                <a:ext cx="81" cy="81"/>
              </a:xfrm>
              <a:custGeom>
                <a:avLst/>
                <a:gdLst>
                  <a:gd name="T0" fmla="*/ 324 w 648"/>
                  <a:gd name="T1" fmla="*/ 0 h 648"/>
                  <a:gd name="T2" fmla="*/ 358 w 648"/>
                  <a:gd name="T3" fmla="*/ 1 h 648"/>
                  <a:gd name="T4" fmla="*/ 420 w 648"/>
                  <a:gd name="T5" fmla="*/ 14 h 648"/>
                  <a:gd name="T6" fmla="*/ 479 w 648"/>
                  <a:gd name="T7" fmla="*/ 38 h 648"/>
                  <a:gd name="T8" fmla="*/ 531 w 648"/>
                  <a:gd name="T9" fmla="*/ 73 h 648"/>
                  <a:gd name="T10" fmla="*/ 574 w 648"/>
                  <a:gd name="T11" fmla="*/ 117 h 648"/>
                  <a:gd name="T12" fmla="*/ 610 w 648"/>
                  <a:gd name="T13" fmla="*/ 169 h 648"/>
                  <a:gd name="T14" fmla="*/ 634 w 648"/>
                  <a:gd name="T15" fmla="*/ 228 h 648"/>
                  <a:gd name="T16" fmla="*/ 647 w 648"/>
                  <a:gd name="T17" fmla="*/ 290 h 648"/>
                  <a:gd name="T18" fmla="*/ 648 w 648"/>
                  <a:gd name="T19" fmla="*/ 324 h 648"/>
                  <a:gd name="T20" fmla="*/ 647 w 648"/>
                  <a:gd name="T21" fmla="*/ 357 h 648"/>
                  <a:gd name="T22" fmla="*/ 634 w 648"/>
                  <a:gd name="T23" fmla="*/ 420 h 648"/>
                  <a:gd name="T24" fmla="*/ 610 w 648"/>
                  <a:gd name="T25" fmla="*/ 479 h 648"/>
                  <a:gd name="T26" fmla="*/ 574 w 648"/>
                  <a:gd name="T27" fmla="*/ 531 h 648"/>
                  <a:gd name="T28" fmla="*/ 531 w 648"/>
                  <a:gd name="T29" fmla="*/ 574 h 648"/>
                  <a:gd name="T30" fmla="*/ 479 w 648"/>
                  <a:gd name="T31" fmla="*/ 610 h 648"/>
                  <a:gd name="T32" fmla="*/ 420 w 648"/>
                  <a:gd name="T33" fmla="*/ 634 h 648"/>
                  <a:gd name="T34" fmla="*/ 358 w 648"/>
                  <a:gd name="T35" fmla="*/ 647 h 648"/>
                  <a:gd name="T36" fmla="*/ 324 w 648"/>
                  <a:gd name="T37" fmla="*/ 648 h 648"/>
                  <a:gd name="T38" fmla="*/ 291 w 648"/>
                  <a:gd name="T39" fmla="*/ 647 h 648"/>
                  <a:gd name="T40" fmla="*/ 228 w 648"/>
                  <a:gd name="T41" fmla="*/ 634 h 648"/>
                  <a:gd name="T42" fmla="*/ 169 w 648"/>
                  <a:gd name="T43" fmla="*/ 610 h 648"/>
                  <a:gd name="T44" fmla="*/ 118 w 648"/>
                  <a:gd name="T45" fmla="*/ 574 h 648"/>
                  <a:gd name="T46" fmla="*/ 74 w 648"/>
                  <a:gd name="T47" fmla="*/ 531 h 648"/>
                  <a:gd name="T48" fmla="*/ 39 w 648"/>
                  <a:gd name="T49" fmla="*/ 479 h 648"/>
                  <a:gd name="T50" fmla="*/ 14 w 648"/>
                  <a:gd name="T51" fmla="*/ 420 h 648"/>
                  <a:gd name="T52" fmla="*/ 1 w 648"/>
                  <a:gd name="T53" fmla="*/ 357 h 648"/>
                  <a:gd name="T54" fmla="*/ 0 w 648"/>
                  <a:gd name="T55" fmla="*/ 324 h 648"/>
                  <a:gd name="T56" fmla="*/ 1 w 648"/>
                  <a:gd name="T57" fmla="*/ 290 h 648"/>
                  <a:gd name="T58" fmla="*/ 14 w 648"/>
                  <a:gd name="T59" fmla="*/ 228 h 648"/>
                  <a:gd name="T60" fmla="*/ 39 w 648"/>
                  <a:gd name="T61" fmla="*/ 169 h 648"/>
                  <a:gd name="T62" fmla="*/ 74 w 648"/>
                  <a:gd name="T63" fmla="*/ 117 h 648"/>
                  <a:gd name="T64" fmla="*/ 118 w 648"/>
                  <a:gd name="T65" fmla="*/ 73 h 648"/>
                  <a:gd name="T66" fmla="*/ 169 w 648"/>
                  <a:gd name="T67" fmla="*/ 38 h 648"/>
                  <a:gd name="T68" fmla="*/ 228 w 648"/>
                  <a:gd name="T69" fmla="*/ 14 h 648"/>
                  <a:gd name="T70" fmla="*/ 291 w 648"/>
                  <a:gd name="T71" fmla="*/ 1 h 648"/>
                  <a:gd name="T72" fmla="*/ 324 w 648"/>
                  <a:gd name="T73" fmla="*/ 0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8" h="648">
                    <a:moveTo>
                      <a:pt x="324" y="0"/>
                    </a:moveTo>
                    <a:lnTo>
                      <a:pt x="358" y="1"/>
                    </a:lnTo>
                    <a:lnTo>
                      <a:pt x="420" y="14"/>
                    </a:lnTo>
                    <a:lnTo>
                      <a:pt x="479" y="38"/>
                    </a:lnTo>
                    <a:lnTo>
                      <a:pt x="531" y="73"/>
                    </a:lnTo>
                    <a:lnTo>
                      <a:pt x="574" y="117"/>
                    </a:lnTo>
                    <a:lnTo>
                      <a:pt x="610" y="169"/>
                    </a:lnTo>
                    <a:lnTo>
                      <a:pt x="634" y="228"/>
                    </a:lnTo>
                    <a:lnTo>
                      <a:pt x="647" y="290"/>
                    </a:lnTo>
                    <a:lnTo>
                      <a:pt x="648" y="324"/>
                    </a:lnTo>
                    <a:lnTo>
                      <a:pt x="647" y="357"/>
                    </a:lnTo>
                    <a:lnTo>
                      <a:pt x="634" y="420"/>
                    </a:lnTo>
                    <a:lnTo>
                      <a:pt x="610" y="479"/>
                    </a:lnTo>
                    <a:lnTo>
                      <a:pt x="574" y="531"/>
                    </a:lnTo>
                    <a:lnTo>
                      <a:pt x="531" y="574"/>
                    </a:lnTo>
                    <a:lnTo>
                      <a:pt x="479" y="610"/>
                    </a:lnTo>
                    <a:lnTo>
                      <a:pt x="420" y="634"/>
                    </a:lnTo>
                    <a:lnTo>
                      <a:pt x="358" y="647"/>
                    </a:lnTo>
                    <a:lnTo>
                      <a:pt x="324" y="648"/>
                    </a:lnTo>
                    <a:lnTo>
                      <a:pt x="291" y="647"/>
                    </a:lnTo>
                    <a:lnTo>
                      <a:pt x="228" y="634"/>
                    </a:lnTo>
                    <a:lnTo>
                      <a:pt x="169" y="610"/>
                    </a:lnTo>
                    <a:lnTo>
                      <a:pt x="118" y="574"/>
                    </a:lnTo>
                    <a:lnTo>
                      <a:pt x="74" y="531"/>
                    </a:lnTo>
                    <a:lnTo>
                      <a:pt x="39" y="479"/>
                    </a:lnTo>
                    <a:lnTo>
                      <a:pt x="14" y="420"/>
                    </a:lnTo>
                    <a:lnTo>
                      <a:pt x="1" y="357"/>
                    </a:lnTo>
                    <a:lnTo>
                      <a:pt x="0" y="324"/>
                    </a:lnTo>
                    <a:lnTo>
                      <a:pt x="1" y="290"/>
                    </a:lnTo>
                    <a:lnTo>
                      <a:pt x="14" y="228"/>
                    </a:lnTo>
                    <a:lnTo>
                      <a:pt x="39" y="169"/>
                    </a:lnTo>
                    <a:lnTo>
                      <a:pt x="74" y="117"/>
                    </a:lnTo>
                    <a:lnTo>
                      <a:pt x="118" y="73"/>
                    </a:lnTo>
                    <a:lnTo>
                      <a:pt x="169" y="38"/>
                    </a:lnTo>
                    <a:lnTo>
                      <a:pt x="228" y="14"/>
                    </a:lnTo>
                    <a:lnTo>
                      <a:pt x="291" y="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83"/>
              <p:cNvSpPr>
                <a:spLocks noEditPoints="1"/>
              </p:cNvSpPr>
              <p:nvPr/>
            </p:nvSpPr>
            <p:spPr bwMode="auto">
              <a:xfrm>
                <a:off x="7236" y="4205"/>
                <a:ext cx="115" cy="115"/>
              </a:xfrm>
              <a:custGeom>
                <a:avLst/>
                <a:gdLst>
                  <a:gd name="T0" fmla="*/ 438 w 917"/>
                  <a:gd name="T1" fmla="*/ 270 h 918"/>
                  <a:gd name="T2" fmla="*/ 366 w 917"/>
                  <a:gd name="T3" fmla="*/ 292 h 918"/>
                  <a:gd name="T4" fmla="*/ 311 w 917"/>
                  <a:gd name="T5" fmla="*/ 337 h 918"/>
                  <a:gd name="T6" fmla="*/ 277 w 917"/>
                  <a:gd name="T7" fmla="*/ 401 h 918"/>
                  <a:gd name="T8" fmla="*/ 269 w 917"/>
                  <a:gd name="T9" fmla="*/ 459 h 918"/>
                  <a:gd name="T10" fmla="*/ 277 w 917"/>
                  <a:gd name="T11" fmla="*/ 517 h 918"/>
                  <a:gd name="T12" fmla="*/ 311 w 917"/>
                  <a:gd name="T13" fmla="*/ 580 h 918"/>
                  <a:gd name="T14" fmla="*/ 366 w 917"/>
                  <a:gd name="T15" fmla="*/ 626 h 918"/>
                  <a:gd name="T16" fmla="*/ 438 w 917"/>
                  <a:gd name="T17" fmla="*/ 647 h 918"/>
                  <a:gd name="T18" fmla="*/ 479 w 917"/>
                  <a:gd name="T19" fmla="*/ 647 h 918"/>
                  <a:gd name="T20" fmla="*/ 550 w 917"/>
                  <a:gd name="T21" fmla="*/ 626 h 918"/>
                  <a:gd name="T22" fmla="*/ 605 w 917"/>
                  <a:gd name="T23" fmla="*/ 580 h 918"/>
                  <a:gd name="T24" fmla="*/ 640 w 917"/>
                  <a:gd name="T25" fmla="*/ 517 h 918"/>
                  <a:gd name="T26" fmla="*/ 648 w 917"/>
                  <a:gd name="T27" fmla="*/ 459 h 918"/>
                  <a:gd name="T28" fmla="*/ 640 w 917"/>
                  <a:gd name="T29" fmla="*/ 401 h 918"/>
                  <a:gd name="T30" fmla="*/ 605 w 917"/>
                  <a:gd name="T31" fmla="*/ 337 h 918"/>
                  <a:gd name="T32" fmla="*/ 550 w 917"/>
                  <a:gd name="T33" fmla="*/ 292 h 918"/>
                  <a:gd name="T34" fmla="*/ 479 w 917"/>
                  <a:gd name="T35" fmla="*/ 270 h 918"/>
                  <a:gd name="T36" fmla="*/ 458 w 917"/>
                  <a:gd name="T37" fmla="*/ 918 h 918"/>
                  <a:gd name="T38" fmla="*/ 321 w 917"/>
                  <a:gd name="T39" fmla="*/ 899 h 918"/>
                  <a:gd name="T40" fmla="*/ 165 w 917"/>
                  <a:gd name="T41" fmla="*/ 815 h 918"/>
                  <a:gd name="T42" fmla="*/ 53 w 917"/>
                  <a:gd name="T43" fmla="*/ 680 h 918"/>
                  <a:gd name="T44" fmla="*/ 1 w 917"/>
                  <a:gd name="T45" fmla="*/ 506 h 918"/>
                  <a:gd name="T46" fmla="*/ 1 w 917"/>
                  <a:gd name="T47" fmla="*/ 411 h 918"/>
                  <a:gd name="T48" fmla="*/ 53 w 917"/>
                  <a:gd name="T49" fmla="*/ 238 h 918"/>
                  <a:gd name="T50" fmla="*/ 165 w 917"/>
                  <a:gd name="T51" fmla="*/ 103 h 918"/>
                  <a:gd name="T52" fmla="*/ 321 w 917"/>
                  <a:gd name="T53" fmla="*/ 19 h 918"/>
                  <a:gd name="T54" fmla="*/ 458 w 917"/>
                  <a:gd name="T55" fmla="*/ 0 h 918"/>
                  <a:gd name="T56" fmla="*/ 596 w 917"/>
                  <a:gd name="T57" fmla="*/ 19 h 918"/>
                  <a:gd name="T58" fmla="*/ 752 w 917"/>
                  <a:gd name="T59" fmla="*/ 103 h 918"/>
                  <a:gd name="T60" fmla="*/ 863 w 917"/>
                  <a:gd name="T61" fmla="*/ 238 h 918"/>
                  <a:gd name="T62" fmla="*/ 916 w 917"/>
                  <a:gd name="T63" fmla="*/ 411 h 918"/>
                  <a:gd name="T64" fmla="*/ 916 w 917"/>
                  <a:gd name="T65" fmla="*/ 506 h 918"/>
                  <a:gd name="T66" fmla="*/ 863 w 917"/>
                  <a:gd name="T67" fmla="*/ 680 h 918"/>
                  <a:gd name="T68" fmla="*/ 752 w 917"/>
                  <a:gd name="T69" fmla="*/ 815 h 918"/>
                  <a:gd name="T70" fmla="*/ 596 w 917"/>
                  <a:gd name="T71" fmla="*/ 899 h 918"/>
                  <a:gd name="T72" fmla="*/ 458 w 917"/>
                  <a:gd name="T73" fmla="*/ 918 h 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7" h="918">
                    <a:moveTo>
                      <a:pt x="458" y="269"/>
                    </a:moveTo>
                    <a:lnTo>
                      <a:pt x="438" y="270"/>
                    </a:lnTo>
                    <a:lnTo>
                      <a:pt x="401" y="277"/>
                    </a:lnTo>
                    <a:lnTo>
                      <a:pt x="366" y="292"/>
                    </a:lnTo>
                    <a:lnTo>
                      <a:pt x="337" y="312"/>
                    </a:lnTo>
                    <a:lnTo>
                      <a:pt x="311" y="337"/>
                    </a:lnTo>
                    <a:lnTo>
                      <a:pt x="291" y="367"/>
                    </a:lnTo>
                    <a:lnTo>
                      <a:pt x="277" y="401"/>
                    </a:lnTo>
                    <a:lnTo>
                      <a:pt x="270" y="439"/>
                    </a:lnTo>
                    <a:lnTo>
                      <a:pt x="269" y="459"/>
                    </a:lnTo>
                    <a:lnTo>
                      <a:pt x="270" y="479"/>
                    </a:lnTo>
                    <a:lnTo>
                      <a:pt x="277" y="517"/>
                    </a:lnTo>
                    <a:lnTo>
                      <a:pt x="291" y="551"/>
                    </a:lnTo>
                    <a:lnTo>
                      <a:pt x="311" y="580"/>
                    </a:lnTo>
                    <a:lnTo>
                      <a:pt x="337" y="606"/>
                    </a:lnTo>
                    <a:lnTo>
                      <a:pt x="366" y="626"/>
                    </a:lnTo>
                    <a:lnTo>
                      <a:pt x="401" y="640"/>
                    </a:lnTo>
                    <a:lnTo>
                      <a:pt x="438" y="647"/>
                    </a:lnTo>
                    <a:lnTo>
                      <a:pt x="458" y="648"/>
                    </a:lnTo>
                    <a:lnTo>
                      <a:pt x="479" y="647"/>
                    </a:lnTo>
                    <a:lnTo>
                      <a:pt x="516" y="640"/>
                    </a:lnTo>
                    <a:lnTo>
                      <a:pt x="550" y="626"/>
                    </a:lnTo>
                    <a:lnTo>
                      <a:pt x="580" y="606"/>
                    </a:lnTo>
                    <a:lnTo>
                      <a:pt x="605" y="580"/>
                    </a:lnTo>
                    <a:lnTo>
                      <a:pt x="625" y="551"/>
                    </a:lnTo>
                    <a:lnTo>
                      <a:pt x="640" y="517"/>
                    </a:lnTo>
                    <a:lnTo>
                      <a:pt x="647" y="479"/>
                    </a:lnTo>
                    <a:lnTo>
                      <a:pt x="648" y="459"/>
                    </a:lnTo>
                    <a:lnTo>
                      <a:pt x="647" y="439"/>
                    </a:lnTo>
                    <a:lnTo>
                      <a:pt x="640" y="401"/>
                    </a:lnTo>
                    <a:lnTo>
                      <a:pt x="625" y="367"/>
                    </a:lnTo>
                    <a:lnTo>
                      <a:pt x="605" y="337"/>
                    </a:lnTo>
                    <a:lnTo>
                      <a:pt x="580" y="312"/>
                    </a:lnTo>
                    <a:lnTo>
                      <a:pt x="550" y="292"/>
                    </a:lnTo>
                    <a:lnTo>
                      <a:pt x="516" y="277"/>
                    </a:lnTo>
                    <a:lnTo>
                      <a:pt x="479" y="270"/>
                    </a:lnTo>
                    <a:lnTo>
                      <a:pt x="458" y="269"/>
                    </a:lnTo>
                    <a:close/>
                    <a:moveTo>
                      <a:pt x="458" y="918"/>
                    </a:moveTo>
                    <a:lnTo>
                      <a:pt x="411" y="917"/>
                    </a:lnTo>
                    <a:lnTo>
                      <a:pt x="321" y="899"/>
                    </a:lnTo>
                    <a:lnTo>
                      <a:pt x="238" y="864"/>
                    </a:lnTo>
                    <a:lnTo>
                      <a:pt x="165" y="815"/>
                    </a:lnTo>
                    <a:lnTo>
                      <a:pt x="103" y="753"/>
                    </a:lnTo>
                    <a:lnTo>
                      <a:pt x="53" y="680"/>
                    </a:lnTo>
                    <a:lnTo>
                      <a:pt x="19" y="597"/>
                    </a:lnTo>
                    <a:lnTo>
                      <a:pt x="1" y="506"/>
                    </a:lnTo>
                    <a:lnTo>
                      <a:pt x="0" y="459"/>
                    </a:lnTo>
                    <a:lnTo>
                      <a:pt x="1" y="411"/>
                    </a:lnTo>
                    <a:lnTo>
                      <a:pt x="19" y="321"/>
                    </a:lnTo>
                    <a:lnTo>
                      <a:pt x="53" y="238"/>
                    </a:lnTo>
                    <a:lnTo>
                      <a:pt x="103" y="165"/>
                    </a:lnTo>
                    <a:lnTo>
                      <a:pt x="165" y="103"/>
                    </a:lnTo>
                    <a:lnTo>
                      <a:pt x="238" y="53"/>
                    </a:lnTo>
                    <a:lnTo>
                      <a:pt x="321" y="19"/>
                    </a:lnTo>
                    <a:lnTo>
                      <a:pt x="411" y="1"/>
                    </a:lnTo>
                    <a:lnTo>
                      <a:pt x="458" y="0"/>
                    </a:lnTo>
                    <a:lnTo>
                      <a:pt x="506" y="1"/>
                    </a:lnTo>
                    <a:lnTo>
                      <a:pt x="596" y="19"/>
                    </a:lnTo>
                    <a:lnTo>
                      <a:pt x="679" y="53"/>
                    </a:lnTo>
                    <a:lnTo>
                      <a:pt x="752" y="103"/>
                    </a:lnTo>
                    <a:lnTo>
                      <a:pt x="814" y="165"/>
                    </a:lnTo>
                    <a:lnTo>
                      <a:pt x="863" y="238"/>
                    </a:lnTo>
                    <a:lnTo>
                      <a:pt x="898" y="321"/>
                    </a:lnTo>
                    <a:lnTo>
                      <a:pt x="916" y="411"/>
                    </a:lnTo>
                    <a:lnTo>
                      <a:pt x="917" y="459"/>
                    </a:lnTo>
                    <a:lnTo>
                      <a:pt x="916" y="506"/>
                    </a:lnTo>
                    <a:lnTo>
                      <a:pt x="898" y="597"/>
                    </a:lnTo>
                    <a:lnTo>
                      <a:pt x="863" y="680"/>
                    </a:lnTo>
                    <a:lnTo>
                      <a:pt x="814" y="753"/>
                    </a:lnTo>
                    <a:lnTo>
                      <a:pt x="752" y="815"/>
                    </a:lnTo>
                    <a:lnTo>
                      <a:pt x="679" y="864"/>
                    </a:lnTo>
                    <a:lnTo>
                      <a:pt x="596" y="899"/>
                    </a:lnTo>
                    <a:lnTo>
                      <a:pt x="506" y="917"/>
                    </a:lnTo>
                    <a:lnTo>
                      <a:pt x="458" y="91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Rectangle 84"/>
              <p:cNvSpPr>
                <a:spLocks noChangeArrowheads="1"/>
              </p:cNvSpPr>
              <p:nvPr/>
            </p:nvSpPr>
            <p:spPr bwMode="auto">
              <a:xfrm>
                <a:off x="6784" y="4033"/>
                <a:ext cx="34" cy="1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85"/>
              <p:cNvSpPr>
                <a:spLocks noEditPoints="1"/>
              </p:cNvSpPr>
              <p:nvPr/>
            </p:nvSpPr>
            <p:spPr bwMode="auto">
              <a:xfrm>
                <a:off x="6379" y="4084"/>
                <a:ext cx="439" cy="197"/>
              </a:xfrm>
              <a:custGeom>
                <a:avLst/>
                <a:gdLst>
                  <a:gd name="T0" fmla="*/ 3511 w 3511"/>
                  <a:gd name="T1" fmla="*/ 269 h 1581"/>
                  <a:gd name="T2" fmla="*/ 3240 w 3511"/>
                  <a:gd name="T3" fmla="*/ 269 h 1581"/>
                  <a:gd name="T4" fmla="*/ 3240 w 3511"/>
                  <a:gd name="T5" fmla="*/ 0 h 1581"/>
                  <a:gd name="T6" fmla="*/ 3511 w 3511"/>
                  <a:gd name="T7" fmla="*/ 0 h 1581"/>
                  <a:gd name="T8" fmla="*/ 3511 w 3511"/>
                  <a:gd name="T9" fmla="*/ 269 h 1581"/>
                  <a:gd name="T10" fmla="*/ 3511 w 3511"/>
                  <a:gd name="T11" fmla="*/ 811 h 1581"/>
                  <a:gd name="T12" fmla="*/ 3240 w 3511"/>
                  <a:gd name="T13" fmla="*/ 811 h 1581"/>
                  <a:gd name="T14" fmla="*/ 3240 w 3511"/>
                  <a:gd name="T15" fmla="*/ 540 h 1581"/>
                  <a:gd name="T16" fmla="*/ 3511 w 3511"/>
                  <a:gd name="T17" fmla="*/ 540 h 1581"/>
                  <a:gd name="T18" fmla="*/ 3511 w 3511"/>
                  <a:gd name="T19" fmla="*/ 811 h 1581"/>
                  <a:gd name="T20" fmla="*/ 3295 w 3511"/>
                  <a:gd name="T21" fmla="*/ 1391 h 1581"/>
                  <a:gd name="T22" fmla="*/ 3106 w 3511"/>
                  <a:gd name="T23" fmla="*/ 1189 h 1581"/>
                  <a:gd name="T24" fmla="*/ 3125 w 3511"/>
                  <a:gd name="T25" fmla="*/ 1172 h 1581"/>
                  <a:gd name="T26" fmla="*/ 3156 w 3511"/>
                  <a:gd name="T27" fmla="*/ 1134 h 1581"/>
                  <a:gd name="T28" fmla="*/ 3194 w 3511"/>
                  <a:gd name="T29" fmla="*/ 1069 h 1581"/>
                  <a:gd name="T30" fmla="*/ 3214 w 3511"/>
                  <a:gd name="T31" fmla="*/ 1026 h 1581"/>
                  <a:gd name="T32" fmla="*/ 3470 w 3511"/>
                  <a:gd name="T33" fmla="*/ 1108 h 1581"/>
                  <a:gd name="T34" fmla="*/ 3459 w 3511"/>
                  <a:gd name="T35" fmla="*/ 1148 h 1581"/>
                  <a:gd name="T36" fmla="*/ 3425 w 3511"/>
                  <a:gd name="T37" fmla="*/ 1227 h 1581"/>
                  <a:gd name="T38" fmla="*/ 3379 w 3511"/>
                  <a:gd name="T39" fmla="*/ 1301 h 1581"/>
                  <a:gd name="T40" fmla="*/ 3324 w 3511"/>
                  <a:gd name="T41" fmla="*/ 1365 h 1581"/>
                  <a:gd name="T42" fmla="*/ 3295 w 3511"/>
                  <a:gd name="T43" fmla="*/ 1391 h 1581"/>
                  <a:gd name="T44" fmla="*/ 270 w 3511"/>
                  <a:gd name="T45" fmla="*/ 1581 h 1581"/>
                  <a:gd name="T46" fmla="*/ 0 w 3511"/>
                  <a:gd name="T47" fmla="*/ 1581 h 1581"/>
                  <a:gd name="T48" fmla="*/ 0 w 3511"/>
                  <a:gd name="T49" fmla="*/ 1310 h 1581"/>
                  <a:gd name="T50" fmla="*/ 270 w 3511"/>
                  <a:gd name="T51" fmla="*/ 1310 h 1581"/>
                  <a:gd name="T52" fmla="*/ 270 w 3511"/>
                  <a:gd name="T53" fmla="*/ 1581 h 1581"/>
                  <a:gd name="T54" fmla="*/ 810 w 3511"/>
                  <a:gd name="T55" fmla="*/ 1581 h 1581"/>
                  <a:gd name="T56" fmla="*/ 541 w 3511"/>
                  <a:gd name="T57" fmla="*/ 1581 h 1581"/>
                  <a:gd name="T58" fmla="*/ 541 w 3511"/>
                  <a:gd name="T59" fmla="*/ 1310 h 1581"/>
                  <a:gd name="T60" fmla="*/ 810 w 3511"/>
                  <a:gd name="T61" fmla="*/ 1310 h 1581"/>
                  <a:gd name="T62" fmla="*/ 810 w 3511"/>
                  <a:gd name="T63" fmla="*/ 1581 h 1581"/>
                  <a:gd name="T64" fmla="*/ 1351 w 3511"/>
                  <a:gd name="T65" fmla="*/ 1581 h 1581"/>
                  <a:gd name="T66" fmla="*/ 1080 w 3511"/>
                  <a:gd name="T67" fmla="*/ 1581 h 1581"/>
                  <a:gd name="T68" fmla="*/ 1080 w 3511"/>
                  <a:gd name="T69" fmla="*/ 1310 h 1581"/>
                  <a:gd name="T70" fmla="*/ 1351 w 3511"/>
                  <a:gd name="T71" fmla="*/ 1310 h 1581"/>
                  <a:gd name="T72" fmla="*/ 1351 w 3511"/>
                  <a:gd name="T73" fmla="*/ 1581 h 1581"/>
                  <a:gd name="T74" fmla="*/ 1890 w 3511"/>
                  <a:gd name="T75" fmla="*/ 1581 h 1581"/>
                  <a:gd name="T76" fmla="*/ 1620 w 3511"/>
                  <a:gd name="T77" fmla="*/ 1581 h 1581"/>
                  <a:gd name="T78" fmla="*/ 1620 w 3511"/>
                  <a:gd name="T79" fmla="*/ 1310 h 1581"/>
                  <a:gd name="T80" fmla="*/ 1890 w 3511"/>
                  <a:gd name="T81" fmla="*/ 1310 h 1581"/>
                  <a:gd name="T82" fmla="*/ 1890 w 3511"/>
                  <a:gd name="T83" fmla="*/ 1581 h 1581"/>
                  <a:gd name="T84" fmla="*/ 2430 w 3511"/>
                  <a:gd name="T85" fmla="*/ 1581 h 1581"/>
                  <a:gd name="T86" fmla="*/ 2161 w 3511"/>
                  <a:gd name="T87" fmla="*/ 1581 h 1581"/>
                  <a:gd name="T88" fmla="*/ 2161 w 3511"/>
                  <a:gd name="T89" fmla="*/ 1310 h 1581"/>
                  <a:gd name="T90" fmla="*/ 2430 w 3511"/>
                  <a:gd name="T91" fmla="*/ 1310 h 1581"/>
                  <a:gd name="T92" fmla="*/ 2430 w 3511"/>
                  <a:gd name="T93" fmla="*/ 1581 h 1581"/>
                  <a:gd name="T94" fmla="*/ 2849 w 3511"/>
                  <a:gd name="T95" fmla="*/ 1581 h 1581"/>
                  <a:gd name="T96" fmla="*/ 2714 w 3511"/>
                  <a:gd name="T97" fmla="*/ 1581 h 1581"/>
                  <a:gd name="T98" fmla="*/ 2714 w 3511"/>
                  <a:gd name="T99" fmla="*/ 1310 h 1581"/>
                  <a:gd name="T100" fmla="*/ 2849 w 3511"/>
                  <a:gd name="T101" fmla="*/ 1310 h 1581"/>
                  <a:gd name="T102" fmla="*/ 2871 w 3511"/>
                  <a:gd name="T103" fmla="*/ 1310 h 1581"/>
                  <a:gd name="T104" fmla="*/ 2921 w 3511"/>
                  <a:gd name="T105" fmla="*/ 1305 h 1581"/>
                  <a:gd name="T106" fmla="*/ 2944 w 3511"/>
                  <a:gd name="T107" fmla="*/ 1297 h 1581"/>
                  <a:gd name="T108" fmla="*/ 3011 w 3511"/>
                  <a:gd name="T109" fmla="*/ 1553 h 1581"/>
                  <a:gd name="T110" fmla="*/ 2971 w 3511"/>
                  <a:gd name="T111" fmla="*/ 1564 h 1581"/>
                  <a:gd name="T112" fmla="*/ 2890 w 3511"/>
                  <a:gd name="T113" fmla="*/ 1579 h 1581"/>
                  <a:gd name="T114" fmla="*/ 2849 w 3511"/>
                  <a:gd name="T115" fmla="*/ 1581 h 1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511" h="1581">
                    <a:moveTo>
                      <a:pt x="3511" y="269"/>
                    </a:moveTo>
                    <a:lnTo>
                      <a:pt x="3240" y="269"/>
                    </a:lnTo>
                    <a:lnTo>
                      <a:pt x="3240" y="0"/>
                    </a:lnTo>
                    <a:lnTo>
                      <a:pt x="3511" y="0"/>
                    </a:lnTo>
                    <a:lnTo>
                      <a:pt x="3511" y="269"/>
                    </a:lnTo>
                    <a:close/>
                    <a:moveTo>
                      <a:pt x="3511" y="811"/>
                    </a:moveTo>
                    <a:lnTo>
                      <a:pt x="3240" y="811"/>
                    </a:lnTo>
                    <a:lnTo>
                      <a:pt x="3240" y="540"/>
                    </a:lnTo>
                    <a:lnTo>
                      <a:pt x="3511" y="540"/>
                    </a:lnTo>
                    <a:lnTo>
                      <a:pt x="3511" y="811"/>
                    </a:lnTo>
                    <a:close/>
                    <a:moveTo>
                      <a:pt x="3295" y="1391"/>
                    </a:moveTo>
                    <a:lnTo>
                      <a:pt x="3106" y="1189"/>
                    </a:lnTo>
                    <a:lnTo>
                      <a:pt x="3125" y="1172"/>
                    </a:lnTo>
                    <a:lnTo>
                      <a:pt x="3156" y="1134"/>
                    </a:lnTo>
                    <a:lnTo>
                      <a:pt x="3194" y="1069"/>
                    </a:lnTo>
                    <a:lnTo>
                      <a:pt x="3214" y="1026"/>
                    </a:lnTo>
                    <a:lnTo>
                      <a:pt x="3470" y="1108"/>
                    </a:lnTo>
                    <a:lnTo>
                      <a:pt x="3459" y="1148"/>
                    </a:lnTo>
                    <a:lnTo>
                      <a:pt x="3425" y="1227"/>
                    </a:lnTo>
                    <a:lnTo>
                      <a:pt x="3379" y="1301"/>
                    </a:lnTo>
                    <a:lnTo>
                      <a:pt x="3324" y="1365"/>
                    </a:lnTo>
                    <a:lnTo>
                      <a:pt x="3295" y="1391"/>
                    </a:lnTo>
                    <a:close/>
                    <a:moveTo>
                      <a:pt x="270" y="1581"/>
                    </a:moveTo>
                    <a:lnTo>
                      <a:pt x="0" y="1581"/>
                    </a:lnTo>
                    <a:lnTo>
                      <a:pt x="0" y="1310"/>
                    </a:lnTo>
                    <a:lnTo>
                      <a:pt x="270" y="1310"/>
                    </a:lnTo>
                    <a:lnTo>
                      <a:pt x="270" y="1581"/>
                    </a:lnTo>
                    <a:close/>
                    <a:moveTo>
                      <a:pt x="810" y="1581"/>
                    </a:moveTo>
                    <a:lnTo>
                      <a:pt x="541" y="1581"/>
                    </a:lnTo>
                    <a:lnTo>
                      <a:pt x="541" y="1310"/>
                    </a:lnTo>
                    <a:lnTo>
                      <a:pt x="810" y="1310"/>
                    </a:lnTo>
                    <a:lnTo>
                      <a:pt x="810" y="1581"/>
                    </a:lnTo>
                    <a:close/>
                    <a:moveTo>
                      <a:pt x="1351" y="1581"/>
                    </a:moveTo>
                    <a:lnTo>
                      <a:pt x="1080" y="1581"/>
                    </a:lnTo>
                    <a:lnTo>
                      <a:pt x="1080" y="1310"/>
                    </a:lnTo>
                    <a:lnTo>
                      <a:pt x="1351" y="1310"/>
                    </a:lnTo>
                    <a:lnTo>
                      <a:pt x="1351" y="1581"/>
                    </a:lnTo>
                    <a:close/>
                    <a:moveTo>
                      <a:pt x="1890" y="1581"/>
                    </a:moveTo>
                    <a:lnTo>
                      <a:pt x="1620" y="1581"/>
                    </a:lnTo>
                    <a:lnTo>
                      <a:pt x="1620" y="1310"/>
                    </a:lnTo>
                    <a:lnTo>
                      <a:pt x="1890" y="1310"/>
                    </a:lnTo>
                    <a:lnTo>
                      <a:pt x="1890" y="1581"/>
                    </a:lnTo>
                    <a:close/>
                    <a:moveTo>
                      <a:pt x="2430" y="1581"/>
                    </a:moveTo>
                    <a:lnTo>
                      <a:pt x="2161" y="1581"/>
                    </a:lnTo>
                    <a:lnTo>
                      <a:pt x="2161" y="1310"/>
                    </a:lnTo>
                    <a:lnTo>
                      <a:pt x="2430" y="1310"/>
                    </a:lnTo>
                    <a:lnTo>
                      <a:pt x="2430" y="1581"/>
                    </a:lnTo>
                    <a:close/>
                    <a:moveTo>
                      <a:pt x="2849" y="1581"/>
                    </a:moveTo>
                    <a:lnTo>
                      <a:pt x="2714" y="1581"/>
                    </a:lnTo>
                    <a:lnTo>
                      <a:pt x="2714" y="1310"/>
                    </a:lnTo>
                    <a:lnTo>
                      <a:pt x="2849" y="1310"/>
                    </a:lnTo>
                    <a:lnTo>
                      <a:pt x="2871" y="1310"/>
                    </a:lnTo>
                    <a:lnTo>
                      <a:pt x="2921" y="1305"/>
                    </a:lnTo>
                    <a:lnTo>
                      <a:pt x="2944" y="1297"/>
                    </a:lnTo>
                    <a:lnTo>
                      <a:pt x="3011" y="1553"/>
                    </a:lnTo>
                    <a:lnTo>
                      <a:pt x="2971" y="1564"/>
                    </a:lnTo>
                    <a:lnTo>
                      <a:pt x="2890" y="1579"/>
                    </a:lnTo>
                    <a:lnTo>
                      <a:pt x="2849" y="158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Rectangle 86"/>
              <p:cNvSpPr>
                <a:spLocks noChangeArrowheads="1"/>
              </p:cNvSpPr>
              <p:nvPr/>
            </p:nvSpPr>
            <p:spPr bwMode="auto">
              <a:xfrm>
                <a:off x="6328" y="4248"/>
                <a:ext cx="17" cy="33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87"/>
              <p:cNvSpPr>
                <a:spLocks/>
              </p:cNvSpPr>
              <p:nvPr/>
            </p:nvSpPr>
            <p:spPr bwMode="auto">
              <a:xfrm>
                <a:off x="6288" y="4222"/>
                <a:ext cx="81" cy="81"/>
              </a:xfrm>
              <a:custGeom>
                <a:avLst/>
                <a:gdLst>
                  <a:gd name="T0" fmla="*/ 324 w 648"/>
                  <a:gd name="T1" fmla="*/ 0 h 648"/>
                  <a:gd name="T2" fmla="*/ 357 w 648"/>
                  <a:gd name="T3" fmla="*/ 1 h 648"/>
                  <a:gd name="T4" fmla="*/ 421 w 648"/>
                  <a:gd name="T5" fmla="*/ 14 h 648"/>
                  <a:gd name="T6" fmla="*/ 479 w 648"/>
                  <a:gd name="T7" fmla="*/ 38 h 648"/>
                  <a:gd name="T8" fmla="*/ 530 w 648"/>
                  <a:gd name="T9" fmla="*/ 73 h 648"/>
                  <a:gd name="T10" fmla="*/ 575 w 648"/>
                  <a:gd name="T11" fmla="*/ 117 h 648"/>
                  <a:gd name="T12" fmla="*/ 609 w 648"/>
                  <a:gd name="T13" fmla="*/ 169 h 648"/>
                  <a:gd name="T14" fmla="*/ 634 w 648"/>
                  <a:gd name="T15" fmla="*/ 228 h 648"/>
                  <a:gd name="T16" fmla="*/ 647 w 648"/>
                  <a:gd name="T17" fmla="*/ 290 h 648"/>
                  <a:gd name="T18" fmla="*/ 648 w 648"/>
                  <a:gd name="T19" fmla="*/ 324 h 648"/>
                  <a:gd name="T20" fmla="*/ 647 w 648"/>
                  <a:gd name="T21" fmla="*/ 357 h 648"/>
                  <a:gd name="T22" fmla="*/ 634 w 648"/>
                  <a:gd name="T23" fmla="*/ 420 h 648"/>
                  <a:gd name="T24" fmla="*/ 609 w 648"/>
                  <a:gd name="T25" fmla="*/ 479 h 648"/>
                  <a:gd name="T26" fmla="*/ 575 w 648"/>
                  <a:gd name="T27" fmla="*/ 531 h 648"/>
                  <a:gd name="T28" fmla="*/ 530 w 648"/>
                  <a:gd name="T29" fmla="*/ 574 h 648"/>
                  <a:gd name="T30" fmla="*/ 479 w 648"/>
                  <a:gd name="T31" fmla="*/ 610 h 648"/>
                  <a:gd name="T32" fmla="*/ 421 w 648"/>
                  <a:gd name="T33" fmla="*/ 634 h 648"/>
                  <a:gd name="T34" fmla="*/ 357 w 648"/>
                  <a:gd name="T35" fmla="*/ 647 h 648"/>
                  <a:gd name="T36" fmla="*/ 324 w 648"/>
                  <a:gd name="T37" fmla="*/ 648 h 648"/>
                  <a:gd name="T38" fmla="*/ 290 w 648"/>
                  <a:gd name="T39" fmla="*/ 647 h 648"/>
                  <a:gd name="T40" fmla="*/ 228 w 648"/>
                  <a:gd name="T41" fmla="*/ 634 h 648"/>
                  <a:gd name="T42" fmla="*/ 170 w 648"/>
                  <a:gd name="T43" fmla="*/ 610 h 648"/>
                  <a:gd name="T44" fmla="*/ 117 w 648"/>
                  <a:gd name="T45" fmla="*/ 574 h 648"/>
                  <a:gd name="T46" fmla="*/ 74 w 648"/>
                  <a:gd name="T47" fmla="*/ 531 h 648"/>
                  <a:gd name="T48" fmla="*/ 39 w 648"/>
                  <a:gd name="T49" fmla="*/ 479 h 648"/>
                  <a:gd name="T50" fmla="*/ 14 w 648"/>
                  <a:gd name="T51" fmla="*/ 420 h 648"/>
                  <a:gd name="T52" fmla="*/ 1 w 648"/>
                  <a:gd name="T53" fmla="*/ 357 h 648"/>
                  <a:gd name="T54" fmla="*/ 0 w 648"/>
                  <a:gd name="T55" fmla="*/ 324 h 648"/>
                  <a:gd name="T56" fmla="*/ 1 w 648"/>
                  <a:gd name="T57" fmla="*/ 290 h 648"/>
                  <a:gd name="T58" fmla="*/ 14 w 648"/>
                  <a:gd name="T59" fmla="*/ 228 h 648"/>
                  <a:gd name="T60" fmla="*/ 39 w 648"/>
                  <a:gd name="T61" fmla="*/ 169 h 648"/>
                  <a:gd name="T62" fmla="*/ 74 w 648"/>
                  <a:gd name="T63" fmla="*/ 117 h 648"/>
                  <a:gd name="T64" fmla="*/ 117 w 648"/>
                  <a:gd name="T65" fmla="*/ 73 h 648"/>
                  <a:gd name="T66" fmla="*/ 170 w 648"/>
                  <a:gd name="T67" fmla="*/ 38 h 648"/>
                  <a:gd name="T68" fmla="*/ 228 w 648"/>
                  <a:gd name="T69" fmla="*/ 14 h 648"/>
                  <a:gd name="T70" fmla="*/ 290 w 648"/>
                  <a:gd name="T71" fmla="*/ 1 h 648"/>
                  <a:gd name="T72" fmla="*/ 324 w 648"/>
                  <a:gd name="T73" fmla="*/ 0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8" h="648">
                    <a:moveTo>
                      <a:pt x="324" y="0"/>
                    </a:moveTo>
                    <a:lnTo>
                      <a:pt x="357" y="1"/>
                    </a:lnTo>
                    <a:lnTo>
                      <a:pt x="421" y="14"/>
                    </a:lnTo>
                    <a:lnTo>
                      <a:pt x="479" y="38"/>
                    </a:lnTo>
                    <a:lnTo>
                      <a:pt x="530" y="73"/>
                    </a:lnTo>
                    <a:lnTo>
                      <a:pt x="575" y="117"/>
                    </a:lnTo>
                    <a:lnTo>
                      <a:pt x="609" y="169"/>
                    </a:lnTo>
                    <a:lnTo>
                      <a:pt x="634" y="228"/>
                    </a:lnTo>
                    <a:lnTo>
                      <a:pt x="647" y="290"/>
                    </a:lnTo>
                    <a:lnTo>
                      <a:pt x="648" y="324"/>
                    </a:lnTo>
                    <a:lnTo>
                      <a:pt x="647" y="357"/>
                    </a:lnTo>
                    <a:lnTo>
                      <a:pt x="634" y="420"/>
                    </a:lnTo>
                    <a:lnTo>
                      <a:pt x="609" y="479"/>
                    </a:lnTo>
                    <a:lnTo>
                      <a:pt x="575" y="531"/>
                    </a:lnTo>
                    <a:lnTo>
                      <a:pt x="530" y="574"/>
                    </a:lnTo>
                    <a:lnTo>
                      <a:pt x="479" y="610"/>
                    </a:lnTo>
                    <a:lnTo>
                      <a:pt x="421" y="634"/>
                    </a:lnTo>
                    <a:lnTo>
                      <a:pt x="357" y="647"/>
                    </a:lnTo>
                    <a:lnTo>
                      <a:pt x="324" y="648"/>
                    </a:lnTo>
                    <a:lnTo>
                      <a:pt x="290" y="647"/>
                    </a:lnTo>
                    <a:lnTo>
                      <a:pt x="228" y="634"/>
                    </a:lnTo>
                    <a:lnTo>
                      <a:pt x="170" y="610"/>
                    </a:lnTo>
                    <a:lnTo>
                      <a:pt x="117" y="574"/>
                    </a:lnTo>
                    <a:lnTo>
                      <a:pt x="74" y="531"/>
                    </a:lnTo>
                    <a:lnTo>
                      <a:pt x="39" y="479"/>
                    </a:lnTo>
                    <a:lnTo>
                      <a:pt x="14" y="420"/>
                    </a:lnTo>
                    <a:lnTo>
                      <a:pt x="1" y="357"/>
                    </a:lnTo>
                    <a:lnTo>
                      <a:pt x="0" y="324"/>
                    </a:lnTo>
                    <a:lnTo>
                      <a:pt x="1" y="290"/>
                    </a:lnTo>
                    <a:lnTo>
                      <a:pt x="14" y="228"/>
                    </a:lnTo>
                    <a:lnTo>
                      <a:pt x="39" y="169"/>
                    </a:lnTo>
                    <a:lnTo>
                      <a:pt x="74" y="117"/>
                    </a:lnTo>
                    <a:lnTo>
                      <a:pt x="117" y="73"/>
                    </a:lnTo>
                    <a:lnTo>
                      <a:pt x="170" y="38"/>
                    </a:lnTo>
                    <a:lnTo>
                      <a:pt x="228" y="14"/>
                    </a:lnTo>
                    <a:lnTo>
                      <a:pt x="290" y="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88"/>
              <p:cNvSpPr>
                <a:spLocks noEditPoints="1"/>
              </p:cNvSpPr>
              <p:nvPr/>
            </p:nvSpPr>
            <p:spPr bwMode="auto">
              <a:xfrm>
                <a:off x="6271" y="4205"/>
                <a:ext cx="115" cy="115"/>
              </a:xfrm>
              <a:custGeom>
                <a:avLst/>
                <a:gdLst>
                  <a:gd name="T0" fmla="*/ 439 w 918"/>
                  <a:gd name="T1" fmla="*/ 270 h 918"/>
                  <a:gd name="T2" fmla="*/ 368 w 918"/>
                  <a:gd name="T3" fmla="*/ 292 h 918"/>
                  <a:gd name="T4" fmla="*/ 312 w 918"/>
                  <a:gd name="T5" fmla="*/ 337 h 918"/>
                  <a:gd name="T6" fmla="*/ 277 w 918"/>
                  <a:gd name="T7" fmla="*/ 401 h 918"/>
                  <a:gd name="T8" fmla="*/ 270 w 918"/>
                  <a:gd name="T9" fmla="*/ 459 h 918"/>
                  <a:gd name="T10" fmla="*/ 277 w 918"/>
                  <a:gd name="T11" fmla="*/ 517 h 918"/>
                  <a:gd name="T12" fmla="*/ 312 w 918"/>
                  <a:gd name="T13" fmla="*/ 580 h 918"/>
                  <a:gd name="T14" fmla="*/ 368 w 918"/>
                  <a:gd name="T15" fmla="*/ 626 h 918"/>
                  <a:gd name="T16" fmla="*/ 439 w 918"/>
                  <a:gd name="T17" fmla="*/ 647 h 918"/>
                  <a:gd name="T18" fmla="*/ 479 w 918"/>
                  <a:gd name="T19" fmla="*/ 647 h 918"/>
                  <a:gd name="T20" fmla="*/ 551 w 918"/>
                  <a:gd name="T21" fmla="*/ 626 h 918"/>
                  <a:gd name="T22" fmla="*/ 607 w 918"/>
                  <a:gd name="T23" fmla="*/ 580 h 918"/>
                  <a:gd name="T24" fmla="*/ 640 w 918"/>
                  <a:gd name="T25" fmla="*/ 517 h 918"/>
                  <a:gd name="T26" fmla="*/ 648 w 918"/>
                  <a:gd name="T27" fmla="*/ 459 h 918"/>
                  <a:gd name="T28" fmla="*/ 640 w 918"/>
                  <a:gd name="T29" fmla="*/ 401 h 918"/>
                  <a:gd name="T30" fmla="*/ 607 w 918"/>
                  <a:gd name="T31" fmla="*/ 337 h 918"/>
                  <a:gd name="T32" fmla="*/ 551 w 918"/>
                  <a:gd name="T33" fmla="*/ 292 h 918"/>
                  <a:gd name="T34" fmla="*/ 479 w 918"/>
                  <a:gd name="T35" fmla="*/ 270 h 918"/>
                  <a:gd name="T36" fmla="*/ 459 w 918"/>
                  <a:gd name="T37" fmla="*/ 918 h 918"/>
                  <a:gd name="T38" fmla="*/ 321 w 918"/>
                  <a:gd name="T39" fmla="*/ 899 h 918"/>
                  <a:gd name="T40" fmla="*/ 165 w 918"/>
                  <a:gd name="T41" fmla="*/ 815 h 918"/>
                  <a:gd name="T42" fmla="*/ 55 w 918"/>
                  <a:gd name="T43" fmla="*/ 680 h 918"/>
                  <a:gd name="T44" fmla="*/ 2 w 918"/>
                  <a:gd name="T45" fmla="*/ 506 h 918"/>
                  <a:gd name="T46" fmla="*/ 2 w 918"/>
                  <a:gd name="T47" fmla="*/ 411 h 918"/>
                  <a:gd name="T48" fmla="*/ 55 w 918"/>
                  <a:gd name="T49" fmla="*/ 238 h 918"/>
                  <a:gd name="T50" fmla="*/ 165 w 918"/>
                  <a:gd name="T51" fmla="*/ 103 h 918"/>
                  <a:gd name="T52" fmla="*/ 321 w 918"/>
                  <a:gd name="T53" fmla="*/ 19 h 918"/>
                  <a:gd name="T54" fmla="*/ 459 w 918"/>
                  <a:gd name="T55" fmla="*/ 0 h 918"/>
                  <a:gd name="T56" fmla="*/ 597 w 918"/>
                  <a:gd name="T57" fmla="*/ 19 h 918"/>
                  <a:gd name="T58" fmla="*/ 752 w 918"/>
                  <a:gd name="T59" fmla="*/ 103 h 918"/>
                  <a:gd name="T60" fmla="*/ 864 w 918"/>
                  <a:gd name="T61" fmla="*/ 238 h 918"/>
                  <a:gd name="T62" fmla="*/ 916 w 918"/>
                  <a:gd name="T63" fmla="*/ 411 h 918"/>
                  <a:gd name="T64" fmla="*/ 916 w 918"/>
                  <a:gd name="T65" fmla="*/ 506 h 918"/>
                  <a:gd name="T66" fmla="*/ 864 w 918"/>
                  <a:gd name="T67" fmla="*/ 680 h 918"/>
                  <a:gd name="T68" fmla="*/ 752 w 918"/>
                  <a:gd name="T69" fmla="*/ 815 h 918"/>
                  <a:gd name="T70" fmla="*/ 597 w 918"/>
                  <a:gd name="T71" fmla="*/ 899 h 918"/>
                  <a:gd name="T72" fmla="*/ 459 w 918"/>
                  <a:gd name="T73" fmla="*/ 918 h 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8" h="918">
                    <a:moveTo>
                      <a:pt x="459" y="269"/>
                    </a:moveTo>
                    <a:lnTo>
                      <a:pt x="439" y="270"/>
                    </a:lnTo>
                    <a:lnTo>
                      <a:pt x="401" y="277"/>
                    </a:lnTo>
                    <a:lnTo>
                      <a:pt x="368" y="292"/>
                    </a:lnTo>
                    <a:lnTo>
                      <a:pt x="337" y="312"/>
                    </a:lnTo>
                    <a:lnTo>
                      <a:pt x="312" y="337"/>
                    </a:lnTo>
                    <a:lnTo>
                      <a:pt x="292" y="367"/>
                    </a:lnTo>
                    <a:lnTo>
                      <a:pt x="277" y="401"/>
                    </a:lnTo>
                    <a:lnTo>
                      <a:pt x="270" y="439"/>
                    </a:lnTo>
                    <a:lnTo>
                      <a:pt x="270" y="459"/>
                    </a:lnTo>
                    <a:lnTo>
                      <a:pt x="270" y="479"/>
                    </a:lnTo>
                    <a:lnTo>
                      <a:pt x="277" y="517"/>
                    </a:lnTo>
                    <a:lnTo>
                      <a:pt x="292" y="551"/>
                    </a:lnTo>
                    <a:lnTo>
                      <a:pt x="312" y="580"/>
                    </a:lnTo>
                    <a:lnTo>
                      <a:pt x="337" y="606"/>
                    </a:lnTo>
                    <a:lnTo>
                      <a:pt x="368" y="626"/>
                    </a:lnTo>
                    <a:lnTo>
                      <a:pt x="401" y="640"/>
                    </a:lnTo>
                    <a:lnTo>
                      <a:pt x="439" y="647"/>
                    </a:lnTo>
                    <a:lnTo>
                      <a:pt x="459" y="648"/>
                    </a:lnTo>
                    <a:lnTo>
                      <a:pt x="479" y="647"/>
                    </a:lnTo>
                    <a:lnTo>
                      <a:pt x="516" y="640"/>
                    </a:lnTo>
                    <a:lnTo>
                      <a:pt x="551" y="626"/>
                    </a:lnTo>
                    <a:lnTo>
                      <a:pt x="581" y="606"/>
                    </a:lnTo>
                    <a:lnTo>
                      <a:pt x="607" y="580"/>
                    </a:lnTo>
                    <a:lnTo>
                      <a:pt x="626" y="551"/>
                    </a:lnTo>
                    <a:lnTo>
                      <a:pt x="640" y="517"/>
                    </a:lnTo>
                    <a:lnTo>
                      <a:pt x="647" y="479"/>
                    </a:lnTo>
                    <a:lnTo>
                      <a:pt x="648" y="459"/>
                    </a:lnTo>
                    <a:lnTo>
                      <a:pt x="647" y="439"/>
                    </a:lnTo>
                    <a:lnTo>
                      <a:pt x="640" y="401"/>
                    </a:lnTo>
                    <a:lnTo>
                      <a:pt x="626" y="367"/>
                    </a:lnTo>
                    <a:lnTo>
                      <a:pt x="607" y="337"/>
                    </a:lnTo>
                    <a:lnTo>
                      <a:pt x="581" y="312"/>
                    </a:lnTo>
                    <a:lnTo>
                      <a:pt x="551" y="292"/>
                    </a:lnTo>
                    <a:lnTo>
                      <a:pt x="516" y="277"/>
                    </a:lnTo>
                    <a:lnTo>
                      <a:pt x="479" y="270"/>
                    </a:lnTo>
                    <a:lnTo>
                      <a:pt x="459" y="269"/>
                    </a:lnTo>
                    <a:close/>
                    <a:moveTo>
                      <a:pt x="459" y="918"/>
                    </a:moveTo>
                    <a:lnTo>
                      <a:pt x="411" y="917"/>
                    </a:lnTo>
                    <a:lnTo>
                      <a:pt x="321" y="899"/>
                    </a:lnTo>
                    <a:lnTo>
                      <a:pt x="239" y="864"/>
                    </a:lnTo>
                    <a:lnTo>
                      <a:pt x="165" y="815"/>
                    </a:lnTo>
                    <a:lnTo>
                      <a:pt x="103" y="753"/>
                    </a:lnTo>
                    <a:lnTo>
                      <a:pt x="55" y="680"/>
                    </a:lnTo>
                    <a:lnTo>
                      <a:pt x="19" y="597"/>
                    </a:lnTo>
                    <a:lnTo>
                      <a:pt x="2" y="506"/>
                    </a:lnTo>
                    <a:lnTo>
                      <a:pt x="0" y="459"/>
                    </a:lnTo>
                    <a:lnTo>
                      <a:pt x="2" y="411"/>
                    </a:lnTo>
                    <a:lnTo>
                      <a:pt x="19" y="321"/>
                    </a:lnTo>
                    <a:lnTo>
                      <a:pt x="55" y="238"/>
                    </a:lnTo>
                    <a:lnTo>
                      <a:pt x="103" y="165"/>
                    </a:lnTo>
                    <a:lnTo>
                      <a:pt x="165" y="103"/>
                    </a:lnTo>
                    <a:lnTo>
                      <a:pt x="239" y="53"/>
                    </a:lnTo>
                    <a:lnTo>
                      <a:pt x="321" y="19"/>
                    </a:lnTo>
                    <a:lnTo>
                      <a:pt x="411" y="1"/>
                    </a:lnTo>
                    <a:lnTo>
                      <a:pt x="459" y="0"/>
                    </a:lnTo>
                    <a:lnTo>
                      <a:pt x="506" y="1"/>
                    </a:lnTo>
                    <a:lnTo>
                      <a:pt x="597" y="19"/>
                    </a:lnTo>
                    <a:lnTo>
                      <a:pt x="679" y="53"/>
                    </a:lnTo>
                    <a:lnTo>
                      <a:pt x="752" y="103"/>
                    </a:lnTo>
                    <a:lnTo>
                      <a:pt x="815" y="165"/>
                    </a:lnTo>
                    <a:lnTo>
                      <a:pt x="864" y="238"/>
                    </a:lnTo>
                    <a:lnTo>
                      <a:pt x="898" y="321"/>
                    </a:lnTo>
                    <a:lnTo>
                      <a:pt x="916" y="411"/>
                    </a:lnTo>
                    <a:lnTo>
                      <a:pt x="918" y="459"/>
                    </a:lnTo>
                    <a:lnTo>
                      <a:pt x="916" y="506"/>
                    </a:lnTo>
                    <a:lnTo>
                      <a:pt x="898" y="597"/>
                    </a:lnTo>
                    <a:lnTo>
                      <a:pt x="864" y="680"/>
                    </a:lnTo>
                    <a:lnTo>
                      <a:pt x="815" y="753"/>
                    </a:lnTo>
                    <a:lnTo>
                      <a:pt x="752" y="815"/>
                    </a:lnTo>
                    <a:lnTo>
                      <a:pt x="679" y="864"/>
                    </a:lnTo>
                    <a:lnTo>
                      <a:pt x="597" y="899"/>
                    </a:lnTo>
                    <a:lnTo>
                      <a:pt x="506" y="917"/>
                    </a:lnTo>
                    <a:lnTo>
                      <a:pt x="459" y="91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89"/>
              <p:cNvSpPr>
                <a:spLocks/>
              </p:cNvSpPr>
              <p:nvPr/>
            </p:nvSpPr>
            <p:spPr bwMode="auto">
              <a:xfrm>
                <a:off x="6328" y="3280"/>
                <a:ext cx="252" cy="246"/>
              </a:xfrm>
              <a:custGeom>
                <a:avLst/>
                <a:gdLst>
                  <a:gd name="T0" fmla="*/ 2012 w 2012"/>
                  <a:gd name="T1" fmla="*/ 1974 h 1974"/>
                  <a:gd name="T2" fmla="*/ 1742 w 2012"/>
                  <a:gd name="T3" fmla="*/ 1974 h 1974"/>
                  <a:gd name="T4" fmla="*/ 1742 w 2012"/>
                  <a:gd name="T5" fmla="*/ 662 h 1974"/>
                  <a:gd name="T6" fmla="*/ 1740 w 2012"/>
                  <a:gd name="T7" fmla="*/ 623 h 1974"/>
                  <a:gd name="T8" fmla="*/ 1725 w 2012"/>
                  <a:gd name="T9" fmla="*/ 546 h 1974"/>
                  <a:gd name="T10" fmla="*/ 1695 w 2012"/>
                  <a:gd name="T11" fmla="*/ 476 h 1974"/>
                  <a:gd name="T12" fmla="*/ 1652 w 2012"/>
                  <a:gd name="T13" fmla="*/ 413 h 1974"/>
                  <a:gd name="T14" fmla="*/ 1600 w 2012"/>
                  <a:gd name="T15" fmla="*/ 360 h 1974"/>
                  <a:gd name="T16" fmla="*/ 1537 w 2012"/>
                  <a:gd name="T17" fmla="*/ 318 h 1974"/>
                  <a:gd name="T18" fmla="*/ 1467 w 2012"/>
                  <a:gd name="T19" fmla="*/ 287 h 1974"/>
                  <a:gd name="T20" fmla="*/ 1390 w 2012"/>
                  <a:gd name="T21" fmla="*/ 272 h 1974"/>
                  <a:gd name="T22" fmla="*/ 1351 w 2012"/>
                  <a:gd name="T23" fmla="*/ 271 h 1974"/>
                  <a:gd name="T24" fmla="*/ 0 w 2012"/>
                  <a:gd name="T25" fmla="*/ 271 h 1974"/>
                  <a:gd name="T26" fmla="*/ 0 w 2012"/>
                  <a:gd name="T27" fmla="*/ 0 h 1974"/>
                  <a:gd name="T28" fmla="*/ 1351 w 2012"/>
                  <a:gd name="T29" fmla="*/ 0 h 1974"/>
                  <a:gd name="T30" fmla="*/ 1384 w 2012"/>
                  <a:gd name="T31" fmla="*/ 1 h 1974"/>
                  <a:gd name="T32" fmla="*/ 1451 w 2012"/>
                  <a:gd name="T33" fmla="*/ 7 h 1974"/>
                  <a:gd name="T34" fmla="*/ 1516 w 2012"/>
                  <a:gd name="T35" fmla="*/ 21 h 1974"/>
                  <a:gd name="T36" fmla="*/ 1577 w 2012"/>
                  <a:gd name="T37" fmla="*/ 40 h 1974"/>
                  <a:gd name="T38" fmla="*/ 1637 w 2012"/>
                  <a:gd name="T39" fmla="*/ 65 h 1974"/>
                  <a:gd name="T40" fmla="*/ 1693 w 2012"/>
                  <a:gd name="T41" fmla="*/ 97 h 1974"/>
                  <a:gd name="T42" fmla="*/ 1746 w 2012"/>
                  <a:gd name="T43" fmla="*/ 132 h 1974"/>
                  <a:gd name="T44" fmla="*/ 1795 w 2012"/>
                  <a:gd name="T45" fmla="*/ 173 h 1974"/>
                  <a:gd name="T46" fmla="*/ 1840 w 2012"/>
                  <a:gd name="T47" fmla="*/ 217 h 1974"/>
                  <a:gd name="T48" fmla="*/ 1880 w 2012"/>
                  <a:gd name="T49" fmla="*/ 267 h 1974"/>
                  <a:gd name="T50" fmla="*/ 1916 w 2012"/>
                  <a:gd name="T51" fmla="*/ 320 h 1974"/>
                  <a:gd name="T52" fmla="*/ 1947 w 2012"/>
                  <a:gd name="T53" fmla="*/ 375 h 1974"/>
                  <a:gd name="T54" fmla="*/ 1972 w 2012"/>
                  <a:gd name="T55" fmla="*/ 435 h 1974"/>
                  <a:gd name="T56" fmla="*/ 1992 w 2012"/>
                  <a:gd name="T57" fmla="*/ 497 h 1974"/>
                  <a:gd name="T58" fmla="*/ 2005 w 2012"/>
                  <a:gd name="T59" fmla="*/ 562 h 1974"/>
                  <a:gd name="T60" fmla="*/ 2011 w 2012"/>
                  <a:gd name="T61" fmla="*/ 629 h 1974"/>
                  <a:gd name="T62" fmla="*/ 2012 w 2012"/>
                  <a:gd name="T63" fmla="*/ 662 h 1974"/>
                  <a:gd name="T64" fmla="*/ 2012 w 2012"/>
                  <a:gd name="T65" fmla="*/ 1974 h 1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12" h="1974">
                    <a:moveTo>
                      <a:pt x="2012" y="1974"/>
                    </a:moveTo>
                    <a:lnTo>
                      <a:pt x="1742" y="1974"/>
                    </a:lnTo>
                    <a:lnTo>
                      <a:pt x="1742" y="662"/>
                    </a:lnTo>
                    <a:lnTo>
                      <a:pt x="1740" y="623"/>
                    </a:lnTo>
                    <a:lnTo>
                      <a:pt x="1725" y="546"/>
                    </a:lnTo>
                    <a:lnTo>
                      <a:pt x="1695" y="476"/>
                    </a:lnTo>
                    <a:lnTo>
                      <a:pt x="1652" y="413"/>
                    </a:lnTo>
                    <a:lnTo>
                      <a:pt x="1600" y="360"/>
                    </a:lnTo>
                    <a:lnTo>
                      <a:pt x="1537" y="318"/>
                    </a:lnTo>
                    <a:lnTo>
                      <a:pt x="1467" y="287"/>
                    </a:lnTo>
                    <a:lnTo>
                      <a:pt x="1390" y="272"/>
                    </a:lnTo>
                    <a:lnTo>
                      <a:pt x="1351" y="271"/>
                    </a:lnTo>
                    <a:lnTo>
                      <a:pt x="0" y="271"/>
                    </a:lnTo>
                    <a:lnTo>
                      <a:pt x="0" y="0"/>
                    </a:lnTo>
                    <a:lnTo>
                      <a:pt x="1351" y="0"/>
                    </a:lnTo>
                    <a:lnTo>
                      <a:pt x="1384" y="1"/>
                    </a:lnTo>
                    <a:lnTo>
                      <a:pt x="1451" y="7"/>
                    </a:lnTo>
                    <a:lnTo>
                      <a:pt x="1516" y="21"/>
                    </a:lnTo>
                    <a:lnTo>
                      <a:pt x="1577" y="40"/>
                    </a:lnTo>
                    <a:lnTo>
                      <a:pt x="1637" y="65"/>
                    </a:lnTo>
                    <a:lnTo>
                      <a:pt x="1693" y="97"/>
                    </a:lnTo>
                    <a:lnTo>
                      <a:pt x="1746" y="132"/>
                    </a:lnTo>
                    <a:lnTo>
                      <a:pt x="1795" y="173"/>
                    </a:lnTo>
                    <a:lnTo>
                      <a:pt x="1840" y="217"/>
                    </a:lnTo>
                    <a:lnTo>
                      <a:pt x="1880" y="267"/>
                    </a:lnTo>
                    <a:lnTo>
                      <a:pt x="1916" y="320"/>
                    </a:lnTo>
                    <a:lnTo>
                      <a:pt x="1947" y="375"/>
                    </a:lnTo>
                    <a:lnTo>
                      <a:pt x="1972" y="435"/>
                    </a:lnTo>
                    <a:lnTo>
                      <a:pt x="1992" y="497"/>
                    </a:lnTo>
                    <a:lnTo>
                      <a:pt x="2005" y="562"/>
                    </a:lnTo>
                    <a:lnTo>
                      <a:pt x="2011" y="629"/>
                    </a:lnTo>
                    <a:lnTo>
                      <a:pt x="2012" y="662"/>
                    </a:lnTo>
                    <a:lnTo>
                      <a:pt x="2012" y="197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90"/>
              <p:cNvSpPr>
                <a:spLocks/>
              </p:cNvSpPr>
              <p:nvPr/>
            </p:nvSpPr>
            <p:spPr bwMode="auto">
              <a:xfrm>
                <a:off x="6288" y="3256"/>
                <a:ext cx="81" cy="81"/>
              </a:xfrm>
              <a:custGeom>
                <a:avLst/>
                <a:gdLst>
                  <a:gd name="T0" fmla="*/ 324 w 648"/>
                  <a:gd name="T1" fmla="*/ 0 h 649"/>
                  <a:gd name="T2" fmla="*/ 357 w 648"/>
                  <a:gd name="T3" fmla="*/ 1 h 649"/>
                  <a:gd name="T4" fmla="*/ 421 w 648"/>
                  <a:gd name="T5" fmla="*/ 14 h 649"/>
                  <a:gd name="T6" fmla="*/ 479 w 648"/>
                  <a:gd name="T7" fmla="*/ 39 h 649"/>
                  <a:gd name="T8" fmla="*/ 530 w 648"/>
                  <a:gd name="T9" fmla="*/ 74 h 649"/>
                  <a:gd name="T10" fmla="*/ 575 w 648"/>
                  <a:gd name="T11" fmla="*/ 117 h 649"/>
                  <a:gd name="T12" fmla="*/ 609 w 648"/>
                  <a:gd name="T13" fmla="*/ 170 h 649"/>
                  <a:gd name="T14" fmla="*/ 634 w 648"/>
                  <a:gd name="T15" fmla="*/ 228 h 649"/>
                  <a:gd name="T16" fmla="*/ 647 w 648"/>
                  <a:gd name="T17" fmla="*/ 291 h 649"/>
                  <a:gd name="T18" fmla="*/ 648 w 648"/>
                  <a:gd name="T19" fmla="*/ 324 h 649"/>
                  <a:gd name="T20" fmla="*/ 647 w 648"/>
                  <a:gd name="T21" fmla="*/ 358 h 649"/>
                  <a:gd name="T22" fmla="*/ 634 w 648"/>
                  <a:gd name="T23" fmla="*/ 421 h 649"/>
                  <a:gd name="T24" fmla="*/ 609 w 648"/>
                  <a:gd name="T25" fmla="*/ 479 h 649"/>
                  <a:gd name="T26" fmla="*/ 575 w 648"/>
                  <a:gd name="T27" fmla="*/ 531 h 649"/>
                  <a:gd name="T28" fmla="*/ 530 w 648"/>
                  <a:gd name="T29" fmla="*/ 576 h 649"/>
                  <a:gd name="T30" fmla="*/ 479 w 648"/>
                  <a:gd name="T31" fmla="*/ 610 h 649"/>
                  <a:gd name="T32" fmla="*/ 421 w 648"/>
                  <a:gd name="T33" fmla="*/ 634 h 649"/>
                  <a:gd name="T34" fmla="*/ 357 w 648"/>
                  <a:gd name="T35" fmla="*/ 647 h 649"/>
                  <a:gd name="T36" fmla="*/ 324 w 648"/>
                  <a:gd name="T37" fmla="*/ 649 h 649"/>
                  <a:gd name="T38" fmla="*/ 290 w 648"/>
                  <a:gd name="T39" fmla="*/ 647 h 649"/>
                  <a:gd name="T40" fmla="*/ 228 w 648"/>
                  <a:gd name="T41" fmla="*/ 634 h 649"/>
                  <a:gd name="T42" fmla="*/ 170 w 648"/>
                  <a:gd name="T43" fmla="*/ 610 h 649"/>
                  <a:gd name="T44" fmla="*/ 117 w 648"/>
                  <a:gd name="T45" fmla="*/ 576 h 649"/>
                  <a:gd name="T46" fmla="*/ 74 w 648"/>
                  <a:gd name="T47" fmla="*/ 531 h 649"/>
                  <a:gd name="T48" fmla="*/ 39 w 648"/>
                  <a:gd name="T49" fmla="*/ 479 h 649"/>
                  <a:gd name="T50" fmla="*/ 14 w 648"/>
                  <a:gd name="T51" fmla="*/ 421 h 649"/>
                  <a:gd name="T52" fmla="*/ 1 w 648"/>
                  <a:gd name="T53" fmla="*/ 358 h 649"/>
                  <a:gd name="T54" fmla="*/ 0 w 648"/>
                  <a:gd name="T55" fmla="*/ 324 h 649"/>
                  <a:gd name="T56" fmla="*/ 1 w 648"/>
                  <a:gd name="T57" fmla="*/ 291 h 649"/>
                  <a:gd name="T58" fmla="*/ 14 w 648"/>
                  <a:gd name="T59" fmla="*/ 228 h 649"/>
                  <a:gd name="T60" fmla="*/ 39 w 648"/>
                  <a:gd name="T61" fmla="*/ 170 h 649"/>
                  <a:gd name="T62" fmla="*/ 74 w 648"/>
                  <a:gd name="T63" fmla="*/ 117 h 649"/>
                  <a:gd name="T64" fmla="*/ 117 w 648"/>
                  <a:gd name="T65" fmla="*/ 74 h 649"/>
                  <a:gd name="T66" fmla="*/ 170 w 648"/>
                  <a:gd name="T67" fmla="*/ 39 h 649"/>
                  <a:gd name="T68" fmla="*/ 228 w 648"/>
                  <a:gd name="T69" fmla="*/ 14 h 649"/>
                  <a:gd name="T70" fmla="*/ 290 w 648"/>
                  <a:gd name="T71" fmla="*/ 1 h 649"/>
                  <a:gd name="T72" fmla="*/ 324 w 648"/>
                  <a:gd name="T73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8" h="649">
                    <a:moveTo>
                      <a:pt x="324" y="0"/>
                    </a:moveTo>
                    <a:lnTo>
                      <a:pt x="357" y="1"/>
                    </a:lnTo>
                    <a:lnTo>
                      <a:pt x="421" y="14"/>
                    </a:lnTo>
                    <a:lnTo>
                      <a:pt x="479" y="39"/>
                    </a:lnTo>
                    <a:lnTo>
                      <a:pt x="530" y="74"/>
                    </a:lnTo>
                    <a:lnTo>
                      <a:pt x="575" y="117"/>
                    </a:lnTo>
                    <a:lnTo>
                      <a:pt x="609" y="170"/>
                    </a:lnTo>
                    <a:lnTo>
                      <a:pt x="634" y="228"/>
                    </a:lnTo>
                    <a:lnTo>
                      <a:pt x="647" y="291"/>
                    </a:lnTo>
                    <a:lnTo>
                      <a:pt x="648" y="324"/>
                    </a:lnTo>
                    <a:lnTo>
                      <a:pt x="647" y="358"/>
                    </a:lnTo>
                    <a:lnTo>
                      <a:pt x="634" y="421"/>
                    </a:lnTo>
                    <a:lnTo>
                      <a:pt x="609" y="479"/>
                    </a:lnTo>
                    <a:lnTo>
                      <a:pt x="575" y="531"/>
                    </a:lnTo>
                    <a:lnTo>
                      <a:pt x="530" y="576"/>
                    </a:lnTo>
                    <a:lnTo>
                      <a:pt x="479" y="610"/>
                    </a:lnTo>
                    <a:lnTo>
                      <a:pt x="421" y="634"/>
                    </a:lnTo>
                    <a:lnTo>
                      <a:pt x="357" y="647"/>
                    </a:lnTo>
                    <a:lnTo>
                      <a:pt x="324" y="649"/>
                    </a:lnTo>
                    <a:lnTo>
                      <a:pt x="290" y="647"/>
                    </a:lnTo>
                    <a:lnTo>
                      <a:pt x="228" y="634"/>
                    </a:lnTo>
                    <a:lnTo>
                      <a:pt x="170" y="610"/>
                    </a:lnTo>
                    <a:lnTo>
                      <a:pt x="117" y="576"/>
                    </a:lnTo>
                    <a:lnTo>
                      <a:pt x="74" y="531"/>
                    </a:lnTo>
                    <a:lnTo>
                      <a:pt x="39" y="479"/>
                    </a:lnTo>
                    <a:lnTo>
                      <a:pt x="14" y="421"/>
                    </a:lnTo>
                    <a:lnTo>
                      <a:pt x="1" y="358"/>
                    </a:lnTo>
                    <a:lnTo>
                      <a:pt x="0" y="324"/>
                    </a:lnTo>
                    <a:lnTo>
                      <a:pt x="1" y="291"/>
                    </a:lnTo>
                    <a:lnTo>
                      <a:pt x="14" y="228"/>
                    </a:lnTo>
                    <a:lnTo>
                      <a:pt x="39" y="170"/>
                    </a:lnTo>
                    <a:lnTo>
                      <a:pt x="74" y="117"/>
                    </a:lnTo>
                    <a:lnTo>
                      <a:pt x="117" y="74"/>
                    </a:lnTo>
                    <a:lnTo>
                      <a:pt x="170" y="39"/>
                    </a:lnTo>
                    <a:lnTo>
                      <a:pt x="228" y="14"/>
                    </a:lnTo>
                    <a:lnTo>
                      <a:pt x="290" y="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91"/>
              <p:cNvSpPr>
                <a:spLocks noEditPoints="1"/>
              </p:cNvSpPr>
              <p:nvPr/>
            </p:nvSpPr>
            <p:spPr bwMode="auto">
              <a:xfrm>
                <a:off x="6271" y="3239"/>
                <a:ext cx="115" cy="115"/>
              </a:xfrm>
              <a:custGeom>
                <a:avLst/>
                <a:gdLst>
                  <a:gd name="T0" fmla="*/ 439 w 918"/>
                  <a:gd name="T1" fmla="*/ 271 h 919"/>
                  <a:gd name="T2" fmla="*/ 368 w 918"/>
                  <a:gd name="T3" fmla="*/ 292 h 919"/>
                  <a:gd name="T4" fmla="*/ 312 w 918"/>
                  <a:gd name="T5" fmla="*/ 338 h 919"/>
                  <a:gd name="T6" fmla="*/ 277 w 918"/>
                  <a:gd name="T7" fmla="*/ 401 h 919"/>
                  <a:gd name="T8" fmla="*/ 270 w 918"/>
                  <a:gd name="T9" fmla="*/ 459 h 919"/>
                  <a:gd name="T10" fmla="*/ 277 w 918"/>
                  <a:gd name="T11" fmla="*/ 517 h 919"/>
                  <a:gd name="T12" fmla="*/ 312 w 918"/>
                  <a:gd name="T13" fmla="*/ 582 h 919"/>
                  <a:gd name="T14" fmla="*/ 368 w 918"/>
                  <a:gd name="T15" fmla="*/ 626 h 919"/>
                  <a:gd name="T16" fmla="*/ 439 w 918"/>
                  <a:gd name="T17" fmla="*/ 648 h 919"/>
                  <a:gd name="T18" fmla="*/ 479 w 918"/>
                  <a:gd name="T19" fmla="*/ 648 h 919"/>
                  <a:gd name="T20" fmla="*/ 551 w 918"/>
                  <a:gd name="T21" fmla="*/ 626 h 919"/>
                  <a:gd name="T22" fmla="*/ 607 w 918"/>
                  <a:gd name="T23" fmla="*/ 582 h 919"/>
                  <a:gd name="T24" fmla="*/ 640 w 918"/>
                  <a:gd name="T25" fmla="*/ 517 h 919"/>
                  <a:gd name="T26" fmla="*/ 648 w 918"/>
                  <a:gd name="T27" fmla="*/ 459 h 919"/>
                  <a:gd name="T28" fmla="*/ 640 w 918"/>
                  <a:gd name="T29" fmla="*/ 401 h 919"/>
                  <a:gd name="T30" fmla="*/ 607 w 918"/>
                  <a:gd name="T31" fmla="*/ 338 h 919"/>
                  <a:gd name="T32" fmla="*/ 551 w 918"/>
                  <a:gd name="T33" fmla="*/ 292 h 919"/>
                  <a:gd name="T34" fmla="*/ 479 w 918"/>
                  <a:gd name="T35" fmla="*/ 271 h 919"/>
                  <a:gd name="T36" fmla="*/ 459 w 918"/>
                  <a:gd name="T37" fmla="*/ 919 h 919"/>
                  <a:gd name="T38" fmla="*/ 321 w 918"/>
                  <a:gd name="T39" fmla="*/ 899 h 919"/>
                  <a:gd name="T40" fmla="*/ 165 w 918"/>
                  <a:gd name="T41" fmla="*/ 816 h 919"/>
                  <a:gd name="T42" fmla="*/ 55 w 918"/>
                  <a:gd name="T43" fmla="*/ 680 h 919"/>
                  <a:gd name="T44" fmla="*/ 2 w 918"/>
                  <a:gd name="T45" fmla="*/ 507 h 919"/>
                  <a:gd name="T46" fmla="*/ 2 w 918"/>
                  <a:gd name="T47" fmla="*/ 412 h 919"/>
                  <a:gd name="T48" fmla="*/ 55 w 918"/>
                  <a:gd name="T49" fmla="*/ 239 h 919"/>
                  <a:gd name="T50" fmla="*/ 165 w 918"/>
                  <a:gd name="T51" fmla="*/ 103 h 919"/>
                  <a:gd name="T52" fmla="*/ 321 w 918"/>
                  <a:gd name="T53" fmla="*/ 19 h 919"/>
                  <a:gd name="T54" fmla="*/ 459 w 918"/>
                  <a:gd name="T55" fmla="*/ 0 h 919"/>
                  <a:gd name="T56" fmla="*/ 597 w 918"/>
                  <a:gd name="T57" fmla="*/ 19 h 919"/>
                  <a:gd name="T58" fmla="*/ 752 w 918"/>
                  <a:gd name="T59" fmla="*/ 103 h 919"/>
                  <a:gd name="T60" fmla="*/ 864 w 918"/>
                  <a:gd name="T61" fmla="*/ 239 h 919"/>
                  <a:gd name="T62" fmla="*/ 916 w 918"/>
                  <a:gd name="T63" fmla="*/ 412 h 919"/>
                  <a:gd name="T64" fmla="*/ 916 w 918"/>
                  <a:gd name="T65" fmla="*/ 507 h 919"/>
                  <a:gd name="T66" fmla="*/ 864 w 918"/>
                  <a:gd name="T67" fmla="*/ 680 h 919"/>
                  <a:gd name="T68" fmla="*/ 752 w 918"/>
                  <a:gd name="T69" fmla="*/ 816 h 919"/>
                  <a:gd name="T70" fmla="*/ 597 w 918"/>
                  <a:gd name="T71" fmla="*/ 899 h 919"/>
                  <a:gd name="T72" fmla="*/ 459 w 918"/>
                  <a:gd name="T73" fmla="*/ 919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8" h="919">
                    <a:moveTo>
                      <a:pt x="459" y="271"/>
                    </a:moveTo>
                    <a:lnTo>
                      <a:pt x="439" y="271"/>
                    </a:lnTo>
                    <a:lnTo>
                      <a:pt x="401" y="278"/>
                    </a:lnTo>
                    <a:lnTo>
                      <a:pt x="368" y="292"/>
                    </a:lnTo>
                    <a:lnTo>
                      <a:pt x="337" y="312"/>
                    </a:lnTo>
                    <a:lnTo>
                      <a:pt x="312" y="338"/>
                    </a:lnTo>
                    <a:lnTo>
                      <a:pt x="292" y="368"/>
                    </a:lnTo>
                    <a:lnTo>
                      <a:pt x="277" y="401"/>
                    </a:lnTo>
                    <a:lnTo>
                      <a:pt x="270" y="440"/>
                    </a:lnTo>
                    <a:lnTo>
                      <a:pt x="270" y="459"/>
                    </a:lnTo>
                    <a:lnTo>
                      <a:pt x="270" y="479"/>
                    </a:lnTo>
                    <a:lnTo>
                      <a:pt x="277" y="517"/>
                    </a:lnTo>
                    <a:lnTo>
                      <a:pt x="292" y="551"/>
                    </a:lnTo>
                    <a:lnTo>
                      <a:pt x="312" y="582"/>
                    </a:lnTo>
                    <a:lnTo>
                      <a:pt x="337" y="607"/>
                    </a:lnTo>
                    <a:lnTo>
                      <a:pt x="368" y="626"/>
                    </a:lnTo>
                    <a:lnTo>
                      <a:pt x="401" y="641"/>
                    </a:lnTo>
                    <a:lnTo>
                      <a:pt x="439" y="648"/>
                    </a:lnTo>
                    <a:lnTo>
                      <a:pt x="459" y="649"/>
                    </a:lnTo>
                    <a:lnTo>
                      <a:pt x="479" y="648"/>
                    </a:lnTo>
                    <a:lnTo>
                      <a:pt x="516" y="641"/>
                    </a:lnTo>
                    <a:lnTo>
                      <a:pt x="551" y="626"/>
                    </a:lnTo>
                    <a:lnTo>
                      <a:pt x="581" y="607"/>
                    </a:lnTo>
                    <a:lnTo>
                      <a:pt x="607" y="582"/>
                    </a:lnTo>
                    <a:lnTo>
                      <a:pt x="626" y="551"/>
                    </a:lnTo>
                    <a:lnTo>
                      <a:pt x="640" y="517"/>
                    </a:lnTo>
                    <a:lnTo>
                      <a:pt x="647" y="479"/>
                    </a:lnTo>
                    <a:lnTo>
                      <a:pt x="648" y="459"/>
                    </a:lnTo>
                    <a:lnTo>
                      <a:pt x="647" y="440"/>
                    </a:lnTo>
                    <a:lnTo>
                      <a:pt x="640" y="401"/>
                    </a:lnTo>
                    <a:lnTo>
                      <a:pt x="626" y="368"/>
                    </a:lnTo>
                    <a:lnTo>
                      <a:pt x="607" y="338"/>
                    </a:lnTo>
                    <a:lnTo>
                      <a:pt x="581" y="312"/>
                    </a:lnTo>
                    <a:lnTo>
                      <a:pt x="551" y="292"/>
                    </a:lnTo>
                    <a:lnTo>
                      <a:pt x="516" y="278"/>
                    </a:lnTo>
                    <a:lnTo>
                      <a:pt x="479" y="271"/>
                    </a:lnTo>
                    <a:lnTo>
                      <a:pt x="459" y="271"/>
                    </a:lnTo>
                    <a:close/>
                    <a:moveTo>
                      <a:pt x="459" y="919"/>
                    </a:moveTo>
                    <a:lnTo>
                      <a:pt x="411" y="917"/>
                    </a:lnTo>
                    <a:lnTo>
                      <a:pt x="321" y="899"/>
                    </a:lnTo>
                    <a:lnTo>
                      <a:pt x="239" y="865"/>
                    </a:lnTo>
                    <a:lnTo>
                      <a:pt x="165" y="816"/>
                    </a:lnTo>
                    <a:lnTo>
                      <a:pt x="103" y="753"/>
                    </a:lnTo>
                    <a:lnTo>
                      <a:pt x="55" y="680"/>
                    </a:lnTo>
                    <a:lnTo>
                      <a:pt x="19" y="598"/>
                    </a:lnTo>
                    <a:lnTo>
                      <a:pt x="2" y="507"/>
                    </a:lnTo>
                    <a:lnTo>
                      <a:pt x="0" y="459"/>
                    </a:lnTo>
                    <a:lnTo>
                      <a:pt x="2" y="412"/>
                    </a:lnTo>
                    <a:lnTo>
                      <a:pt x="19" y="321"/>
                    </a:lnTo>
                    <a:lnTo>
                      <a:pt x="55" y="239"/>
                    </a:lnTo>
                    <a:lnTo>
                      <a:pt x="103" y="165"/>
                    </a:lnTo>
                    <a:lnTo>
                      <a:pt x="165" y="103"/>
                    </a:lnTo>
                    <a:lnTo>
                      <a:pt x="239" y="55"/>
                    </a:lnTo>
                    <a:lnTo>
                      <a:pt x="321" y="19"/>
                    </a:lnTo>
                    <a:lnTo>
                      <a:pt x="411" y="2"/>
                    </a:lnTo>
                    <a:lnTo>
                      <a:pt x="459" y="0"/>
                    </a:lnTo>
                    <a:lnTo>
                      <a:pt x="506" y="2"/>
                    </a:lnTo>
                    <a:lnTo>
                      <a:pt x="597" y="19"/>
                    </a:lnTo>
                    <a:lnTo>
                      <a:pt x="679" y="55"/>
                    </a:lnTo>
                    <a:lnTo>
                      <a:pt x="752" y="103"/>
                    </a:lnTo>
                    <a:lnTo>
                      <a:pt x="815" y="165"/>
                    </a:lnTo>
                    <a:lnTo>
                      <a:pt x="864" y="239"/>
                    </a:lnTo>
                    <a:lnTo>
                      <a:pt x="898" y="321"/>
                    </a:lnTo>
                    <a:lnTo>
                      <a:pt x="916" y="412"/>
                    </a:lnTo>
                    <a:lnTo>
                      <a:pt x="918" y="459"/>
                    </a:lnTo>
                    <a:lnTo>
                      <a:pt x="916" y="507"/>
                    </a:lnTo>
                    <a:lnTo>
                      <a:pt x="898" y="598"/>
                    </a:lnTo>
                    <a:lnTo>
                      <a:pt x="864" y="680"/>
                    </a:lnTo>
                    <a:lnTo>
                      <a:pt x="815" y="753"/>
                    </a:lnTo>
                    <a:lnTo>
                      <a:pt x="752" y="816"/>
                    </a:lnTo>
                    <a:lnTo>
                      <a:pt x="679" y="865"/>
                    </a:lnTo>
                    <a:lnTo>
                      <a:pt x="597" y="899"/>
                    </a:lnTo>
                    <a:lnTo>
                      <a:pt x="506" y="917"/>
                    </a:lnTo>
                    <a:lnTo>
                      <a:pt x="459" y="9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Rectangle 92"/>
              <p:cNvSpPr>
                <a:spLocks noChangeArrowheads="1"/>
              </p:cNvSpPr>
              <p:nvPr/>
            </p:nvSpPr>
            <p:spPr bwMode="auto">
              <a:xfrm>
                <a:off x="6804" y="3509"/>
                <a:ext cx="34" cy="1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93"/>
              <p:cNvSpPr>
                <a:spLocks noEditPoints="1"/>
              </p:cNvSpPr>
              <p:nvPr/>
            </p:nvSpPr>
            <p:spPr bwMode="auto">
              <a:xfrm>
                <a:off x="6804" y="3278"/>
                <a:ext cx="439" cy="198"/>
              </a:xfrm>
              <a:custGeom>
                <a:avLst/>
                <a:gdLst>
                  <a:gd name="T0" fmla="*/ 1351 w 3511"/>
                  <a:gd name="T1" fmla="*/ 270 h 1581"/>
                  <a:gd name="T2" fmla="*/ 1081 w 3511"/>
                  <a:gd name="T3" fmla="*/ 270 h 1581"/>
                  <a:gd name="T4" fmla="*/ 1081 w 3511"/>
                  <a:gd name="T5" fmla="*/ 0 h 1581"/>
                  <a:gd name="T6" fmla="*/ 1351 w 3511"/>
                  <a:gd name="T7" fmla="*/ 0 h 1581"/>
                  <a:gd name="T8" fmla="*/ 1351 w 3511"/>
                  <a:gd name="T9" fmla="*/ 270 h 1581"/>
                  <a:gd name="T10" fmla="*/ 1891 w 3511"/>
                  <a:gd name="T11" fmla="*/ 270 h 1581"/>
                  <a:gd name="T12" fmla="*/ 1621 w 3511"/>
                  <a:gd name="T13" fmla="*/ 270 h 1581"/>
                  <a:gd name="T14" fmla="*/ 1621 w 3511"/>
                  <a:gd name="T15" fmla="*/ 0 h 1581"/>
                  <a:gd name="T16" fmla="*/ 1891 w 3511"/>
                  <a:gd name="T17" fmla="*/ 0 h 1581"/>
                  <a:gd name="T18" fmla="*/ 1891 w 3511"/>
                  <a:gd name="T19" fmla="*/ 270 h 1581"/>
                  <a:gd name="T20" fmla="*/ 2431 w 3511"/>
                  <a:gd name="T21" fmla="*/ 270 h 1581"/>
                  <a:gd name="T22" fmla="*/ 2161 w 3511"/>
                  <a:gd name="T23" fmla="*/ 270 h 1581"/>
                  <a:gd name="T24" fmla="*/ 2161 w 3511"/>
                  <a:gd name="T25" fmla="*/ 0 h 1581"/>
                  <a:gd name="T26" fmla="*/ 2431 w 3511"/>
                  <a:gd name="T27" fmla="*/ 0 h 1581"/>
                  <a:gd name="T28" fmla="*/ 2431 w 3511"/>
                  <a:gd name="T29" fmla="*/ 270 h 1581"/>
                  <a:gd name="T30" fmla="*/ 2971 w 3511"/>
                  <a:gd name="T31" fmla="*/ 270 h 1581"/>
                  <a:gd name="T32" fmla="*/ 2701 w 3511"/>
                  <a:gd name="T33" fmla="*/ 270 h 1581"/>
                  <a:gd name="T34" fmla="*/ 2701 w 3511"/>
                  <a:gd name="T35" fmla="*/ 0 h 1581"/>
                  <a:gd name="T36" fmla="*/ 2971 w 3511"/>
                  <a:gd name="T37" fmla="*/ 0 h 1581"/>
                  <a:gd name="T38" fmla="*/ 2971 w 3511"/>
                  <a:gd name="T39" fmla="*/ 270 h 1581"/>
                  <a:gd name="T40" fmla="*/ 3511 w 3511"/>
                  <a:gd name="T41" fmla="*/ 270 h 1581"/>
                  <a:gd name="T42" fmla="*/ 3241 w 3511"/>
                  <a:gd name="T43" fmla="*/ 270 h 1581"/>
                  <a:gd name="T44" fmla="*/ 3241 w 3511"/>
                  <a:gd name="T45" fmla="*/ 0 h 1581"/>
                  <a:gd name="T46" fmla="*/ 3511 w 3511"/>
                  <a:gd name="T47" fmla="*/ 0 h 1581"/>
                  <a:gd name="T48" fmla="*/ 3511 w 3511"/>
                  <a:gd name="T49" fmla="*/ 270 h 1581"/>
                  <a:gd name="T50" fmla="*/ 567 w 3511"/>
                  <a:gd name="T51" fmla="*/ 284 h 1581"/>
                  <a:gd name="T52" fmla="*/ 501 w 3511"/>
                  <a:gd name="T53" fmla="*/ 27 h 1581"/>
                  <a:gd name="T54" fmla="*/ 541 w 3511"/>
                  <a:gd name="T55" fmla="*/ 18 h 1581"/>
                  <a:gd name="T56" fmla="*/ 622 w 3511"/>
                  <a:gd name="T57" fmla="*/ 13 h 1581"/>
                  <a:gd name="T58" fmla="*/ 663 w 3511"/>
                  <a:gd name="T59" fmla="*/ 13 h 1581"/>
                  <a:gd name="T60" fmla="*/ 797 w 3511"/>
                  <a:gd name="T61" fmla="*/ 13 h 1581"/>
                  <a:gd name="T62" fmla="*/ 797 w 3511"/>
                  <a:gd name="T63" fmla="*/ 284 h 1581"/>
                  <a:gd name="T64" fmla="*/ 663 w 3511"/>
                  <a:gd name="T65" fmla="*/ 284 h 1581"/>
                  <a:gd name="T66" fmla="*/ 652 w 3511"/>
                  <a:gd name="T67" fmla="*/ 279 h 1581"/>
                  <a:gd name="T68" fmla="*/ 631 w 3511"/>
                  <a:gd name="T69" fmla="*/ 274 h 1581"/>
                  <a:gd name="T70" fmla="*/ 597 w 3511"/>
                  <a:gd name="T71" fmla="*/ 275 h 1581"/>
                  <a:gd name="T72" fmla="*/ 567 w 3511"/>
                  <a:gd name="T73" fmla="*/ 284 h 1581"/>
                  <a:gd name="T74" fmla="*/ 298 w 3511"/>
                  <a:gd name="T75" fmla="*/ 554 h 1581"/>
                  <a:gd name="T76" fmla="*/ 41 w 3511"/>
                  <a:gd name="T77" fmla="*/ 473 h 1581"/>
                  <a:gd name="T78" fmla="*/ 53 w 3511"/>
                  <a:gd name="T79" fmla="*/ 433 h 1581"/>
                  <a:gd name="T80" fmla="*/ 86 w 3511"/>
                  <a:gd name="T81" fmla="*/ 357 h 1581"/>
                  <a:gd name="T82" fmla="*/ 132 w 3511"/>
                  <a:gd name="T83" fmla="*/ 286 h 1581"/>
                  <a:gd name="T84" fmla="*/ 187 w 3511"/>
                  <a:gd name="T85" fmla="*/ 220 h 1581"/>
                  <a:gd name="T86" fmla="*/ 217 w 3511"/>
                  <a:gd name="T87" fmla="*/ 189 h 1581"/>
                  <a:gd name="T88" fmla="*/ 405 w 3511"/>
                  <a:gd name="T89" fmla="*/ 391 h 1581"/>
                  <a:gd name="T90" fmla="*/ 386 w 3511"/>
                  <a:gd name="T91" fmla="*/ 404 h 1581"/>
                  <a:gd name="T92" fmla="*/ 351 w 3511"/>
                  <a:gd name="T93" fmla="*/ 437 h 1581"/>
                  <a:gd name="T94" fmla="*/ 323 w 3511"/>
                  <a:gd name="T95" fmla="*/ 480 h 1581"/>
                  <a:gd name="T96" fmla="*/ 303 w 3511"/>
                  <a:gd name="T97" fmla="*/ 528 h 1581"/>
                  <a:gd name="T98" fmla="*/ 298 w 3511"/>
                  <a:gd name="T99" fmla="*/ 554 h 1581"/>
                  <a:gd name="T100" fmla="*/ 271 w 3511"/>
                  <a:gd name="T101" fmla="*/ 1040 h 1581"/>
                  <a:gd name="T102" fmla="*/ 0 w 3511"/>
                  <a:gd name="T103" fmla="*/ 1040 h 1581"/>
                  <a:gd name="T104" fmla="*/ 0 w 3511"/>
                  <a:gd name="T105" fmla="*/ 771 h 1581"/>
                  <a:gd name="T106" fmla="*/ 271 w 3511"/>
                  <a:gd name="T107" fmla="*/ 771 h 1581"/>
                  <a:gd name="T108" fmla="*/ 271 w 3511"/>
                  <a:gd name="T109" fmla="*/ 1040 h 1581"/>
                  <a:gd name="T110" fmla="*/ 271 w 3511"/>
                  <a:gd name="T111" fmla="*/ 1581 h 1581"/>
                  <a:gd name="T112" fmla="*/ 0 w 3511"/>
                  <a:gd name="T113" fmla="*/ 1581 h 1581"/>
                  <a:gd name="T114" fmla="*/ 0 w 3511"/>
                  <a:gd name="T115" fmla="*/ 1311 h 1581"/>
                  <a:gd name="T116" fmla="*/ 271 w 3511"/>
                  <a:gd name="T117" fmla="*/ 1311 h 1581"/>
                  <a:gd name="T118" fmla="*/ 271 w 3511"/>
                  <a:gd name="T119" fmla="*/ 1581 h 1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511" h="1581">
                    <a:moveTo>
                      <a:pt x="1351" y="270"/>
                    </a:moveTo>
                    <a:lnTo>
                      <a:pt x="1081" y="270"/>
                    </a:lnTo>
                    <a:lnTo>
                      <a:pt x="1081" y="0"/>
                    </a:lnTo>
                    <a:lnTo>
                      <a:pt x="1351" y="0"/>
                    </a:lnTo>
                    <a:lnTo>
                      <a:pt x="1351" y="270"/>
                    </a:lnTo>
                    <a:close/>
                    <a:moveTo>
                      <a:pt x="1891" y="270"/>
                    </a:moveTo>
                    <a:lnTo>
                      <a:pt x="1621" y="270"/>
                    </a:lnTo>
                    <a:lnTo>
                      <a:pt x="1621" y="0"/>
                    </a:lnTo>
                    <a:lnTo>
                      <a:pt x="1891" y="0"/>
                    </a:lnTo>
                    <a:lnTo>
                      <a:pt x="1891" y="270"/>
                    </a:lnTo>
                    <a:close/>
                    <a:moveTo>
                      <a:pt x="2431" y="270"/>
                    </a:moveTo>
                    <a:lnTo>
                      <a:pt x="2161" y="270"/>
                    </a:lnTo>
                    <a:lnTo>
                      <a:pt x="2161" y="0"/>
                    </a:lnTo>
                    <a:lnTo>
                      <a:pt x="2431" y="0"/>
                    </a:lnTo>
                    <a:lnTo>
                      <a:pt x="2431" y="270"/>
                    </a:lnTo>
                    <a:close/>
                    <a:moveTo>
                      <a:pt x="2971" y="270"/>
                    </a:moveTo>
                    <a:lnTo>
                      <a:pt x="2701" y="270"/>
                    </a:lnTo>
                    <a:lnTo>
                      <a:pt x="2701" y="0"/>
                    </a:lnTo>
                    <a:lnTo>
                      <a:pt x="2971" y="0"/>
                    </a:lnTo>
                    <a:lnTo>
                      <a:pt x="2971" y="270"/>
                    </a:lnTo>
                    <a:close/>
                    <a:moveTo>
                      <a:pt x="3511" y="270"/>
                    </a:moveTo>
                    <a:lnTo>
                      <a:pt x="3241" y="270"/>
                    </a:lnTo>
                    <a:lnTo>
                      <a:pt x="3241" y="0"/>
                    </a:lnTo>
                    <a:lnTo>
                      <a:pt x="3511" y="0"/>
                    </a:lnTo>
                    <a:lnTo>
                      <a:pt x="3511" y="270"/>
                    </a:lnTo>
                    <a:close/>
                    <a:moveTo>
                      <a:pt x="567" y="284"/>
                    </a:moveTo>
                    <a:lnTo>
                      <a:pt x="501" y="27"/>
                    </a:lnTo>
                    <a:lnTo>
                      <a:pt x="541" y="18"/>
                    </a:lnTo>
                    <a:lnTo>
                      <a:pt x="622" y="13"/>
                    </a:lnTo>
                    <a:lnTo>
                      <a:pt x="663" y="13"/>
                    </a:lnTo>
                    <a:lnTo>
                      <a:pt x="797" y="13"/>
                    </a:lnTo>
                    <a:lnTo>
                      <a:pt x="797" y="284"/>
                    </a:lnTo>
                    <a:lnTo>
                      <a:pt x="663" y="284"/>
                    </a:lnTo>
                    <a:lnTo>
                      <a:pt x="652" y="279"/>
                    </a:lnTo>
                    <a:lnTo>
                      <a:pt x="631" y="274"/>
                    </a:lnTo>
                    <a:lnTo>
                      <a:pt x="597" y="275"/>
                    </a:lnTo>
                    <a:lnTo>
                      <a:pt x="567" y="284"/>
                    </a:lnTo>
                    <a:close/>
                    <a:moveTo>
                      <a:pt x="298" y="554"/>
                    </a:moveTo>
                    <a:lnTo>
                      <a:pt x="41" y="473"/>
                    </a:lnTo>
                    <a:lnTo>
                      <a:pt x="53" y="433"/>
                    </a:lnTo>
                    <a:lnTo>
                      <a:pt x="86" y="357"/>
                    </a:lnTo>
                    <a:lnTo>
                      <a:pt x="132" y="286"/>
                    </a:lnTo>
                    <a:lnTo>
                      <a:pt x="187" y="220"/>
                    </a:lnTo>
                    <a:lnTo>
                      <a:pt x="217" y="189"/>
                    </a:lnTo>
                    <a:lnTo>
                      <a:pt x="405" y="391"/>
                    </a:lnTo>
                    <a:lnTo>
                      <a:pt x="386" y="404"/>
                    </a:lnTo>
                    <a:lnTo>
                      <a:pt x="351" y="437"/>
                    </a:lnTo>
                    <a:lnTo>
                      <a:pt x="323" y="480"/>
                    </a:lnTo>
                    <a:lnTo>
                      <a:pt x="303" y="528"/>
                    </a:lnTo>
                    <a:lnTo>
                      <a:pt x="298" y="554"/>
                    </a:lnTo>
                    <a:close/>
                    <a:moveTo>
                      <a:pt x="271" y="1040"/>
                    </a:moveTo>
                    <a:lnTo>
                      <a:pt x="0" y="1040"/>
                    </a:lnTo>
                    <a:lnTo>
                      <a:pt x="0" y="771"/>
                    </a:lnTo>
                    <a:lnTo>
                      <a:pt x="271" y="771"/>
                    </a:lnTo>
                    <a:lnTo>
                      <a:pt x="271" y="1040"/>
                    </a:lnTo>
                    <a:close/>
                    <a:moveTo>
                      <a:pt x="271" y="1581"/>
                    </a:moveTo>
                    <a:lnTo>
                      <a:pt x="0" y="1581"/>
                    </a:lnTo>
                    <a:lnTo>
                      <a:pt x="0" y="1311"/>
                    </a:lnTo>
                    <a:lnTo>
                      <a:pt x="271" y="1311"/>
                    </a:lnTo>
                    <a:lnTo>
                      <a:pt x="271" y="158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Rectangle 94"/>
              <p:cNvSpPr>
                <a:spLocks noChangeArrowheads="1"/>
              </p:cNvSpPr>
              <p:nvPr/>
            </p:nvSpPr>
            <p:spPr bwMode="auto">
              <a:xfrm>
                <a:off x="7277" y="3278"/>
                <a:ext cx="17" cy="34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95"/>
              <p:cNvSpPr>
                <a:spLocks/>
              </p:cNvSpPr>
              <p:nvPr/>
            </p:nvSpPr>
            <p:spPr bwMode="auto">
              <a:xfrm>
                <a:off x="7253" y="3256"/>
                <a:ext cx="81" cy="81"/>
              </a:xfrm>
              <a:custGeom>
                <a:avLst/>
                <a:gdLst>
                  <a:gd name="T0" fmla="*/ 324 w 648"/>
                  <a:gd name="T1" fmla="*/ 0 h 649"/>
                  <a:gd name="T2" fmla="*/ 358 w 648"/>
                  <a:gd name="T3" fmla="*/ 1 h 649"/>
                  <a:gd name="T4" fmla="*/ 420 w 648"/>
                  <a:gd name="T5" fmla="*/ 14 h 649"/>
                  <a:gd name="T6" fmla="*/ 479 w 648"/>
                  <a:gd name="T7" fmla="*/ 39 h 649"/>
                  <a:gd name="T8" fmla="*/ 531 w 648"/>
                  <a:gd name="T9" fmla="*/ 74 h 649"/>
                  <a:gd name="T10" fmla="*/ 574 w 648"/>
                  <a:gd name="T11" fmla="*/ 117 h 649"/>
                  <a:gd name="T12" fmla="*/ 610 w 648"/>
                  <a:gd name="T13" fmla="*/ 170 h 649"/>
                  <a:gd name="T14" fmla="*/ 634 w 648"/>
                  <a:gd name="T15" fmla="*/ 228 h 649"/>
                  <a:gd name="T16" fmla="*/ 647 w 648"/>
                  <a:gd name="T17" fmla="*/ 291 h 649"/>
                  <a:gd name="T18" fmla="*/ 648 w 648"/>
                  <a:gd name="T19" fmla="*/ 324 h 649"/>
                  <a:gd name="T20" fmla="*/ 647 w 648"/>
                  <a:gd name="T21" fmla="*/ 358 h 649"/>
                  <a:gd name="T22" fmla="*/ 634 w 648"/>
                  <a:gd name="T23" fmla="*/ 421 h 649"/>
                  <a:gd name="T24" fmla="*/ 610 w 648"/>
                  <a:gd name="T25" fmla="*/ 479 h 649"/>
                  <a:gd name="T26" fmla="*/ 574 w 648"/>
                  <a:gd name="T27" fmla="*/ 531 h 649"/>
                  <a:gd name="T28" fmla="*/ 531 w 648"/>
                  <a:gd name="T29" fmla="*/ 576 h 649"/>
                  <a:gd name="T30" fmla="*/ 479 w 648"/>
                  <a:gd name="T31" fmla="*/ 610 h 649"/>
                  <a:gd name="T32" fmla="*/ 420 w 648"/>
                  <a:gd name="T33" fmla="*/ 634 h 649"/>
                  <a:gd name="T34" fmla="*/ 358 w 648"/>
                  <a:gd name="T35" fmla="*/ 647 h 649"/>
                  <a:gd name="T36" fmla="*/ 324 w 648"/>
                  <a:gd name="T37" fmla="*/ 649 h 649"/>
                  <a:gd name="T38" fmla="*/ 291 w 648"/>
                  <a:gd name="T39" fmla="*/ 647 h 649"/>
                  <a:gd name="T40" fmla="*/ 228 w 648"/>
                  <a:gd name="T41" fmla="*/ 634 h 649"/>
                  <a:gd name="T42" fmla="*/ 169 w 648"/>
                  <a:gd name="T43" fmla="*/ 610 h 649"/>
                  <a:gd name="T44" fmla="*/ 118 w 648"/>
                  <a:gd name="T45" fmla="*/ 576 h 649"/>
                  <a:gd name="T46" fmla="*/ 74 w 648"/>
                  <a:gd name="T47" fmla="*/ 531 h 649"/>
                  <a:gd name="T48" fmla="*/ 39 w 648"/>
                  <a:gd name="T49" fmla="*/ 479 h 649"/>
                  <a:gd name="T50" fmla="*/ 14 w 648"/>
                  <a:gd name="T51" fmla="*/ 421 h 649"/>
                  <a:gd name="T52" fmla="*/ 1 w 648"/>
                  <a:gd name="T53" fmla="*/ 358 h 649"/>
                  <a:gd name="T54" fmla="*/ 0 w 648"/>
                  <a:gd name="T55" fmla="*/ 324 h 649"/>
                  <a:gd name="T56" fmla="*/ 1 w 648"/>
                  <a:gd name="T57" fmla="*/ 291 h 649"/>
                  <a:gd name="T58" fmla="*/ 14 w 648"/>
                  <a:gd name="T59" fmla="*/ 228 h 649"/>
                  <a:gd name="T60" fmla="*/ 39 w 648"/>
                  <a:gd name="T61" fmla="*/ 170 h 649"/>
                  <a:gd name="T62" fmla="*/ 74 w 648"/>
                  <a:gd name="T63" fmla="*/ 117 h 649"/>
                  <a:gd name="T64" fmla="*/ 118 w 648"/>
                  <a:gd name="T65" fmla="*/ 74 h 649"/>
                  <a:gd name="T66" fmla="*/ 169 w 648"/>
                  <a:gd name="T67" fmla="*/ 39 h 649"/>
                  <a:gd name="T68" fmla="*/ 228 w 648"/>
                  <a:gd name="T69" fmla="*/ 14 h 649"/>
                  <a:gd name="T70" fmla="*/ 291 w 648"/>
                  <a:gd name="T71" fmla="*/ 1 h 649"/>
                  <a:gd name="T72" fmla="*/ 324 w 648"/>
                  <a:gd name="T73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8" h="649">
                    <a:moveTo>
                      <a:pt x="324" y="0"/>
                    </a:moveTo>
                    <a:lnTo>
                      <a:pt x="358" y="1"/>
                    </a:lnTo>
                    <a:lnTo>
                      <a:pt x="420" y="14"/>
                    </a:lnTo>
                    <a:lnTo>
                      <a:pt x="479" y="39"/>
                    </a:lnTo>
                    <a:lnTo>
                      <a:pt x="531" y="74"/>
                    </a:lnTo>
                    <a:lnTo>
                      <a:pt x="574" y="117"/>
                    </a:lnTo>
                    <a:lnTo>
                      <a:pt x="610" y="170"/>
                    </a:lnTo>
                    <a:lnTo>
                      <a:pt x="634" y="228"/>
                    </a:lnTo>
                    <a:lnTo>
                      <a:pt x="647" y="291"/>
                    </a:lnTo>
                    <a:lnTo>
                      <a:pt x="648" y="324"/>
                    </a:lnTo>
                    <a:lnTo>
                      <a:pt x="647" y="358"/>
                    </a:lnTo>
                    <a:lnTo>
                      <a:pt x="634" y="421"/>
                    </a:lnTo>
                    <a:lnTo>
                      <a:pt x="610" y="479"/>
                    </a:lnTo>
                    <a:lnTo>
                      <a:pt x="574" y="531"/>
                    </a:lnTo>
                    <a:lnTo>
                      <a:pt x="531" y="576"/>
                    </a:lnTo>
                    <a:lnTo>
                      <a:pt x="479" y="610"/>
                    </a:lnTo>
                    <a:lnTo>
                      <a:pt x="420" y="634"/>
                    </a:lnTo>
                    <a:lnTo>
                      <a:pt x="358" y="647"/>
                    </a:lnTo>
                    <a:lnTo>
                      <a:pt x="324" y="649"/>
                    </a:lnTo>
                    <a:lnTo>
                      <a:pt x="291" y="647"/>
                    </a:lnTo>
                    <a:lnTo>
                      <a:pt x="228" y="634"/>
                    </a:lnTo>
                    <a:lnTo>
                      <a:pt x="169" y="610"/>
                    </a:lnTo>
                    <a:lnTo>
                      <a:pt x="118" y="576"/>
                    </a:lnTo>
                    <a:lnTo>
                      <a:pt x="74" y="531"/>
                    </a:lnTo>
                    <a:lnTo>
                      <a:pt x="39" y="479"/>
                    </a:lnTo>
                    <a:lnTo>
                      <a:pt x="14" y="421"/>
                    </a:lnTo>
                    <a:lnTo>
                      <a:pt x="1" y="358"/>
                    </a:lnTo>
                    <a:lnTo>
                      <a:pt x="0" y="324"/>
                    </a:lnTo>
                    <a:lnTo>
                      <a:pt x="1" y="291"/>
                    </a:lnTo>
                    <a:lnTo>
                      <a:pt x="14" y="228"/>
                    </a:lnTo>
                    <a:lnTo>
                      <a:pt x="39" y="170"/>
                    </a:lnTo>
                    <a:lnTo>
                      <a:pt x="74" y="117"/>
                    </a:lnTo>
                    <a:lnTo>
                      <a:pt x="118" y="74"/>
                    </a:lnTo>
                    <a:lnTo>
                      <a:pt x="169" y="39"/>
                    </a:lnTo>
                    <a:lnTo>
                      <a:pt x="228" y="14"/>
                    </a:lnTo>
                    <a:lnTo>
                      <a:pt x="291" y="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96"/>
              <p:cNvSpPr>
                <a:spLocks noEditPoints="1"/>
              </p:cNvSpPr>
              <p:nvPr/>
            </p:nvSpPr>
            <p:spPr bwMode="auto">
              <a:xfrm>
                <a:off x="7236" y="3239"/>
                <a:ext cx="115" cy="115"/>
              </a:xfrm>
              <a:custGeom>
                <a:avLst/>
                <a:gdLst>
                  <a:gd name="T0" fmla="*/ 438 w 917"/>
                  <a:gd name="T1" fmla="*/ 271 h 919"/>
                  <a:gd name="T2" fmla="*/ 366 w 917"/>
                  <a:gd name="T3" fmla="*/ 292 h 919"/>
                  <a:gd name="T4" fmla="*/ 311 w 917"/>
                  <a:gd name="T5" fmla="*/ 338 h 919"/>
                  <a:gd name="T6" fmla="*/ 277 w 917"/>
                  <a:gd name="T7" fmla="*/ 401 h 919"/>
                  <a:gd name="T8" fmla="*/ 269 w 917"/>
                  <a:gd name="T9" fmla="*/ 459 h 919"/>
                  <a:gd name="T10" fmla="*/ 277 w 917"/>
                  <a:gd name="T11" fmla="*/ 517 h 919"/>
                  <a:gd name="T12" fmla="*/ 311 w 917"/>
                  <a:gd name="T13" fmla="*/ 582 h 919"/>
                  <a:gd name="T14" fmla="*/ 366 w 917"/>
                  <a:gd name="T15" fmla="*/ 626 h 919"/>
                  <a:gd name="T16" fmla="*/ 438 w 917"/>
                  <a:gd name="T17" fmla="*/ 648 h 919"/>
                  <a:gd name="T18" fmla="*/ 479 w 917"/>
                  <a:gd name="T19" fmla="*/ 648 h 919"/>
                  <a:gd name="T20" fmla="*/ 550 w 917"/>
                  <a:gd name="T21" fmla="*/ 626 h 919"/>
                  <a:gd name="T22" fmla="*/ 605 w 917"/>
                  <a:gd name="T23" fmla="*/ 582 h 919"/>
                  <a:gd name="T24" fmla="*/ 640 w 917"/>
                  <a:gd name="T25" fmla="*/ 517 h 919"/>
                  <a:gd name="T26" fmla="*/ 648 w 917"/>
                  <a:gd name="T27" fmla="*/ 459 h 919"/>
                  <a:gd name="T28" fmla="*/ 640 w 917"/>
                  <a:gd name="T29" fmla="*/ 401 h 919"/>
                  <a:gd name="T30" fmla="*/ 605 w 917"/>
                  <a:gd name="T31" fmla="*/ 338 h 919"/>
                  <a:gd name="T32" fmla="*/ 550 w 917"/>
                  <a:gd name="T33" fmla="*/ 292 h 919"/>
                  <a:gd name="T34" fmla="*/ 479 w 917"/>
                  <a:gd name="T35" fmla="*/ 271 h 919"/>
                  <a:gd name="T36" fmla="*/ 458 w 917"/>
                  <a:gd name="T37" fmla="*/ 919 h 919"/>
                  <a:gd name="T38" fmla="*/ 321 w 917"/>
                  <a:gd name="T39" fmla="*/ 899 h 919"/>
                  <a:gd name="T40" fmla="*/ 165 w 917"/>
                  <a:gd name="T41" fmla="*/ 816 h 919"/>
                  <a:gd name="T42" fmla="*/ 53 w 917"/>
                  <a:gd name="T43" fmla="*/ 680 h 919"/>
                  <a:gd name="T44" fmla="*/ 1 w 917"/>
                  <a:gd name="T45" fmla="*/ 507 h 919"/>
                  <a:gd name="T46" fmla="*/ 1 w 917"/>
                  <a:gd name="T47" fmla="*/ 412 h 919"/>
                  <a:gd name="T48" fmla="*/ 53 w 917"/>
                  <a:gd name="T49" fmla="*/ 239 h 919"/>
                  <a:gd name="T50" fmla="*/ 165 w 917"/>
                  <a:gd name="T51" fmla="*/ 103 h 919"/>
                  <a:gd name="T52" fmla="*/ 321 w 917"/>
                  <a:gd name="T53" fmla="*/ 19 h 919"/>
                  <a:gd name="T54" fmla="*/ 458 w 917"/>
                  <a:gd name="T55" fmla="*/ 0 h 919"/>
                  <a:gd name="T56" fmla="*/ 596 w 917"/>
                  <a:gd name="T57" fmla="*/ 19 h 919"/>
                  <a:gd name="T58" fmla="*/ 752 w 917"/>
                  <a:gd name="T59" fmla="*/ 103 h 919"/>
                  <a:gd name="T60" fmla="*/ 863 w 917"/>
                  <a:gd name="T61" fmla="*/ 239 h 919"/>
                  <a:gd name="T62" fmla="*/ 916 w 917"/>
                  <a:gd name="T63" fmla="*/ 412 h 919"/>
                  <a:gd name="T64" fmla="*/ 916 w 917"/>
                  <a:gd name="T65" fmla="*/ 507 h 919"/>
                  <a:gd name="T66" fmla="*/ 863 w 917"/>
                  <a:gd name="T67" fmla="*/ 680 h 919"/>
                  <a:gd name="T68" fmla="*/ 752 w 917"/>
                  <a:gd name="T69" fmla="*/ 816 h 919"/>
                  <a:gd name="T70" fmla="*/ 596 w 917"/>
                  <a:gd name="T71" fmla="*/ 899 h 919"/>
                  <a:gd name="T72" fmla="*/ 458 w 917"/>
                  <a:gd name="T73" fmla="*/ 919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7" h="919">
                    <a:moveTo>
                      <a:pt x="458" y="271"/>
                    </a:moveTo>
                    <a:lnTo>
                      <a:pt x="438" y="271"/>
                    </a:lnTo>
                    <a:lnTo>
                      <a:pt x="401" y="278"/>
                    </a:lnTo>
                    <a:lnTo>
                      <a:pt x="366" y="292"/>
                    </a:lnTo>
                    <a:lnTo>
                      <a:pt x="337" y="312"/>
                    </a:lnTo>
                    <a:lnTo>
                      <a:pt x="311" y="338"/>
                    </a:lnTo>
                    <a:lnTo>
                      <a:pt x="291" y="368"/>
                    </a:lnTo>
                    <a:lnTo>
                      <a:pt x="277" y="401"/>
                    </a:lnTo>
                    <a:lnTo>
                      <a:pt x="270" y="440"/>
                    </a:lnTo>
                    <a:lnTo>
                      <a:pt x="269" y="459"/>
                    </a:lnTo>
                    <a:lnTo>
                      <a:pt x="270" y="479"/>
                    </a:lnTo>
                    <a:lnTo>
                      <a:pt x="277" y="517"/>
                    </a:lnTo>
                    <a:lnTo>
                      <a:pt x="291" y="551"/>
                    </a:lnTo>
                    <a:lnTo>
                      <a:pt x="311" y="582"/>
                    </a:lnTo>
                    <a:lnTo>
                      <a:pt x="337" y="607"/>
                    </a:lnTo>
                    <a:lnTo>
                      <a:pt x="366" y="626"/>
                    </a:lnTo>
                    <a:lnTo>
                      <a:pt x="401" y="641"/>
                    </a:lnTo>
                    <a:lnTo>
                      <a:pt x="438" y="648"/>
                    </a:lnTo>
                    <a:lnTo>
                      <a:pt x="458" y="649"/>
                    </a:lnTo>
                    <a:lnTo>
                      <a:pt x="479" y="648"/>
                    </a:lnTo>
                    <a:lnTo>
                      <a:pt x="516" y="641"/>
                    </a:lnTo>
                    <a:lnTo>
                      <a:pt x="550" y="626"/>
                    </a:lnTo>
                    <a:lnTo>
                      <a:pt x="580" y="607"/>
                    </a:lnTo>
                    <a:lnTo>
                      <a:pt x="605" y="582"/>
                    </a:lnTo>
                    <a:lnTo>
                      <a:pt x="625" y="551"/>
                    </a:lnTo>
                    <a:lnTo>
                      <a:pt x="640" y="517"/>
                    </a:lnTo>
                    <a:lnTo>
                      <a:pt x="647" y="479"/>
                    </a:lnTo>
                    <a:lnTo>
                      <a:pt x="648" y="459"/>
                    </a:lnTo>
                    <a:lnTo>
                      <a:pt x="647" y="440"/>
                    </a:lnTo>
                    <a:lnTo>
                      <a:pt x="640" y="401"/>
                    </a:lnTo>
                    <a:lnTo>
                      <a:pt x="625" y="368"/>
                    </a:lnTo>
                    <a:lnTo>
                      <a:pt x="605" y="338"/>
                    </a:lnTo>
                    <a:lnTo>
                      <a:pt x="580" y="312"/>
                    </a:lnTo>
                    <a:lnTo>
                      <a:pt x="550" y="292"/>
                    </a:lnTo>
                    <a:lnTo>
                      <a:pt x="516" y="278"/>
                    </a:lnTo>
                    <a:lnTo>
                      <a:pt x="479" y="271"/>
                    </a:lnTo>
                    <a:lnTo>
                      <a:pt x="458" y="271"/>
                    </a:lnTo>
                    <a:close/>
                    <a:moveTo>
                      <a:pt x="458" y="919"/>
                    </a:moveTo>
                    <a:lnTo>
                      <a:pt x="411" y="917"/>
                    </a:lnTo>
                    <a:lnTo>
                      <a:pt x="321" y="899"/>
                    </a:lnTo>
                    <a:lnTo>
                      <a:pt x="238" y="865"/>
                    </a:lnTo>
                    <a:lnTo>
                      <a:pt x="165" y="816"/>
                    </a:lnTo>
                    <a:lnTo>
                      <a:pt x="103" y="753"/>
                    </a:lnTo>
                    <a:lnTo>
                      <a:pt x="53" y="680"/>
                    </a:lnTo>
                    <a:lnTo>
                      <a:pt x="19" y="598"/>
                    </a:lnTo>
                    <a:lnTo>
                      <a:pt x="1" y="507"/>
                    </a:lnTo>
                    <a:lnTo>
                      <a:pt x="0" y="459"/>
                    </a:lnTo>
                    <a:lnTo>
                      <a:pt x="1" y="412"/>
                    </a:lnTo>
                    <a:lnTo>
                      <a:pt x="19" y="321"/>
                    </a:lnTo>
                    <a:lnTo>
                      <a:pt x="53" y="239"/>
                    </a:lnTo>
                    <a:lnTo>
                      <a:pt x="103" y="165"/>
                    </a:lnTo>
                    <a:lnTo>
                      <a:pt x="165" y="103"/>
                    </a:lnTo>
                    <a:lnTo>
                      <a:pt x="238" y="55"/>
                    </a:lnTo>
                    <a:lnTo>
                      <a:pt x="321" y="19"/>
                    </a:lnTo>
                    <a:lnTo>
                      <a:pt x="411" y="2"/>
                    </a:lnTo>
                    <a:lnTo>
                      <a:pt x="458" y="0"/>
                    </a:lnTo>
                    <a:lnTo>
                      <a:pt x="506" y="2"/>
                    </a:lnTo>
                    <a:lnTo>
                      <a:pt x="596" y="19"/>
                    </a:lnTo>
                    <a:lnTo>
                      <a:pt x="679" y="55"/>
                    </a:lnTo>
                    <a:lnTo>
                      <a:pt x="752" y="103"/>
                    </a:lnTo>
                    <a:lnTo>
                      <a:pt x="814" y="165"/>
                    </a:lnTo>
                    <a:lnTo>
                      <a:pt x="863" y="239"/>
                    </a:lnTo>
                    <a:lnTo>
                      <a:pt x="898" y="321"/>
                    </a:lnTo>
                    <a:lnTo>
                      <a:pt x="916" y="412"/>
                    </a:lnTo>
                    <a:lnTo>
                      <a:pt x="917" y="459"/>
                    </a:lnTo>
                    <a:lnTo>
                      <a:pt x="916" y="507"/>
                    </a:lnTo>
                    <a:lnTo>
                      <a:pt x="898" y="598"/>
                    </a:lnTo>
                    <a:lnTo>
                      <a:pt x="863" y="680"/>
                    </a:lnTo>
                    <a:lnTo>
                      <a:pt x="814" y="753"/>
                    </a:lnTo>
                    <a:lnTo>
                      <a:pt x="752" y="816"/>
                    </a:lnTo>
                    <a:lnTo>
                      <a:pt x="679" y="865"/>
                    </a:lnTo>
                    <a:lnTo>
                      <a:pt x="596" y="899"/>
                    </a:lnTo>
                    <a:lnTo>
                      <a:pt x="506" y="917"/>
                    </a:lnTo>
                    <a:lnTo>
                      <a:pt x="458" y="9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Rectangle 97"/>
              <p:cNvSpPr>
                <a:spLocks noChangeArrowheads="1"/>
              </p:cNvSpPr>
              <p:nvPr/>
            </p:nvSpPr>
            <p:spPr bwMode="auto">
              <a:xfrm>
                <a:off x="6389" y="3526"/>
                <a:ext cx="846" cy="5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98"/>
              <p:cNvSpPr>
                <a:spLocks noEditPoints="1"/>
              </p:cNvSpPr>
              <p:nvPr/>
            </p:nvSpPr>
            <p:spPr bwMode="auto">
              <a:xfrm>
                <a:off x="6372" y="3509"/>
                <a:ext cx="880" cy="541"/>
              </a:xfrm>
              <a:custGeom>
                <a:avLst/>
                <a:gdLst>
                  <a:gd name="T0" fmla="*/ 271 w 7035"/>
                  <a:gd name="T1" fmla="*/ 4054 h 4325"/>
                  <a:gd name="T2" fmla="*/ 6765 w 7035"/>
                  <a:gd name="T3" fmla="*/ 4054 h 4325"/>
                  <a:gd name="T4" fmla="*/ 6765 w 7035"/>
                  <a:gd name="T5" fmla="*/ 271 h 4325"/>
                  <a:gd name="T6" fmla="*/ 271 w 7035"/>
                  <a:gd name="T7" fmla="*/ 271 h 4325"/>
                  <a:gd name="T8" fmla="*/ 271 w 7035"/>
                  <a:gd name="T9" fmla="*/ 4054 h 4325"/>
                  <a:gd name="T10" fmla="*/ 7035 w 7035"/>
                  <a:gd name="T11" fmla="*/ 4325 h 4325"/>
                  <a:gd name="T12" fmla="*/ 0 w 7035"/>
                  <a:gd name="T13" fmla="*/ 4325 h 4325"/>
                  <a:gd name="T14" fmla="*/ 0 w 7035"/>
                  <a:gd name="T15" fmla="*/ 0 h 4325"/>
                  <a:gd name="T16" fmla="*/ 7035 w 7035"/>
                  <a:gd name="T17" fmla="*/ 0 h 4325"/>
                  <a:gd name="T18" fmla="*/ 7035 w 7035"/>
                  <a:gd name="T19" fmla="*/ 4325 h 4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35" h="4325">
                    <a:moveTo>
                      <a:pt x="271" y="4054"/>
                    </a:moveTo>
                    <a:lnTo>
                      <a:pt x="6765" y="4054"/>
                    </a:lnTo>
                    <a:lnTo>
                      <a:pt x="6765" y="271"/>
                    </a:lnTo>
                    <a:lnTo>
                      <a:pt x="271" y="271"/>
                    </a:lnTo>
                    <a:lnTo>
                      <a:pt x="271" y="4054"/>
                    </a:lnTo>
                    <a:close/>
                    <a:moveTo>
                      <a:pt x="7035" y="4325"/>
                    </a:moveTo>
                    <a:lnTo>
                      <a:pt x="0" y="4325"/>
                    </a:lnTo>
                    <a:lnTo>
                      <a:pt x="0" y="0"/>
                    </a:lnTo>
                    <a:lnTo>
                      <a:pt x="7035" y="0"/>
                    </a:lnTo>
                    <a:lnTo>
                      <a:pt x="7035" y="432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99"/>
              <p:cNvSpPr>
                <a:spLocks/>
              </p:cNvSpPr>
              <p:nvPr/>
            </p:nvSpPr>
            <p:spPr bwMode="auto">
              <a:xfrm>
                <a:off x="6457" y="3594"/>
                <a:ext cx="710" cy="371"/>
              </a:xfrm>
              <a:custGeom>
                <a:avLst/>
                <a:gdLst>
                  <a:gd name="T0" fmla="*/ 0 w 5684"/>
                  <a:gd name="T1" fmla="*/ 540 h 2973"/>
                  <a:gd name="T2" fmla="*/ 82 w 5684"/>
                  <a:gd name="T3" fmla="*/ 534 h 2973"/>
                  <a:gd name="T4" fmla="*/ 185 w 5684"/>
                  <a:gd name="T5" fmla="*/ 508 h 2973"/>
                  <a:gd name="T6" fmla="*/ 279 w 5684"/>
                  <a:gd name="T7" fmla="*/ 462 h 2973"/>
                  <a:gd name="T8" fmla="*/ 362 w 5684"/>
                  <a:gd name="T9" fmla="*/ 400 h 2973"/>
                  <a:gd name="T10" fmla="*/ 432 w 5684"/>
                  <a:gd name="T11" fmla="*/ 323 h 2973"/>
                  <a:gd name="T12" fmla="*/ 486 w 5684"/>
                  <a:gd name="T13" fmla="*/ 234 h 2973"/>
                  <a:gd name="T14" fmla="*/ 522 w 5684"/>
                  <a:gd name="T15" fmla="*/ 135 h 2973"/>
                  <a:gd name="T16" fmla="*/ 539 w 5684"/>
                  <a:gd name="T17" fmla="*/ 27 h 2973"/>
                  <a:gd name="T18" fmla="*/ 5144 w 5684"/>
                  <a:gd name="T19" fmla="*/ 0 h 2973"/>
                  <a:gd name="T20" fmla="*/ 5150 w 5684"/>
                  <a:gd name="T21" fmla="*/ 82 h 2973"/>
                  <a:gd name="T22" fmla="*/ 5176 w 5684"/>
                  <a:gd name="T23" fmla="*/ 186 h 2973"/>
                  <a:gd name="T24" fmla="*/ 5222 w 5684"/>
                  <a:gd name="T25" fmla="*/ 280 h 2973"/>
                  <a:gd name="T26" fmla="*/ 5284 w 5684"/>
                  <a:gd name="T27" fmla="*/ 363 h 2973"/>
                  <a:gd name="T28" fmla="*/ 5361 w 5684"/>
                  <a:gd name="T29" fmla="*/ 433 h 2973"/>
                  <a:gd name="T30" fmla="*/ 5450 w 5684"/>
                  <a:gd name="T31" fmla="*/ 488 h 2973"/>
                  <a:gd name="T32" fmla="*/ 5549 w 5684"/>
                  <a:gd name="T33" fmla="*/ 524 h 2973"/>
                  <a:gd name="T34" fmla="*/ 5656 w 5684"/>
                  <a:gd name="T35" fmla="*/ 540 h 2973"/>
                  <a:gd name="T36" fmla="*/ 5684 w 5684"/>
                  <a:gd name="T37" fmla="*/ 2433 h 2973"/>
                  <a:gd name="T38" fmla="*/ 5602 w 5684"/>
                  <a:gd name="T39" fmla="*/ 2439 h 2973"/>
                  <a:gd name="T40" fmla="*/ 5498 w 5684"/>
                  <a:gd name="T41" fmla="*/ 2465 h 2973"/>
                  <a:gd name="T42" fmla="*/ 5404 w 5684"/>
                  <a:gd name="T43" fmla="*/ 2511 h 2973"/>
                  <a:gd name="T44" fmla="*/ 5321 w 5684"/>
                  <a:gd name="T45" fmla="*/ 2574 h 2973"/>
                  <a:gd name="T46" fmla="*/ 5251 w 5684"/>
                  <a:gd name="T47" fmla="*/ 2651 h 2973"/>
                  <a:gd name="T48" fmla="*/ 5197 w 5684"/>
                  <a:gd name="T49" fmla="*/ 2740 h 2973"/>
                  <a:gd name="T50" fmla="*/ 5160 w 5684"/>
                  <a:gd name="T51" fmla="*/ 2838 h 2973"/>
                  <a:gd name="T52" fmla="*/ 5144 w 5684"/>
                  <a:gd name="T53" fmla="*/ 2946 h 2973"/>
                  <a:gd name="T54" fmla="*/ 539 w 5684"/>
                  <a:gd name="T55" fmla="*/ 2973 h 2973"/>
                  <a:gd name="T56" fmla="*/ 533 w 5684"/>
                  <a:gd name="T57" fmla="*/ 2888 h 2973"/>
                  <a:gd name="T58" fmla="*/ 507 w 5684"/>
                  <a:gd name="T59" fmla="*/ 2782 h 2973"/>
                  <a:gd name="T60" fmla="*/ 461 w 5684"/>
                  <a:gd name="T61" fmla="*/ 2687 h 2973"/>
                  <a:gd name="T62" fmla="*/ 399 w 5684"/>
                  <a:gd name="T63" fmla="*/ 2605 h 2973"/>
                  <a:gd name="T64" fmla="*/ 322 w 5684"/>
                  <a:gd name="T65" fmla="*/ 2536 h 2973"/>
                  <a:gd name="T66" fmla="*/ 232 w 5684"/>
                  <a:gd name="T67" fmla="*/ 2483 h 2973"/>
                  <a:gd name="T68" fmla="*/ 134 w 5684"/>
                  <a:gd name="T69" fmla="*/ 2449 h 2973"/>
                  <a:gd name="T70" fmla="*/ 27 w 5684"/>
                  <a:gd name="T71" fmla="*/ 2433 h 29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684" h="2973">
                    <a:moveTo>
                      <a:pt x="0" y="2433"/>
                    </a:moveTo>
                    <a:lnTo>
                      <a:pt x="0" y="540"/>
                    </a:lnTo>
                    <a:lnTo>
                      <a:pt x="27" y="540"/>
                    </a:lnTo>
                    <a:lnTo>
                      <a:pt x="82" y="534"/>
                    </a:lnTo>
                    <a:lnTo>
                      <a:pt x="134" y="524"/>
                    </a:lnTo>
                    <a:lnTo>
                      <a:pt x="185" y="508"/>
                    </a:lnTo>
                    <a:lnTo>
                      <a:pt x="232" y="488"/>
                    </a:lnTo>
                    <a:lnTo>
                      <a:pt x="279" y="462"/>
                    </a:lnTo>
                    <a:lnTo>
                      <a:pt x="322" y="433"/>
                    </a:lnTo>
                    <a:lnTo>
                      <a:pt x="362" y="400"/>
                    </a:lnTo>
                    <a:lnTo>
                      <a:pt x="399" y="363"/>
                    </a:lnTo>
                    <a:lnTo>
                      <a:pt x="432" y="323"/>
                    </a:lnTo>
                    <a:lnTo>
                      <a:pt x="461" y="280"/>
                    </a:lnTo>
                    <a:lnTo>
                      <a:pt x="486" y="234"/>
                    </a:lnTo>
                    <a:lnTo>
                      <a:pt x="507" y="186"/>
                    </a:lnTo>
                    <a:lnTo>
                      <a:pt x="522" y="135"/>
                    </a:lnTo>
                    <a:lnTo>
                      <a:pt x="533" y="82"/>
                    </a:lnTo>
                    <a:lnTo>
                      <a:pt x="539" y="27"/>
                    </a:lnTo>
                    <a:lnTo>
                      <a:pt x="539" y="0"/>
                    </a:lnTo>
                    <a:lnTo>
                      <a:pt x="5144" y="0"/>
                    </a:lnTo>
                    <a:lnTo>
                      <a:pt x="5144" y="27"/>
                    </a:lnTo>
                    <a:lnTo>
                      <a:pt x="5150" y="82"/>
                    </a:lnTo>
                    <a:lnTo>
                      <a:pt x="5160" y="135"/>
                    </a:lnTo>
                    <a:lnTo>
                      <a:pt x="5176" y="186"/>
                    </a:lnTo>
                    <a:lnTo>
                      <a:pt x="5197" y="234"/>
                    </a:lnTo>
                    <a:lnTo>
                      <a:pt x="5222" y="280"/>
                    </a:lnTo>
                    <a:lnTo>
                      <a:pt x="5251" y="323"/>
                    </a:lnTo>
                    <a:lnTo>
                      <a:pt x="5284" y="363"/>
                    </a:lnTo>
                    <a:lnTo>
                      <a:pt x="5321" y="400"/>
                    </a:lnTo>
                    <a:lnTo>
                      <a:pt x="5361" y="433"/>
                    </a:lnTo>
                    <a:lnTo>
                      <a:pt x="5404" y="462"/>
                    </a:lnTo>
                    <a:lnTo>
                      <a:pt x="5450" y="488"/>
                    </a:lnTo>
                    <a:lnTo>
                      <a:pt x="5498" y="508"/>
                    </a:lnTo>
                    <a:lnTo>
                      <a:pt x="5549" y="524"/>
                    </a:lnTo>
                    <a:lnTo>
                      <a:pt x="5602" y="534"/>
                    </a:lnTo>
                    <a:lnTo>
                      <a:pt x="5656" y="540"/>
                    </a:lnTo>
                    <a:lnTo>
                      <a:pt x="5684" y="540"/>
                    </a:lnTo>
                    <a:lnTo>
                      <a:pt x="5684" y="2433"/>
                    </a:lnTo>
                    <a:lnTo>
                      <a:pt x="5656" y="2433"/>
                    </a:lnTo>
                    <a:lnTo>
                      <a:pt x="5602" y="2439"/>
                    </a:lnTo>
                    <a:lnTo>
                      <a:pt x="5549" y="2450"/>
                    </a:lnTo>
                    <a:lnTo>
                      <a:pt x="5498" y="2465"/>
                    </a:lnTo>
                    <a:lnTo>
                      <a:pt x="5450" y="2486"/>
                    </a:lnTo>
                    <a:lnTo>
                      <a:pt x="5404" y="2511"/>
                    </a:lnTo>
                    <a:lnTo>
                      <a:pt x="5361" y="2540"/>
                    </a:lnTo>
                    <a:lnTo>
                      <a:pt x="5321" y="2574"/>
                    </a:lnTo>
                    <a:lnTo>
                      <a:pt x="5284" y="2610"/>
                    </a:lnTo>
                    <a:lnTo>
                      <a:pt x="5251" y="2651"/>
                    </a:lnTo>
                    <a:lnTo>
                      <a:pt x="5222" y="2693"/>
                    </a:lnTo>
                    <a:lnTo>
                      <a:pt x="5197" y="2740"/>
                    </a:lnTo>
                    <a:lnTo>
                      <a:pt x="5176" y="2787"/>
                    </a:lnTo>
                    <a:lnTo>
                      <a:pt x="5160" y="2838"/>
                    </a:lnTo>
                    <a:lnTo>
                      <a:pt x="5150" y="2891"/>
                    </a:lnTo>
                    <a:lnTo>
                      <a:pt x="5144" y="2946"/>
                    </a:lnTo>
                    <a:lnTo>
                      <a:pt x="5144" y="2973"/>
                    </a:lnTo>
                    <a:lnTo>
                      <a:pt x="539" y="2973"/>
                    </a:lnTo>
                    <a:lnTo>
                      <a:pt x="539" y="2945"/>
                    </a:lnTo>
                    <a:lnTo>
                      <a:pt x="533" y="2888"/>
                    </a:lnTo>
                    <a:lnTo>
                      <a:pt x="522" y="2834"/>
                    </a:lnTo>
                    <a:lnTo>
                      <a:pt x="507" y="2782"/>
                    </a:lnTo>
                    <a:lnTo>
                      <a:pt x="486" y="2734"/>
                    </a:lnTo>
                    <a:lnTo>
                      <a:pt x="461" y="2687"/>
                    </a:lnTo>
                    <a:lnTo>
                      <a:pt x="432" y="2645"/>
                    </a:lnTo>
                    <a:lnTo>
                      <a:pt x="399" y="2605"/>
                    </a:lnTo>
                    <a:lnTo>
                      <a:pt x="362" y="2569"/>
                    </a:lnTo>
                    <a:lnTo>
                      <a:pt x="322" y="2536"/>
                    </a:lnTo>
                    <a:lnTo>
                      <a:pt x="279" y="2508"/>
                    </a:lnTo>
                    <a:lnTo>
                      <a:pt x="232" y="2483"/>
                    </a:lnTo>
                    <a:lnTo>
                      <a:pt x="185" y="2464"/>
                    </a:lnTo>
                    <a:lnTo>
                      <a:pt x="134" y="2449"/>
                    </a:lnTo>
                    <a:lnTo>
                      <a:pt x="82" y="2439"/>
                    </a:lnTo>
                    <a:lnTo>
                      <a:pt x="27" y="2433"/>
                    </a:lnTo>
                    <a:lnTo>
                      <a:pt x="0" y="2433"/>
                    </a:lnTo>
                    <a:close/>
                  </a:path>
                </a:pathLst>
              </a:custGeom>
              <a:solidFill>
                <a:srgbClr val="879D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100"/>
              <p:cNvSpPr>
                <a:spLocks/>
              </p:cNvSpPr>
              <p:nvPr/>
            </p:nvSpPr>
            <p:spPr bwMode="auto">
              <a:xfrm>
                <a:off x="6685" y="3653"/>
                <a:ext cx="253" cy="253"/>
              </a:xfrm>
              <a:custGeom>
                <a:avLst/>
                <a:gdLst>
                  <a:gd name="T0" fmla="*/ 1065 w 2026"/>
                  <a:gd name="T1" fmla="*/ 1 h 2028"/>
                  <a:gd name="T2" fmla="*/ 1266 w 2026"/>
                  <a:gd name="T3" fmla="*/ 32 h 2028"/>
                  <a:gd name="T4" fmla="*/ 1451 w 2026"/>
                  <a:gd name="T5" fmla="*/ 100 h 2028"/>
                  <a:gd name="T6" fmla="*/ 1619 w 2026"/>
                  <a:gd name="T7" fmla="*/ 201 h 2028"/>
                  <a:gd name="T8" fmla="*/ 1762 w 2026"/>
                  <a:gd name="T9" fmla="*/ 332 h 2028"/>
                  <a:gd name="T10" fmla="*/ 1879 w 2026"/>
                  <a:gd name="T11" fmla="*/ 488 h 2028"/>
                  <a:gd name="T12" fmla="*/ 1964 w 2026"/>
                  <a:gd name="T13" fmla="*/ 665 h 2028"/>
                  <a:gd name="T14" fmla="*/ 2015 w 2026"/>
                  <a:gd name="T15" fmla="*/ 859 h 2028"/>
                  <a:gd name="T16" fmla="*/ 2026 w 2026"/>
                  <a:gd name="T17" fmla="*/ 1014 h 2028"/>
                  <a:gd name="T18" fmla="*/ 2015 w 2026"/>
                  <a:gd name="T19" fmla="*/ 1168 h 2028"/>
                  <a:gd name="T20" fmla="*/ 1964 w 2026"/>
                  <a:gd name="T21" fmla="*/ 1363 h 2028"/>
                  <a:gd name="T22" fmla="*/ 1879 w 2026"/>
                  <a:gd name="T23" fmla="*/ 1539 h 2028"/>
                  <a:gd name="T24" fmla="*/ 1762 w 2026"/>
                  <a:gd name="T25" fmla="*/ 1695 h 2028"/>
                  <a:gd name="T26" fmla="*/ 1619 w 2026"/>
                  <a:gd name="T27" fmla="*/ 1826 h 2028"/>
                  <a:gd name="T28" fmla="*/ 1451 w 2026"/>
                  <a:gd name="T29" fmla="*/ 1927 h 2028"/>
                  <a:gd name="T30" fmla="*/ 1266 w 2026"/>
                  <a:gd name="T31" fmla="*/ 1996 h 2028"/>
                  <a:gd name="T32" fmla="*/ 1065 w 2026"/>
                  <a:gd name="T33" fmla="*/ 2027 h 2028"/>
                  <a:gd name="T34" fmla="*/ 960 w 2026"/>
                  <a:gd name="T35" fmla="*/ 2027 h 2028"/>
                  <a:gd name="T36" fmla="*/ 760 w 2026"/>
                  <a:gd name="T37" fmla="*/ 1996 h 2028"/>
                  <a:gd name="T38" fmla="*/ 574 w 2026"/>
                  <a:gd name="T39" fmla="*/ 1927 h 2028"/>
                  <a:gd name="T40" fmla="*/ 406 w 2026"/>
                  <a:gd name="T41" fmla="*/ 1826 h 2028"/>
                  <a:gd name="T42" fmla="*/ 263 w 2026"/>
                  <a:gd name="T43" fmla="*/ 1695 h 2028"/>
                  <a:gd name="T44" fmla="*/ 146 w 2026"/>
                  <a:gd name="T45" fmla="*/ 1539 h 2028"/>
                  <a:gd name="T46" fmla="*/ 61 w 2026"/>
                  <a:gd name="T47" fmla="*/ 1363 h 2028"/>
                  <a:gd name="T48" fmla="*/ 11 w 2026"/>
                  <a:gd name="T49" fmla="*/ 1168 h 2028"/>
                  <a:gd name="T50" fmla="*/ 0 w 2026"/>
                  <a:gd name="T51" fmla="*/ 1014 h 2028"/>
                  <a:gd name="T52" fmla="*/ 11 w 2026"/>
                  <a:gd name="T53" fmla="*/ 859 h 2028"/>
                  <a:gd name="T54" fmla="*/ 61 w 2026"/>
                  <a:gd name="T55" fmla="*/ 665 h 2028"/>
                  <a:gd name="T56" fmla="*/ 146 w 2026"/>
                  <a:gd name="T57" fmla="*/ 488 h 2028"/>
                  <a:gd name="T58" fmla="*/ 263 w 2026"/>
                  <a:gd name="T59" fmla="*/ 332 h 2028"/>
                  <a:gd name="T60" fmla="*/ 406 w 2026"/>
                  <a:gd name="T61" fmla="*/ 201 h 2028"/>
                  <a:gd name="T62" fmla="*/ 574 w 2026"/>
                  <a:gd name="T63" fmla="*/ 100 h 2028"/>
                  <a:gd name="T64" fmla="*/ 760 w 2026"/>
                  <a:gd name="T65" fmla="*/ 32 h 2028"/>
                  <a:gd name="T66" fmla="*/ 960 w 2026"/>
                  <a:gd name="T67" fmla="*/ 1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26" h="2028">
                    <a:moveTo>
                      <a:pt x="1013" y="0"/>
                    </a:moveTo>
                    <a:lnTo>
                      <a:pt x="1065" y="1"/>
                    </a:lnTo>
                    <a:lnTo>
                      <a:pt x="1167" y="12"/>
                    </a:lnTo>
                    <a:lnTo>
                      <a:pt x="1266" y="32"/>
                    </a:lnTo>
                    <a:lnTo>
                      <a:pt x="1361" y="61"/>
                    </a:lnTo>
                    <a:lnTo>
                      <a:pt x="1451" y="100"/>
                    </a:lnTo>
                    <a:lnTo>
                      <a:pt x="1538" y="146"/>
                    </a:lnTo>
                    <a:lnTo>
                      <a:pt x="1619" y="201"/>
                    </a:lnTo>
                    <a:lnTo>
                      <a:pt x="1694" y="263"/>
                    </a:lnTo>
                    <a:lnTo>
                      <a:pt x="1762" y="332"/>
                    </a:lnTo>
                    <a:lnTo>
                      <a:pt x="1824" y="407"/>
                    </a:lnTo>
                    <a:lnTo>
                      <a:pt x="1879" y="488"/>
                    </a:lnTo>
                    <a:lnTo>
                      <a:pt x="1925" y="574"/>
                    </a:lnTo>
                    <a:lnTo>
                      <a:pt x="1964" y="665"/>
                    </a:lnTo>
                    <a:lnTo>
                      <a:pt x="1994" y="761"/>
                    </a:lnTo>
                    <a:lnTo>
                      <a:pt x="2015" y="859"/>
                    </a:lnTo>
                    <a:lnTo>
                      <a:pt x="2025" y="961"/>
                    </a:lnTo>
                    <a:lnTo>
                      <a:pt x="2026" y="1014"/>
                    </a:lnTo>
                    <a:lnTo>
                      <a:pt x="2025" y="1066"/>
                    </a:lnTo>
                    <a:lnTo>
                      <a:pt x="2015" y="1168"/>
                    </a:lnTo>
                    <a:lnTo>
                      <a:pt x="1994" y="1267"/>
                    </a:lnTo>
                    <a:lnTo>
                      <a:pt x="1964" y="1363"/>
                    </a:lnTo>
                    <a:lnTo>
                      <a:pt x="1925" y="1453"/>
                    </a:lnTo>
                    <a:lnTo>
                      <a:pt x="1879" y="1539"/>
                    </a:lnTo>
                    <a:lnTo>
                      <a:pt x="1824" y="1620"/>
                    </a:lnTo>
                    <a:lnTo>
                      <a:pt x="1762" y="1695"/>
                    </a:lnTo>
                    <a:lnTo>
                      <a:pt x="1694" y="1764"/>
                    </a:lnTo>
                    <a:lnTo>
                      <a:pt x="1619" y="1826"/>
                    </a:lnTo>
                    <a:lnTo>
                      <a:pt x="1538" y="1881"/>
                    </a:lnTo>
                    <a:lnTo>
                      <a:pt x="1451" y="1927"/>
                    </a:lnTo>
                    <a:lnTo>
                      <a:pt x="1361" y="1966"/>
                    </a:lnTo>
                    <a:lnTo>
                      <a:pt x="1266" y="1996"/>
                    </a:lnTo>
                    <a:lnTo>
                      <a:pt x="1167" y="2016"/>
                    </a:lnTo>
                    <a:lnTo>
                      <a:pt x="1065" y="2027"/>
                    </a:lnTo>
                    <a:lnTo>
                      <a:pt x="1013" y="2028"/>
                    </a:lnTo>
                    <a:lnTo>
                      <a:pt x="960" y="2027"/>
                    </a:lnTo>
                    <a:lnTo>
                      <a:pt x="858" y="2016"/>
                    </a:lnTo>
                    <a:lnTo>
                      <a:pt x="760" y="1996"/>
                    </a:lnTo>
                    <a:lnTo>
                      <a:pt x="665" y="1966"/>
                    </a:lnTo>
                    <a:lnTo>
                      <a:pt x="574" y="1927"/>
                    </a:lnTo>
                    <a:lnTo>
                      <a:pt x="487" y="1881"/>
                    </a:lnTo>
                    <a:lnTo>
                      <a:pt x="406" y="1826"/>
                    </a:lnTo>
                    <a:lnTo>
                      <a:pt x="331" y="1764"/>
                    </a:lnTo>
                    <a:lnTo>
                      <a:pt x="263" y="1695"/>
                    </a:lnTo>
                    <a:lnTo>
                      <a:pt x="201" y="1620"/>
                    </a:lnTo>
                    <a:lnTo>
                      <a:pt x="146" y="1539"/>
                    </a:lnTo>
                    <a:lnTo>
                      <a:pt x="100" y="1453"/>
                    </a:lnTo>
                    <a:lnTo>
                      <a:pt x="61" y="1363"/>
                    </a:lnTo>
                    <a:lnTo>
                      <a:pt x="32" y="1267"/>
                    </a:lnTo>
                    <a:lnTo>
                      <a:pt x="11" y="1168"/>
                    </a:lnTo>
                    <a:lnTo>
                      <a:pt x="1" y="1066"/>
                    </a:lnTo>
                    <a:lnTo>
                      <a:pt x="0" y="1014"/>
                    </a:lnTo>
                    <a:lnTo>
                      <a:pt x="1" y="961"/>
                    </a:lnTo>
                    <a:lnTo>
                      <a:pt x="11" y="859"/>
                    </a:lnTo>
                    <a:lnTo>
                      <a:pt x="32" y="761"/>
                    </a:lnTo>
                    <a:lnTo>
                      <a:pt x="61" y="665"/>
                    </a:lnTo>
                    <a:lnTo>
                      <a:pt x="100" y="574"/>
                    </a:lnTo>
                    <a:lnTo>
                      <a:pt x="146" y="488"/>
                    </a:lnTo>
                    <a:lnTo>
                      <a:pt x="201" y="407"/>
                    </a:lnTo>
                    <a:lnTo>
                      <a:pt x="263" y="332"/>
                    </a:lnTo>
                    <a:lnTo>
                      <a:pt x="331" y="263"/>
                    </a:lnTo>
                    <a:lnTo>
                      <a:pt x="406" y="201"/>
                    </a:lnTo>
                    <a:lnTo>
                      <a:pt x="487" y="146"/>
                    </a:lnTo>
                    <a:lnTo>
                      <a:pt x="574" y="100"/>
                    </a:lnTo>
                    <a:lnTo>
                      <a:pt x="665" y="61"/>
                    </a:lnTo>
                    <a:lnTo>
                      <a:pt x="760" y="32"/>
                    </a:lnTo>
                    <a:lnTo>
                      <a:pt x="858" y="12"/>
                    </a:lnTo>
                    <a:lnTo>
                      <a:pt x="960" y="1"/>
                    </a:lnTo>
                    <a:lnTo>
                      <a:pt x="10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101"/>
              <p:cNvSpPr>
                <a:spLocks/>
              </p:cNvSpPr>
              <p:nvPr/>
            </p:nvSpPr>
            <p:spPr bwMode="auto">
              <a:xfrm>
                <a:off x="7036" y="3756"/>
                <a:ext cx="47" cy="47"/>
              </a:xfrm>
              <a:custGeom>
                <a:avLst/>
                <a:gdLst>
                  <a:gd name="T0" fmla="*/ 190 w 378"/>
                  <a:gd name="T1" fmla="*/ 0 h 379"/>
                  <a:gd name="T2" fmla="*/ 209 w 378"/>
                  <a:gd name="T3" fmla="*/ 1 h 379"/>
                  <a:gd name="T4" fmla="*/ 246 w 378"/>
                  <a:gd name="T5" fmla="*/ 9 h 379"/>
                  <a:gd name="T6" fmla="*/ 280 w 378"/>
                  <a:gd name="T7" fmla="*/ 23 h 379"/>
                  <a:gd name="T8" fmla="*/ 310 w 378"/>
                  <a:gd name="T9" fmla="*/ 43 h 379"/>
                  <a:gd name="T10" fmla="*/ 336 w 378"/>
                  <a:gd name="T11" fmla="*/ 69 h 379"/>
                  <a:gd name="T12" fmla="*/ 356 w 378"/>
                  <a:gd name="T13" fmla="*/ 100 h 379"/>
                  <a:gd name="T14" fmla="*/ 370 w 378"/>
                  <a:gd name="T15" fmla="*/ 133 h 379"/>
                  <a:gd name="T16" fmla="*/ 378 w 378"/>
                  <a:gd name="T17" fmla="*/ 170 h 379"/>
                  <a:gd name="T18" fmla="*/ 378 w 378"/>
                  <a:gd name="T19" fmla="*/ 190 h 379"/>
                  <a:gd name="T20" fmla="*/ 378 w 378"/>
                  <a:gd name="T21" fmla="*/ 209 h 379"/>
                  <a:gd name="T22" fmla="*/ 370 w 378"/>
                  <a:gd name="T23" fmla="*/ 246 h 379"/>
                  <a:gd name="T24" fmla="*/ 356 w 378"/>
                  <a:gd name="T25" fmla="*/ 280 h 379"/>
                  <a:gd name="T26" fmla="*/ 336 w 378"/>
                  <a:gd name="T27" fmla="*/ 311 h 379"/>
                  <a:gd name="T28" fmla="*/ 310 w 378"/>
                  <a:gd name="T29" fmla="*/ 336 h 379"/>
                  <a:gd name="T30" fmla="*/ 280 w 378"/>
                  <a:gd name="T31" fmla="*/ 356 h 379"/>
                  <a:gd name="T32" fmla="*/ 246 w 378"/>
                  <a:gd name="T33" fmla="*/ 370 h 379"/>
                  <a:gd name="T34" fmla="*/ 209 w 378"/>
                  <a:gd name="T35" fmla="*/ 379 h 379"/>
                  <a:gd name="T36" fmla="*/ 190 w 378"/>
                  <a:gd name="T37" fmla="*/ 379 h 379"/>
                  <a:gd name="T38" fmla="*/ 170 w 378"/>
                  <a:gd name="T39" fmla="*/ 379 h 379"/>
                  <a:gd name="T40" fmla="*/ 133 w 378"/>
                  <a:gd name="T41" fmla="*/ 370 h 379"/>
                  <a:gd name="T42" fmla="*/ 100 w 378"/>
                  <a:gd name="T43" fmla="*/ 356 h 379"/>
                  <a:gd name="T44" fmla="*/ 69 w 378"/>
                  <a:gd name="T45" fmla="*/ 336 h 379"/>
                  <a:gd name="T46" fmla="*/ 43 w 378"/>
                  <a:gd name="T47" fmla="*/ 311 h 379"/>
                  <a:gd name="T48" fmla="*/ 23 w 378"/>
                  <a:gd name="T49" fmla="*/ 280 h 379"/>
                  <a:gd name="T50" fmla="*/ 9 w 378"/>
                  <a:gd name="T51" fmla="*/ 246 h 379"/>
                  <a:gd name="T52" fmla="*/ 1 w 378"/>
                  <a:gd name="T53" fmla="*/ 209 h 379"/>
                  <a:gd name="T54" fmla="*/ 0 w 378"/>
                  <a:gd name="T55" fmla="*/ 190 h 379"/>
                  <a:gd name="T56" fmla="*/ 1 w 378"/>
                  <a:gd name="T57" fmla="*/ 170 h 379"/>
                  <a:gd name="T58" fmla="*/ 9 w 378"/>
                  <a:gd name="T59" fmla="*/ 133 h 379"/>
                  <a:gd name="T60" fmla="*/ 23 w 378"/>
                  <a:gd name="T61" fmla="*/ 100 h 379"/>
                  <a:gd name="T62" fmla="*/ 43 w 378"/>
                  <a:gd name="T63" fmla="*/ 69 h 379"/>
                  <a:gd name="T64" fmla="*/ 69 w 378"/>
                  <a:gd name="T65" fmla="*/ 43 h 379"/>
                  <a:gd name="T66" fmla="*/ 100 w 378"/>
                  <a:gd name="T67" fmla="*/ 23 h 379"/>
                  <a:gd name="T68" fmla="*/ 133 w 378"/>
                  <a:gd name="T69" fmla="*/ 9 h 379"/>
                  <a:gd name="T70" fmla="*/ 170 w 378"/>
                  <a:gd name="T71" fmla="*/ 1 h 379"/>
                  <a:gd name="T72" fmla="*/ 190 w 378"/>
                  <a:gd name="T73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78" h="379">
                    <a:moveTo>
                      <a:pt x="190" y="0"/>
                    </a:moveTo>
                    <a:lnTo>
                      <a:pt x="209" y="1"/>
                    </a:lnTo>
                    <a:lnTo>
                      <a:pt x="246" y="9"/>
                    </a:lnTo>
                    <a:lnTo>
                      <a:pt x="280" y="23"/>
                    </a:lnTo>
                    <a:lnTo>
                      <a:pt x="310" y="43"/>
                    </a:lnTo>
                    <a:lnTo>
                      <a:pt x="336" y="69"/>
                    </a:lnTo>
                    <a:lnTo>
                      <a:pt x="356" y="100"/>
                    </a:lnTo>
                    <a:lnTo>
                      <a:pt x="370" y="133"/>
                    </a:lnTo>
                    <a:lnTo>
                      <a:pt x="378" y="170"/>
                    </a:lnTo>
                    <a:lnTo>
                      <a:pt x="378" y="190"/>
                    </a:lnTo>
                    <a:lnTo>
                      <a:pt x="378" y="209"/>
                    </a:lnTo>
                    <a:lnTo>
                      <a:pt x="370" y="246"/>
                    </a:lnTo>
                    <a:lnTo>
                      <a:pt x="356" y="280"/>
                    </a:lnTo>
                    <a:lnTo>
                      <a:pt x="336" y="311"/>
                    </a:lnTo>
                    <a:lnTo>
                      <a:pt x="310" y="336"/>
                    </a:lnTo>
                    <a:lnTo>
                      <a:pt x="280" y="356"/>
                    </a:lnTo>
                    <a:lnTo>
                      <a:pt x="246" y="370"/>
                    </a:lnTo>
                    <a:lnTo>
                      <a:pt x="209" y="379"/>
                    </a:lnTo>
                    <a:lnTo>
                      <a:pt x="190" y="379"/>
                    </a:lnTo>
                    <a:lnTo>
                      <a:pt x="170" y="379"/>
                    </a:lnTo>
                    <a:lnTo>
                      <a:pt x="133" y="370"/>
                    </a:lnTo>
                    <a:lnTo>
                      <a:pt x="100" y="356"/>
                    </a:lnTo>
                    <a:lnTo>
                      <a:pt x="69" y="336"/>
                    </a:lnTo>
                    <a:lnTo>
                      <a:pt x="43" y="311"/>
                    </a:lnTo>
                    <a:lnTo>
                      <a:pt x="23" y="280"/>
                    </a:lnTo>
                    <a:lnTo>
                      <a:pt x="9" y="246"/>
                    </a:lnTo>
                    <a:lnTo>
                      <a:pt x="1" y="209"/>
                    </a:lnTo>
                    <a:lnTo>
                      <a:pt x="0" y="190"/>
                    </a:lnTo>
                    <a:lnTo>
                      <a:pt x="1" y="170"/>
                    </a:lnTo>
                    <a:lnTo>
                      <a:pt x="9" y="133"/>
                    </a:lnTo>
                    <a:lnTo>
                      <a:pt x="23" y="100"/>
                    </a:lnTo>
                    <a:lnTo>
                      <a:pt x="43" y="69"/>
                    </a:lnTo>
                    <a:lnTo>
                      <a:pt x="69" y="43"/>
                    </a:lnTo>
                    <a:lnTo>
                      <a:pt x="100" y="23"/>
                    </a:lnTo>
                    <a:lnTo>
                      <a:pt x="133" y="9"/>
                    </a:lnTo>
                    <a:lnTo>
                      <a:pt x="170" y="1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102"/>
              <p:cNvSpPr>
                <a:spLocks/>
              </p:cNvSpPr>
              <p:nvPr/>
            </p:nvSpPr>
            <p:spPr bwMode="auto">
              <a:xfrm>
                <a:off x="6539" y="3756"/>
                <a:ext cx="48" cy="47"/>
              </a:xfrm>
              <a:custGeom>
                <a:avLst/>
                <a:gdLst>
                  <a:gd name="T0" fmla="*/ 189 w 378"/>
                  <a:gd name="T1" fmla="*/ 0 h 379"/>
                  <a:gd name="T2" fmla="*/ 208 w 378"/>
                  <a:gd name="T3" fmla="*/ 1 h 379"/>
                  <a:gd name="T4" fmla="*/ 245 w 378"/>
                  <a:gd name="T5" fmla="*/ 9 h 379"/>
                  <a:gd name="T6" fmla="*/ 279 w 378"/>
                  <a:gd name="T7" fmla="*/ 23 h 379"/>
                  <a:gd name="T8" fmla="*/ 310 w 378"/>
                  <a:gd name="T9" fmla="*/ 43 h 379"/>
                  <a:gd name="T10" fmla="*/ 335 w 378"/>
                  <a:gd name="T11" fmla="*/ 69 h 379"/>
                  <a:gd name="T12" fmla="*/ 355 w 378"/>
                  <a:gd name="T13" fmla="*/ 100 h 379"/>
                  <a:gd name="T14" fmla="*/ 369 w 378"/>
                  <a:gd name="T15" fmla="*/ 133 h 379"/>
                  <a:gd name="T16" fmla="*/ 378 w 378"/>
                  <a:gd name="T17" fmla="*/ 170 h 379"/>
                  <a:gd name="T18" fmla="*/ 378 w 378"/>
                  <a:gd name="T19" fmla="*/ 190 h 379"/>
                  <a:gd name="T20" fmla="*/ 378 w 378"/>
                  <a:gd name="T21" fmla="*/ 209 h 379"/>
                  <a:gd name="T22" fmla="*/ 369 w 378"/>
                  <a:gd name="T23" fmla="*/ 246 h 379"/>
                  <a:gd name="T24" fmla="*/ 355 w 378"/>
                  <a:gd name="T25" fmla="*/ 280 h 379"/>
                  <a:gd name="T26" fmla="*/ 335 w 378"/>
                  <a:gd name="T27" fmla="*/ 311 h 379"/>
                  <a:gd name="T28" fmla="*/ 310 w 378"/>
                  <a:gd name="T29" fmla="*/ 336 h 379"/>
                  <a:gd name="T30" fmla="*/ 279 w 378"/>
                  <a:gd name="T31" fmla="*/ 356 h 379"/>
                  <a:gd name="T32" fmla="*/ 245 w 378"/>
                  <a:gd name="T33" fmla="*/ 370 h 379"/>
                  <a:gd name="T34" fmla="*/ 208 w 378"/>
                  <a:gd name="T35" fmla="*/ 379 h 379"/>
                  <a:gd name="T36" fmla="*/ 189 w 378"/>
                  <a:gd name="T37" fmla="*/ 379 h 379"/>
                  <a:gd name="T38" fmla="*/ 169 w 378"/>
                  <a:gd name="T39" fmla="*/ 379 h 379"/>
                  <a:gd name="T40" fmla="*/ 132 w 378"/>
                  <a:gd name="T41" fmla="*/ 370 h 379"/>
                  <a:gd name="T42" fmla="*/ 99 w 378"/>
                  <a:gd name="T43" fmla="*/ 356 h 379"/>
                  <a:gd name="T44" fmla="*/ 69 w 378"/>
                  <a:gd name="T45" fmla="*/ 336 h 379"/>
                  <a:gd name="T46" fmla="*/ 42 w 378"/>
                  <a:gd name="T47" fmla="*/ 311 h 379"/>
                  <a:gd name="T48" fmla="*/ 22 w 378"/>
                  <a:gd name="T49" fmla="*/ 280 h 379"/>
                  <a:gd name="T50" fmla="*/ 8 w 378"/>
                  <a:gd name="T51" fmla="*/ 246 h 379"/>
                  <a:gd name="T52" fmla="*/ 1 w 378"/>
                  <a:gd name="T53" fmla="*/ 209 h 379"/>
                  <a:gd name="T54" fmla="*/ 0 w 378"/>
                  <a:gd name="T55" fmla="*/ 190 h 379"/>
                  <a:gd name="T56" fmla="*/ 1 w 378"/>
                  <a:gd name="T57" fmla="*/ 170 h 379"/>
                  <a:gd name="T58" fmla="*/ 8 w 378"/>
                  <a:gd name="T59" fmla="*/ 133 h 379"/>
                  <a:gd name="T60" fmla="*/ 22 w 378"/>
                  <a:gd name="T61" fmla="*/ 100 h 379"/>
                  <a:gd name="T62" fmla="*/ 42 w 378"/>
                  <a:gd name="T63" fmla="*/ 69 h 379"/>
                  <a:gd name="T64" fmla="*/ 69 w 378"/>
                  <a:gd name="T65" fmla="*/ 43 h 379"/>
                  <a:gd name="T66" fmla="*/ 99 w 378"/>
                  <a:gd name="T67" fmla="*/ 23 h 379"/>
                  <a:gd name="T68" fmla="*/ 132 w 378"/>
                  <a:gd name="T69" fmla="*/ 9 h 379"/>
                  <a:gd name="T70" fmla="*/ 169 w 378"/>
                  <a:gd name="T71" fmla="*/ 1 h 379"/>
                  <a:gd name="T72" fmla="*/ 189 w 378"/>
                  <a:gd name="T73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78" h="379">
                    <a:moveTo>
                      <a:pt x="189" y="0"/>
                    </a:moveTo>
                    <a:lnTo>
                      <a:pt x="208" y="1"/>
                    </a:lnTo>
                    <a:lnTo>
                      <a:pt x="245" y="9"/>
                    </a:lnTo>
                    <a:lnTo>
                      <a:pt x="279" y="23"/>
                    </a:lnTo>
                    <a:lnTo>
                      <a:pt x="310" y="43"/>
                    </a:lnTo>
                    <a:lnTo>
                      <a:pt x="335" y="69"/>
                    </a:lnTo>
                    <a:lnTo>
                      <a:pt x="355" y="100"/>
                    </a:lnTo>
                    <a:lnTo>
                      <a:pt x="369" y="133"/>
                    </a:lnTo>
                    <a:lnTo>
                      <a:pt x="378" y="170"/>
                    </a:lnTo>
                    <a:lnTo>
                      <a:pt x="378" y="190"/>
                    </a:lnTo>
                    <a:lnTo>
                      <a:pt x="378" y="209"/>
                    </a:lnTo>
                    <a:lnTo>
                      <a:pt x="369" y="246"/>
                    </a:lnTo>
                    <a:lnTo>
                      <a:pt x="355" y="280"/>
                    </a:lnTo>
                    <a:lnTo>
                      <a:pt x="335" y="311"/>
                    </a:lnTo>
                    <a:lnTo>
                      <a:pt x="310" y="336"/>
                    </a:lnTo>
                    <a:lnTo>
                      <a:pt x="279" y="356"/>
                    </a:lnTo>
                    <a:lnTo>
                      <a:pt x="245" y="370"/>
                    </a:lnTo>
                    <a:lnTo>
                      <a:pt x="208" y="379"/>
                    </a:lnTo>
                    <a:lnTo>
                      <a:pt x="189" y="379"/>
                    </a:lnTo>
                    <a:lnTo>
                      <a:pt x="169" y="379"/>
                    </a:lnTo>
                    <a:lnTo>
                      <a:pt x="132" y="370"/>
                    </a:lnTo>
                    <a:lnTo>
                      <a:pt x="99" y="356"/>
                    </a:lnTo>
                    <a:lnTo>
                      <a:pt x="69" y="336"/>
                    </a:lnTo>
                    <a:lnTo>
                      <a:pt x="42" y="311"/>
                    </a:lnTo>
                    <a:lnTo>
                      <a:pt x="22" y="280"/>
                    </a:lnTo>
                    <a:lnTo>
                      <a:pt x="8" y="246"/>
                    </a:lnTo>
                    <a:lnTo>
                      <a:pt x="1" y="209"/>
                    </a:lnTo>
                    <a:lnTo>
                      <a:pt x="0" y="190"/>
                    </a:lnTo>
                    <a:lnTo>
                      <a:pt x="1" y="170"/>
                    </a:lnTo>
                    <a:lnTo>
                      <a:pt x="8" y="133"/>
                    </a:lnTo>
                    <a:lnTo>
                      <a:pt x="22" y="100"/>
                    </a:lnTo>
                    <a:lnTo>
                      <a:pt x="42" y="69"/>
                    </a:lnTo>
                    <a:lnTo>
                      <a:pt x="69" y="43"/>
                    </a:lnTo>
                    <a:lnTo>
                      <a:pt x="99" y="23"/>
                    </a:lnTo>
                    <a:lnTo>
                      <a:pt x="132" y="9"/>
                    </a:lnTo>
                    <a:lnTo>
                      <a:pt x="169" y="1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103"/>
              <p:cNvSpPr>
                <a:spLocks/>
              </p:cNvSpPr>
              <p:nvPr/>
            </p:nvSpPr>
            <p:spPr bwMode="auto">
              <a:xfrm>
                <a:off x="6769" y="3707"/>
                <a:ext cx="84" cy="147"/>
              </a:xfrm>
              <a:custGeom>
                <a:avLst/>
                <a:gdLst>
                  <a:gd name="T0" fmla="*/ 303 w 675"/>
                  <a:gd name="T1" fmla="*/ 1175 h 1176"/>
                  <a:gd name="T2" fmla="*/ 175 w 675"/>
                  <a:gd name="T3" fmla="*/ 1136 h 1176"/>
                  <a:gd name="T4" fmla="*/ 76 w 675"/>
                  <a:gd name="T5" fmla="*/ 1054 h 1176"/>
                  <a:gd name="T6" fmla="*/ 15 w 675"/>
                  <a:gd name="T7" fmla="*/ 940 h 1176"/>
                  <a:gd name="T8" fmla="*/ 0 w 675"/>
                  <a:gd name="T9" fmla="*/ 838 h 1176"/>
                  <a:gd name="T10" fmla="*/ 176 w 675"/>
                  <a:gd name="T11" fmla="*/ 856 h 1176"/>
                  <a:gd name="T12" fmla="*/ 194 w 675"/>
                  <a:gd name="T13" fmla="*/ 919 h 1176"/>
                  <a:gd name="T14" fmla="*/ 233 w 675"/>
                  <a:gd name="T15" fmla="*/ 965 h 1176"/>
                  <a:gd name="T16" fmla="*/ 287 w 675"/>
                  <a:gd name="T17" fmla="*/ 994 h 1176"/>
                  <a:gd name="T18" fmla="*/ 338 w 675"/>
                  <a:gd name="T19" fmla="*/ 1001 h 1176"/>
                  <a:gd name="T20" fmla="*/ 388 w 675"/>
                  <a:gd name="T21" fmla="*/ 994 h 1176"/>
                  <a:gd name="T22" fmla="*/ 443 w 675"/>
                  <a:gd name="T23" fmla="*/ 965 h 1176"/>
                  <a:gd name="T24" fmla="*/ 482 w 675"/>
                  <a:gd name="T25" fmla="*/ 919 h 1176"/>
                  <a:gd name="T26" fmla="*/ 499 w 675"/>
                  <a:gd name="T27" fmla="*/ 856 h 1176"/>
                  <a:gd name="T28" fmla="*/ 499 w 675"/>
                  <a:gd name="T29" fmla="*/ 821 h 1176"/>
                  <a:gd name="T30" fmla="*/ 482 w 675"/>
                  <a:gd name="T31" fmla="*/ 758 h 1176"/>
                  <a:gd name="T32" fmla="*/ 443 w 675"/>
                  <a:gd name="T33" fmla="*/ 712 h 1176"/>
                  <a:gd name="T34" fmla="*/ 388 w 675"/>
                  <a:gd name="T35" fmla="*/ 683 h 1176"/>
                  <a:gd name="T36" fmla="*/ 338 w 675"/>
                  <a:gd name="T37" fmla="*/ 676 h 1176"/>
                  <a:gd name="T38" fmla="*/ 236 w 675"/>
                  <a:gd name="T39" fmla="*/ 662 h 1176"/>
                  <a:gd name="T40" fmla="*/ 121 w 675"/>
                  <a:gd name="T41" fmla="*/ 600 h 1176"/>
                  <a:gd name="T42" fmla="*/ 40 w 675"/>
                  <a:gd name="T43" fmla="*/ 501 h 1176"/>
                  <a:gd name="T44" fmla="*/ 1 w 675"/>
                  <a:gd name="T45" fmla="*/ 373 h 1176"/>
                  <a:gd name="T46" fmla="*/ 1 w 675"/>
                  <a:gd name="T47" fmla="*/ 303 h 1176"/>
                  <a:gd name="T48" fmla="*/ 40 w 675"/>
                  <a:gd name="T49" fmla="*/ 176 h 1176"/>
                  <a:gd name="T50" fmla="*/ 121 w 675"/>
                  <a:gd name="T51" fmla="*/ 76 h 1176"/>
                  <a:gd name="T52" fmla="*/ 236 w 675"/>
                  <a:gd name="T53" fmla="*/ 15 h 1176"/>
                  <a:gd name="T54" fmla="*/ 338 w 675"/>
                  <a:gd name="T55" fmla="*/ 0 h 1176"/>
                  <a:gd name="T56" fmla="*/ 439 w 675"/>
                  <a:gd name="T57" fmla="*/ 15 h 1176"/>
                  <a:gd name="T58" fmla="*/ 554 w 675"/>
                  <a:gd name="T59" fmla="*/ 76 h 1176"/>
                  <a:gd name="T60" fmla="*/ 636 w 675"/>
                  <a:gd name="T61" fmla="*/ 176 h 1176"/>
                  <a:gd name="T62" fmla="*/ 674 w 675"/>
                  <a:gd name="T63" fmla="*/ 303 h 1176"/>
                  <a:gd name="T64" fmla="*/ 500 w 675"/>
                  <a:gd name="T65" fmla="*/ 339 h 1176"/>
                  <a:gd name="T66" fmla="*/ 493 w 675"/>
                  <a:gd name="T67" fmla="*/ 288 h 1176"/>
                  <a:gd name="T68" fmla="*/ 465 w 675"/>
                  <a:gd name="T69" fmla="*/ 233 h 1176"/>
                  <a:gd name="T70" fmla="*/ 417 w 675"/>
                  <a:gd name="T71" fmla="*/ 195 h 1176"/>
                  <a:gd name="T72" fmla="*/ 355 w 675"/>
                  <a:gd name="T73" fmla="*/ 177 h 1176"/>
                  <a:gd name="T74" fmla="*/ 320 w 675"/>
                  <a:gd name="T75" fmla="*/ 177 h 1176"/>
                  <a:gd name="T76" fmla="*/ 258 w 675"/>
                  <a:gd name="T77" fmla="*/ 195 h 1176"/>
                  <a:gd name="T78" fmla="*/ 210 w 675"/>
                  <a:gd name="T79" fmla="*/ 233 h 1176"/>
                  <a:gd name="T80" fmla="*/ 182 w 675"/>
                  <a:gd name="T81" fmla="*/ 288 h 1176"/>
                  <a:gd name="T82" fmla="*/ 176 w 675"/>
                  <a:gd name="T83" fmla="*/ 339 h 1176"/>
                  <a:gd name="T84" fmla="*/ 182 w 675"/>
                  <a:gd name="T85" fmla="*/ 388 h 1176"/>
                  <a:gd name="T86" fmla="*/ 210 w 675"/>
                  <a:gd name="T87" fmla="*/ 444 h 1176"/>
                  <a:gd name="T88" fmla="*/ 258 w 675"/>
                  <a:gd name="T89" fmla="*/ 483 h 1176"/>
                  <a:gd name="T90" fmla="*/ 320 w 675"/>
                  <a:gd name="T91" fmla="*/ 500 h 1176"/>
                  <a:gd name="T92" fmla="*/ 372 w 675"/>
                  <a:gd name="T93" fmla="*/ 502 h 1176"/>
                  <a:gd name="T94" fmla="*/ 500 w 675"/>
                  <a:gd name="T95" fmla="*/ 540 h 1176"/>
                  <a:gd name="T96" fmla="*/ 599 w 675"/>
                  <a:gd name="T97" fmla="*/ 623 h 1176"/>
                  <a:gd name="T98" fmla="*/ 661 w 675"/>
                  <a:gd name="T99" fmla="*/ 737 h 1176"/>
                  <a:gd name="T100" fmla="*/ 675 w 675"/>
                  <a:gd name="T101" fmla="*/ 838 h 1176"/>
                  <a:gd name="T102" fmla="*/ 661 w 675"/>
                  <a:gd name="T103" fmla="*/ 935 h 1176"/>
                  <a:gd name="T104" fmla="*/ 599 w 675"/>
                  <a:gd name="T105" fmla="*/ 1049 h 1176"/>
                  <a:gd name="T106" fmla="*/ 500 w 675"/>
                  <a:gd name="T107" fmla="*/ 1133 h 1176"/>
                  <a:gd name="T108" fmla="*/ 372 w 675"/>
                  <a:gd name="T109" fmla="*/ 1175 h 1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75" h="1176">
                    <a:moveTo>
                      <a:pt x="338" y="1176"/>
                    </a:moveTo>
                    <a:lnTo>
                      <a:pt x="303" y="1175"/>
                    </a:lnTo>
                    <a:lnTo>
                      <a:pt x="236" y="1162"/>
                    </a:lnTo>
                    <a:lnTo>
                      <a:pt x="175" y="1136"/>
                    </a:lnTo>
                    <a:lnTo>
                      <a:pt x="121" y="1100"/>
                    </a:lnTo>
                    <a:lnTo>
                      <a:pt x="76" y="1054"/>
                    </a:lnTo>
                    <a:lnTo>
                      <a:pt x="40" y="1001"/>
                    </a:lnTo>
                    <a:lnTo>
                      <a:pt x="15" y="940"/>
                    </a:lnTo>
                    <a:lnTo>
                      <a:pt x="1" y="874"/>
                    </a:lnTo>
                    <a:lnTo>
                      <a:pt x="0" y="838"/>
                    </a:lnTo>
                    <a:lnTo>
                      <a:pt x="176" y="838"/>
                    </a:lnTo>
                    <a:lnTo>
                      <a:pt x="176" y="856"/>
                    </a:lnTo>
                    <a:lnTo>
                      <a:pt x="182" y="889"/>
                    </a:lnTo>
                    <a:lnTo>
                      <a:pt x="194" y="919"/>
                    </a:lnTo>
                    <a:lnTo>
                      <a:pt x="210" y="944"/>
                    </a:lnTo>
                    <a:lnTo>
                      <a:pt x="233" y="965"/>
                    </a:lnTo>
                    <a:lnTo>
                      <a:pt x="258" y="982"/>
                    </a:lnTo>
                    <a:lnTo>
                      <a:pt x="287" y="994"/>
                    </a:lnTo>
                    <a:lnTo>
                      <a:pt x="320" y="1000"/>
                    </a:lnTo>
                    <a:lnTo>
                      <a:pt x="338" y="1001"/>
                    </a:lnTo>
                    <a:lnTo>
                      <a:pt x="355" y="1000"/>
                    </a:lnTo>
                    <a:lnTo>
                      <a:pt x="388" y="994"/>
                    </a:lnTo>
                    <a:lnTo>
                      <a:pt x="417" y="982"/>
                    </a:lnTo>
                    <a:lnTo>
                      <a:pt x="443" y="965"/>
                    </a:lnTo>
                    <a:lnTo>
                      <a:pt x="465" y="944"/>
                    </a:lnTo>
                    <a:lnTo>
                      <a:pt x="482" y="919"/>
                    </a:lnTo>
                    <a:lnTo>
                      <a:pt x="493" y="889"/>
                    </a:lnTo>
                    <a:lnTo>
                      <a:pt x="499" y="856"/>
                    </a:lnTo>
                    <a:lnTo>
                      <a:pt x="500" y="838"/>
                    </a:lnTo>
                    <a:lnTo>
                      <a:pt x="499" y="821"/>
                    </a:lnTo>
                    <a:lnTo>
                      <a:pt x="493" y="788"/>
                    </a:lnTo>
                    <a:lnTo>
                      <a:pt x="482" y="758"/>
                    </a:lnTo>
                    <a:lnTo>
                      <a:pt x="465" y="733"/>
                    </a:lnTo>
                    <a:lnTo>
                      <a:pt x="443" y="712"/>
                    </a:lnTo>
                    <a:lnTo>
                      <a:pt x="417" y="695"/>
                    </a:lnTo>
                    <a:lnTo>
                      <a:pt x="388" y="683"/>
                    </a:lnTo>
                    <a:lnTo>
                      <a:pt x="355" y="677"/>
                    </a:lnTo>
                    <a:lnTo>
                      <a:pt x="338" y="676"/>
                    </a:lnTo>
                    <a:lnTo>
                      <a:pt x="303" y="675"/>
                    </a:lnTo>
                    <a:lnTo>
                      <a:pt x="236" y="662"/>
                    </a:lnTo>
                    <a:lnTo>
                      <a:pt x="175" y="637"/>
                    </a:lnTo>
                    <a:lnTo>
                      <a:pt x="121" y="600"/>
                    </a:lnTo>
                    <a:lnTo>
                      <a:pt x="76" y="555"/>
                    </a:lnTo>
                    <a:lnTo>
                      <a:pt x="40" y="501"/>
                    </a:lnTo>
                    <a:lnTo>
                      <a:pt x="15" y="440"/>
                    </a:lnTo>
                    <a:lnTo>
                      <a:pt x="1" y="373"/>
                    </a:lnTo>
                    <a:lnTo>
                      <a:pt x="0" y="339"/>
                    </a:lnTo>
                    <a:lnTo>
                      <a:pt x="1" y="303"/>
                    </a:lnTo>
                    <a:lnTo>
                      <a:pt x="15" y="236"/>
                    </a:lnTo>
                    <a:lnTo>
                      <a:pt x="40" y="176"/>
                    </a:lnTo>
                    <a:lnTo>
                      <a:pt x="76" y="122"/>
                    </a:lnTo>
                    <a:lnTo>
                      <a:pt x="121" y="76"/>
                    </a:lnTo>
                    <a:lnTo>
                      <a:pt x="175" y="41"/>
                    </a:lnTo>
                    <a:lnTo>
                      <a:pt x="236" y="15"/>
                    </a:lnTo>
                    <a:lnTo>
                      <a:pt x="303" y="1"/>
                    </a:lnTo>
                    <a:lnTo>
                      <a:pt x="338" y="0"/>
                    </a:lnTo>
                    <a:lnTo>
                      <a:pt x="372" y="1"/>
                    </a:lnTo>
                    <a:lnTo>
                      <a:pt x="439" y="15"/>
                    </a:lnTo>
                    <a:lnTo>
                      <a:pt x="500" y="41"/>
                    </a:lnTo>
                    <a:lnTo>
                      <a:pt x="554" y="76"/>
                    </a:lnTo>
                    <a:lnTo>
                      <a:pt x="599" y="122"/>
                    </a:lnTo>
                    <a:lnTo>
                      <a:pt x="636" y="176"/>
                    </a:lnTo>
                    <a:lnTo>
                      <a:pt x="661" y="236"/>
                    </a:lnTo>
                    <a:lnTo>
                      <a:pt x="674" y="303"/>
                    </a:lnTo>
                    <a:lnTo>
                      <a:pt x="675" y="339"/>
                    </a:lnTo>
                    <a:lnTo>
                      <a:pt x="500" y="339"/>
                    </a:lnTo>
                    <a:lnTo>
                      <a:pt x="499" y="321"/>
                    </a:lnTo>
                    <a:lnTo>
                      <a:pt x="493" y="288"/>
                    </a:lnTo>
                    <a:lnTo>
                      <a:pt x="482" y="259"/>
                    </a:lnTo>
                    <a:lnTo>
                      <a:pt x="465" y="233"/>
                    </a:lnTo>
                    <a:lnTo>
                      <a:pt x="443" y="211"/>
                    </a:lnTo>
                    <a:lnTo>
                      <a:pt x="417" y="195"/>
                    </a:lnTo>
                    <a:lnTo>
                      <a:pt x="388" y="183"/>
                    </a:lnTo>
                    <a:lnTo>
                      <a:pt x="355" y="177"/>
                    </a:lnTo>
                    <a:lnTo>
                      <a:pt x="338" y="177"/>
                    </a:lnTo>
                    <a:lnTo>
                      <a:pt x="320" y="177"/>
                    </a:lnTo>
                    <a:lnTo>
                      <a:pt x="287" y="183"/>
                    </a:lnTo>
                    <a:lnTo>
                      <a:pt x="258" y="195"/>
                    </a:lnTo>
                    <a:lnTo>
                      <a:pt x="233" y="211"/>
                    </a:lnTo>
                    <a:lnTo>
                      <a:pt x="210" y="233"/>
                    </a:lnTo>
                    <a:lnTo>
                      <a:pt x="194" y="259"/>
                    </a:lnTo>
                    <a:lnTo>
                      <a:pt x="182" y="288"/>
                    </a:lnTo>
                    <a:lnTo>
                      <a:pt x="176" y="321"/>
                    </a:lnTo>
                    <a:lnTo>
                      <a:pt x="176" y="339"/>
                    </a:lnTo>
                    <a:lnTo>
                      <a:pt x="176" y="356"/>
                    </a:lnTo>
                    <a:lnTo>
                      <a:pt x="182" y="388"/>
                    </a:lnTo>
                    <a:lnTo>
                      <a:pt x="194" y="418"/>
                    </a:lnTo>
                    <a:lnTo>
                      <a:pt x="210" y="444"/>
                    </a:lnTo>
                    <a:lnTo>
                      <a:pt x="233" y="465"/>
                    </a:lnTo>
                    <a:lnTo>
                      <a:pt x="258" y="483"/>
                    </a:lnTo>
                    <a:lnTo>
                      <a:pt x="287" y="494"/>
                    </a:lnTo>
                    <a:lnTo>
                      <a:pt x="320" y="500"/>
                    </a:lnTo>
                    <a:lnTo>
                      <a:pt x="338" y="501"/>
                    </a:lnTo>
                    <a:lnTo>
                      <a:pt x="372" y="502"/>
                    </a:lnTo>
                    <a:lnTo>
                      <a:pt x="439" y="515"/>
                    </a:lnTo>
                    <a:lnTo>
                      <a:pt x="500" y="540"/>
                    </a:lnTo>
                    <a:lnTo>
                      <a:pt x="554" y="577"/>
                    </a:lnTo>
                    <a:lnTo>
                      <a:pt x="599" y="623"/>
                    </a:lnTo>
                    <a:lnTo>
                      <a:pt x="636" y="676"/>
                    </a:lnTo>
                    <a:lnTo>
                      <a:pt x="661" y="737"/>
                    </a:lnTo>
                    <a:lnTo>
                      <a:pt x="674" y="803"/>
                    </a:lnTo>
                    <a:lnTo>
                      <a:pt x="675" y="838"/>
                    </a:lnTo>
                    <a:lnTo>
                      <a:pt x="674" y="871"/>
                    </a:lnTo>
                    <a:lnTo>
                      <a:pt x="661" y="935"/>
                    </a:lnTo>
                    <a:lnTo>
                      <a:pt x="636" y="995"/>
                    </a:lnTo>
                    <a:lnTo>
                      <a:pt x="599" y="1049"/>
                    </a:lnTo>
                    <a:lnTo>
                      <a:pt x="554" y="1096"/>
                    </a:lnTo>
                    <a:lnTo>
                      <a:pt x="500" y="1133"/>
                    </a:lnTo>
                    <a:lnTo>
                      <a:pt x="439" y="1161"/>
                    </a:lnTo>
                    <a:lnTo>
                      <a:pt x="372" y="1175"/>
                    </a:lnTo>
                    <a:lnTo>
                      <a:pt x="338" y="117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Rectangle 104"/>
              <p:cNvSpPr>
                <a:spLocks noChangeArrowheads="1"/>
              </p:cNvSpPr>
              <p:nvPr/>
            </p:nvSpPr>
            <p:spPr bwMode="auto">
              <a:xfrm>
                <a:off x="6801" y="3692"/>
                <a:ext cx="22" cy="1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Rectangle 105"/>
              <p:cNvSpPr>
                <a:spLocks noChangeArrowheads="1"/>
              </p:cNvSpPr>
              <p:nvPr/>
            </p:nvSpPr>
            <p:spPr bwMode="auto">
              <a:xfrm>
                <a:off x="6801" y="3851"/>
                <a:ext cx="22" cy="16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7" name="직사각형 126"/>
          <p:cNvSpPr/>
          <p:nvPr/>
        </p:nvSpPr>
        <p:spPr>
          <a:xfrm>
            <a:off x="7930596" y="2039594"/>
            <a:ext cx="313818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A78EF1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CABFBE"/>
                </a:solidFill>
              </a:rPr>
              <a:t>컨텐츠에 대한 내용을 적어요</a:t>
            </a:r>
            <a:endParaRPr lang="en-US" altLang="ko-KR" sz="1400" dirty="0">
              <a:solidFill>
                <a:srgbClr val="CABFB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CABFBE"/>
                </a:solidFill>
              </a:rPr>
              <a:t>Enjoy your stylish business and campus life with BIZCAM </a:t>
            </a:r>
          </a:p>
        </p:txBody>
      </p:sp>
      <p:sp>
        <p:nvSpPr>
          <p:cNvPr id="129" name="직사각형 128"/>
          <p:cNvSpPr/>
          <p:nvPr/>
        </p:nvSpPr>
        <p:spPr>
          <a:xfrm>
            <a:off x="7973852" y="4167030"/>
            <a:ext cx="313818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A78EF1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rgbClr val="CABFBE"/>
                </a:solidFill>
              </a:rPr>
              <a:t>컨텐츠에 대한 내용을 적어요</a:t>
            </a:r>
            <a:endParaRPr lang="en-US" altLang="ko-KR" sz="1400" dirty="0">
              <a:solidFill>
                <a:srgbClr val="CABFB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CABFBE"/>
                </a:solidFill>
              </a:rPr>
              <a:t>Enjoy your stylish business and campus life with BIZCAM 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921331" y="2119107"/>
            <a:ext cx="313818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rgbClr val="A78EF1"/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rgbClr val="CABFBE"/>
                </a:solidFill>
              </a:rPr>
              <a:t>컨텐츠에 대한 내용을 적어요</a:t>
            </a:r>
            <a:endParaRPr lang="en-US" altLang="ko-KR" sz="1400" dirty="0">
              <a:solidFill>
                <a:srgbClr val="CABFB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srgbClr val="CABFBE"/>
                </a:solidFill>
              </a:rPr>
              <a:t>Enjoy your stylish business and campus life with BIZCAM </a:t>
            </a:r>
          </a:p>
        </p:txBody>
      </p:sp>
      <p:sp>
        <p:nvSpPr>
          <p:cNvPr id="133" name="직사각형 132"/>
          <p:cNvSpPr/>
          <p:nvPr/>
        </p:nvSpPr>
        <p:spPr>
          <a:xfrm>
            <a:off x="964587" y="4246543"/>
            <a:ext cx="313818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rgbClr val="A78EF1"/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srgbClr val="CABFBE"/>
                </a:solidFill>
              </a:rPr>
              <a:t>컨텐츠에 대한 내용을 적어요</a:t>
            </a:r>
            <a:endParaRPr lang="en-US" altLang="ko-KR" sz="1400" dirty="0">
              <a:solidFill>
                <a:srgbClr val="CABFB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srgbClr val="CABFBE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403541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400650" y="1892806"/>
            <a:ext cx="2854910" cy="2854910"/>
          </a:xfrm>
          <a:prstGeom prst="ellipse">
            <a:avLst/>
          </a:prstGeom>
          <a:solidFill>
            <a:srgbClr val="9AD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154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211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254</a:t>
            </a:r>
          </a:p>
        </p:txBody>
      </p:sp>
      <p:sp>
        <p:nvSpPr>
          <p:cNvPr id="6" name="타원 5"/>
          <p:cNvSpPr/>
          <p:nvPr/>
        </p:nvSpPr>
        <p:spPr>
          <a:xfrm>
            <a:off x="1151482" y="1892806"/>
            <a:ext cx="2854910" cy="2854910"/>
          </a:xfrm>
          <a:prstGeom prst="ellipse">
            <a:avLst/>
          </a:prstGeom>
          <a:solidFill>
            <a:srgbClr val="AAEC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170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236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254</a:t>
            </a:r>
          </a:p>
        </p:txBody>
      </p:sp>
      <p:sp>
        <p:nvSpPr>
          <p:cNvPr id="8" name="타원 7"/>
          <p:cNvSpPr/>
          <p:nvPr/>
        </p:nvSpPr>
        <p:spPr>
          <a:xfrm>
            <a:off x="7649818" y="1892806"/>
            <a:ext cx="2854910" cy="2854910"/>
          </a:xfrm>
          <a:prstGeom prst="ellipse">
            <a:avLst/>
          </a:prstGeom>
          <a:solidFill>
            <a:srgbClr val="A78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167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142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241</a:t>
            </a:r>
          </a:p>
        </p:txBody>
      </p:sp>
    </p:spTree>
    <p:extLst>
      <p:ext uri="{BB962C8B-B14F-4D97-AF65-F5344CB8AC3E}">
        <p14:creationId xmlns:p14="http://schemas.microsoft.com/office/powerpoint/2010/main" val="186730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87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401</Words>
  <Application>Microsoft Office PowerPoint</Application>
  <PresentationFormat>와이드스크린</PresentationFormat>
  <Paragraphs>92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Microsoft 계정</cp:lastModifiedBy>
  <cp:revision>1</cp:revision>
  <dcterms:created xsi:type="dcterms:W3CDTF">2020-05-14T03:14:44Z</dcterms:created>
  <dcterms:modified xsi:type="dcterms:W3CDTF">2024-08-23T07:25:32Z</dcterms:modified>
</cp:coreProperties>
</file>