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CE0E9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BC0D4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232048"/>
        <c:axId val="722232592"/>
      </c:areaChart>
      <c:catAx>
        <c:axId val="72223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232592"/>
        <c:crosses val="autoZero"/>
        <c:auto val="1"/>
        <c:lblAlgn val="ctr"/>
        <c:lblOffset val="100"/>
        <c:noMultiLvlLbl val="0"/>
      </c:catAx>
      <c:valAx>
        <c:axId val="7222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22320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2BC0D4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2238576"/>
        <c:axId val="722235856"/>
      </c:lineChart>
      <c:catAx>
        <c:axId val="722238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2235856"/>
        <c:crosses val="autoZero"/>
        <c:auto val="1"/>
        <c:lblAlgn val="ctr"/>
        <c:lblOffset val="100"/>
        <c:noMultiLvlLbl val="0"/>
      </c:catAx>
      <c:valAx>
        <c:axId val="7222358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223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62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7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8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8000" y="2348500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20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76825" y="2151613"/>
            <a:ext cx="2038350" cy="291903"/>
          </a:xfrm>
          <a:prstGeom prst="rect">
            <a:avLst/>
          </a:prstGeom>
          <a:noFill/>
          <a:ln w="12700">
            <a:solidFill>
              <a:srgbClr val="2BC0D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rgbClr val="2BC0D4"/>
                </a:solidFill>
              </a:rPr>
              <a:t>경영학과 </a:t>
            </a:r>
            <a:r>
              <a:rPr lang="en-US" altLang="ko-KR" sz="1200" kern="0" dirty="0">
                <a:solidFill>
                  <a:srgbClr val="2BC0D4"/>
                </a:solidFill>
              </a:rPr>
              <a:t>201234567 </a:t>
            </a:r>
            <a:r>
              <a:rPr lang="ko-KR" altLang="en-US" sz="1200" kern="0" dirty="0" err="1">
                <a:solidFill>
                  <a:srgbClr val="2BC0D4"/>
                </a:solidFill>
              </a:rPr>
              <a:t>조땡</a:t>
            </a:r>
            <a:endParaRPr lang="ko-KR" altLang="en-US" sz="1200" kern="0" dirty="0">
              <a:solidFill>
                <a:srgbClr val="2BC0D4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736000" y="6306145"/>
            <a:ext cx="720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7736" y="2542902"/>
            <a:ext cx="1923170" cy="1923170"/>
          </a:xfrm>
          <a:prstGeom prst="ellipse">
            <a:avLst/>
          </a:prstGeom>
          <a:noFill/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현 6"/>
          <p:cNvSpPr/>
          <p:nvPr/>
        </p:nvSpPr>
        <p:spPr>
          <a:xfrm>
            <a:off x="777736" y="2542902"/>
            <a:ext cx="1923170" cy="1923170"/>
          </a:xfrm>
          <a:prstGeom prst="chord">
            <a:avLst>
              <a:gd name="adj1" fmla="val 1089278"/>
              <a:gd name="adj2" fmla="val 9347558"/>
            </a:avLst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5764" y="4757647"/>
            <a:ext cx="22671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타원 2"/>
          <p:cNvSpPr/>
          <p:nvPr/>
        </p:nvSpPr>
        <p:spPr>
          <a:xfrm>
            <a:off x="1483289" y="2286870"/>
            <a:ext cx="512064" cy="512064"/>
          </a:xfrm>
          <a:prstGeom prst="ellipse">
            <a:avLst/>
          </a:prstGeom>
          <a:solidFill>
            <a:srgbClr val="2BC0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30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50403" y="2542902"/>
            <a:ext cx="1923170" cy="1923170"/>
          </a:xfrm>
          <a:prstGeom prst="ellipse">
            <a:avLst/>
          </a:prstGeom>
          <a:noFill/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현 23"/>
          <p:cNvSpPr/>
          <p:nvPr/>
        </p:nvSpPr>
        <p:spPr>
          <a:xfrm>
            <a:off x="3750403" y="2542902"/>
            <a:ext cx="1923170" cy="1923170"/>
          </a:xfrm>
          <a:prstGeom prst="chord">
            <a:avLst>
              <a:gd name="adj1" fmla="val 67700"/>
              <a:gd name="adj2" fmla="val 10652762"/>
            </a:avLst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78431" y="4757647"/>
            <a:ext cx="22671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타원 25"/>
          <p:cNvSpPr/>
          <p:nvPr/>
        </p:nvSpPr>
        <p:spPr>
          <a:xfrm>
            <a:off x="4455956" y="2286870"/>
            <a:ext cx="512064" cy="512064"/>
          </a:xfrm>
          <a:prstGeom prst="ellipse">
            <a:avLst/>
          </a:prstGeom>
          <a:solidFill>
            <a:srgbClr val="2BC0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50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723070" y="2542902"/>
            <a:ext cx="1923170" cy="1923170"/>
          </a:xfrm>
          <a:prstGeom prst="ellipse">
            <a:avLst/>
          </a:prstGeom>
          <a:noFill/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현 27"/>
          <p:cNvSpPr/>
          <p:nvPr/>
        </p:nvSpPr>
        <p:spPr>
          <a:xfrm>
            <a:off x="6723070" y="2542902"/>
            <a:ext cx="1923170" cy="1923170"/>
          </a:xfrm>
          <a:prstGeom prst="chord">
            <a:avLst>
              <a:gd name="adj1" fmla="val 20591724"/>
              <a:gd name="adj2" fmla="val 11690834"/>
            </a:avLst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51098" y="4757647"/>
            <a:ext cx="22671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타원 29"/>
          <p:cNvSpPr/>
          <p:nvPr/>
        </p:nvSpPr>
        <p:spPr>
          <a:xfrm>
            <a:off x="7428623" y="2286870"/>
            <a:ext cx="512064" cy="512064"/>
          </a:xfrm>
          <a:prstGeom prst="ellipse">
            <a:avLst/>
          </a:prstGeom>
          <a:solidFill>
            <a:srgbClr val="2BC0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75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695737" y="2542902"/>
            <a:ext cx="1923170" cy="1923170"/>
          </a:xfrm>
          <a:prstGeom prst="ellipse">
            <a:avLst/>
          </a:prstGeom>
          <a:noFill/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현 31"/>
          <p:cNvSpPr/>
          <p:nvPr/>
        </p:nvSpPr>
        <p:spPr>
          <a:xfrm>
            <a:off x="9695737" y="2542902"/>
            <a:ext cx="1923170" cy="1923170"/>
          </a:xfrm>
          <a:prstGeom prst="chord">
            <a:avLst>
              <a:gd name="adj1" fmla="val 2372679"/>
              <a:gd name="adj2" fmla="val 8204578"/>
            </a:avLst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523765" y="4757647"/>
            <a:ext cx="22671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타원 33"/>
          <p:cNvSpPr/>
          <p:nvPr/>
        </p:nvSpPr>
        <p:spPr>
          <a:xfrm>
            <a:off x="10401290" y="2286870"/>
            <a:ext cx="512064" cy="512064"/>
          </a:xfrm>
          <a:prstGeom prst="ellipse">
            <a:avLst/>
          </a:prstGeom>
          <a:solidFill>
            <a:srgbClr val="2BC0D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15</a:t>
            </a:r>
            <a:r>
              <a:rPr lang="en-US" altLang="ko-KR" sz="900" dirty="0">
                <a:solidFill>
                  <a:prstClr val="white"/>
                </a:solidFill>
              </a:rPr>
              <a:t>%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9" name="차트 18"/>
          <p:cNvGraphicFramePr/>
          <p:nvPr>
            <p:extLst/>
          </p:nvPr>
        </p:nvGraphicFramePr>
        <p:xfrm>
          <a:off x="997313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768939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68939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2BC0D4"/>
          </a:solidFill>
          <a:ln>
            <a:solidFill>
              <a:srgbClr val="2B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10101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230494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54853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259067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38" name="꺾인 연결선 37"/>
          <p:cNvCxnSpPr>
            <a:stCxn id="21" idx="2"/>
            <a:endCxn id="37" idx="2"/>
          </p:cNvCxnSpPr>
          <p:nvPr/>
        </p:nvCxnSpPr>
        <p:spPr>
          <a:xfrm rot="16200000" flipH="1">
            <a:off x="6567589" y="-861484"/>
            <a:ext cx="821941" cy="9145951"/>
          </a:xfrm>
          <a:prstGeom prst="bentConnector3">
            <a:avLst>
              <a:gd name="adj1" fmla="val 167242"/>
            </a:avLst>
          </a:prstGeom>
          <a:ln w="3175">
            <a:solidFill>
              <a:srgbClr val="2BC0D4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5" idx="0"/>
            <a:endCxn id="36" idx="0"/>
          </p:cNvCxnSpPr>
          <p:nvPr/>
        </p:nvCxnSpPr>
        <p:spPr>
          <a:xfrm rot="5400000" flipH="1" flipV="1">
            <a:off x="9853342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980262" y="186816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타원 12"/>
          <p:cNvSpPr/>
          <p:nvPr/>
        </p:nvSpPr>
        <p:spPr>
          <a:xfrm>
            <a:off x="2046759" y="3758948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2BC0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17902" y="2764720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2BC0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54286" y="4919438"/>
            <a:ext cx="4003287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017902" y="1701422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2BC0D4"/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srgbClr val="2BC0D4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2BC0D4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srgbClr val="2BC0D4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BC0D4"/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86753" y="2609363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2BC0D4"/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srgbClr val="2BC0D4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2BC0D4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srgbClr val="2BC0D4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BC0D4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75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63169"/>
          </a:xfrm>
          <a:prstGeom prst="rect">
            <a:avLst/>
          </a:prstGeom>
          <a:solidFill>
            <a:srgbClr val="2BC0D4"/>
          </a:solidFill>
          <a:ln w="22225">
            <a:noFill/>
          </a:ln>
          <a:effectLst>
            <a:outerShdw dist="38100" dir="5400000" algn="t" rotWithShape="0">
              <a:srgbClr val="00B0F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574900" y="5047488"/>
            <a:ext cx="3314348" cy="1255776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709248" y="6123264"/>
            <a:ext cx="180000" cy="180000"/>
          </a:xfrm>
          <a:prstGeom prst="rect">
            <a:avLst/>
          </a:prstGeom>
          <a:solidFill>
            <a:srgbClr val="2BC0D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574900" y="2913888"/>
            <a:ext cx="3314348" cy="2133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372708" y="5047488"/>
            <a:ext cx="3314348" cy="1255776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7507056" y="6123264"/>
            <a:ext cx="180000" cy="180000"/>
          </a:xfrm>
          <a:prstGeom prst="rect">
            <a:avLst/>
          </a:prstGeom>
          <a:solidFill>
            <a:srgbClr val="2BC0D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8" name="Freeform 5"/>
          <p:cNvSpPr>
            <a:spLocks/>
          </p:cNvSpPr>
          <p:nvPr/>
        </p:nvSpPr>
        <p:spPr bwMode="auto">
          <a:xfrm>
            <a:off x="4372708" y="2913888"/>
            <a:ext cx="3314348" cy="2133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8170516" y="5047488"/>
            <a:ext cx="3314348" cy="1255776"/>
          </a:xfrm>
          <a:prstGeom prst="rect">
            <a:avLst/>
          </a:prstGeom>
          <a:solidFill>
            <a:schemeClr val="bg1"/>
          </a:solidFill>
          <a:ln>
            <a:solidFill>
              <a:srgbClr val="2BC0D4"/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>
            <a:off x="11304864" y="6123264"/>
            <a:ext cx="180000" cy="180000"/>
          </a:xfrm>
          <a:prstGeom prst="rect">
            <a:avLst/>
          </a:prstGeom>
          <a:solidFill>
            <a:srgbClr val="2BC0D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41" name="Freeform 5"/>
          <p:cNvSpPr>
            <a:spLocks/>
          </p:cNvSpPr>
          <p:nvPr/>
        </p:nvSpPr>
        <p:spPr bwMode="auto">
          <a:xfrm>
            <a:off x="8170516" y="2913888"/>
            <a:ext cx="3314348" cy="2133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2BC0D4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80224" y="1612849"/>
            <a:ext cx="5699316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srgbClr val="2BC0D4"/>
                </a:solidFill>
              </a:rPr>
              <a:t>Enjoy your stylish business and campus life with BIZCAM.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 Microsoft Office PowerPoint is the presentation program used the most in the world. </a:t>
            </a:r>
          </a:p>
        </p:txBody>
      </p:sp>
    </p:spTree>
    <p:extLst>
      <p:ext uri="{BB962C8B-B14F-4D97-AF65-F5344CB8AC3E}">
        <p14:creationId xmlns:p14="http://schemas.microsoft.com/office/powerpoint/2010/main" val="811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14260" y="2082029"/>
            <a:ext cx="2476464" cy="2476464"/>
          </a:xfrm>
          <a:prstGeom prst="ellipse">
            <a:avLst/>
          </a:prstGeom>
          <a:solidFill>
            <a:srgbClr val="2BC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192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212</a:t>
            </a:r>
          </a:p>
        </p:txBody>
      </p:sp>
    </p:spTree>
    <p:extLst>
      <p:ext uri="{BB962C8B-B14F-4D97-AF65-F5344CB8AC3E}">
        <p14:creationId xmlns:p14="http://schemas.microsoft.com/office/powerpoint/2010/main" val="2776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2020-07-09T03:04:28Z</dcterms:created>
  <dcterms:modified xsi:type="dcterms:W3CDTF">2024-08-29T07:24:10Z</dcterms:modified>
</cp:coreProperties>
</file>