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2333324242424242424242424242424111464646464646464646464646464646464747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4B9B7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3.8</c:v>
                </c:pt>
                <c:pt idx="3">
                  <c:v>3.2</c:v>
                </c:pt>
                <c:pt idx="4">
                  <c:v>2.7</c:v>
                </c:pt>
                <c:pt idx="5">
                  <c:v>2.2999999999999998</c:v>
                </c:pt>
                <c:pt idx="6">
                  <c:v>1.8</c:v>
                </c:pt>
                <c:pt idx="7">
                  <c:v>3</c:v>
                </c:pt>
                <c:pt idx="8">
                  <c:v>3.5</c:v>
                </c:pt>
                <c:pt idx="9">
                  <c:v>4.5</c:v>
                </c:pt>
                <c:pt idx="10">
                  <c:v>4.8</c:v>
                </c:pt>
                <c:pt idx="11">
                  <c:v>5.3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870512"/>
        <c:axId val="-11861264"/>
      </c:lineChart>
      <c:catAx>
        <c:axId val="-1187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861264"/>
        <c:crosses val="autoZero"/>
        <c:auto val="1"/>
        <c:lblAlgn val="ctr"/>
        <c:lblOffset val="100"/>
        <c:noMultiLvlLbl val="0"/>
      </c:catAx>
      <c:valAx>
        <c:axId val="-11861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187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1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3058777" y="1815970"/>
            <a:ext cx="6087313" cy="1555880"/>
            <a:chOff x="3420727" y="76509"/>
            <a:chExt cx="6087313" cy="974398"/>
          </a:xfrm>
        </p:grpSpPr>
        <p:sp>
          <p:nvSpPr>
            <p:cNvPr id="80" name="직사각형 79"/>
            <p:cNvSpPr/>
            <p:nvPr/>
          </p:nvSpPr>
          <p:spPr>
            <a:xfrm>
              <a:off x="3746500" y="279420"/>
              <a:ext cx="5761540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i="1" kern="0" dirty="0">
                  <a:solidFill>
                    <a:srgbClr val="14B9B7"/>
                  </a:solidFill>
                </a:rPr>
                <a:t>PPT </a:t>
              </a:r>
              <a:r>
                <a:rPr lang="en-US" altLang="ko-KR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20727" y="76509"/>
              <a:ext cx="648000" cy="405822"/>
            </a:xfrm>
            <a:prstGeom prst="rect">
              <a:avLst/>
            </a:prstGeom>
            <a:solidFill>
              <a:srgbClr val="14B9B7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solidFill>
                    <a:prstClr val="white"/>
                  </a:solidFill>
                </a:rPr>
                <a:t>A+</a:t>
              </a:r>
              <a:endParaRPr lang="ko-KR" altLang="en-US" sz="20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6" name="타원 85"/>
          <p:cNvSpPr/>
          <p:nvPr/>
        </p:nvSpPr>
        <p:spPr>
          <a:xfrm>
            <a:off x="3384550" y="3903172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06777" y="3773564"/>
            <a:ext cx="23246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499188" y="3903172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821415" y="3773564"/>
            <a:ext cx="228139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384550" y="4512635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706777" y="4383027"/>
            <a:ext cx="228139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499188" y="4512635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21415" y="4383027"/>
            <a:ext cx="228139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solidFill>
                    <a:srgbClr val="14B9B7"/>
                  </a:solidFill>
                </a:rPr>
                <a:t>PPT 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5" name="차트 84"/>
          <p:cNvGraphicFramePr/>
          <p:nvPr>
            <p:extLst/>
          </p:nvPr>
        </p:nvGraphicFramePr>
        <p:xfrm>
          <a:off x="755135" y="2650011"/>
          <a:ext cx="10631733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6" name="타원 85"/>
          <p:cNvSpPr/>
          <p:nvPr/>
        </p:nvSpPr>
        <p:spPr>
          <a:xfrm>
            <a:off x="5554721" y="3068147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70471" y="1598581"/>
            <a:ext cx="330925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89" name="직선 연결선 88"/>
          <p:cNvCxnSpPr>
            <a:stCxn id="90" idx="2"/>
            <a:endCxn id="86" idx="0"/>
          </p:cNvCxnSpPr>
          <p:nvPr/>
        </p:nvCxnSpPr>
        <p:spPr>
          <a:xfrm>
            <a:off x="5616745" y="2044193"/>
            <a:ext cx="16118" cy="102395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5061288" y="1749236"/>
            <a:ext cx="1110914" cy="294959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924356" y="4822139"/>
            <a:ext cx="295624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3" name="타원 92"/>
          <p:cNvSpPr/>
          <p:nvPr/>
        </p:nvSpPr>
        <p:spPr>
          <a:xfrm>
            <a:off x="6345296" y="4958570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solidFill>
                    <a:srgbClr val="14B9B7"/>
                  </a:solidFill>
                </a:rPr>
                <a:t>PPT 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42049" y="5272122"/>
            <a:ext cx="3482502" cy="966280"/>
            <a:chOff x="4342049" y="5272122"/>
            <a:chExt cx="3482502" cy="966280"/>
          </a:xfrm>
        </p:grpSpPr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8DAE3DAA-6FB8-4ED6-BDD9-4C5C5B925674}"/>
                </a:ext>
              </a:extLst>
            </p:cNvPr>
            <p:cNvSpPr/>
            <p:nvPr/>
          </p:nvSpPr>
          <p:spPr>
            <a:xfrm>
              <a:off x="4342049" y="5353185"/>
              <a:ext cx="3482502" cy="885217"/>
            </a:xfrm>
            <a:prstGeom prst="ellipse">
              <a:avLst/>
            </a:prstGeom>
            <a:solidFill>
              <a:srgbClr val="0E7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4C090A12-5D2E-4688-964B-A13E27A24C14}"/>
                </a:ext>
              </a:extLst>
            </p:cNvPr>
            <p:cNvSpPr/>
            <p:nvPr/>
          </p:nvSpPr>
          <p:spPr>
            <a:xfrm>
              <a:off x="4342049" y="5272122"/>
              <a:ext cx="3482502" cy="88521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="" xmlns:a16="http://schemas.microsoft.com/office/drawing/2014/main" id="{E4DD1C12-BEE4-4A7E-B534-6A7F70076B13}"/>
                </a:ext>
              </a:extLst>
            </p:cNvPr>
            <p:cNvSpPr/>
            <p:nvPr/>
          </p:nvSpPr>
          <p:spPr>
            <a:xfrm>
              <a:off x="4911117" y="5416773"/>
              <a:ext cx="2344366" cy="500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307922B1-90BA-4FD6-8A96-EF24D7A4277E}"/>
                </a:ext>
              </a:extLst>
            </p:cNvPr>
            <p:cNvSpPr/>
            <p:nvPr/>
          </p:nvSpPr>
          <p:spPr>
            <a:xfrm>
              <a:off x="5442085" y="5533722"/>
              <a:ext cx="1282430" cy="23623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="" xmlns:a16="http://schemas.microsoft.com/office/drawing/2014/main" id="{C758B9E4-949F-4145-BA5F-2FE3A6F80B59}"/>
                </a:ext>
              </a:extLst>
            </p:cNvPr>
            <p:cNvSpPr/>
            <p:nvPr/>
          </p:nvSpPr>
          <p:spPr>
            <a:xfrm>
              <a:off x="5833528" y="5600877"/>
              <a:ext cx="505056" cy="6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48221" y="1973098"/>
            <a:ext cx="470157" cy="3678847"/>
            <a:chOff x="5848221" y="1973098"/>
            <a:chExt cx="470157" cy="3678847"/>
          </a:xfrm>
        </p:grpSpPr>
        <p:sp>
          <p:nvSpPr>
            <p:cNvPr id="87" name="자유형: 도형 15">
              <a:extLst>
                <a:ext uri="{FF2B5EF4-FFF2-40B4-BE49-F238E27FC236}">
                  <a16:creationId xmlns="" xmlns:a16="http://schemas.microsoft.com/office/drawing/2014/main" id="{CE1D4662-F1F4-409E-AF0E-FC1268E7ABD3}"/>
                </a:ext>
              </a:extLst>
            </p:cNvPr>
            <p:cNvSpPr/>
            <p:nvPr/>
          </p:nvSpPr>
          <p:spPr>
            <a:xfrm rot="16200000">
              <a:off x="5479797" y="2341524"/>
              <a:ext cx="971927" cy="235076"/>
            </a:xfrm>
            <a:custGeom>
              <a:avLst/>
              <a:gdLst>
                <a:gd name="connsiteX0" fmla="*/ 971927 w 971927"/>
                <a:gd name="connsiteY0" fmla="*/ 0 h 235076"/>
                <a:gd name="connsiteX1" fmla="*/ 822635 w 971927"/>
                <a:gd name="connsiteY1" fmla="*/ 143583 h 235076"/>
                <a:gd name="connsiteX2" fmla="*/ 809907 w 971927"/>
                <a:gd name="connsiteY2" fmla="*/ 235076 h 235076"/>
                <a:gd name="connsiteX3" fmla="*/ 0 w 971927"/>
                <a:gd name="connsiteY3" fmla="*/ 235076 h 235076"/>
                <a:gd name="connsiteX4" fmla="*/ 12728 w 971927"/>
                <a:gd name="connsiteY4" fmla="*/ 143583 h 235076"/>
                <a:gd name="connsiteX5" fmla="*/ 162020 w 971927"/>
                <a:gd name="connsiteY5" fmla="*/ 0 h 235076"/>
                <a:gd name="connsiteX6" fmla="*/ 971927 w 971927"/>
                <a:gd name="connsiteY6" fmla="*/ 0 h 2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6">
                  <a:moveTo>
                    <a:pt x="971927" y="0"/>
                  </a:moveTo>
                  <a:cubicBezTo>
                    <a:pt x="904791" y="0"/>
                    <a:pt x="847223" y="59213"/>
                    <a:pt x="822635" y="143583"/>
                  </a:cubicBezTo>
                  <a:lnTo>
                    <a:pt x="809907" y="235076"/>
                  </a:lnTo>
                  <a:lnTo>
                    <a:pt x="0" y="235076"/>
                  </a:lnTo>
                  <a:lnTo>
                    <a:pt x="12728" y="143583"/>
                  </a:lnTo>
                  <a:cubicBezTo>
                    <a:pt x="37316" y="59213"/>
                    <a:pt x="94885" y="0"/>
                    <a:pt x="162020" y="0"/>
                  </a:cubicBezTo>
                  <a:lnTo>
                    <a:pt x="971927" y="0"/>
                  </a:ln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13">
              <a:extLst>
                <a:ext uri="{FF2B5EF4-FFF2-40B4-BE49-F238E27FC236}">
                  <a16:creationId xmlns="" xmlns:a16="http://schemas.microsoft.com/office/drawing/2014/main" id="{403B4AE2-61E9-41EE-9E5C-5FBB7A2561ED}"/>
                </a:ext>
              </a:extLst>
            </p:cNvPr>
            <p:cNvSpPr/>
            <p:nvPr/>
          </p:nvSpPr>
          <p:spPr>
            <a:xfrm rot="16200000">
              <a:off x="5714873" y="2341524"/>
              <a:ext cx="971927" cy="235077"/>
            </a:xfrm>
            <a:custGeom>
              <a:avLst/>
              <a:gdLst>
                <a:gd name="connsiteX0" fmla="*/ 971927 w 971927"/>
                <a:gd name="connsiteY0" fmla="*/ 235077 h 235077"/>
                <a:gd name="connsiteX1" fmla="*/ 162020 w 971927"/>
                <a:gd name="connsiteY1" fmla="*/ 235077 h 235077"/>
                <a:gd name="connsiteX2" fmla="*/ 0 w 971927"/>
                <a:gd name="connsiteY2" fmla="*/ 1 h 235077"/>
                <a:gd name="connsiteX3" fmla="*/ 0 w 971927"/>
                <a:gd name="connsiteY3" fmla="*/ 0 h 235077"/>
                <a:gd name="connsiteX4" fmla="*/ 809907 w 971927"/>
                <a:gd name="connsiteY4" fmla="*/ 0 h 235077"/>
                <a:gd name="connsiteX5" fmla="*/ 809907 w 971927"/>
                <a:gd name="connsiteY5" fmla="*/ 1 h 235077"/>
                <a:gd name="connsiteX6" fmla="*/ 971927 w 971927"/>
                <a:gd name="connsiteY6" fmla="*/ 235077 h 23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7">
                  <a:moveTo>
                    <a:pt x="971927" y="235077"/>
                  </a:moveTo>
                  <a:lnTo>
                    <a:pt x="162020" y="235077"/>
                  </a:lnTo>
                  <a:cubicBezTo>
                    <a:pt x="72506" y="235077"/>
                    <a:pt x="0" y="129810"/>
                    <a:pt x="0" y="1"/>
                  </a:cubicBezTo>
                  <a:lnTo>
                    <a:pt x="0" y="0"/>
                  </a:lnTo>
                  <a:lnTo>
                    <a:pt x="809907" y="0"/>
                  </a:lnTo>
                  <a:lnTo>
                    <a:pt x="809907" y="1"/>
                  </a:lnTo>
                  <a:cubicBezTo>
                    <a:pt x="809907" y="129810"/>
                    <a:pt x="882412" y="235077"/>
                    <a:pt x="971927" y="235077"/>
                  </a:cubicBez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143C4A57-A9FE-498D-BD2B-E9C068E71570}"/>
                </a:ext>
              </a:extLst>
            </p:cNvPr>
            <p:cNvSpPr/>
            <p:nvPr/>
          </p:nvSpPr>
          <p:spPr>
            <a:xfrm>
              <a:off x="6060440" y="2051945"/>
              <a:ext cx="45719" cy="360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="" xmlns:a16="http://schemas.microsoft.com/office/drawing/2014/main" id="{40AD5CCA-7FB5-4F24-9B88-7A68556FB407}"/>
                </a:ext>
              </a:extLst>
            </p:cNvPr>
            <p:cNvSpPr/>
            <p:nvPr/>
          </p:nvSpPr>
          <p:spPr>
            <a:xfrm rot="16200000">
              <a:off x="613021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="" xmlns:a16="http://schemas.microsoft.com/office/drawing/2014/main" id="{387A7CDF-8E09-465B-B2BF-7C4F4A0071B4}"/>
                </a:ext>
              </a:extLst>
            </p:cNvPr>
            <p:cNvSpPr/>
            <p:nvPr/>
          </p:nvSpPr>
          <p:spPr>
            <a:xfrm rot="5400000" flipH="1">
              <a:off x="587227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6212270" y="3272456"/>
            <a:ext cx="828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7832170" y="2731811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4" name="모서리가 둥근 직사각형 31">
            <a:extLst>
              <a:ext uri="{FF2B5EF4-FFF2-40B4-BE49-F238E27FC236}">
                <a16:creationId xmlns="" xmlns:a16="http://schemas.microsoft.com/office/drawing/2014/main" id="{ACD62A25-4AA1-409B-9D53-84537AB47AA5}"/>
              </a:ext>
            </a:extLst>
          </p:cNvPr>
          <p:cNvSpPr/>
          <p:nvPr/>
        </p:nvSpPr>
        <p:spPr>
          <a:xfrm>
            <a:off x="7256371" y="3064949"/>
            <a:ext cx="396000" cy="39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95" name="Group 12">
            <a:extLst>
              <a:ext uri="{FF2B5EF4-FFF2-40B4-BE49-F238E27FC236}">
                <a16:creationId xmlns="" xmlns:a16="http://schemas.microsoft.com/office/drawing/2014/main" id="{3474AD78-BD10-4D61-A4DB-A2303F3FE9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39699" y="317836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96" name="Freeform 13">
              <a:extLst>
                <a:ext uri="{FF2B5EF4-FFF2-40B4-BE49-F238E27FC236}">
                  <a16:creationId xmlns="" xmlns:a16="http://schemas.microsoft.com/office/drawing/2014/main" id="{18D86167-61E4-4BA1-AF1C-CE8DDD8FE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="" xmlns:a16="http://schemas.microsoft.com/office/drawing/2014/main" id="{1D41C674-C01D-4F11-B291-48D38709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6227510" y="4567856"/>
            <a:ext cx="2160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9203770" y="4027211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모서리가 둥근 직사각형 31">
            <a:extLst>
              <a:ext uri="{FF2B5EF4-FFF2-40B4-BE49-F238E27FC236}">
                <a16:creationId xmlns="" xmlns:a16="http://schemas.microsoft.com/office/drawing/2014/main" id="{ACD62A25-4AA1-409B-9D53-84537AB47AA5}"/>
              </a:ext>
            </a:extLst>
          </p:cNvPr>
          <p:cNvSpPr/>
          <p:nvPr/>
        </p:nvSpPr>
        <p:spPr>
          <a:xfrm>
            <a:off x="8627971" y="4360349"/>
            <a:ext cx="396000" cy="39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01" name="Group 12">
            <a:extLst>
              <a:ext uri="{FF2B5EF4-FFF2-40B4-BE49-F238E27FC236}">
                <a16:creationId xmlns="" xmlns:a16="http://schemas.microsoft.com/office/drawing/2014/main" id="{3474AD78-BD10-4D61-A4DB-A2303F3FE9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11299" y="447376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02" name="Freeform 13">
              <a:extLst>
                <a:ext uri="{FF2B5EF4-FFF2-40B4-BE49-F238E27FC236}">
                  <a16:creationId xmlns="" xmlns:a16="http://schemas.microsoft.com/office/drawing/2014/main" id="{18D86167-61E4-4BA1-AF1C-CE8DDD8FE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="" xmlns:a16="http://schemas.microsoft.com/office/drawing/2014/main" id="{1D41C674-C01D-4F11-B291-48D38709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H="1">
            <a:off x="5052520" y="3272456"/>
            <a:ext cx="828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60279FEC-0DB1-4F6E-9E55-AD015E4A111B}"/>
              </a:ext>
            </a:extLst>
          </p:cNvPr>
          <p:cNvSpPr/>
          <p:nvPr/>
        </p:nvSpPr>
        <p:spPr>
          <a:xfrm flipH="1">
            <a:off x="1730248" y="2731811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6" name="모서리가 둥근 직사각형 31">
            <a:extLst>
              <a:ext uri="{FF2B5EF4-FFF2-40B4-BE49-F238E27FC236}">
                <a16:creationId xmlns="" xmlns:a16="http://schemas.microsoft.com/office/drawing/2014/main" id="{ACD62A25-4AA1-409B-9D53-84537AB47AA5}"/>
              </a:ext>
            </a:extLst>
          </p:cNvPr>
          <p:cNvSpPr/>
          <p:nvPr/>
        </p:nvSpPr>
        <p:spPr>
          <a:xfrm flipH="1">
            <a:off x="4440419" y="3064949"/>
            <a:ext cx="396000" cy="39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07" name="Group 12">
            <a:extLst>
              <a:ext uri="{FF2B5EF4-FFF2-40B4-BE49-F238E27FC236}">
                <a16:creationId xmlns="" xmlns:a16="http://schemas.microsoft.com/office/drawing/2014/main" id="{3474AD78-BD10-4D61-A4DB-A2303F3FE9FA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523747" y="317836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08" name="Freeform 13">
              <a:extLst>
                <a:ext uri="{FF2B5EF4-FFF2-40B4-BE49-F238E27FC236}">
                  <a16:creationId xmlns="" xmlns:a16="http://schemas.microsoft.com/office/drawing/2014/main" id="{18D86167-61E4-4BA1-AF1C-CE8DDD8FE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="" xmlns:a16="http://schemas.microsoft.com/office/drawing/2014/main" id="{1D41C674-C01D-4F11-B291-48D38709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H="1">
            <a:off x="3705280" y="4567856"/>
            <a:ext cx="2160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60279FEC-0DB1-4F6E-9E55-AD015E4A111B}"/>
              </a:ext>
            </a:extLst>
          </p:cNvPr>
          <p:cNvSpPr/>
          <p:nvPr/>
        </p:nvSpPr>
        <p:spPr>
          <a:xfrm flipH="1">
            <a:off x="358648" y="4027211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2" name="모서리가 둥근 직사각형 31">
            <a:extLst>
              <a:ext uri="{FF2B5EF4-FFF2-40B4-BE49-F238E27FC236}">
                <a16:creationId xmlns="" xmlns:a16="http://schemas.microsoft.com/office/drawing/2014/main" id="{ACD62A25-4AA1-409B-9D53-84537AB47AA5}"/>
              </a:ext>
            </a:extLst>
          </p:cNvPr>
          <p:cNvSpPr/>
          <p:nvPr/>
        </p:nvSpPr>
        <p:spPr>
          <a:xfrm flipH="1">
            <a:off x="3068819" y="4360349"/>
            <a:ext cx="396000" cy="39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13" name="Group 12">
            <a:extLst>
              <a:ext uri="{FF2B5EF4-FFF2-40B4-BE49-F238E27FC236}">
                <a16:creationId xmlns="" xmlns:a16="http://schemas.microsoft.com/office/drawing/2014/main" id="{3474AD78-BD10-4D61-A4DB-A2303F3FE9FA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3152147" y="447376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114" name="Freeform 13">
              <a:extLst>
                <a:ext uri="{FF2B5EF4-FFF2-40B4-BE49-F238E27FC236}">
                  <a16:creationId xmlns="" xmlns:a16="http://schemas.microsoft.com/office/drawing/2014/main" id="{18D86167-61E4-4BA1-AF1C-CE8DDD8FE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4">
              <a:extLst>
                <a:ext uri="{FF2B5EF4-FFF2-40B4-BE49-F238E27FC236}">
                  <a16:creationId xmlns="" xmlns:a16="http://schemas.microsoft.com/office/drawing/2014/main" id="{1D41C674-C01D-4F11-B291-48D387093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823CD8D6-39CC-431C-B608-9FE3215D9B24}"/>
              </a:ext>
            </a:extLst>
          </p:cNvPr>
          <p:cNvSpPr/>
          <p:nvPr/>
        </p:nvSpPr>
        <p:spPr>
          <a:xfrm>
            <a:off x="3309830" y="5527645"/>
            <a:ext cx="25510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202747" y="2821117"/>
            <a:ext cx="7828967" cy="2386895"/>
            <a:chOff x="1618866" y="2551911"/>
            <a:chExt cx="8569274" cy="2612600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A4A7276-511E-418E-9B3B-5F5224CCE7CF}"/>
                </a:ext>
              </a:extLst>
            </p:cNvPr>
            <p:cNvGrpSpPr/>
            <p:nvPr/>
          </p:nvGrpSpPr>
          <p:grpSpPr>
            <a:xfrm flipV="1">
              <a:off x="8274280" y="3993073"/>
              <a:ext cx="1909476" cy="196144"/>
              <a:chOff x="4241181" y="3596498"/>
              <a:chExt cx="1478102" cy="151833"/>
            </a:xfrm>
          </p:grpSpPr>
          <p:sp>
            <p:nvSpPr>
              <p:cNvPr id="9" name="사다리꼴 8">
                <a:extLst>
                  <a:ext uri="{FF2B5EF4-FFF2-40B4-BE49-F238E27FC236}">
                    <a16:creationId xmlns="" xmlns:a16="http://schemas.microsoft.com/office/drawing/2014/main" id="{887B39D2-D7DF-4679-8C78-B5A99E2DFB14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다리꼴 9">
                <a:extLst>
                  <a:ext uri="{FF2B5EF4-FFF2-40B4-BE49-F238E27FC236}">
                    <a16:creationId xmlns="" xmlns:a16="http://schemas.microsoft.com/office/drawing/2014/main" id="{AC6863E0-3C08-4FF4-99DB-73172E551A74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053E2B16-2D3D-4DD9-87DA-8CF94D6AC329}"/>
                </a:ext>
              </a:extLst>
            </p:cNvPr>
            <p:cNvGrpSpPr/>
            <p:nvPr/>
          </p:nvGrpSpPr>
          <p:grpSpPr>
            <a:xfrm flipV="1">
              <a:off x="4953300" y="4003155"/>
              <a:ext cx="1909476" cy="196144"/>
              <a:chOff x="4241181" y="3596498"/>
              <a:chExt cx="1478102" cy="151833"/>
            </a:xfrm>
          </p:grpSpPr>
          <p:sp>
            <p:nvSpPr>
              <p:cNvPr id="12" name="사다리꼴 11">
                <a:extLst>
                  <a:ext uri="{FF2B5EF4-FFF2-40B4-BE49-F238E27FC236}">
                    <a16:creationId xmlns="" xmlns:a16="http://schemas.microsoft.com/office/drawing/2014/main" id="{69BC6E4E-7623-4C3A-95B7-E860BFE4A4FD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사다리꼴 12">
                <a:extLst>
                  <a:ext uri="{FF2B5EF4-FFF2-40B4-BE49-F238E27FC236}">
                    <a16:creationId xmlns="" xmlns:a16="http://schemas.microsoft.com/office/drawing/2014/main" id="{ACE19C67-F5DC-4FEA-9989-B50A947F2701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사다리꼴 13">
              <a:extLst>
                <a:ext uri="{FF2B5EF4-FFF2-40B4-BE49-F238E27FC236}">
                  <a16:creationId xmlns="" xmlns:a16="http://schemas.microsoft.com/office/drawing/2014/main" id="{08762828-8E1D-44D8-BC51-80EEAA471309}"/>
                </a:ext>
              </a:extLst>
            </p:cNvPr>
            <p:cNvSpPr/>
            <p:nvPr/>
          </p:nvSpPr>
          <p:spPr>
            <a:xfrm rot="12600000">
              <a:off x="4112580" y="3505285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다리꼴 14">
              <a:extLst>
                <a:ext uri="{FF2B5EF4-FFF2-40B4-BE49-F238E27FC236}">
                  <a16:creationId xmlns="" xmlns:a16="http://schemas.microsoft.com/office/drawing/2014/main" id="{307720A6-6C4F-407C-B8B2-6F442CD5D72D}"/>
                </a:ext>
              </a:extLst>
            </p:cNvPr>
            <p:cNvSpPr/>
            <p:nvPr/>
          </p:nvSpPr>
          <p:spPr>
            <a:xfrm rot="19800000" flipV="1">
              <a:off x="3281145" y="3505287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="" xmlns:a16="http://schemas.microsoft.com/office/drawing/2014/main" id="{099294E2-FFA5-4F58-89EE-29249FEC1A13}"/>
                </a:ext>
              </a:extLst>
            </p:cNvPr>
            <p:cNvSpPr/>
            <p:nvPr/>
          </p:nvSpPr>
          <p:spPr>
            <a:xfrm rot="19800000">
              <a:off x="2446348" y="3996629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="" xmlns:a16="http://schemas.microsoft.com/office/drawing/2014/main" id="{7B4C3CD5-7431-41BD-8CC9-77BA162816D2}"/>
                </a:ext>
              </a:extLst>
            </p:cNvPr>
            <p:cNvSpPr/>
            <p:nvPr/>
          </p:nvSpPr>
          <p:spPr>
            <a:xfrm rot="5400000">
              <a:off x="2860728" y="4237253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="" xmlns:a16="http://schemas.microsoft.com/office/drawing/2014/main" id="{A67CE4E7-C397-44ED-99BA-237F09920633}"/>
                </a:ext>
              </a:extLst>
            </p:cNvPr>
            <p:cNvSpPr/>
            <p:nvPr/>
          </p:nvSpPr>
          <p:spPr>
            <a:xfrm rot="1800000">
              <a:off x="3278497" y="4959136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다리꼴 18">
              <a:extLst>
                <a:ext uri="{FF2B5EF4-FFF2-40B4-BE49-F238E27FC236}">
                  <a16:creationId xmlns="" xmlns:a16="http://schemas.microsoft.com/office/drawing/2014/main" id="{5EC08FC3-00E2-4808-A174-8903619BE2C1}"/>
                </a:ext>
              </a:extLst>
            </p:cNvPr>
            <p:cNvSpPr/>
            <p:nvPr/>
          </p:nvSpPr>
          <p:spPr>
            <a:xfrm rot="19800000">
              <a:off x="4110647" y="4959138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="" xmlns:a16="http://schemas.microsoft.com/office/drawing/2014/main" id="{EED0AABF-D23F-4905-8593-3A693ECE49AC}"/>
                </a:ext>
              </a:extLst>
            </p:cNvPr>
            <p:cNvSpPr/>
            <p:nvPr/>
          </p:nvSpPr>
          <p:spPr>
            <a:xfrm rot="16200000">
              <a:off x="4528416" y="4237253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009E424A-62BC-40C8-B75B-136AE7E8EC19}"/>
                </a:ext>
              </a:extLst>
            </p:cNvPr>
            <p:cNvGrpSpPr/>
            <p:nvPr/>
          </p:nvGrpSpPr>
          <p:grpSpPr>
            <a:xfrm>
              <a:off x="6623653" y="3520109"/>
              <a:ext cx="1909476" cy="196144"/>
              <a:chOff x="4241181" y="3596498"/>
              <a:chExt cx="1478102" cy="151833"/>
            </a:xfrm>
          </p:grpSpPr>
          <p:sp>
            <p:nvSpPr>
              <p:cNvPr id="22" name="사다리꼴 21">
                <a:extLst>
                  <a:ext uri="{FF2B5EF4-FFF2-40B4-BE49-F238E27FC236}">
                    <a16:creationId xmlns="" xmlns:a16="http://schemas.microsoft.com/office/drawing/2014/main" id="{DC3DFAF9-4739-41BC-9A12-2E8077F421AE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="" xmlns:a16="http://schemas.microsoft.com/office/drawing/2014/main" id="{B1F719BF-2023-4D24-B6B4-1B84146FE757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BBE06571-3838-4183-9074-C99612FBB759}"/>
                </a:ext>
              </a:extLst>
            </p:cNvPr>
            <p:cNvGrpSpPr/>
            <p:nvPr/>
          </p:nvGrpSpPr>
          <p:grpSpPr>
            <a:xfrm flipV="1">
              <a:off x="4946684" y="2554898"/>
              <a:ext cx="1910192" cy="1358978"/>
              <a:chOff x="2578586" y="4360435"/>
              <a:chExt cx="1478656" cy="1051968"/>
            </a:xfrm>
          </p:grpSpPr>
          <p:sp>
            <p:nvSpPr>
              <p:cNvPr id="25" name="사다리꼴 24">
                <a:extLst>
                  <a:ext uri="{FF2B5EF4-FFF2-40B4-BE49-F238E27FC236}">
                    <a16:creationId xmlns="" xmlns:a16="http://schemas.microsoft.com/office/drawing/2014/main" id="{BF2853E3-7FE9-4DEA-8C28-3FACE304759F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다리꼴 25">
                <a:extLst>
                  <a:ext uri="{FF2B5EF4-FFF2-40B4-BE49-F238E27FC236}">
                    <a16:creationId xmlns="" xmlns:a16="http://schemas.microsoft.com/office/drawing/2014/main" id="{B6491E28-9384-4FD3-982A-7020ACAED480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다리꼴 26">
                <a:extLst>
                  <a:ext uri="{FF2B5EF4-FFF2-40B4-BE49-F238E27FC236}">
                    <a16:creationId xmlns="" xmlns:a16="http://schemas.microsoft.com/office/drawing/2014/main" id="{DE855FDA-1136-4554-BA5D-9913C3053D88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사다리꼴 27">
                <a:extLst>
                  <a:ext uri="{FF2B5EF4-FFF2-40B4-BE49-F238E27FC236}">
                    <a16:creationId xmlns="" xmlns:a16="http://schemas.microsoft.com/office/drawing/2014/main" id="{BAA6906D-5D86-48A7-989D-EBA7CE277884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439235FC-E2D8-423E-8D50-FB3998408775}"/>
                </a:ext>
              </a:extLst>
            </p:cNvPr>
            <p:cNvGrpSpPr/>
            <p:nvPr/>
          </p:nvGrpSpPr>
          <p:grpSpPr>
            <a:xfrm>
              <a:off x="6617038" y="3805533"/>
              <a:ext cx="1910192" cy="1358978"/>
              <a:chOff x="2578586" y="4360435"/>
              <a:chExt cx="1478656" cy="1051968"/>
            </a:xfrm>
          </p:grpSpPr>
          <p:sp>
            <p:nvSpPr>
              <p:cNvPr id="30" name="사다리꼴 29">
                <a:extLst>
                  <a:ext uri="{FF2B5EF4-FFF2-40B4-BE49-F238E27FC236}">
                    <a16:creationId xmlns="" xmlns:a16="http://schemas.microsoft.com/office/drawing/2014/main" id="{D40D99B7-F4EA-47E6-8584-37FA07768161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사다리꼴 30">
                <a:extLst>
                  <a:ext uri="{FF2B5EF4-FFF2-40B4-BE49-F238E27FC236}">
                    <a16:creationId xmlns="" xmlns:a16="http://schemas.microsoft.com/office/drawing/2014/main" id="{DD053D10-10F5-4120-AD05-B8B55BD63E30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사다리꼴 31">
                <a:extLst>
                  <a:ext uri="{FF2B5EF4-FFF2-40B4-BE49-F238E27FC236}">
                    <a16:creationId xmlns="" xmlns:a16="http://schemas.microsoft.com/office/drawing/2014/main" id="{FEF9E92D-CF01-4E4A-A8C7-E2ACE3E205AE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사다리꼴 32">
                <a:extLst>
                  <a:ext uri="{FF2B5EF4-FFF2-40B4-BE49-F238E27FC236}">
                    <a16:creationId xmlns="" xmlns:a16="http://schemas.microsoft.com/office/drawing/2014/main" id="{1C145663-011D-45BF-BC4B-6322050300DF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94EFC572-0C6F-4374-A23F-02AED8867CD8}"/>
                </a:ext>
              </a:extLst>
            </p:cNvPr>
            <p:cNvGrpSpPr/>
            <p:nvPr/>
          </p:nvGrpSpPr>
          <p:grpSpPr>
            <a:xfrm flipV="1">
              <a:off x="8277948" y="2557486"/>
              <a:ext cx="1910192" cy="1358978"/>
              <a:chOff x="2578586" y="4360435"/>
              <a:chExt cx="1478656" cy="1051968"/>
            </a:xfrm>
          </p:grpSpPr>
          <p:sp>
            <p:nvSpPr>
              <p:cNvPr id="35" name="사다리꼴 34">
                <a:extLst>
                  <a:ext uri="{FF2B5EF4-FFF2-40B4-BE49-F238E27FC236}">
                    <a16:creationId xmlns="" xmlns:a16="http://schemas.microsoft.com/office/drawing/2014/main" id="{60C61F66-02B1-4952-8113-EFB6E6C7833F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사다리꼴 35">
                <a:extLst>
                  <a:ext uri="{FF2B5EF4-FFF2-40B4-BE49-F238E27FC236}">
                    <a16:creationId xmlns="" xmlns:a16="http://schemas.microsoft.com/office/drawing/2014/main" id="{B4794E1D-41DF-4FF5-98BF-B9E9D9BADE4D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다리꼴 36">
                <a:extLst>
                  <a:ext uri="{FF2B5EF4-FFF2-40B4-BE49-F238E27FC236}">
                    <a16:creationId xmlns="" xmlns:a16="http://schemas.microsoft.com/office/drawing/2014/main" id="{F2A70006-F7F5-4C71-9E08-B4B7B2CC7B9D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사다리꼴 37">
                <a:extLst>
                  <a:ext uri="{FF2B5EF4-FFF2-40B4-BE49-F238E27FC236}">
                    <a16:creationId xmlns="" xmlns:a16="http://schemas.microsoft.com/office/drawing/2014/main" id="{9D6F372F-716F-4530-A7EC-4E2E0A90B74C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11BD51D6-5D04-40FC-AD4A-C32CF1EA0CD0}"/>
                </a:ext>
              </a:extLst>
            </p:cNvPr>
            <p:cNvGrpSpPr/>
            <p:nvPr/>
          </p:nvGrpSpPr>
          <p:grpSpPr>
            <a:xfrm flipH="1">
              <a:off x="1618866" y="2551911"/>
              <a:ext cx="1910192" cy="1631731"/>
              <a:chOff x="1903371" y="557323"/>
              <a:chExt cx="1910192" cy="1631731"/>
            </a:xfrm>
          </p:grpSpPr>
          <p:sp>
            <p:nvSpPr>
              <p:cNvPr id="40" name="사다리꼴 39">
                <a:extLst>
                  <a:ext uri="{FF2B5EF4-FFF2-40B4-BE49-F238E27FC236}">
                    <a16:creationId xmlns="" xmlns:a16="http://schemas.microsoft.com/office/drawing/2014/main" id="{6070F715-E3BD-4F56-917D-F6DCF265FD0D}"/>
                  </a:ext>
                </a:extLst>
              </p:cNvPr>
              <p:cNvSpPr/>
              <p:nvPr/>
            </p:nvSpPr>
            <p:spPr>
              <a:xfrm rot="9000000" flipV="1">
                <a:off x="2731137" y="1992911"/>
                <a:ext cx="1078042" cy="196143"/>
              </a:xfrm>
              <a:prstGeom prst="trapezoid">
                <a:avLst>
                  <a:gd name="adj" fmla="val 57303"/>
                </a:avLst>
              </a:prstGeom>
              <a:solidFill>
                <a:srgbClr val="14B9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735E19FC-F571-4A95-9096-6562885BA5F7}"/>
                  </a:ext>
                </a:extLst>
              </p:cNvPr>
              <p:cNvGrpSpPr/>
              <p:nvPr/>
            </p:nvGrpSpPr>
            <p:grpSpPr>
              <a:xfrm flipV="1">
                <a:off x="1903371" y="557323"/>
                <a:ext cx="1910192" cy="1358978"/>
                <a:chOff x="2578586" y="4360435"/>
                <a:chExt cx="1478656" cy="1051968"/>
              </a:xfrm>
            </p:grpSpPr>
            <p:sp>
              <p:nvSpPr>
                <p:cNvPr id="42" name="사다리꼴 41">
                  <a:extLst>
                    <a:ext uri="{FF2B5EF4-FFF2-40B4-BE49-F238E27FC236}">
                      <a16:creationId xmlns="" xmlns:a16="http://schemas.microsoft.com/office/drawing/2014/main" id="{A6DD188A-709A-43EB-8804-172FF938AE6A}"/>
                    </a:ext>
                  </a:extLst>
                </p:cNvPr>
                <p:cNvSpPr/>
                <p:nvPr/>
              </p:nvSpPr>
              <p:spPr>
                <a:xfrm rot="5400000">
                  <a:off x="2255196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다리꼴 42">
                  <a:extLst>
                    <a:ext uri="{FF2B5EF4-FFF2-40B4-BE49-F238E27FC236}">
                      <a16:creationId xmlns="" xmlns:a16="http://schemas.microsoft.com/office/drawing/2014/main" id="{474BDD33-6FC5-4826-B0A7-EDDAEA4EF8DD}"/>
                    </a:ext>
                  </a:extLst>
                </p:cNvPr>
                <p:cNvSpPr/>
                <p:nvPr/>
              </p:nvSpPr>
              <p:spPr>
                <a:xfrm rot="1800000">
                  <a:off x="2578586" y="5260570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사다리꼴 43">
                  <a:extLst>
                    <a:ext uri="{FF2B5EF4-FFF2-40B4-BE49-F238E27FC236}">
                      <a16:creationId xmlns="" xmlns:a16="http://schemas.microsoft.com/office/drawing/2014/main" id="{9C0D89DF-82D9-47D5-B80F-F31B7DFD32E5}"/>
                    </a:ext>
                  </a:extLst>
                </p:cNvPr>
                <p:cNvSpPr/>
                <p:nvPr/>
              </p:nvSpPr>
              <p:spPr>
                <a:xfrm rot="19800000">
                  <a:off x="3222743" y="5260571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다리꼴 44">
                  <a:extLst>
                    <a:ext uri="{FF2B5EF4-FFF2-40B4-BE49-F238E27FC236}">
                      <a16:creationId xmlns="" xmlns:a16="http://schemas.microsoft.com/office/drawing/2014/main" id="{8B2239C5-9C56-4D39-BA8C-6BBCD273E5C3}"/>
                    </a:ext>
                  </a:extLst>
                </p:cNvPr>
                <p:cNvSpPr/>
                <p:nvPr/>
              </p:nvSpPr>
              <p:spPr>
                <a:xfrm rot="16200000">
                  <a:off x="3546133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6" name="평행 사변형 45">
              <a:extLst>
                <a:ext uri="{FF2B5EF4-FFF2-40B4-BE49-F238E27FC236}">
                  <a16:creationId xmlns="" xmlns:a16="http://schemas.microsoft.com/office/drawing/2014/main" id="{D3184D2D-79FD-4476-B0B0-A8F1B8DC0139}"/>
                </a:ext>
              </a:extLst>
            </p:cNvPr>
            <p:cNvSpPr/>
            <p:nvPr/>
          </p:nvSpPr>
          <p:spPr>
            <a:xfrm rot="5400000" flipH="1">
              <a:off x="3234924" y="3737321"/>
              <a:ext cx="342744" cy="209240"/>
            </a:xfrm>
            <a:prstGeom prst="parallelogram">
              <a:avLst>
                <a:gd name="adj" fmla="val 5940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916846" y="3092642"/>
            <a:ext cx="323877" cy="358978"/>
            <a:chOff x="4006850" y="1601788"/>
            <a:chExt cx="322263" cy="357188"/>
          </a:xfrm>
          <a:solidFill>
            <a:srgbClr val="14B9B7"/>
          </a:solidFill>
        </p:grpSpPr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Freeform 6"/>
          <p:cNvSpPr>
            <a:spLocks/>
          </p:cNvSpPr>
          <p:nvPr/>
        </p:nvSpPr>
        <p:spPr bwMode="auto">
          <a:xfrm>
            <a:off x="7447727" y="4089283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11"/>
          <p:cNvSpPr>
            <a:spLocks noEditPoints="1"/>
          </p:cNvSpPr>
          <p:nvPr/>
        </p:nvSpPr>
        <p:spPr bwMode="auto">
          <a:xfrm>
            <a:off x="5985822" y="309577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36"/>
          <p:cNvSpPr>
            <a:spLocks noEditPoints="1"/>
          </p:cNvSpPr>
          <p:nvPr/>
        </p:nvSpPr>
        <p:spPr bwMode="auto">
          <a:xfrm>
            <a:off x="4515178" y="4119701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9" name="Group 14"/>
          <p:cNvGrpSpPr>
            <a:grpSpLocks noChangeAspect="1"/>
          </p:cNvGrpSpPr>
          <p:nvPr/>
        </p:nvGrpSpPr>
        <p:grpSpPr bwMode="auto">
          <a:xfrm flipH="1">
            <a:off x="8999053" y="3168140"/>
            <a:ext cx="320153" cy="271568"/>
            <a:chOff x="3723" y="3943"/>
            <a:chExt cx="626" cy="531"/>
          </a:xfrm>
          <a:solidFill>
            <a:srgbClr val="14B9B7"/>
          </a:solidFill>
        </p:grpSpPr>
        <p:sp>
          <p:nvSpPr>
            <p:cNvPr id="70" name="Freeform 16"/>
            <p:cNvSpPr>
              <a:spLocks noEditPoints="1"/>
            </p:cNvSpPr>
            <p:nvPr/>
          </p:nvSpPr>
          <p:spPr bwMode="auto">
            <a:xfrm>
              <a:off x="372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17"/>
            <p:cNvSpPr>
              <a:spLocks/>
            </p:cNvSpPr>
            <p:nvPr/>
          </p:nvSpPr>
          <p:spPr bwMode="auto">
            <a:xfrm>
              <a:off x="3982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623715" y="3530256"/>
            <a:ext cx="1039066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532672" y="3563548"/>
            <a:ext cx="1039066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065801" y="4493563"/>
            <a:ext cx="1039066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7086330" y="4549385"/>
            <a:ext cx="1039066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8687023" y="3639046"/>
            <a:ext cx="1039066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23CD8D6-39CC-431C-B608-9FE3215D9B24}"/>
              </a:ext>
            </a:extLst>
          </p:cNvPr>
          <p:cNvSpPr/>
          <p:nvPr/>
        </p:nvSpPr>
        <p:spPr>
          <a:xfrm>
            <a:off x="1759405" y="1601155"/>
            <a:ext cx="25510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823CD8D6-39CC-431C-B608-9FE3215D9B24}"/>
              </a:ext>
            </a:extLst>
          </p:cNvPr>
          <p:cNvSpPr/>
          <p:nvPr/>
        </p:nvSpPr>
        <p:spPr>
          <a:xfrm>
            <a:off x="4829644" y="1601155"/>
            <a:ext cx="25510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823CD8D6-39CC-431C-B608-9FE3215D9B24}"/>
              </a:ext>
            </a:extLst>
          </p:cNvPr>
          <p:cNvSpPr/>
          <p:nvPr/>
        </p:nvSpPr>
        <p:spPr>
          <a:xfrm>
            <a:off x="7856008" y="1601155"/>
            <a:ext cx="25510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823CD8D6-39CC-431C-B608-9FE3215D9B24}"/>
              </a:ext>
            </a:extLst>
          </p:cNvPr>
          <p:cNvSpPr/>
          <p:nvPr/>
        </p:nvSpPr>
        <p:spPr>
          <a:xfrm>
            <a:off x="6392371" y="5540345"/>
            <a:ext cx="25510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80" name="직사각형 7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solidFill>
                    <a:srgbClr val="14B9B7"/>
                  </a:solidFill>
                </a:rPr>
                <a:t>PPT 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3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solidFill>
                    <a:srgbClr val="14B9B7"/>
                  </a:solidFill>
                </a:rPr>
                <a:t>PPT 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0DA2D826-53B6-476D-BBB2-95F8A4A46A0C}"/>
              </a:ext>
            </a:extLst>
          </p:cNvPr>
          <p:cNvSpPr/>
          <p:nvPr/>
        </p:nvSpPr>
        <p:spPr>
          <a:xfrm>
            <a:off x="4185291" y="4859905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="" xmlns:a16="http://schemas.microsoft.com/office/drawing/2014/main" id="{EEBB621C-0530-4E0D-A7BA-362821E6AEDE}"/>
              </a:ext>
            </a:extLst>
          </p:cNvPr>
          <p:cNvSpPr/>
          <p:nvPr/>
        </p:nvSpPr>
        <p:spPr>
          <a:xfrm>
            <a:off x="4022404" y="46970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=""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867843" y="38110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5030730" y="3973923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=""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649571" y="28718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814838" y="3034714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=""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509644" y="20016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121341" y="20016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1034101" y="5920413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672530" y="21644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7128070" y="3577082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75CC723-0D54-4331-B34B-3D0D7C5D6E6B}"/>
              </a:ext>
            </a:extLst>
          </p:cNvPr>
          <p:cNvSpPr/>
          <p:nvPr/>
        </p:nvSpPr>
        <p:spPr>
          <a:xfrm>
            <a:off x="5431079" y="5320805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926567" y="3742131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365726" y="1946591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이등변 삼각형 54">
            <a:extLst>
              <a:ext uri="{FF2B5EF4-FFF2-40B4-BE49-F238E27FC236}">
                <a16:creationId xmlns=""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844277" y="3986876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=""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791828" y="3747973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="" xmlns:a16="http://schemas.microsoft.com/office/drawing/2014/main" id="{FE6AC4CB-D284-46A5-8C70-69B1E2329BEE}"/>
              </a:ext>
            </a:extLst>
          </p:cNvPr>
          <p:cNvSpPr/>
          <p:nvPr/>
        </p:nvSpPr>
        <p:spPr>
          <a:xfrm rot="7200000">
            <a:off x="5162899" y="5531577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469278" y="2221698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530902" y="5115726"/>
            <a:ext cx="323877" cy="358978"/>
            <a:chOff x="4006850" y="1601788"/>
            <a:chExt cx="322263" cy="357188"/>
          </a:xfrm>
          <a:solidFill>
            <a:srgbClr val="14B9B7"/>
          </a:solidFill>
        </p:grpSpPr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Freeform 6"/>
          <p:cNvSpPr>
            <a:spLocks/>
          </p:cNvSpPr>
          <p:nvPr/>
        </p:nvSpPr>
        <p:spPr bwMode="auto">
          <a:xfrm>
            <a:off x="6964060" y="2465793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6123299" y="329024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Freeform 36"/>
          <p:cNvSpPr>
            <a:spLocks noEditPoints="1"/>
          </p:cNvSpPr>
          <p:nvPr/>
        </p:nvSpPr>
        <p:spPr bwMode="auto">
          <a:xfrm>
            <a:off x="5382119" y="4272374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solidFill>
                    <a:srgbClr val="14B9B7"/>
                  </a:solidFill>
                </a:rPr>
                <a:t>PPT 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DCBEE7ED-6B03-41BF-B7BB-8D41447BBD92}"/>
              </a:ext>
            </a:extLst>
          </p:cNvPr>
          <p:cNvGrpSpPr/>
          <p:nvPr/>
        </p:nvGrpSpPr>
        <p:grpSpPr>
          <a:xfrm>
            <a:off x="1966772" y="2476216"/>
            <a:ext cx="8778432" cy="1899841"/>
            <a:chOff x="3604035" y="2817302"/>
            <a:chExt cx="5652836" cy="1223395"/>
          </a:xfrm>
        </p:grpSpPr>
        <p:sp>
          <p:nvSpPr>
            <p:cNvPr id="33" name="원호 32">
              <a:extLst>
                <a:ext uri="{FF2B5EF4-FFF2-40B4-BE49-F238E27FC236}">
                  <a16:creationId xmlns="" xmlns:a16="http://schemas.microsoft.com/office/drawing/2014/main" id="{37D7FA17-C5A6-4655-A726-00F62C73EF03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rgbClr val="14B9B7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원호 33">
              <a:extLst>
                <a:ext uri="{FF2B5EF4-FFF2-40B4-BE49-F238E27FC236}">
                  <a16:creationId xmlns="" xmlns:a16="http://schemas.microsoft.com/office/drawing/2014/main" id="{9FE33C02-F068-47FA-88E6-877C094FE52E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8F5327C3-60A7-4F91-A4AE-C62130A97EEC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21DD002C-8D29-49A8-9B48-F0DF53BCC018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75" name="원호 74">
                <a:extLst>
                  <a:ext uri="{FF2B5EF4-FFF2-40B4-BE49-F238E27FC236}">
                    <a16:creationId xmlns="" xmlns:a16="http://schemas.microsoft.com/office/drawing/2014/main" id="{E326E402-0874-4A74-8D02-3F08F13D67E5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rgbClr val="14B9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="" xmlns:a16="http://schemas.microsoft.com/office/drawing/2014/main" id="{34432041-188E-4510-9B74-196480FFE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rgbClr val="14B9B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원호 36">
              <a:extLst>
                <a:ext uri="{FF2B5EF4-FFF2-40B4-BE49-F238E27FC236}">
                  <a16:creationId xmlns="" xmlns:a16="http://schemas.microsoft.com/office/drawing/2014/main" id="{AC892309-EC77-4563-81E9-E0660377C93F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rgbClr val="14B9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="" xmlns:a16="http://schemas.microsoft.com/office/drawing/2014/main" id="{C72D9DEB-095F-440F-86D9-54CC07219FAB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="" xmlns:a16="http://schemas.microsoft.com/office/drawing/2014/main" id="{838E9C59-01A0-4C40-8D34-1ACD28740CC4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1D2420EE-A18A-4308-8405-ED6A28D4B832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F5279750-D0B5-4C7A-8E8E-8BCF13F6C23D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84052718-E9FB-490B-A437-6AAFCEC1697B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="" xmlns:a16="http://schemas.microsoft.com/office/drawing/2014/main" id="{B4D2635C-5586-4C18-9E1D-272CCF56CD9C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="" xmlns:a16="http://schemas.microsoft.com/office/drawing/2014/main" id="{93145D04-DA72-45D7-9C2F-529220D19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원호 71">
                <a:extLst>
                  <a:ext uri="{FF2B5EF4-FFF2-40B4-BE49-F238E27FC236}">
                    <a16:creationId xmlns="" xmlns:a16="http://schemas.microsoft.com/office/drawing/2014/main" id="{4C1E1DD7-09F4-4E1B-B251-7989C22601D3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BC7963DE-79D2-4BE3-82C0-4B6771CE0B4C}"/>
              </a:ext>
            </a:extLst>
          </p:cNvPr>
          <p:cNvSpPr/>
          <p:nvPr/>
        </p:nvSpPr>
        <p:spPr>
          <a:xfrm>
            <a:off x="1605325" y="4696429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D4502E48-6025-491B-8F21-B1B55FBEEEA2}"/>
              </a:ext>
            </a:extLst>
          </p:cNvPr>
          <p:cNvSpPr/>
          <p:nvPr/>
        </p:nvSpPr>
        <p:spPr>
          <a:xfrm>
            <a:off x="5109879" y="4696429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C78228C-6D62-4CFF-8FF3-0634B1D9A247}"/>
              </a:ext>
            </a:extLst>
          </p:cNvPr>
          <p:cNvSpPr/>
          <p:nvPr/>
        </p:nvSpPr>
        <p:spPr>
          <a:xfrm>
            <a:off x="8483916" y="4696428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0" name="Freeform 9">
            <a:extLst>
              <a:ext uri="{FF2B5EF4-FFF2-40B4-BE49-F238E27FC236}">
                <a16:creationId xmlns="" xmlns:a16="http://schemas.microsoft.com/office/drawing/2014/main" id="{333858E3-AF90-4199-B10B-465B48AEC978}"/>
              </a:ext>
            </a:extLst>
          </p:cNvPr>
          <p:cNvSpPr>
            <a:spLocks/>
          </p:cNvSpPr>
          <p:nvPr/>
        </p:nvSpPr>
        <p:spPr bwMode="auto">
          <a:xfrm>
            <a:off x="9620498" y="3197603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1" name="자유형 23">
            <a:extLst>
              <a:ext uri="{FF2B5EF4-FFF2-40B4-BE49-F238E27FC236}">
                <a16:creationId xmlns="" xmlns:a16="http://schemas.microsoft.com/office/drawing/2014/main" id="{9168FA03-7C9D-41C0-BFCE-F942A72AD297}"/>
              </a:ext>
            </a:extLst>
          </p:cNvPr>
          <p:cNvSpPr>
            <a:spLocks/>
          </p:cNvSpPr>
          <p:nvPr/>
        </p:nvSpPr>
        <p:spPr bwMode="auto">
          <a:xfrm>
            <a:off x="6246144" y="3227659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>
            <a:extLst>
              <a:ext uri="{FF2B5EF4-FFF2-40B4-BE49-F238E27FC236}">
                <a16:creationId xmlns="" xmlns:a16="http://schemas.microsoft.com/office/drawing/2014/main" id="{439393C9-7AA8-45F9-BAD4-711E7FCA7F4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703879" y="3197603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882709" y="1745953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4B9B7"/>
                </a:solidFill>
                <a:cs typeface="Aharoni" panose="02010803020104030203" pitchFamily="2" charset="-79"/>
              </a:rPr>
              <a:t>63</a:t>
            </a:r>
            <a:r>
              <a:rPr lang="en-US" altLang="ko-KR" sz="1400" b="1" dirty="0">
                <a:solidFill>
                  <a:srgbClr val="14B9B7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14B9B7"/>
              </a:solidFill>
              <a:cs typeface="Aharoni" panose="02010803020104030203" pitchFamily="2" charset="-79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42644" y="1745953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4B9B7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400" b="1" dirty="0">
                <a:solidFill>
                  <a:srgbClr val="14B9B7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14B9B7"/>
              </a:solidFill>
              <a:cs typeface="Aharoni" panose="02010803020104030203" pitchFamily="2" charset="-79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269962" y="1745953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82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46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57836" y="2082029"/>
            <a:ext cx="2476464" cy="2476464"/>
          </a:xfrm>
          <a:prstGeom prst="ellipse">
            <a:avLst/>
          </a:prstGeom>
          <a:solidFill>
            <a:srgbClr val="F9F6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245</a:t>
            </a:r>
          </a:p>
        </p:txBody>
      </p:sp>
      <p:sp>
        <p:nvSpPr>
          <p:cNvPr id="6" name="타원 5"/>
          <p:cNvSpPr/>
          <p:nvPr/>
        </p:nvSpPr>
        <p:spPr>
          <a:xfrm>
            <a:off x="6336316" y="2082029"/>
            <a:ext cx="2476464" cy="2476464"/>
          </a:xfrm>
          <a:prstGeom prst="ellips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185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183</a:t>
            </a:r>
          </a:p>
        </p:txBody>
      </p:sp>
    </p:spTree>
    <p:extLst>
      <p:ext uri="{BB962C8B-B14F-4D97-AF65-F5344CB8AC3E}">
        <p14:creationId xmlns:p14="http://schemas.microsoft.com/office/powerpoint/2010/main" val="1088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4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와이드스크린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2020-08-20T13:34:29Z</dcterms:created>
  <dcterms:modified xsi:type="dcterms:W3CDTF">2024-09-01T07:41:42Z</dcterms:modified>
</cp:coreProperties>
</file>