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8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FAC3BE"/>
            </a:solidFill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3.5</c:v>
                </c:pt>
                <c:pt idx="3">
                  <c:v>5.2</c:v>
                </c:pt>
                <c:pt idx="4">
                  <c:v>4.5</c:v>
                </c:pt>
                <c:pt idx="5">
                  <c:v>6.2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BFD3D1"/>
            </a:solidFill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2.2999999999999998</c:v>
                </c:pt>
                <c:pt idx="5">
                  <c:v>5.3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10264784"/>
        <c:axId val="-110264240"/>
      </c:barChart>
      <c:catAx>
        <c:axId val="-110264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10264240"/>
        <c:crosses val="autoZero"/>
        <c:auto val="1"/>
        <c:lblAlgn val="ctr"/>
        <c:lblOffset val="100"/>
        <c:noMultiLvlLbl val="0"/>
      </c:catAx>
      <c:valAx>
        <c:axId val="-1102642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10264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337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03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284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672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255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593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819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89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739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568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13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872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자유형 20"/>
          <p:cNvSpPr/>
          <p:nvPr/>
        </p:nvSpPr>
        <p:spPr>
          <a:xfrm rot="18900000">
            <a:off x="4006835" y="-440360"/>
            <a:ext cx="10011425" cy="8680104"/>
          </a:xfrm>
          <a:custGeom>
            <a:avLst/>
            <a:gdLst>
              <a:gd name="connsiteX0" fmla="*/ 6180659 w 10011425"/>
              <a:gd name="connsiteY0" fmla="*/ 0 h 8680104"/>
              <a:gd name="connsiteX1" fmla="*/ 10011425 w 10011425"/>
              <a:gd name="connsiteY1" fmla="*/ 3830766 h 8680104"/>
              <a:gd name="connsiteX2" fmla="*/ 5162087 w 10011425"/>
              <a:gd name="connsiteY2" fmla="*/ 8680104 h 8680104"/>
              <a:gd name="connsiteX3" fmla="*/ 0 w 10011425"/>
              <a:gd name="connsiteY3" fmla="*/ 3518017 h 8680104"/>
              <a:gd name="connsiteX4" fmla="*/ 0 w 10011425"/>
              <a:gd name="connsiteY4" fmla="*/ 1342483 h 8680104"/>
              <a:gd name="connsiteX5" fmla="*/ 1342483 w 10011425"/>
              <a:gd name="connsiteY5" fmla="*/ 0 h 8680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11425" h="8680104">
                <a:moveTo>
                  <a:pt x="6180659" y="0"/>
                </a:moveTo>
                <a:lnTo>
                  <a:pt x="10011425" y="3830766"/>
                </a:lnTo>
                <a:lnTo>
                  <a:pt x="5162087" y="8680104"/>
                </a:lnTo>
                <a:lnTo>
                  <a:pt x="0" y="3518017"/>
                </a:lnTo>
                <a:lnTo>
                  <a:pt x="0" y="1342483"/>
                </a:lnTo>
                <a:cubicBezTo>
                  <a:pt x="0" y="601050"/>
                  <a:pt x="601050" y="0"/>
                  <a:pt x="1342483" y="0"/>
                </a:cubicBezTo>
                <a:close/>
              </a:path>
            </a:pathLst>
          </a:custGeom>
          <a:solidFill>
            <a:srgbClr val="BF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 rot="18900000">
            <a:off x="613915" y="5375877"/>
            <a:ext cx="2964244" cy="2964245"/>
          </a:xfrm>
          <a:custGeom>
            <a:avLst/>
            <a:gdLst>
              <a:gd name="connsiteX0" fmla="*/ 2667636 w 2964244"/>
              <a:gd name="connsiteY0" fmla="*/ 296609 h 2964245"/>
              <a:gd name="connsiteX1" fmla="*/ 2964244 w 2964244"/>
              <a:gd name="connsiteY1" fmla="*/ 1012685 h 2964245"/>
              <a:gd name="connsiteX2" fmla="*/ 2964244 w 2964244"/>
              <a:gd name="connsiteY2" fmla="*/ 2964245 h 2964245"/>
              <a:gd name="connsiteX3" fmla="*/ 0 w 2964244"/>
              <a:gd name="connsiteY3" fmla="*/ 0 h 2964245"/>
              <a:gd name="connsiteX4" fmla="*/ 1951559 w 2964244"/>
              <a:gd name="connsiteY4" fmla="*/ 0 h 2964245"/>
              <a:gd name="connsiteX5" fmla="*/ 2667636 w 2964244"/>
              <a:gd name="connsiteY5" fmla="*/ 296609 h 2964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4244" h="2964245">
                <a:moveTo>
                  <a:pt x="2667636" y="296609"/>
                </a:moveTo>
                <a:cubicBezTo>
                  <a:pt x="2850895" y="479869"/>
                  <a:pt x="2964244" y="733040"/>
                  <a:pt x="2964244" y="1012685"/>
                </a:cubicBezTo>
                <a:lnTo>
                  <a:pt x="2964244" y="2964245"/>
                </a:lnTo>
                <a:lnTo>
                  <a:pt x="0" y="0"/>
                </a:lnTo>
                <a:lnTo>
                  <a:pt x="1951559" y="0"/>
                </a:lnTo>
                <a:cubicBezTo>
                  <a:pt x="2231204" y="0"/>
                  <a:pt x="2484375" y="113349"/>
                  <a:pt x="2667636" y="296609"/>
                </a:cubicBezTo>
                <a:close/>
              </a:path>
            </a:pathLst>
          </a:custGeom>
          <a:solidFill>
            <a:srgbClr val="FAC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4397829" y="2944891"/>
            <a:ext cx="7097486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en-US" altLang="ko-KR" sz="5400" b="1" i="1" kern="0" dirty="0">
                <a:ln w="12700">
                  <a:solidFill>
                    <a:srgbClr val="A4C0BD"/>
                  </a:solidFill>
                </a:ln>
                <a:solidFill>
                  <a:prstClr val="white"/>
                </a:solidFill>
              </a:rPr>
              <a:t>PPT PRESENTATION </a:t>
            </a:r>
          </a:p>
          <a:p>
            <a:pPr algn="r" latinLnBrk="0">
              <a:lnSpc>
                <a:spcPct val="150000"/>
              </a:lnSpc>
              <a:defRPr/>
            </a:pPr>
            <a:r>
              <a:rPr lang="en-US" altLang="ko-KR" sz="14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40A9AF59-362C-4412-948B-DC2C356DEA69}"/>
              </a:ext>
            </a:extLst>
          </p:cNvPr>
          <p:cNvSpPr/>
          <p:nvPr/>
        </p:nvSpPr>
        <p:spPr>
          <a:xfrm>
            <a:off x="299711" y="611102"/>
            <a:ext cx="312457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FF9999"/>
                </a:solidFill>
              </a:rPr>
              <a:t>◎ </a:t>
            </a:r>
            <a:r>
              <a:rPr lang="ko-KR" altLang="en-US" sz="1400" dirty="0">
                <a:solidFill>
                  <a:srgbClr val="FF9999"/>
                </a:solidFill>
              </a:rPr>
              <a:t>경영학과 </a:t>
            </a:r>
            <a:r>
              <a:rPr lang="en-US" altLang="ko-KR" sz="1400" dirty="0">
                <a:solidFill>
                  <a:srgbClr val="FF9999"/>
                </a:solidFill>
              </a:rPr>
              <a:t>201234567 </a:t>
            </a:r>
            <a:r>
              <a:rPr lang="ko-KR" altLang="en-US" sz="1400" b="1" dirty="0">
                <a:solidFill>
                  <a:srgbClr val="FF9999"/>
                </a:solidFill>
              </a:rPr>
              <a:t>까칠한</a:t>
            </a:r>
            <a:r>
              <a:rPr lang="en-US" altLang="ko-KR" sz="1400" b="1" dirty="0">
                <a:solidFill>
                  <a:srgbClr val="FF9999"/>
                </a:solidFill>
              </a:rPr>
              <a:t> </a:t>
            </a:r>
            <a:r>
              <a:rPr lang="ko-KR" altLang="en-US" sz="1400" b="1" dirty="0">
                <a:solidFill>
                  <a:srgbClr val="FF9999"/>
                </a:solidFill>
              </a:rPr>
              <a:t>조땡</a:t>
            </a:r>
            <a:endParaRPr lang="en-US" altLang="ko-KR" sz="1400" b="1" dirty="0">
              <a:solidFill>
                <a:srgbClr val="FF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60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756850" y="-2"/>
            <a:ext cx="7097486" cy="1165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PPT PRESENTATION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0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55A2BDEE-2073-466A-9988-E491573D13A1}"/>
              </a:ext>
            </a:extLst>
          </p:cNvPr>
          <p:cNvSpPr/>
          <p:nvPr/>
        </p:nvSpPr>
        <p:spPr>
          <a:xfrm>
            <a:off x="8294781" y="4547453"/>
            <a:ext cx="2949012" cy="1269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0F4C0F55-EFAD-44A7-BBE8-FBACDBC2DEBB}"/>
              </a:ext>
            </a:extLst>
          </p:cNvPr>
          <p:cNvSpPr/>
          <p:nvPr/>
        </p:nvSpPr>
        <p:spPr>
          <a:xfrm>
            <a:off x="4946402" y="3178937"/>
            <a:ext cx="2222995" cy="2222995"/>
          </a:xfrm>
          <a:prstGeom prst="ellipse">
            <a:avLst/>
          </a:prstGeom>
          <a:solidFill>
            <a:srgbClr val="BFD3D1"/>
          </a:solidFill>
          <a:ln w="25400">
            <a:solidFill>
              <a:srgbClr val="A4C0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CONTENTS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왼쪽 대괄호 17">
            <a:extLst>
              <a:ext uri="{FF2B5EF4-FFF2-40B4-BE49-F238E27FC236}">
                <a16:creationId xmlns="" xmlns:a16="http://schemas.microsoft.com/office/drawing/2014/main" id="{B861219F-60A7-482F-87B6-C8F0AA93490D}"/>
              </a:ext>
            </a:extLst>
          </p:cNvPr>
          <p:cNvSpPr/>
          <p:nvPr/>
        </p:nvSpPr>
        <p:spPr>
          <a:xfrm rot="5400000">
            <a:off x="5107234" y="1794088"/>
            <a:ext cx="1901330" cy="3605400"/>
          </a:xfrm>
          <a:prstGeom prst="leftBracket">
            <a:avLst>
              <a:gd name="adj" fmla="val 120396"/>
            </a:avLst>
          </a:prstGeom>
          <a:ln w="28575">
            <a:solidFill>
              <a:srgbClr val="A4C0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="" xmlns:a16="http://schemas.microsoft.com/office/drawing/2014/main" id="{4C93E407-A3FC-4057-8AAB-8ACCE5CA5617}"/>
              </a:ext>
            </a:extLst>
          </p:cNvPr>
          <p:cNvGrpSpPr/>
          <p:nvPr/>
        </p:nvGrpSpPr>
        <p:grpSpPr>
          <a:xfrm>
            <a:off x="3998181" y="4547453"/>
            <a:ext cx="514036" cy="514036"/>
            <a:chOff x="3694803" y="4399671"/>
            <a:chExt cx="514036" cy="514036"/>
          </a:xfrm>
        </p:grpSpPr>
        <p:sp>
          <p:nvSpPr>
            <p:cNvPr id="20" name="타원 19">
              <a:extLst>
                <a:ext uri="{FF2B5EF4-FFF2-40B4-BE49-F238E27FC236}">
                  <a16:creationId xmlns="" xmlns:a16="http://schemas.microsoft.com/office/drawing/2014/main" id="{2B4817B4-9439-4E2D-B959-6640AA2F13BC}"/>
                </a:ext>
              </a:extLst>
            </p:cNvPr>
            <p:cNvSpPr/>
            <p:nvPr/>
          </p:nvSpPr>
          <p:spPr>
            <a:xfrm>
              <a:off x="3694803" y="4399671"/>
              <a:ext cx="514036" cy="51403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A4C0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24" name="Freeform 6">
              <a:extLst>
                <a:ext uri="{FF2B5EF4-FFF2-40B4-BE49-F238E27FC236}">
                  <a16:creationId xmlns="" xmlns:a16="http://schemas.microsoft.com/office/drawing/2014/main" id="{1175D134-AB69-4BA7-9AB2-A41CF1AFC2F1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3812692" y="4529291"/>
              <a:ext cx="287896" cy="25524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BFD3D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 dirty="0">
                <a:solidFill>
                  <a:prstClr val="black"/>
                </a:solidFill>
              </a:endParaRP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083DB2D2-F97A-49B5-B014-F5A8AF862F17}"/>
              </a:ext>
            </a:extLst>
          </p:cNvPr>
          <p:cNvSpPr/>
          <p:nvPr/>
        </p:nvSpPr>
        <p:spPr>
          <a:xfrm>
            <a:off x="7971855" y="2544147"/>
            <a:ext cx="2949012" cy="1269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F9EADDDB-6866-40FC-A26C-A28547EB8A7F}"/>
              </a:ext>
            </a:extLst>
          </p:cNvPr>
          <p:cNvSpPr/>
          <p:nvPr/>
        </p:nvSpPr>
        <p:spPr>
          <a:xfrm>
            <a:off x="682832" y="4547452"/>
            <a:ext cx="2949012" cy="1269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13D10CCD-62E1-4C5B-B5FF-99CC3050FEDF}"/>
              </a:ext>
            </a:extLst>
          </p:cNvPr>
          <p:cNvSpPr/>
          <p:nvPr/>
        </p:nvSpPr>
        <p:spPr>
          <a:xfrm>
            <a:off x="1049169" y="2544147"/>
            <a:ext cx="2949012" cy="1269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srgbClr val="FF9999"/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06577E96-0B7F-4A80-8C40-91940C0CF18B}"/>
              </a:ext>
            </a:extLst>
          </p:cNvPr>
          <p:cNvGrpSpPr/>
          <p:nvPr/>
        </p:nvGrpSpPr>
        <p:grpSpPr>
          <a:xfrm>
            <a:off x="7603581" y="4547453"/>
            <a:ext cx="514036" cy="514036"/>
            <a:chOff x="7641681" y="4255353"/>
            <a:chExt cx="514036" cy="514036"/>
          </a:xfrm>
        </p:grpSpPr>
        <p:sp>
          <p:nvSpPr>
            <p:cNvPr id="29" name="타원 28">
              <a:extLst>
                <a:ext uri="{FF2B5EF4-FFF2-40B4-BE49-F238E27FC236}">
                  <a16:creationId xmlns="" xmlns:a16="http://schemas.microsoft.com/office/drawing/2014/main" id="{B7A45699-2E0E-4A38-9425-0A6939C2F017}"/>
                </a:ext>
              </a:extLst>
            </p:cNvPr>
            <p:cNvSpPr/>
            <p:nvPr/>
          </p:nvSpPr>
          <p:spPr>
            <a:xfrm>
              <a:off x="7641681" y="4255353"/>
              <a:ext cx="514036" cy="51403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A4C0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30" name="자유형 23">
              <a:extLst>
                <a:ext uri="{FF2B5EF4-FFF2-40B4-BE49-F238E27FC236}">
                  <a16:creationId xmlns="" xmlns:a16="http://schemas.microsoft.com/office/drawing/2014/main" id="{1794AC1F-B463-4EA1-B52D-42816F789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6240" y="4388629"/>
              <a:ext cx="284918" cy="249359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BFD3D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E2557CDC-FC5F-4012-87C4-5D5E12257A25}"/>
              </a:ext>
            </a:extLst>
          </p:cNvPr>
          <p:cNvGrpSpPr/>
          <p:nvPr/>
        </p:nvGrpSpPr>
        <p:grpSpPr>
          <a:xfrm>
            <a:off x="7089545" y="2921919"/>
            <a:ext cx="514036" cy="514036"/>
            <a:chOff x="7127645" y="2629819"/>
            <a:chExt cx="514036" cy="514036"/>
          </a:xfrm>
        </p:grpSpPr>
        <p:sp>
          <p:nvSpPr>
            <p:cNvPr id="32" name="타원 31">
              <a:extLst>
                <a:ext uri="{FF2B5EF4-FFF2-40B4-BE49-F238E27FC236}">
                  <a16:creationId xmlns="" xmlns:a16="http://schemas.microsoft.com/office/drawing/2014/main" id="{2E18DB1A-CB74-4A69-89C7-2980EF63AB11}"/>
                </a:ext>
              </a:extLst>
            </p:cNvPr>
            <p:cNvSpPr/>
            <p:nvPr/>
          </p:nvSpPr>
          <p:spPr>
            <a:xfrm>
              <a:off x="7127645" y="2629819"/>
              <a:ext cx="514036" cy="51403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A4C0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33" name="Freeform 36">
              <a:extLst>
                <a:ext uri="{FF2B5EF4-FFF2-40B4-BE49-F238E27FC236}">
                  <a16:creationId xmlns="" xmlns:a16="http://schemas.microsoft.com/office/drawing/2014/main" id="{B688A5C6-1A31-4A5E-9138-73C0F44675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18753" y="2764257"/>
              <a:ext cx="145762" cy="245159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BFD3D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="" xmlns:a16="http://schemas.microsoft.com/office/drawing/2014/main" id="{97DB6ADD-FF56-42A4-8293-6C1D3B035FCD}"/>
              </a:ext>
            </a:extLst>
          </p:cNvPr>
          <p:cNvGrpSpPr/>
          <p:nvPr/>
        </p:nvGrpSpPr>
        <p:grpSpPr>
          <a:xfrm>
            <a:off x="4512220" y="2921919"/>
            <a:ext cx="514036" cy="514036"/>
            <a:chOff x="4550320" y="2629819"/>
            <a:chExt cx="514036" cy="514036"/>
          </a:xfrm>
        </p:grpSpPr>
        <p:sp>
          <p:nvSpPr>
            <p:cNvPr id="35" name="타원 34">
              <a:extLst>
                <a:ext uri="{FF2B5EF4-FFF2-40B4-BE49-F238E27FC236}">
                  <a16:creationId xmlns="" xmlns:a16="http://schemas.microsoft.com/office/drawing/2014/main" id="{A0ECF4D6-45A5-4A7B-86EE-1C787425E881}"/>
                </a:ext>
              </a:extLst>
            </p:cNvPr>
            <p:cNvSpPr/>
            <p:nvPr/>
          </p:nvSpPr>
          <p:spPr>
            <a:xfrm>
              <a:off x="4550320" y="2629819"/>
              <a:ext cx="514036" cy="514036"/>
            </a:xfrm>
            <a:prstGeom prst="ellipse">
              <a:avLst/>
            </a:prstGeom>
            <a:solidFill>
              <a:srgbClr val="FAC3BE"/>
            </a:solidFill>
            <a:ln w="25400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36" name="Freeform 9">
              <a:extLst>
                <a:ext uri="{FF2B5EF4-FFF2-40B4-BE49-F238E27FC236}">
                  <a16:creationId xmlns="" xmlns:a16="http://schemas.microsoft.com/office/drawing/2014/main" id="{440B7989-4D26-4FE2-B475-BD83EF218D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7484" y="2780942"/>
              <a:ext cx="160485" cy="211790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600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756850" y="-2"/>
            <a:ext cx="7097486" cy="1165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PPT PRESENTATION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0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="" xmlns:a16="http://schemas.microsoft.com/office/drawing/2014/main" id="{FFCCA727-E753-4D34-8738-2420DDEEEFB0}"/>
              </a:ext>
            </a:extLst>
          </p:cNvPr>
          <p:cNvCxnSpPr>
            <a:cxnSpLocks/>
          </p:cNvCxnSpPr>
          <p:nvPr/>
        </p:nvCxnSpPr>
        <p:spPr>
          <a:xfrm>
            <a:off x="3848925" y="3751034"/>
            <a:ext cx="0" cy="442001"/>
          </a:xfrm>
          <a:prstGeom prst="line">
            <a:avLst/>
          </a:prstGeom>
          <a:ln w="22225">
            <a:solidFill>
              <a:srgbClr val="FF999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="" xmlns:a16="http://schemas.microsoft.com/office/drawing/2014/main" id="{7460CCFE-A843-415F-B1B1-77174C7CAD3D}"/>
              </a:ext>
            </a:extLst>
          </p:cNvPr>
          <p:cNvSpPr/>
          <p:nvPr/>
        </p:nvSpPr>
        <p:spPr>
          <a:xfrm>
            <a:off x="3812167" y="4236619"/>
            <a:ext cx="73516" cy="73516"/>
          </a:xfrm>
          <a:prstGeom prst="ellipse">
            <a:avLst/>
          </a:prstGeom>
          <a:solidFill>
            <a:srgbClr val="FF9999"/>
          </a:solidFill>
          <a:ln w="120650" cmpd="thinThick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127CB392-369F-4D50-A85D-6FC837022B31}"/>
              </a:ext>
            </a:extLst>
          </p:cNvPr>
          <p:cNvCxnSpPr>
            <a:cxnSpLocks/>
            <a:stCxn id="41" idx="4"/>
            <a:endCxn id="54" idx="0"/>
          </p:cNvCxnSpPr>
          <p:nvPr/>
        </p:nvCxnSpPr>
        <p:spPr>
          <a:xfrm flipH="1">
            <a:off x="5326130" y="3725374"/>
            <a:ext cx="8616" cy="1723377"/>
          </a:xfrm>
          <a:prstGeom prst="line">
            <a:avLst/>
          </a:prstGeom>
          <a:ln w="22225">
            <a:solidFill>
              <a:srgbClr val="FF999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="" xmlns:a16="http://schemas.microsoft.com/office/drawing/2014/main" id="{F3F8FBBF-7611-4C19-A03D-8216AFE2121A}"/>
              </a:ext>
            </a:extLst>
          </p:cNvPr>
          <p:cNvCxnSpPr>
            <a:cxnSpLocks/>
          </p:cNvCxnSpPr>
          <p:nvPr/>
        </p:nvCxnSpPr>
        <p:spPr>
          <a:xfrm>
            <a:off x="6826486" y="3725374"/>
            <a:ext cx="0" cy="442001"/>
          </a:xfrm>
          <a:prstGeom prst="line">
            <a:avLst/>
          </a:prstGeom>
          <a:ln w="22225">
            <a:solidFill>
              <a:srgbClr val="FF999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="" xmlns:a16="http://schemas.microsoft.com/office/drawing/2014/main" id="{3025260C-A95B-450A-BCC5-785237BF397A}"/>
              </a:ext>
            </a:extLst>
          </p:cNvPr>
          <p:cNvSpPr/>
          <p:nvPr/>
        </p:nvSpPr>
        <p:spPr>
          <a:xfrm>
            <a:off x="6789728" y="4210959"/>
            <a:ext cx="73516" cy="73516"/>
          </a:xfrm>
          <a:prstGeom prst="ellipse">
            <a:avLst/>
          </a:prstGeom>
          <a:solidFill>
            <a:srgbClr val="FF9999"/>
          </a:solidFill>
          <a:ln w="120650" cmpd="thinThick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="" xmlns:a16="http://schemas.microsoft.com/office/drawing/2014/main" id="{E9DB598A-46D5-41C9-A0AB-C3C977BDBF98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8315710" y="3740883"/>
            <a:ext cx="0" cy="1695168"/>
          </a:xfrm>
          <a:prstGeom prst="line">
            <a:avLst/>
          </a:prstGeom>
          <a:ln w="22225">
            <a:solidFill>
              <a:srgbClr val="FF999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115D0A69-2D43-4AEA-A5EC-A530F31F0191}"/>
              </a:ext>
            </a:extLst>
          </p:cNvPr>
          <p:cNvSpPr/>
          <p:nvPr/>
        </p:nvSpPr>
        <p:spPr>
          <a:xfrm>
            <a:off x="8278952" y="5436051"/>
            <a:ext cx="73516" cy="73516"/>
          </a:xfrm>
          <a:prstGeom prst="ellipse">
            <a:avLst/>
          </a:prstGeom>
          <a:solidFill>
            <a:srgbClr val="FF9999"/>
          </a:solidFill>
          <a:ln w="120650" cmpd="thinThick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053203" y="1830205"/>
            <a:ext cx="6048909" cy="1591448"/>
            <a:chOff x="2721211" y="1730455"/>
            <a:chExt cx="7290098" cy="1918001"/>
          </a:xfrm>
          <a:solidFill>
            <a:srgbClr val="FF9999"/>
          </a:solidFill>
        </p:grpSpPr>
        <p:sp>
          <p:nvSpPr>
            <p:cNvPr id="37" name="자유형: 도형 73">
              <a:extLst>
                <a:ext uri="{FF2B5EF4-FFF2-40B4-BE49-F238E27FC236}">
                  <a16:creationId xmlns="" xmlns:a16="http://schemas.microsoft.com/office/drawing/2014/main" id="{59315C91-2DCD-4DE7-9E2C-29FD8E4207AE}"/>
                </a:ext>
              </a:extLst>
            </p:cNvPr>
            <p:cNvSpPr/>
            <p:nvPr/>
          </p:nvSpPr>
          <p:spPr>
            <a:xfrm rot="8100000">
              <a:off x="2721211" y="1730458"/>
              <a:ext cx="1917998" cy="1917998"/>
            </a:xfrm>
            <a:custGeom>
              <a:avLst/>
              <a:gdLst>
                <a:gd name="connsiteX0" fmla="*/ 280884 w 1917998"/>
                <a:gd name="connsiteY0" fmla="*/ 1637114 h 1917998"/>
                <a:gd name="connsiteX1" fmla="*/ 0 w 1917998"/>
                <a:gd name="connsiteY1" fmla="*/ 958999 h 1917998"/>
                <a:gd name="connsiteX2" fmla="*/ 1 w 1917998"/>
                <a:gd name="connsiteY2" fmla="*/ 958999 h 1917998"/>
                <a:gd name="connsiteX3" fmla="*/ 348988 w 1917998"/>
                <a:gd name="connsiteY3" fmla="*/ 218989 h 1917998"/>
                <a:gd name="connsiteX4" fmla="*/ 412588 w 1917998"/>
                <a:gd name="connsiteY4" fmla="*/ 171429 h 1917998"/>
                <a:gd name="connsiteX5" fmla="*/ 424795 w 1917998"/>
                <a:gd name="connsiteY5" fmla="*/ 189811 h 1917998"/>
                <a:gd name="connsiteX6" fmla="*/ 363017 w 1917998"/>
                <a:gd name="connsiteY6" fmla="*/ 236008 h 1917998"/>
                <a:gd name="connsiteX7" fmla="*/ 22055 w 1917998"/>
                <a:gd name="connsiteY7" fmla="*/ 959000 h 1917998"/>
                <a:gd name="connsiteX8" fmla="*/ 296480 w 1917998"/>
                <a:gd name="connsiteY8" fmla="*/ 1621520 h 1917998"/>
                <a:gd name="connsiteX9" fmla="*/ 959000 w 1917998"/>
                <a:gd name="connsiteY9" fmla="*/ 1895945 h 1917998"/>
                <a:gd name="connsiteX10" fmla="*/ 1895945 w 1917998"/>
                <a:gd name="connsiteY10" fmla="*/ 959000 h 1917998"/>
                <a:gd name="connsiteX11" fmla="*/ 1895945 w 1917998"/>
                <a:gd name="connsiteY11" fmla="*/ 22055 h 1917998"/>
                <a:gd name="connsiteX12" fmla="*/ 959000 w 1917998"/>
                <a:gd name="connsiteY12" fmla="*/ 22055 h 1917998"/>
                <a:gd name="connsiteX13" fmla="*/ 680382 w 1917998"/>
                <a:gd name="connsiteY13" fmla="*/ 64178 h 1917998"/>
                <a:gd name="connsiteX14" fmla="*/ 677705 w 1917998"/>
                <a:gd name="connsiteY14" fmla="*/ 65158 h 1917998"/>
                <a:gd name="connsiteX15" fmla="*/ 676382 w 1917998"/>
                <a:gd name="connsiteY15" fmla="*/ 58358 h 1917998"/>
                <a:gd name="connsiteX16" fmla="*/ 667739 w 1917998"/>
                <a:gd name="connsiteY16" fmla="*/ 45342 h 1917998"/>
                <a:gd name="connsiteX17" fmla="*/ 673823 w 1917998"/>
                <a:gd name="connsiteY17" fmla="*/ 43115 h 1917998"/>
                <a:gd name="connsiteX18" fmla="*/ 959000 w 1917998"/>
                <a:gd name="connsiteY18" fmla="*/ 0 h 1917998"/>
                <a:gd name="connsiteX19" fmla="*/ 1917998 w 1917998"/>
                <a:gd name="connsiteY19" fmla="*/ 0 h 1917998"/>
                <a:gd name="connsiteX20" fmla="*/ 1917998 w 1917998"/>
                <a:gd name="connsiteY20" fmla="*/ 958999 h 1917998"/>
                <a:gd name="connsiteX21" fmla="*/ 958999 w 1917998"/>
                <a:gd name="connsiteY21" fmla="*/ 1917998 h 1917998"/>
                <a:gd name="connsiteX22" fmla="*/ 280884 w 1917998"/>
                <a:gd name="connsiteY22" fmla="*/ 1637114 h 191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17998" h="1917998">
                  <a:moveTo>
                    <a:pt x="280884" y="1637114"/>
                  </a:moveTo>
                  <a:cubicBezTo>
                    <a:pt x="107339" y="1463569"/>
                    <a:pt x="0" y="1223820"/>
                    <a:pt x="0" y="958999"/>
                  </a:cubicBezTo>
                  <a:lnTo>
                    <a:pt x="1" y="958999"/>
                  </a:lnTo>
                  <a:cubicBezTo>
                    <a:pt x="1" y="661076"/>
                    <a:pt x="135853" y="394883"/>
                    <a:pt x="348988" y="218989"/>
                  </a:cubicBezTo>
                  <a:lnTo>
                    <a:pt x="412588" y="171429"/>
                  </a:lnTo>
                  <a:lnTo>
                    <a:pt x="424795" y="189811"/>
                  </a:lnTo>
                  <a:lnTo>
                    <a:pt x="363017" y="236008"/>
                  </a:lnTo>
                  <a:cubicBezTo>
                    <a:pt x="154783" y="407858"/>
                    <a:pt x="22055" y="667929"/>
                    <a:pt x="22055" y="959000"/>
                  </a:cubicBezTo>
                  <a:cubicBezTo>
                    <a:pt x="22055" y="1217730"/>
                    <a:pt x="126926" y="1451966"/>
                    <a:pt x="296480" y="1621520"/>
                  </a:cubicBezTo>
                  <a:cubicBezTo>
                    <a:pt x="466034" y="1791074"/>
                    <a:pt x="700270" y="1895945"/>
                    <a:pt x="959000" y="1895945"/>
                  </a:cubicBezTo>
                  <a:cubicBezTo>
                    <a:pt x="1476460" y="1895945"/>
                    <a:pt x="1895945" y="1476460"/>
                    <a:pt x="1895945" y="959000"/>
                  </a:cubicBezTo>
                  <a:lnTo>
                    <a:pt x="1895945" y="22055"/>
                  </a:lnTo>
                  <a:lnTo>
                    <a:pt x="959000" y="22055"/>
                  </a:lnTo>
                  <a:cubicBezTo>
                    <a:pt x="861977" y="22055"/>
                    <a:pt x="768397" y="36803"/>
                    <a:pt x="680382" y="64178"/>
                  </a:cubicBezTo>
                  <a:lnTo>
                    <a:pt x="677705" y="65158"/>
                  </a:lnTo>
                  <a:lnTo>
                    <a:pt x="676382" y="58358"/>
                  </a:lnTo>
                  <a:lnTo>
                    <a:pt x="667739" y="45342"/>
                  </a:lnTo>
                  <a:lnTo>
                    <a:pt x="673823" y="43115"/>
                  </a:lnTo>
                  <a:cubicBezTo>
                    <a:pt x="763911" y="15095"/>
                    <a:pt x="859692" y="0"/>
                    <a:pt x="959000" y="0"/>
                  </a:cubicBezTo>
                  <a:lnTo>
                    <a:pt x="1917998" y="0"/>
                  </a:lnTo>
                  <a:lnTo>
                    <a:pt x="1917998" y="958999"/>
                  </a:lnTo>
                  <a:cubicBezTo>
                    <a:pt x="1917998" y="1488640"/>
                    <a:pt x="1488640" y="1917998"/>
                    <a:pt x="958999" y="1917998"/>
                  </a:cubicBezTo>
                  <a:cubicBezTo>
                    <a:pt x="694178" y="1917998"/>
                    <a:pt x="454429" y="1810659"/>
                    <a:pt x="280884" y="163711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="" xmlns:a16="http://schemas.microsoft.com/office/drawing/2014/main" id="{A1066594-BE1A-447B-8896-AB0811E4FC21}"/>
                </a:ext>
              </a:extLst>
            </p:cNvPr>
            <p:cNvSpPr/>
            <p:nvPr/>
          </p:nvSpPr>
          <p:spPr>
            <a:xfrm>
              <a:off x="3058008" y="2067123"/>
              <a:ext cx="1244403" cy="124440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AC3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: 도형 76">
              <a:extLst>
                <a:ext uri="{FF2B5EF4-FFF2-40B4-BE49-F238E27FC236}">
                  <a16:creationId xmlns="" xmlns:a16="http://schemas.microsoft.com/office/drawing/2014/main" id="{7AF976C0-8BC3-432A-99C1-4278F7BDBA88}"/>
                </a:ext>
              </a:extLst>
            </p:cNvPr>
            <p:cNvSpPr/>
            <p:nvPr/>
          </p:nvSpPr>
          <p:spPr>
            <a:xfrm rot="8100000">
              <a:off x="4511911" y="1730457"/>
              <a:ext cx="1917998" cy="1917998"/>
            </a:xfrm>
            <a:custGeom>
              <a:avLst/>
              <a:gdLst>
                <a:gd name="connsiteX0" fmla="*/ 1486891 w 1917998"/>
                <a:gd name="connsiteY0" fmla="*/ 1759255 h 1917998"/>
                <a:gd name="connsiteX1" fmla="*/ 1474694 w 1917998"/>
                <a:gd name="connsiteY1" fmla="*/ 1740887 h 1917998"/>
                <a:gd name="connsiteX2" fmla="*/ 1482854 w 1917998"/>
                <a:gd name="connsiteY2" fmla="*/ 1735929 h 1917998"/>
                <a:gd name="connsiteX3" fmla="*/ 1895945 w 1917998"/>
                <a:gd name="connsiteY3" fmla="*/ 959000 h 1917998"/>
                <a:gd name="connsiteX4" fmla="*/ 1895945 w 1917998"/>
                <a:gd name="connsiteY4" fmla="*/ 22055 h 1917998"/>
                <a:gd name="connsiteX5" fmla="*/ 959000 w 1917998"/>
                <a:gd name="connsiteY5" fmla="*/ 22055 h 1917998"/>
                <a:gd name="connsiteX6" fmla="*/ 680382 w 1917998"/>
                <a:gd name="connsiteY6" fmla="*/ 64178 h 1917998"/>
                <a:gd name="connsiteX7" fmla="*/ 677706 w 1917998"/>
                <a:gd name="connsiteY7" fmla="*/ 65158 h 1917998"/>
                <a:gd name="connsiteX8" fmla="*/ 676383 w 1917998"/>
                <a:gd name="connsiteY8" fmla="*/ 58358 h 1917998"/>
                <a:gd name="connsiteX9" fmla="*/ 667739 w 1917998"/>
                <a:gd name="connsiteY9" fmla="*/ 45341 h 1917998"/>
                <a:gd name="connsiteX10" fmla="*/ 673823 w 1917998"/>
                <a:gd name="connsiteY10" fmla="*/ 43115 h 1917998"/>
                <a:gd name="connsiteX11" fmla="*/ 959000 w 1917998"/>
                <a:gd name="connsiteY11" fmla="*/ 0 h 1917998"/>
                <a:gd name="connsiteX12" fmla="*/ 1917998 w 1917998"/>
                <a:gd name="connsiteY12" fmla="*/ 0 h 1917998"/>
                <a:gd name="connsiteX13" fmla="*/ 1917998 w 1917998"/>
                <a:gd name="connsiteY13" fmla="*/ 958999 h 1917998"/>
                <a:gd name="connsiteX14" fmla="*/ 1495185 w 1917998"/>
                <a:gd name="connsiteY14" fmla="*/ 1754216 h 1917998"/>
                <a:gd name="connsiteX15" fmla="*/ 280884 w 1917998"/>
                <a:gd name="connsiteY15" fmla="*/ 1637114 h 1917998"/>
                <a:gd name="connsiteX16" fmla="*/ 0 w 1917998"/>
                <a:gd name="connsiteY16" fmla="*/ 958999 h 1917998"/>
                <a:gd name="connsiteX17" fmla="*/ 1 w 1917998"/>
                <a:gd name="connsiteY17" fmla="*/ 958999 h 1917998"/>
                <a:gd name="connsiteX18" fmla="*/ 348988 w 1917998"/>
                <a:gd name="connsiteY18" fmla="*/ 218989 h 1917998"/>
                <a:gd name="connsiteX19" fmla="*/ 412589 w 1917998"/>
                <a:gd name="connsiteY19" fmla="*/ 171428 h 1917998"/>
                <a:gd name="connsiteX20" fmla="*/ 424796 w 1917998"/>
                <a:gd name="connsiteY20" fmla="*/ 189810 h 1917998"/>
                <a:gd name="connsiteX21" fmla="*/ 363017 w 1917998"/>
                <a:gd name="connsiteY21" fmla="*/ 236008 h 1917998"/>
                <a:gd name="connsiteX22" fmla="*/ 22055 w 1917998"/>
                <a:gd name="connsiteY22" fmla="*/ 959000 h 1917998"/>
                <a:gd name="connsiteX23" fmla="*/ 296480 w 1917998"/>
                <a:gd name="connsiteY23" fmla="*/ 1621520 h 1917998"/>
                <a:gd name="connsiteX24" fmla="*/ 959000 w 1917998"/>
                <a:gd name="connsiteY24" fmla="*/ 1895945 h 1917998"/>
                <a:gd name="connsiteX25" fmla="*/ 1147827 w 1917998"/>
                <a:gd name="connsiteY25" fmla="*/ 1876909 h 1917998"/>
                <a:gd name="connsiteX26" fmla="*/ 1223910 w 1917998"/>
                <a:gd name="connsiteY26" fmla="*/ 1857346 h 1917998"/>
                <a:gd name="connsiteX27" fmla="*/ 1228126 w 1917998"/>
                <a:gd name="connsiteY27" fmla="*/ 1879010 h 1917998"/>
                <a:gd name="connsiteX28" fmla="*/ 1152271 w 1917998"/>
                <a:gd name="connsiteY28" fmla="*/ 1898514 h 1917998"/>
                <a:gd name="connsiteX29" fmla="*/ 958999 w 1917998"/>
                <a:gd name="connsiteY29" fmla="*/ 1917998 h 1917998"/>
                <a:gd name="connsiteX30" fmla="*/ 280884 w 1917998"/>
                <a:gd name="connsiteY30" fmla="*/ 1637114 h 191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17998" h="1917998">
                  <a:moveTo>
                    <a:pt x="1486891" y="1759255"/>
                  </a:moveTo>
                  <a:lnTo>
                    <a:pt x="1474694" y="1740887"/>
                  </a:lnTo>
                  <a:lnTo>
                    <a:pt x="1482854" y="1735929"/>
                  </a:lnTo>
                  <a:cubicBezTo>
                    <a:pt x="1732084" y="1567553"/>
                    <a:pt x="1895945" y="1282412"/>
                    <a:pt x="1895945" y="959000"/>
                  </a:cubicBezTo>
                  <a:lnTo>
                    <a:pt x="1895945" y="22055"/>
                  </a:lnTo>
                  <a:lnTo>
                    <a:pt x="959000" y="22055"/>
                  </a:lnTo>
                  <a:cubicBezTo>
                    <a:pt x="861977" y="22055"/>
                    <a:pt x="768397" y="36803"/>
                    <a:pt x="680382" y="64178"/>
                  </a:cubicBezTo>
                  <a:lnTo>
                    <a:pt x="677706" y="65158"/>
                  </a:lnTo>
                  <a:lnTo>
                    <a:pt x="676383" y="58358"/>
                  </a:lnTo>
                  <a:lnTo>
                    <a:pt x="667739" y="45341"/>
                  </a:lnTo>
                  <a:lnTo>
                    <a:pt x="673823" y="43115"/>
                  </a:lnTo>
                  <a:cubicBezTo>
                    <a:pt x="763911" y="15095"/>
                    <a:pt x="859692" y="0"/>
                    <a:pt x="959000" y="0"/>
                  </a:cubicBezTo>
                  <a:lnTo>
                    <a:pt x="1917998" y="0"/>
                  </a:lnTo>
                  <a:lnTo>
                    <a:pt x="1917998" y="958999"/>
                  </a:lnTo>
                  <a:cubicBezTo>
                    <a:pt x="1917998" y="1290024"/>
                    <a:pt x="1750280" y="1581877"/>
                    <a:pt x="1495185" y="1754216"/>
                  </a:cubicBezTo>
                  <a:close/>
                  <a:moveTo>
                    <a:pt x="280884" y="1637114"/>
                  </a:moveTo>
                  <a:cubicBezTo>
                    <a:pt x="107339" y="1463569"/>
                    <a:pt x="0" y="1223820"/>
                    <a:pt x="0" y="958999"/>
                  </a:cubicBezTo>
                  <a:lnTo>
                    <a:pt x="1" y="958999"/>
                  </a:lnTo>
                  <a:cubicBezTo>
                    <a:pt x="1" y="661076"/>
                    <a:pt x="135853" y="394883"/>
                    <a:pt x="348988" y="218989"/>
                  </a:cubicBezTo>
                  <a:lnTo>
                    <a:pt x="412589" y="171428"/>
                  </a:lnTo>
                  <a:lnTo>
                    <a:pt x="424796" y="189810"/>
                  </a:lnTo>
                  <a:lnTo>
                    <a:pt x="363017" y="236008"/>
                  </a:lnTo>
                  <a:cubicBezTo>
                    <a:pt x="154783" y="407858"/>
                    <a:pt x="22055" y="667929"/>
                    <a:pt x="22055" y="959000"/>
                  </a:cubicBezTo>
                  <a:cubicBezTo>
                    <a:pt x="22055" y="1217730"/>
                    <a:pt x="126926" y="1451966"/>
                    <a:pt x="296480" y="1621520"/>
                  </a:cubicBezTo>
                  <a:cubicBezTo>
                    <a:pt x="466034" y="1791074"/>
                    <a:pt x="700270" y="1895945"/>
                    <a:pt x="959000" y="1895945"/>
                  </a:cubicBezTo>
                  <a:cubicBezTo>
                    <a:pt x="1023682" y="1895945"/>
                    <a:pt x="1086834" y="1889390"/>
                    <a:pt x="1147827" y="1876909"/>
                  </a:cubicBezTo>
                  <a:lnTo>
                    <a:pt x="1223910" y="1857346"/>
                  </a:lnTo>
                  <a:lnTo>
                    <a:pt x="1228126" y="1879010"/>
                  </a:lnTo>
                  <a:lnTo>
                    <a:pt x="1152271" y="1898514"/>
                  </a:lnTo>
                  <a:cubicBezTo>
                    <a:pt x="1089842" y="1911289"/>
                    <a:pt x="1025204" y="1917998"/>
                    <a:pt x="958999" y="1917998"/>
                  </a:cubicBezTo>
                  <a:cubicBezTo>
                    <a:pt x="694178" y="1917998"/>
                    <a:pt x="454429" y="1810659"/>
                    <a:pt x="280884" y="163711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="" xmlns:a16="http://schemas.microsoft.com/office/drawing/2014/main" id="{4282B27D-4595-43ED-B6B7-A568E9CD3887}"/>
                </a:ext>
              </a:extLst>
            </p:cNvPr>
            <p:cNvSpPr/>
            <p:nvPr/>
          </p:nvSpPr>
          <p:spPr>
            <a:xfrm>
              <a:off x="4848708" y="2067122"/>
              <a:ext cx="1244403" cy="124440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AC3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자유형: 도형 77">
              <a:extLst>
                <a:ext uri="{FF2B5EF4-FFF2-40B4-BE49-F238E27FC236}">
                  <a16:creationId xmlns="" xmlns:a16="http://schemas.microsoft.com/office/drawing/2014/main" id="{366D9108-26C3-4632-876F-5D13561CD569}"/>
                </a:ext>
              </a:extLst>
            </p:cNvPr>
            <p:cNvSpPr/>
            <p:nvPr/>
          </p:nvSpPr>
          <p:spPr>
            <a:xfrm rot="8100000">
              <a:off x="6302611" y="1730456"/>
              <a:ext cx="1917998" cy="1917998"/>
            </a:xfrm>
            <a:custGeom>
              <a:avLst/>
              <a:gdLst>
                <a:gd name="connsiteX0" fmla="*/ 1486892 w 1917998"/>
                <a:gd name="connsiteY0" fmla="*/ 1759254 h 1917998"/>
                <a:gd name="connsiteX1" fmla="*/ 1474695 w 1917998"/>
                <a:gd name="connsiteY1" fmla="*/ 1740887 h 1917998"/>
                <a:gd name="connsiteX2" fmla="*/ 1482854 w 1917998"/>
                <a:gd name="connsiteY2" fmla="*/ 1735929 h 1917998"/>
                <a:gd name="connsiteX3" fmla="*/ 1895945 w 1917998"/>
                <a:gd name="connsiteY3" fmla="*/ 959000 h 1917998"/>
                <a:gd name="connsiteX4" fmla="*/ 1895945 w 1917998"/>
                <a:gd name="connsiteY4" fmla="*/ 22055 h 1917998"/>
                <a:gd name="connsiteX5" fmla="*/ 959000 w 1917998"/>
                <a:gd name="connsiteY5" fmla="*/ 22055 h 1917998"/>
                <a:gd name="connsiteX6" fmla="*/ 680382 w 1917998"/>
                <a:gd name="connsiteY6" fmla="*/ 64178 h 1917998"/>
                <a:gd name="connsiteX7" fmla="*/ 677707 w 1917998"/>
                <a:gd name="connsiteY7" fmla="*/ 65158 h 1917998"/>
                <a:gd name="connsiteX8" fmla="*/ 676383 w 1917998"/>
                <a:gd name="connsiteY8" fmla="*/ 58357 h 1917998"/>
                <a:gd name="connsiteX9" fmla="*/ 667740 w 1917998"/>
                <a:gd name="connsiteY9" fmla="*/ 45341 h 1917998"/>
                <a:gd name="connsiteX10" fmla="*/ 673823 w 1917998"/>
                <a:gd name="connsiteY10" fmla="*/ 43115 h 1917998"/>
                <a:gd name="connsiteX11" fmla="*/ 959000 w 1917998"/>
                <a:gd name="connsiteY11" fmla="*/ 0 h 1917998"/>
                <a:gd name="connsiteX12" fmla="*/ 1917998 w 1917998"/>
                <a:gd name="connsiteY12" fmla="*/ 0 h 1917998"/>
                <a:gd name="connsiteX13" fmla="*/ 1917998 w 1917998"/>
                <a:gd name="connsiteY13" fmla="*/ 958999 h 1917998"/>
                <a:gd name="connsiteX14" fmla="*/ 1495185 w 1917998"/>
                <a:gd name="connsiteY14" fmla="*/ 1754216 h 1917998"/>
                <a:gd name="connsiteX15" fmla="*/ 280884 w 1917998"/>
                <a:gd name="connsiteY15" fmla="*/ 1637114 h 1917998"/>
                <a:gd name="connsiteX16" fmla="*/ 0 w 1917998"/>
                <a:gd name="connsiteY16" fmla="*/ 958999 h 1917998"/>
                <a:gd name="connsiteX17" fmla="*/ 1 w 1917998"/>
                <a:gd name="connsiteY17" fmla="*/ 958999 h 1917998"/>
                <a:gd name="connsiteX18" fmla="*/ 348988 w 1917998"/>
                <a:gd name="connsiteY18" fmla="*/ 218989 h 1917998"/>
                <a:gd name="connsiteX19" fmla="*/ 412590 w 1917998"/>
                <a:gd name="connsiteY19" fmla="*/ 171428 h 1917998"/>
                <a:gd name="connsiteX20" fmla="*/ 424797 w 1917998"/>
                <a:gd name="connsiteY20" fmla="*/ 189810 h 1917998"/>
                <a:gd name="connsiteX21" fmla="*/ 363017 w 1917998"/>
                <a:gd name="connsiteY21" fmla="*/ 236008 h 1917998"/>
                <a:gd name="connsiteX22" fmla="*/ 22055 w 1917998"/>
                <a:gd name="connsiteY22" fmla="*/ 959000 h 1917998"/>
                <a:gd name="connsiteX23" fmla="*/ 296480 w 1917998"/>
                <a:gd name="connsiteY23" fmla="*/ 1621520 h 1917998"/>
                <a:gd name="connsiteX24" fmla="*/ 959000 w 1917998"/>
                <a:gd name="connsiteY24" fmla="*/ 1895945 h 1917998"/>
                <a:gd name="connsiteX25" fmla="*/ 1147827 w 1917998"/>
                <a:gd name="connsiteY25" fmla="*/ 1876910 h 1917998"/>
                <a:gd name="connsiteX26" fmla="*/ 1223911 w 1917998"/>
                <a:gd name="connsiteY26" fmla="*/ 1857346 h 1917998"/>
                <a:gd name="connsiteX27" fmla="*/ 1228126 w 1917998"/>
                <a:gd name="connsiteY27" fmla="*/ 1879010 h 1917998"/>
                <a:gd name="connsiteX28" fmla="*/ 1152271 w 1917998"/>
                <a:gd name="connsiteY28" fmla="*/ 1898514 h 1917998"/>
                <a:gd name="connsiteX29" fmla="*/ 958999 w 1917998"/>
                <a:gd name="connsiteY29" fmla="*/ 1917998 h 1917998"/>
                <a:gd name="connsiteX30" fmla="*/ 280884 w 1917998"/>
                <a:gd name="connsiteY30" fmla="*/ 1637114 h 191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17998" h="1917998">
                  <a:moveTo>
                    <a:pt x="1486892" y="1759254"/>
                  </a:moveTo>
                  <a:lnTo>
                    <a:pt x="1474695" y="1740887"/>
                  </a:lnTo>
                  <a:lnTo>
                    <a:pt x="1482854" y="1735929"/>
                  </a:lnTo>
                  <a:cubicBezTo>
                    <a:pt x="1732084" y="1567553"/>
                    <a:pt x="1895945" y="1282412"/>
                    <a:pt x="1895945" y="959000"/>
                  </a:cubicBezTo>
                  <a:lnTo>
                    <a:pt x="1895945" y="22055"/>
                  </a:lnTo>
                  <a:lnTo>
                    <a:pt x="959000" y="22055"/>
                  </a:lnTo>
                  <a:cubicBezTo>
                    <a:pt x="861977" y="22055"/>
                    <a:pt x="768397" y="36803"/>
                    <a:pt x="680382" y="64178"/>
                  </a:cubicBezTo>
                  <a:lnTo>
                    <a:pt x="677707" y="65158"/>
                  </a:lnTo>
                  <a:lnTo>
                    <a:pt x="676383" y="58357"/>
                  </a:lnTo>
                  <a:lnTo>
                    <a:pt x="667740" y="45341"/>
                  </a:lnTo>
                  <a:lnTo>
                    <a:pt x="673823" y="43115"/>
                  </a:lnTo>
                  <a:cubicBezTo>
                    <a:pt x="763911" y="15095"/>
                    <a:pt x="859692" y="0"/>
                    <a:pt x="959000" y="0"/>
                  </a:cubicBezTo>
                  <a:lnTo>
                    <a:pt x="1917998" y="0"/>
                  </a:lnTo>
                  <a:lnTo>
                    <a:pt x="1917998" y="958999"/>
                  </a:lnTo>
                  <a:cubicBezTo>
                    <a:pt x="1917998" y="1290024"/>
                    <a:pt x="1750280" y="1581877"/>
                    <a:pt x="1495185" y="1754216"/>
                  </a:cubicBezTo>
                  <a:close/>
                  <a:moveTo>
                    <a:pt x="280884" y="1637114"/>
                  </a:moveTo>
                  <a:cubicBezTo>
                    <a:pt x="107339" y="1463569"/>
                    <a:pt x="0" y="1223820"/>
                    <a:pt x="0" y="958999"/>
                  </a:cubicBezTo>
                  <a:lnTo>
                    <a:pt x="1" y="958999"/>
                  </a:lnTo>
                  <a:cubicBezTo>
                    <a:pt x="1" y="661076"/>
                    <a:pt x="135853" y="394883"/>
                    <a:pt x="348988" y="218989"/>
                  </a:cubicBezTo>
                  <a:lnTo>
                    <a:pt x="412590" y="171428"/>
                  </a:lnTo>
                  <a:lnTo>
                    <a:pt x="424797" y="189810"/>
                  </a:lnTo>
                  <a:lnTo>
                    <a:pt x="363017" y="236008"/>
                  </a:lnTo>
                  <a:cubicBezTo>
                    <a:pt x="154783" y="407858"/>
                    <a:pt x="22055" y="667929"/>
                    <a:pt x="22055" y="959000"/>
                  </a:cubicBezTo>
                  <a:cubicBezTo>
                    <a:pt x="22055" y="1217730"/>
                    <a:pt x="126926" y="1451966"/>
                    <a:pt x="296480" y="1621520"/>
                  </a:cubicBezTo>
                  <a:cubicBezTo>
                    <a:pt x="466034" y="1791074"/>
                    <a:pt x="700270" y="1895945"/>
                    <a:pt x="959000" y="1895945"/>
                  </a:cubicBezTo>
                  <a:cubicBezTo>
                    <a:pt x="1023682" y="1895945"/>
                    <a:pt x="1086834" y="1889390"/>
                    <a:pt x="1147827" y="1876910"/>
                  </a:cubicBezTo>
                  <a:lnTo>
                    <a:pt x="1223911" y="1857346"/>
                  </a:lnTo>
                  <a:lnTo>
                    <a:pt x="1228126" y="1879010"/>
                  </a:lnTo>
                  <a:lnTo>
                    <a:pt x="1152271" y="1898514"/>
                  </a:lnTo>
                  <a:cubicBezTo>
                    <a:pt x="1089842" y="1911289"/>
                    <a:pt x="1025204" y="1917998"/>
                    <a:pt x="958999" y="1917998"/>
                  </a:cubicBezTo>
                  <a:cubicBezTo>
                    <a:pt x="694178" y="1917998"/>
                    <a:pt x="454429" y="1810659"/>
                    <a:pt x="280884" y="163711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="" xmlns:a16="http://schemas.microsoft.com/office/drawing/2014/main" id="{927EAB90-6FD0-4ED3-B44E-D8021DB67EC4}"/>
                </a:ext>
              </a:extLst>
            </p:cNvPr>
            <p:cNvSpPr/>
            <p:nvPr/>
          </p:nvSpPr>
          <p:spPr>
            <a:xfrm>
              <a:off x="6639408" y="2067121"/>
              <a:ext cx="1244403" cy="124440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AC3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자유형: 도형 75">
              <a:extLst>
                <a:ext uri="{FF2B5EF4-FFF2-40B4-BE49-F238E27FC236}">
                  <a16:creationId xmlns="" xmlns:a16="http://schemas.microsoft.com/office/drawing/2014/main" id="{CECF46FC-03B0-432A-A369-F62ABCEA4827}"/>
                </a:ext>
              </a:extLst>
            </p:cNvPr>
            <p:cNvSpPr/>
            <p:nvPr/>
          </p:nvSpPr>
          <p:spPr>
            <a:xfrm rot="8100000">
              <a:off x="8093311" y="1730455"/>
              <a:ext cx="1917998" cy="1917998"/>
            </a:xfrm>
            <a:custGeom>
              <a:avLst/>
              <a:gdLst>
                <a:gd name="connsiteX0" fmla="*/ 280884 w 1917998"/>
                <a:gd name="connsiteY0" fmla="*/ 1637114 h 1917998"/>
                <a:gd name="connsiteX1" fmla="*/ 0 w 1917998"/>
                <a:gd name="connsiteY1" fmla="*/ 958999 h 1917998"/>
                <a:gd name="connsiteX2" fmla="*/ 1 w 1917998"/>
                <a:gd name="connsiteY2" fmla="*/ 958999 h 1917998"/>
                <a:gd name="connsiteX3" fmla="*/ 959000 w 1917998"/>
                <a:gd name="connsiteY3" fmla="*/ 0 h 1917998"/>
                <a:gd name="connsiteX4" fmla="*/ 1917998 w 1917998"/>
                <a:gd name="connsiteY4" fmla="*/ 0 h 1917998"/>
                <a:gd name="connsiteX5" fmla="*/ 1917998 w 1917998"/>
                <a:gd name="connsiteY5" fmla="*/ 958999 h 1917998"/>
                <a:gd name="connsiteX6" fmla="*/ 1495185 w 1917998"/>
                <a:gd name="connsiteY6" fmla="*/ 1754216 h 1917998"/>
                <a:gd name="connsiteX7" fmla="*/ 1486892 w 1917998"/>
                <a:gd name="connsiteY7" fmla="*/ 1759254 h 1917998"/>
                <a:gd name="connsiteX8" fmla="*/ 1474695 w 1917998"/>
                <a:gd name="connsiteY8" fmla="*/ 1740886 h 1917998"/>
                <a:gd name="connsiteX9" fmla="*/ 1482854 w 1917998"/>
                <a:gd name="connsiteY9" fmla="*/ 1735929 h 1917998"/>
                <a:gd name="connsiteX10" fmla="*/ 1895945 w 1917998"/>
                <a:gd name="connsiteY10" fmla="*/ 959000 h 1917998"/>
                <a:gd name="connsiteX11" fmla="*/ 1895945 w 1917998"/>
                <a:gd name="connsiteY11" fmla="*/ 22055 h 1917998"/>
                <a:gd name="connsiteX12" fmla="*/ 959000 w 1917998"/>
                <a:gd name="connsiteY12" fmla="*/ 22055 h 1917998"/>
                <a:gd name="connsiteX13" fmla="*/ 22055 w 1917998"/>
                <a:gd name="connsiteY13" fmla="*/ 959000 h 1917998"/>
                <a:gd name="connsiteX14" fmla="*/ 296480 w 1917998"/>
                <a:gd name="connsiteY14" fmla="*/ 1621520 h 1917998"/>
                <a:gd name="connsiteX15" fmla="*/ 959000 w 1917998"/>
                <a:gd name="connsiteY15" fmla="*/ 1895945 h 1917998"/>
                <a:gd name="connsiteX16" fmla="*/ 1147827 w 1917998"/>
                <a:gd name="connsiteY16" fmla="*/ 1876909 h 1917998"/>
                <a:gd name="connsiteX17" fmla="*/ 1223912 w 1917998"/>
                <a:gd name="connsiteY17" fmla="*/ 1857346 h 1917998"/>
                <a:gd name="connsiteX18" fmla="*/ 1228127 w 1917998"/>
                <a:gd name="connsiteY18" fmla="*/ 1879010 h 1917998"/>
                <a:gd name="connsiteX19" fmla="*/ 1152271 w 1917998"/>
                <a:gd name="connsiteY19" fmla="*/ 1898514 h 1917998"/>
                <a:gd name="connsiteX20" fmla="*/ 958999 w 1917998"/>
                <a:gd name="connsiteY20" fmla="*/ 1917998 h 1917998"/>
                <a:gd name="connsiteX21" fmla="*/ 280884 w 1917998"/>
                <a:gd name="connsiteY21" fmla="*/ 1637114 h 191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917998" h="1917998">
                  <a:moveTo>
                    <a:pt x="280884" y="1637114"/>
                  </a:moveTo>
                  <a:cubicBezTo>
                    <a:pt x="107339" y="1463569"/>
                    <a:pt x="0" y="1223820"/>
                    <a:pt x="0" y="958999"/>
                  </a:cubicBezTo>
                  <a:lnTo>
                    <a:pt x="1" y="958999"/>
                  </a:lnTo>
                  <a:cubicBezTo>
                    <a:pt x="1" y="429358"/>
                    <a:pt x="429359" y="0"/>
                    <a:pt x="959000" y="0"/>
                  </a:cubicBezTo>
                  <a:lnTo>
                    <a:pt x="1917998" y="0"/>
                  </a:lnTo>
                  <a:lnTo>
                    <a:pt x="1917998" y="958999"/>
                  </a:lnTo>
                  <a:cubicBezTo>
                    <a:pt x="1917998" y="1290024"/>
                    <a:pt x="1750280" y="1581877"/>
                    <a:pt x="1495185" y="1754216"/>
                  </a:cubicBezTo>
                  <a:lnTo>
                    <a:pt x="1486892" y="1759254"/>
                  </a:lnTo>
                  <a:lnTo>
                    <a:pt x="1474695" y="1740886"/>
                  </a:lnTo>
                  <a:lnTo>
                    <a:pt x="1482854" y="1735929"/>
                  </a:lnTo>
                  <a:cubicBezTo>
                    <a:pt x="1732084" y="1567553"/>
                    <a:pt x="1895945" y="1282412"/>
                    <a:pt x="1895945" y="959000"/>
                  </a:cubicBezTo>
                  <a:lnTo>
                    <a:pt x="1895945" y="22055"/>
                  </a:lnTo>
                  <a:lnTo>
                    <a:pt x="959000" y="22055"/>
                  </a:lnTo>
                  <a:cubicBezTo>
                    <a:pt x="441540" y="22055"/>
                    <a:pt x="22055" y="441540"/>
                    <a:pt x="22055" y="959000"/>
                  </a:cubicBezTo>
                  <a:cubicBezTo>
                    <a:pt x="22055" y="1217730"/>
                    <a:pt x="126926" y="1451966"/>
                    <a:pt x="296480" y="1621520"/>
                  </a:cubicBezTo>
                  <a:cubicBezTo>
                    <a:pt x="466034" y="1791074"/>
                    <a:pt x="700270" y="1895945"/>
                    <a:pt x="959000" y="1895945"/>
                  </a:cubicBezTo>
                  <a:cubicBezTo>
                    <a:pt x="1023682" y="1895945"/>
                    <a:pt x="1086834" y="1889390"/>
                    <a:pt x="1147827" y="1876909"/>
                  </a:cubicBezTo>
                  <a:lnTo>
                    <a:pt x="1223912" y="1857346"/>
                  </a:lnTo>
                  <a:lnTo>
                    <a:pt x="1228127" y="1879010"/>
                  </a:lnTo>
                  <a:lnTo>
                    <a:pt x="1152271" y="1898514"/>
                  </a:lnTo>
                  <a:cubicBezTo>
                    <a:pt x="1089842" y="1911289"/>
                    <a:pt x="1025204" y="1917998"/>
                    <a:pt x="958999" y="1917998"/>
                  </a:cubicBezTo>
                  <a:cubicBezTo>
                    <a:pt x="694178" y="1917998"/>
                    <a:pt x="454429" y="1810659"/>
                    <a:pt x="280884" y="163711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="" xmlns:a16="http://schemas.microsoft.com/office/drawing/2014/main" id="{1B852702-5EB1-4AD3-884D-0AAA0599581F}"/>
                </a:ext>
              </a:extLst>
            </p:cNvPr>
            <p:cNvSpPr/>
            <p:nvPr/>
          </p:nvSpPr>
          <p:spPr>
            <a:xfrm>
              <a:off x="8430108" y="2067120"/>
              <a:ext cx="1244403" cy="124440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AC3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397AF1B0-5779-42AE-816B-D98F21DDBE8F}"/>
              </a:ext>
            </a:extLst>
          </p:cNvPr>
          <p:cNvSpPr/>
          <p:nvPr/>
        </p:nvSpPr>
        <p:spPr>
          <a:xfrm>
            <a:off x="1120882" y="4086158"/>
            <a:ext cx="2367904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="" xmlns:a16="http://schemas.microsoft.com/office/drawing/2014/main" id="{E773E97E-EB8A-47C4-B477-36366539348E}"/>
              </a:ext>
            </a:extLst>
          </p:cNvPr>
          <p:cNvSpPr/>
          <p:nvPr/>
        </p:nvSpPr>
        <p:spPr>
          <a:xfrm>
            <a:off x="5289372" y="5448751"/>
            <a:ext cx="73516" cy="73516"/>
          </a:xfrm>
          <a:prstGeom prst="ellipse">
            <a:avLst/>
          </a:prstGeom>
          <a:solidFill>
            <a:srgbClr val="FF9999"/>
          </a:solidFill>
          <a:ln w="120650" cmpd="thinThick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Freeform 6">
            <a:extLst>
              <a:ext uri="{FF2B5EF4-FFF2-40B4-BE49-F238E27FC236}">
                <a16:creationId xmlns="" xmlns:a16="http://schemas.microsoft.com/office/drawing/2014/main" id="{1175D134-AB69-4BA7-9AB2-A41CF1AFC2F1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3662051" y="2468398"/>
            <a:ext cx="355108" cy="3148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FF999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62" name="자유형 23">
            <a:extLst>
              <a:ext uri="{FF2B5EF4-FFF2-40B4-BE49-F238E27FC236}">
                <a16:creationId xmlns="" xmlns:a16="http://schemas.microsoft.com/office/drawing/2014/main" id="{1794AC1F-B463-4EA1-B52D-42816F789F27}"/>
              </a:ext>
            </a:extLst>
          </p:cNvPr>
          <p:cNvSpPr>
            <a:spLocks/>
          </p:cNvSpPr>
          <p:nvPr/>
        </p:nvSpPr>
        <p:spPr bwMode="auto">
          <a:xfrm>
            <a:off x="8124752" y="2437122"/>
            <a:ext cx="351435" cy="307574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FF999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5" name="Freeform 36">
            <a:extLst>
              <a:ext uri="{FF2B5EF4-FFF2-40B4-BE49-F238E27FC236}">
                <a16:creationId xmlns="" xmlns:a16="http://schemas.microsoft.com/office/drawing/2014/main" id="{B688A5C6-1A31-4A5E-9138-73C0F44675EA}"/>
              </a:ext>
            </a:extLst>
          </p:cNvPr>
          <p:cNvSpPr>
            <a:spLocks noEditPoints="1"/>
          </p:cNvSpPr>
          <p:nvPr/>
        </p:nvSpPr>
        <p:spPr bwMode="auto">
          <a:xfrm>
            <a:off x="6721592" y="2460355"/>
            <a:ext cx="179791" cy="302393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FF999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8" name="Freeform 9">
            <a:extLst>
              <a:ext uri="{FF2B5EF4-FFF2-40B4-BE49-F238E27FC236}">
                <a16:creationId xmlns="" xmlns:a16="http://schemas.microsoft.com/office/drawing/2014/main" id="{440B7989-4D26-4FE2-B475-BD83EF218D0A}"/>
              </a:ext>
            </a:extLst>
          </p:cNvPr>
          <p:cNvSpPr>
            <a:spLocks/>
          </p:cNvSpPr>
          <p:nvPr/>
        </p:nvSpPr>
        <p:spPr bwMode="auto">
          <a:xfrm>
            <a:off x="5235771" y="2501513"/>
            <a:ext cx="197952" cy="261235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FF999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397AF1B0-5779-42AE-816B-D98F21DDBE8F}"/>
              </a:ext>
            </a:extLst>
          </p:cNvPr>
          <p:cNvSpPr/>
          <p:nvPr/>
        </p:nvSpPr>
        <p:spPr>
          <a:xfrm>
            <a:off x="2782286" y="5315202"/>
            <a:ext cx="2367904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397AF1B0-5779-42AE-816B-D98F21DDBE8F}"/>
              </a:ext>
            </a:extLst>
          </p:cNvPr>
          <p:cNvSpPr/>
          <p:nvPr/>
        </p:nvSpPr>
        <p:spPr>
          <a:xfrm>
            <a:off x="8584225" y="5315202"/>
            <a:ext cx="2367904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397AF1B0-5779-42AE-816B-D98F21DDBE8F}"/>
              </a:ext>
            </a:extLst>
          </p:cNvPr>
          <p:cNvSpPr/>
          <p:nvPr/>
        </p:nvSpPr>
        <p:spPr>
          <a:xfrm>
            <a:off x="5647717" y="4441074"/>
            <a:ext cx="2367904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397182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756850" y="-2"/>
            <a:ext cx="7097486" cy="1165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PPT PRESENTATION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0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7E088C2E-EBC6-4B7B-86EE-883D12B05D31}"/>
              </a:ext>
            </a:extLst>
          </p:cNvPr>
          <p:cNvGrpSpPr/>
          <p:nvPr/>
        </p:nvGrpSpPr>
        <p:grpSpPr>
          <a:xfrm>
            <a:off x="3882832" y="1729300"/>
            <a:ext cx="4644000" cy="4644000"/>
            <a:chOff x="3768532" y="1107000"/>
            <a:chExt cx="4644000" cy="4644000"/>
          </a:xfrm>
        </p:grpSpPr>
        <p:grpSp>
          <p:nvGrpSpPr>
            <p:cNvPr id="32" name="그룹 31">
              <a:extLst>
                <a:ext uri="{FF2B5EF4-FFF2-40B4-BE49-F238E27FC236}">
                  <a16:creationId xmlns="" xmlns:a16="http://schemas.microsoft.com/office/drawing/2014/main" id="{B0AA4131-FD1F-47B5-98E6-7ED9CC3502A1}"/>
                </a:ext>
              </a:extLst>
            </p:cNvPr>
            <p:cNvGrpSpPr/>
            <p:nvPr/>
          </p:nvGrpSpPr>
          <p:grpSpPr>
            <a:xfrm>
              <a:off x="3954966" y="1287966"/>
              <a:ext cx="4282068" cy="4282068"/>
              <a:chOff x="3954966" y="1287966"/>
              <a:chExt cx="4282068" cy="4282068"/>
            </a:xfrm>
          </p:grpSpPr>
          <p:sp>
            <p:nvSpPr>
              <p:cNvPr id="35" name="타원 34">
                <a:extLst>
                  <a:ext uri="{FF2B5EF4-FFF2-40B4-BE49-F238E27FC236}">
                    <a16:creationId xmlns="" xmlns:a16="http://schemas.microsoft.com/office/drawing/2014/main" id="{767F06B8-5764-4572-A1FF-D97FB518D7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54966" y="1287966"/>
                <a:ext cx="4282068" cy="4282068"/>
              </a:xfrm>
              <a:prstGeom prst="ellipse">
                <a:avLst/>
              </a:prstGeom>
              <a:solidFill>
                <a:srgbClr val="FAC3BE"/>
              </a:solidFill>
              <a:ln w="381000">
                <a:solidFill>
                  <a:srgbClr val="FF99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="" xmlns:a16="http://schemas.microsoft.com/office/drawing/2014/main" id="{B999C149-CC5B-43D4-9D97-83F653941BC8}"/>
                  </a:ext>
                </a:extLst>
              </p:cNvPr>
              <p:cNvSpPr/>
              <p:nvPr/>
            </p:nvSpPr>
            <p:spPr>
              <a:xfrm>
                <a:off x="4668644" y="2001644"/>
                <a:ext cx="2854712" cy="2854712"/>
              </a:xfrm>
              <a:prstGeom prst="ellipse">
                <a:avLst/>
              </a:prstGeom>
              <a:solidFill>
                <a:srgbClr val="FAC3BE"/>
              </a:solidFill>
              <a:ln w="381000">
                <a:solidFill>
                  <a:srgbClr val="FF99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="" xmlns:a16="http://schemas.microsoft.com/office/drawing/2014/main" id="{1240F2B2-D732-424E-9F9D-6011F19896F6}"/>
                  </a:ext>
                </a:extLst>
              </p:cNvPr>
              <p:cNvSpPr/>
              <p:nvPr/>
            </p:nvSpPr>
            <p:spPr>
              <a:xfrm>
                <a:off x="5382322" y="2715322"/>
                <a:ext cx="1427356" cy="1427356"/>
              </a:xfrm>
              <a:prstGeom prst="ellipse">
                <a:avLst/>
              </a:prstGeom>
              <a:solidFill>
                <a:srgbClr val="FAC3BE"/>
              </a:solidFill>
              <a:ln w="381000">
                <a:solidFill>
                  <a:srgbClr val="FF99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33" name="직선 연결선 32">
              <a:extLst>
                <a:ext uri="{FF2B5EF4-FFF2-40B4-BE49-F238E27FC236}">
                  <a16:creationId xmlns="" xmlns:a16="http://schemas.microsoft.com/office/drawing/2014/main" id="{B339B30C-FF7F-47C5-9124-02BFEB0E005E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2" y="3429000"/>
              <a:ext cx="4644000" cy="0"/>
            </a:xfrm>
            <a:prstGeom prst="line">
              <a:avLst/>
            </a:prstGeom>
            <a:ln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="" xmlns:a16="http://schemas.microsoft.com/office/drawing/2014/main" id="{505978CA-4BCF-4ABF-9396-DF5CBE6906A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74000" y="3429000"/>
              <a:ext cx="4644000" cy="0"/>
            </a:xfrm>
            <a:prstGeom prst="line">
              <a:avLst/>
            </a:prstGeom>
            <a:ln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타원 54">
            <a:extLst>
              <a:ext uri="{FF2B5EF4-FFF2-40B4-BE49-F238E27FC236}">
                <a16:creationId xmlns="" xmlns:a16="http://schemas.microsoft.com/office/drawing/2014/main" id="{76637879-EE7B-4718-B2B1-F0CD810FC12F}"/>
              </a:ext>
            </a:extLst>
          </p:cNvPr>
          <p:cNvSpPr/>
          <p:nvPr/>
        </p:nvSpPr>
        <p:spPr>
          <a:xfrm>
            <a:off x="5757863" y="4351338"/>
            <a:ext cx="236537" cy="23653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AE913824-BF82-47E0-9DB5-7393BDE63E7B}"/>
              </a:ext>
            </a:extLst>
          </p:cNvPr>
          <p:cNvSpPr/>
          <p:nvPr/>
        </p:nvSpPr>
        <p:spPr>
          <a:xfrm>
            <a:off x="7092349" y="3308747"/>
            <a:ext cx="357788" cy="357788"/>
          </a:xfrm>
          <a:prstGeom prst="ellipse">
            <a:avLst/>
          </a:prstGeom>
          <a:solidFill>
            <a:srgbClr val="FF5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5629FBE9-CF71-45FA-A708-CF1B6EE7D0F3}"/>
              </a:ext>
            </a:extLst>
          </p:cNvPr>
          <p:cNvSpPr/>
          <p:nvPr/>
        </p:nvSpPr>
        <p:spPr>
          <a:xfrm>
            <a:off x="6725571" y="2623944"/>
            <a:ext cx="1110493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CONTENTS A</a:t>
            </a:r>
          </a:p>
          <a:p>
            <a:pPr algn="ctr"/>
            <a:r>
              <a:rPr lang="en-US" altLang="ko-KR" sz="2800" b="1" dirty="0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200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2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="" xmlns:a16="http://schemas.microsoft.com/office/drawing/2014/main" id="{9D305C4A-1553-49F4-BD52-684A58DB1115}"/>
              </a:ext>
            </a:extLst>
          </p:cNvPr>
          <p:cNvSpPr/>
          <p:nvPr/>
        </p:nvSpPr>
        <p:spPr>
          <a:xfrm>
            <a:off x="4966389" y="3533829"/>
            <a:ext cx="100911" cy="10091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3E8DCA52-65F0-40FB-BE93-88F57CF16310}"/>
              </a:ext>
            </a:extLst>
          </p:cNvPr>
          <p:cNvSpPr/>
          <p:nvPr/>
        </p:nvSpPr>
        <p:spPr>
          <a:xfrm>
            <a:off x="4460375" y="2989205"/>
            <a:ext cx="111049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>
                <a:solidFill>
                  <a:prstClr val="white"/>
                </a:solidFill>
                <a:cs typeface="Aharoni" panose="02010803020104030203" pitchFamily="2" charset="-79"/>
              </a:rPr>
              <a:t>CONTENTS A</a:t>
            </a:r>
          </a:p>
          <a:p>
            <a:pPr algn="ctr"/>
            <a:r>
              <a:rPr lang="en-US" altLang="ko-KR" b="1" dirty="0">
                <a:solidFill>
                  <a:prstClr val="white"/>
                </a:solidFill>
                <a:cs typeface="Aharoni" panose="02010803020104030203" pitchFamily="2" charset="-79"/>
              </a:rPr>
              <a:t>25</a:t>
            </a:r>
            <a:r>
              <a:rPr lang="en-US" altLang="ko-KR" sz="1000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="" xmlns:a16="http://schemas.microsoft.com/office/drawing/2014/main" id="{9F278769-BF9E-425C-825B-7B6E8F7642AF}"/>
              </a:ext>
            </a:extLst>
          </p:cNvPr>
          <p:cNvSpPr/>
          <p:nvPr/>
        </p:nvSpPr>
        <p:spPr>
          <a:xfrm>
            <a:off x="6561569" y="5404815"/>
            <a:ext cx="128791" cy="128791"/>
          </a:xfrm>
          <a:prstGeom prst="ellipse">
            <a:avLst/>
          </a:prstGeom>
          <a:solidFill>
            <a:srgbClr val="FF5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5C7AF70C-296A-4B0D-A37A-999EB07B02B2}"/>
              </a:ext>
            </a:extLst>
          </p:cNvPr>
          <p:cNvSpPr/>
          <p:nvPr/>
        </p:nvSpPr>
        <p:spPr>
          <a:xfrm>
            <a:off x="6133831" y="4819072"/>
            <a:ext cx="1110493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  <a:cs typeface="Aharoni" panose="02010803020104030203" pitchFamily="2" charset="-79"/>
              </a:rPr>
              <a:t>CONTENTS A</a:t>
            </a:r>
          </a:p>
          <a:p>
            <a:pPr algn="ctr"/>
            <a:r>
              <a:rPr lang="en-US" altLang="ko-KR" sz="2000" b="1" dirty="0">
                <a:solidFill>
                  <a:prstClr val="white"/>
                </a:solidFill>
                <a:cs typeface="Aharoni" panose="02010803020104030203" pitchFamily="2" charset="-79"/>
              </a:rPr>
              <a:t>35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E9F254C3-0397-4A28-AA97-AFBFEA488E8C}"/>
              </a:ext>
            </a:extLst>
          </p:cNvPr>
          <p:cNvSpPr/>
          <p:nvPr/>
        </p:nvSpPr>
        <p:spPr>
          <a:xfrm>
            <a:off x="5382400" y="3765595"/>
            <a:ext cx="1110493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  <a:cs typeface="Aharoni" panose="02010803020104030203" pitchFamily="2" charset="-79"/>
              </a:rPr>
              <a:t>CONTENTS A</a:t>
            </a:r>
          </a:p>
          <a:p>
            <a:pPr algn="ctr"/>
            <a:r>
              <a:rPr lang="en-US" altLang="ko-KR" sz="2000" b="1" dirty="0">
                <a:solidFill>
                  <a:prstClr val="white"/>
                </a:solidFill>
                <a:cs typeface="Aharoni" panose="02010803020104030203" pitchFamily="2" charset="-79"/>
              </a:rPr>
              <a:t>55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083DB2D2-F97A-49B5-B014-F5A8AF862F17}"/>
              </a:ext>
            </a:extLst>
          </p:cNvPr>
          <p:cNvSpPr/>
          <p:nvPr/>
        </p:nvSpPr>
        <p:spPr>
          <a:xfrm>
            <a:off x="8673903" y="2365162"/>
            <a:ext cx="2949012" cy="1269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083DB2D2-F97A-49B5-B014-F5A8AF862F17}"/>
              </a:ext>
            </a:extLst>
          </p:cNvPr>
          <p:cNvSpPr/>
          <p:nvPr/>
        </p:nvSpPr>
        <p:spPr>
          <a:xfrm>
            <a:off x="8671680" y="4587875"/>
            <a:ext cx="2949012" cy="1269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083DB2D2-F97A-49B5-B014-F5A8AF862F17}"/>
              </a:ext>
            </a:extLst>
          </p:cNvPr>
          <p:cNvSpPr/>
          <p:nvPr/>
        </p:nvSpPr>
        <p:spPr>
          <a:xfrm>
            <a:off x="496643" y="2365162"/>
            <a:ext cx="2949012" cy="1269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083DB2D2-F97A-49B5-B014-F5A8AF862F17}"/>
              </a:ext>
            </a:extLst>
          </p:cNvPr>
          <p:cNvSpPr/>
          <p:nvPr/>
        </p:nvSpPr>
        <p:spPr>
          <a:xfrm>
            <a:off x="494420" y="4587875"/>
            <a:ext cx="2949012" cy="1269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26505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756850" y="-2"/>
            <a:ext cx="7097486" cy="1165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PPT PRESENTATION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0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</a:t>
            </a:r>
          </a:p>
        </p:txBody>
      </p:sp>
      <p:graphicFrame>
        <p:nvGraphicFramePr>
          <p:cNvPr id="25" name="차트 24"/>
          <p:cNvGraphicFramePr/>
          <p:nvPr>
            <p:extLst/>
          </p:nvPr>
        </p:nvGraphicFramePr>
        <p:xfrm>
          <a:off x="2204265" y="1849059"/>
          <a:ext cx="7879113" cy="4325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6" name="직사각형 25"/>
          <p:cNvSpPr/>
          <p:nvPr/>
        </p:nvSpPr>
        <p:spPr>
          <a:xfrm>
            <a:off x="2260342" y="2214221"/>
            <a:ext cx="3067792" cy="1331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75</a:t>
            </a: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%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800" dirty="0">
                <a:solidFill>
                  <a:srgbClr val="44546A">
                    <a:lumMod val="75000"/>
                  </a:srgbClr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endParaRPr lang="en-US" altLang="ko-KR" sz="800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dirty="0" err="1">
                <a:solidFill>
                  <a:srgbClr val="44546A">
                    <a:lumMod val="75000"/>
                  </a:srgbClr>
                </a:solidFill>
              </a:rPr>
              <a:t>컨텐츠에</a:t>
            </a:r>
            <a:r>
              <a:rPr lang="ko-KR" altLang="en-US" sz="1100" dirty="0">
                <a:solidFill>
                  <a:srgbClr val="44546A">
                    <a:lumMod val="75000"/>
                  </a:srgbClr>
                </a:solidFill>
              </a:rPr>
              <a:t> 대한 내용을 적어요</a:t>
            </a:r>
            <a:endParaRPr lang="en-US" altLang="ko-KR" sz="1100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800" dirty="0">
                <a:solidFill>
                  <a:srgbClr val="44546A">
                    <a:lumMod val="75000"/>
                  </a:srgbClr>
                </a:solidFill>
              </a:rPr>
              <a:t>Enjoy your stylish business and campus life with BIZCAM </a:t>
            </a:r>
          </a:p>
        </p:txBody>
      </p:sp>
      <p:cxnSp>
        <p:nvCxnSpPr>
          <p:cNvPr id="27" name="직선 연결선 26"/>
          <p:cNvCxnSpPr/>
          <p:nvPr/>
        </p:nvCxnSpPr>
        <p:spPr>
          <a:xfrm>
            <a:off x="2076699" y="3821635"/>
            <a:ext cx="853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endCxn id="26" idx="1"/>
          </p:cNvCxnSpPr>
          <p:nvPr/>
        </p:nvCxnSpPr>
        <p:spPr>
          <a:xfrm rot="5400000" flipH="1" flipV="1">
            <a:off x="1704854" y="3251634"/>
            <a:ext cx="927333" cy="183643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형 설명선 28"/>
          <p:cNvSpPr/>
          <p:nvPr/>
        </p:nvSpPr>
        <p:spPr>
          <a:xfrm>
            <a:off x="9092883" y="2086092"/>
            <a:ext cx="444500" cy="451799"/>
          </a:xfrm>
          <a:prstGeom prst="wedgeEllipseCallout">
            <a:avLst>
              <a:gd name="adj1" fmla="val 866"/>
              <a:gd name="adj2" fmla="val 63719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</a:rPr>
              <a:t>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284445" y="2035292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342309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7" name="자유형 6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756850" y="-2"/>
            <a:ext cx="7097486" cy="1165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PPT PRESENTATION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0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1663702" y="2051222"/>
            <a:ext cx="2842395" cy="2693773"/>
          </a:xfrm>
          <a:prstGeom prst="roundRect">
            <a:avLst>
              <a:gd name="adj" fmla="val 7493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 rot="10800000" flipV="1">
            <a:off x="1663702" y="2051222"/>
            <a:ext cx="393528" cy="393528"/>
          </a:xfrm>
          <a:custGeom>
            <a:avLst/>
            <a:gdLst>
              <a:gd name="connsiteX0" fmla="*/ 1479208 w 1479208"/>
              <a:gd name="connsiteY0" fmla="*/ 1479209 h 1479209"/>
              <a:gd name="connsiteX1" fmla="*/ 1479208 w 1479208"/>
              <a:gd name="connsiteY1" fmla="*/ 653734 h 1479209"/>
              <a:gd name="connsiteX2" fmla="*/ 1287734 w 1479208"/>
              <a:gd name="connsiteY2" fmla="*/ 191475 h 1479209"/>
              <a:gd name="connsiteX3" fmla="*/ 825474 w 1479208"/>
              <a:gd name="connsiteY3" fmla="*/ 0 h 1479209"/>
              <a:gd name="connsiteX4" fmla="*/ 0 w 1479208"/>
              <a:gd name="connsiteY4" fmla="*/ 0 h 1479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9208" h="1479209">
                <a:moveTo>
                  <a:pt x="1479208" y="1479209"/>
                </a:moveTo>
                <a:lnTo>
                  <a:pt x="1479208" y="653734"/>
                </a:lnTo>
                <a:cubicBezTo>
                  <a:pt x="1479208" y="473211"/>
                  <a:pt x="1406036" y="309777"/>
                  <a:pt x="1287734" y="191475"/>
                </a:cubicBezTo>
                <a:cubicBezTo>
                  <a:pt x="1169431" y="73172"/>
                  <a:pt x="1005997" y="0"/>
                  <a:pt x="825474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BF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83DB2D2-F97A-49B5-B014-F5A8AF862F17}"/>
              </a:ext>
            </a:extLst>
          </p:cNvPr>
          <p:cNvSpPr/>
          <p:nvPr/>
        </p:nvSpPr>
        <p:spPr>
          <a:xfrm>
            <a:off x="1610393" y="4910001"/>
            <a:ext cx="2949012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092702" y="2051222"/>
            <a:ext cx="2842395" cy="2693773"/>
          </a:xfrm>
          <a:prstGeom prst="roundRect">
            <a:avLst>
              <a:gd name="adj" fmla="val 7493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자유형 18"/>
          <p:cNvSpPr/>
          <p:nvPr/>
        </p:nvSpPr>
        <p:spPr>
          <a:xfrm rot="10800000" flipV="1">
            <a:off x="5092702" y="2051222"/>
            <a:ext cx="393528" cy="393528"/>
          </a:xfrm>
          <a:custGeom>
            <a:avLst/>
            <a:gdLst>
              <a:gd name="connsiteX0" fmla="*/ 1479208 w 1479208"/>
              <a:gd name="connsiteY0" fmla="*/ 1479209 h 1479209"/>
              <a:gd name="connsiteX1" fmla="*/ 1479208 w 1479208"/>
              <a:gd name="connsiteY1" fmla="*/ 653734 h 1479209"/>
              <a:gd name="connsiteX2" fmla="*/ 1287734 w 1479208"/>
              <a:gd name="connsiteY2" fmla="*/ 191475 h 1479209"/>
              <a:gd name="connsiteX3" fmla="*/ 825474 w 1479208"/>
              <a:gd name="connsiteY3" fmla="*/ 0 h 1479209"/>
              <a:gd name="connsiteX4" fmla="*/ 0 w 1479208"/>
              <a:gd name="connsiteY4" fmla="*/ 0 h 1479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9208" h="1479209">
                <a:moveTo>
                  <a:pt x="1479208" y="1479209"/>
                </a:moveTo>
                <a:lnTo>
                  <a:pt x="1479208" y="653734"/>
                </a:lnTo>
                <a:cubicBezTo>
                  <a:pt x="1479208" y="473211"/>
                  <a:pt x="1406036" y="309777"/>
                  <a:pt x="1287734" y="191475"/>
                </a:cubicBezTo>
                <a:cubicBezTo>
                  <a:pt x="1169431" y="73172"/>
                  <a:pt x="1005997" y="0"/>
                  <a:pt x="825474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BF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083DB2D2-F97A-49B5-B014-F5A8AF862F17}"/>
              </a:ext>
            </a:extLst>
          </p:cNvPr>
          <p:cNvSpPr/>
          <p:nvPr/>
        </p:nvSpPr>
        <p:spPr>
          <a:xfrm>
            <a:off x="5039393" y="4910001"/>
            <a:ext cx="2949012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521702" y="2051222"/>
            <a:ext cx="2842395" cy="2693773"/>
          </a:xfrm>
          <a:prstGeom prst="roundRect">
            <a:avLst>
              <a:gd name="adj" fmla="val 7493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자유형 21"/>
          <p:cNvSpPr/>
          <p:nvPr/>
        </p:nvSpPr>
        <p:spPr>
          <a:xfrm rot="10800000" flipV="1">
            <a:off x="8521702" y="2051222"/>
            <a:ext cx="393528" cy="393528"/>
          </a:xfrm>
          <a:custGeom>
            <a:avLst/>
            <a:gdLst>
              <a:gd name="connsiteX0" fmla="*/ 1479208 w 1479208"/>
              <a:gd name="connsiteY0" fmla="*/ 1479209 h 1479209"/>
              <a:gd name="connsiteX1" fmla="*/ 1479208 w 1479208"/>
              <a:gd name="connsiteY1" fmla="*/ 653734 h 1479209"/>
              <a:gd name="connsiteX2" fmla="*/ 1287734 w 1479208"/>
              <a:gd name="connsiteY2" fmla="*/ 191475 h 1479209"/>
              <a:gd name="connsiteX3" fmla="*/ 825474 w 1479208"/>
              <a:gd name="connsiteY3" fmla="*/ 0 h 1479209"/>
              <a:gd name="connsiteX4" fmla="*/ 0 w 1479208"/>
              <a:gd name="connsiteY4" fmla="*/ 0 h 1479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9208" h="1479209">
                <a:moveTo>
                  <a:pt x="1479208" y="1479209"/>
                </a:moveTo>
                <a:lnTo>
                  <a:pt x="1479208" y="653734"/>
                </a:lnTo>
                <a:cubicBezTo>
                  <a:pt x="1479208" y="473211"/>
                  <a:pt x="1406036" y="309777"/>
                  <a:pt x="1287734" y="191475"/>
                </a:cubicBezTo>
                <a:cubicBezTo>
                  <a:pt x="1169431" y="73172"/>
                  <a:pt x="1005997" y="0"/>
                  <a:pt x="825474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BF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083DB2D2-F97A-49B5-B014-F5A8AF862F17}"/>
              </a:ext>
            </a:extLst>
          </p:cNvPr>
          <p:cNvSpPr/>
          <p:nvPr/>
        </p:nvSpPr>
        <p:spPr>
          <a:xfrm>
            <a:off x="8468393" y="4910001"/>
            <a:ext cx="2949012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385762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3164755" y="2082029"/>
            <a:ext cx="2476464" cy="2476464"/>
          </a:xfrm>
          <a:prstGeom prst="ellipse">
            <a:avLst/>
          </a:prstGeom>
          <a:solidFill>
            <a:srgbClr val="BF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R 191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G 211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B 209</a:t>
            </a:r>
          </a:p>
        </p:txBody>
      </p:sp>
      <p:sp>
        <p:nvSpPr>
          <p:cNvPr id="6" name="타원 5"/>
          <p:cNvSpPr/>
          <p:nvPr/>
        </p:nvSpPr>
        <p:spPr>
          <a:xfrm>
            <a:off x="6111155" y="2082029"/>
            <a:ext cx="2476464" cy="2476464"/>
          </a:xfrm>
          <a:prstGeom prst="ellipse">
            <a:avLst/>
          </a:prstGeom>
          <a:solidFill>
            <a:srgbClr val="FAC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R 250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G 195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B 190</a:t>
            </a:r>
          </a:p>
        </p:txBody>
      </p:sp>
    </p:spTree>
    <p:extLst>
      <p:ext uri="{BB962C8B-B14F-4D97-AF65-F5344CB8AC3E}">
        <p14:creationId xmlns:p14="http://schemas.microsoft.com/office/powerpoint/2010/main" val="333989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58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491</Words>
  <Application>Microsoft Office PowerPoint</Application>
  <PresentationFormat>와이드스크린</PresentationFormat>
  <Paragraphs>106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Aharoni</vt:lpstr>
      <vt:lpstr>맑은 고딕</vt:lpstr>
      <vt:lpstr>Arial</vt:lpstr>
      <vt:lpstr>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Microsoft 계정</cp:lastModifiedBy>
  <cp:revision>1</cp:revision>
  <dcterms:created xsi:type="dcterms:W3CDTF">2020-10-21T01:06:35Z</dcterms:created>
  <dcterms:modified xsi:type="dcterms:W3CDTF">2024-09-03T04:59:14Z</dcterms:modified>
</cp:coreProperties>
</file>