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4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0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9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68A711-A4E2-4B1E-8852-AD9349C2BCCB}"/>
              </a:ext>
            </a:extLst>
          </p:cNvPr>
          <p:cNvSpPr txBox="1"/>
          <p:nvPr/>
        </p:nvSpPr>
        <p:spPr>
          <a:xfrm>
            <a:off x="3046828" y="2322541"/>
            <a:ext cx="6098344" cy="1350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prstClr val="white">
                    <a:lumMod val="95000"/>
                  </a:prstClr>
                </a:solidFill>
              </a:rPr>
              <a:t>PPT PRESENTATION</a:t>
            </a:r>
            <a:endParaRPr lang="en-US" altLang="ko-KR" sz="1600" b="1" i="1" kern="0" dirty="0">
              <a:solidFill>
                <a:prstClr val="white">
                  <a:lumMod val="9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B9BD5">
                    <a:lumMod val="75000"/>
                  </a:srgbClr>
                </a:solidFill>
              </a:rPr>
              <a:t>Enjoy your stylish business and campus life with BIZCAM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3F45801-616E-4655-BE79-829F429EBC33}"/>
              </a:ext>
            </a:extLst>
          </p:cNvPr>
          <p:cNvSpPr/>
          <p:nvPr/>
        </p:nvSpPr>
        <p:spPr>
          <a:xfrm>
            <a:off x="5200650" y="4095649"/>
            <a:ext cx="1790700" cy="393700"/>
          </a:xfrm>
          <a:prstGeom prst="rect">
            <a:avLst/>
          </a:prstGeom>
          <a:gradFill flip="none" rotWithShape="1">
            <a:gsLst>
              <a:gs pos="0">
                <a:srgbClr val="0DD398"/>
              </a:gs>
              <a:gs pos="100000">
                <a:srgbClr val="13D8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홍보팀</a:t>
            </a:r>
            <a:r>
              <a:rPr lang="ko-KR" altLang="en-US" sz="1000" dirty="0">
                <a:solidFill>
                  <a:prstClr val="white"/>
                </a:solidFill>
              </a:rPr>
              <a:t> 사원 </a:t>
            </a:r>
            <a:r>
              <a:rPr lang="ko-KR" altLang="en-US" sz="1100" b="1" dirty="0">
                <a:solidFill>
                  <a:prstClr val="white"/>
                </a:solidFill>
              </a:rPr>
              <a:t>까칠한 </a:t>
            </a:r>
            <a:r>
              <a:rPr lang="ko-KR" altLang="en-US" sz="1100" b="1" dirty="0" err="1">
                <a:solidFill>
                  <a:prstClr val="white"/>
                </a:solidFill>
              </a:rPr>
              <a:t>조땡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PPT PRESENTATION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5B9BD5">
                    <a:lumMod val="75000"/>
                  </a:srgbClr>
                </a:solidFill>
              </a:rPr>
              <a:t>Enjoy your stylish business and campus life with BIZCAM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E6520C5-9D98-4E0C-BACC-8CF62783A530}"/>
              </a:ext>
            </a:extLst>
          </p:cNvPr>
          <p:cNvSpPr/>
          <p:nvPr/>
        </p:nvSpPr>
        <p:spPr>
          <a:xfrm>
            <a:off x="1700645" y="2985034"/>
            <a:ext cx="36000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3F45801-616E-4655-BE79-829F429EBC33}"/>
              </a:ext>
            </a:extLst>
          </p:cNvPr>
          <p:cNvSpPr/>
          <p:nvPr/>
        </p:nvSpPr>
        <p:spPr>
          <a:xfrm>
            <a:off x="1700645" y="2985034"/>
            <a:ext cx="1790700" cy="393700"/>
          </a:xfrm>
          <a:prstGeom prst="rect">
            <a:avLst/>
          </a:prstGeom>
          <a:gradFill flip="none" rotWithShape="1">
            <a:gsLst>
              <a:gs pos="0">
                <a:srgbClr val="0DD398"/>
              </a:gs>
              <a:gs pos="100000">
                <a:srgbClr val="13D8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EF9D604-D471-477B-8DB4-45F5D143E919}"/>
              </a:ext>
            </a:extLst>
          </p:cNvPr>
          <p:cNvSpPr/>
          <p:nvPr/>
        </p:nvSpPr>
        <p:spPr>
          <a:xfrm>
            <a:off x="1700645" y="3522761"/>
            <a:ext cx="36000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2826C21-10A6-4866-A95D-DE62124475A7}"/>
              </a:ext>
            </a:extLst>
          </p:cNvPr>
          <p:cNvSpPr/>
          <p:nvPr/>
        </p:nvSpPr>
        <p:spPr>
          <a:xfrm>
            <a:off x="1700645" y="3522761"/>
            <a:ext cx="2120900" cy="393700"/>
          </a:xfrm>
          <a:prstGeom prst="rect">
            <a:avLst/>
          </a:prstGeom>
          <a:gradFill>
            <a:gsLst>
              <a:gs pos="0">
                <a:srgbClr val="0DD398"/>
              </a:gs>
              <a:gs pos="100000">
                <a:srgbClr val="13D8E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588B26E-B2C3-4229-90CD-0E54ACD2199E}"/>
              </a:ext>
            </a:extLst>
          </p:cNvPr>
          <p:cNvSpPr/>
          <p:nvPr/>
        </p:nvSpPr>
        <p:spPr>
          <a:xfrm>
            <a:off x="1624445" y="1647276"/>
            <a:ext cx="3676200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4A8351B-B886-402B-ADB0-DC397910246B}"/>
              </a:ext>
            </a:extLst>
          </p:cNvPr>
          <p:cNvSpPr/>
          <p:nvPr/>
        </p:nvSpPr>
        <p:spPr>
          <a:xfrm>
            <a:off x="1624445" y="4230555"/>
            <a:ext cx="3676200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xmlns="" id="{AE1E12DE-ED17-4F1D-9311-BD27B935067D}"/>
              </a:ext>
            </a:extLst>
          </p:cNvPr>
          <p:cNvSpPr/>
          <p:nvPr/>
        </p:nvSpPr>
        <p:spPr>
          <a:xfrm>
            <a:off x="1228706" y="1905944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왼쪽 대괄호 24">
            <a:extLst>
              <a:ext uri="{FF2B5EF4-FFF2-40B4-BE49-F238E27FC236}">
                <a16:creationId xmlns:a16="http://schemas.microsoft.com/office/drawing/2014/main" xmlns="" id="{583B8563-6DA8-41D8-849E-D8B2A1338129}"/>
              </a:ext>
            </a:extLst>
          </p:cNvPr>
          <p:cNvSpPr/>
          <p:nvPr/>
        </p:nvSpPr>
        <p:spPr>
          <a:xfrm>
            <a:off x="1228706" y="3684975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F2B217B-B39C-4D93-87C9-41E11D34BBC0}"/>
              </a:ext>
            </a:extLst>
          </p:cNvPr>
          <p:cNvSpPr/>
          <p:nvPr/>
        </p:nvSpPr>
        <p:spPr>
          <a:xfrm>
            <a:off x="7289387" y="3025119"/>
            <a:ext cx="36000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AE59C42-6C20-430A-A328-3BE2EFAB99CD}"/>
              </a:ext>
            </a:extLst>
          </p:cNvPr>
          <p:cNvSpPr/>
          <p:nvPr/>
        </p:nvSpPr>
        <p:spPr>
          <a:xfrm>
            <a:off x="7289387" y="3025119"/>
            <a:ext cx="1790700" cy="393700"/>
          </a:xfrm>
          <a:prstGeom prst="rect">
            <a:avLst/>
          </a:prstGeom>
          <a:gradFill>
            <a:gsLst>
              <a:gs pos="0">
                <a:srgbClr val="0DD398"/>
              </a:gs>
              <a:gs pos="100000">
                <a:srgbClr val="13D8E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31A3BD5-4F42-4C07-B883-995D858B7ABA}"/>
              </a:ext>
            </a:extLst>
          </p:cNvPr>
          <p:cNvSpPr/>
          <p:nvPr/>
        </p:nvSpPr>
        <p:spPr>
          <a:xfrm>
            <a:off x="7289387" y="3562846"/>
            <a:ext cx="36000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ADBDAD0-D6CB-4C84-9753-A9CC84DAB6B3}"/>
              </a:ext>
            </a:extLst>
          </p:cNvPr>
          <p:cNvSpPr/>
          <p:nvPr/>
        </p:nvSpPr>
        <p:spPr>
          <a:xfrm>
            <a:off x="7289387" y="3562846"/>
            <a:ext cx="2120900" cy="3937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C8F3D769-CBE3-445D-9503-4BC9CF1E651E}"/>
              </a:ext>
            </a:extLst>
          </p:cNvPr>
          <p:cNvSpPr/>
          <p:nvPr/>
        </p:nvSpPr>
        <p:spPr>
          <a:xfrm>
            <a:off x="7213187" y="1687361"/>
            <a:ext cx="3676200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0AC3623-281F-47B7-B361-8DADA09A57B1}"/>
              </a:ext>
            </a:extLst>
          </p:cNvPr>
          <p:cNvSpPr/>
          <p:nvPr/>
        </p:nvSpPr>
        <p:spPr>
          <a:xfrm>
            <a:off x="7213187" y="4270640"/>
            <a:ext cx="3676200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9" name="왼쪽 대괄호 38">
            <a:extLst>
              <a:ext uri="{FF2B5EF4-FFF2-40B4-BE49-F238E27FC236}">
                <a16:creationId xmlns:a16="http://schemas.microsoft.com/office/drawing/2014/main" xmlns="" id="{B9E330BD-7AE1-4E1F-AD77-05E76A3A5C8B}"/>
              </a:ext>
            </a:extLst>
          </p:cNvPr>
          <p:cNvSpPr/>
          <p:nvPr/>
        </p:nvSpPr>
        <p:spPr>
          <a:xfrm>
            <a:off x="6817448" y="1946029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왼쪽 대괄호 40">
            <a:extLst>
              <a:ext uri="{FF2B5EF4-FFF2-40B4-BE49-F238E27FC236}">
                <a16:creationId xmlns:a16="http://schemas.microsoft.com/office/drawing/2014/main" xmlns="" id="{9F219638-CC3E-4ED6-8062-BF53F354BF87}"/>
              </a:ext>
            </a:extLst>
          </p:cNvPr>
          <p:cNvSpPr/>
          <p:nvPr/>
        </p:nvSpPr>
        <p:spPr>
          <a:xfrm>
            <a:off x="6817448" y="3725060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6588F76B-07A6-4003-869B-7D3E5E65743D}"/>
              </a:ext>
            </a:extLst>
          </p:cNvPr>
          <p:cNvSpPr/>
          <p:nvPr/>
        </p:nvSpPr>
        <p:spPr>
          <a:xfrm>
            <a:off x="1349829" y="5805714"/>
            <a:ext cx="9539558" cy="474204"/>
          </a:xfrm>
          <a:prstGeom prst="rect">
            <a:avLst/>
          </a:prstGeom>
          <a:noFill/>
          <a:ln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gradFill flip="none" rotWithShape="1">
                  <a:gsLst>
                    <a:gs pos="37000">
                      <a:srgbClr val="0DD398"/>
                    </a:gs>
                    <a:gs pos="87000">
                      <a:srgbClr val="13D8E9"/>
                    </a:gs>
                  </a:gsLst>
                  <a:lin ang="0" scaled="1"/>
                  <a:tileRect/>
                </a:gradFill>
              </a:rPr>
              <a:t>위 내용의 핵심 사항을 적는 공간으로 써볼까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27E2C974-7FD6-47E7-9E8D-11F2F7FEB172}"/>
              </a:ext>
            </a:extLst>
          </p:cNvPr>
          <p:cNvSpPr/>
          <p:nvPr/>
        </p:nvSpPr>
        <p:spPr>
          <a:xfrm>
            <a:off x="6524873" y="4080612"/>
            <a:ext cx="585149" cy="585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Check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PPT PRESENTATION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5B9BD5">
                    <a:lumMod val="75000"/>
                  </a:srgbClr>
                </a:solidFill>
              </a:rPr>
              <a:t>Enjoy your stylish business and campus life with BIZCAM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D3B6FCA-8527-44F6-9FBD-7675901B7C72}"/>
              </a:ext>
            </a:extLst>
          </p:cNvPr>
          <p:cNvSpPr/>
          <p:nvPr/>
        </p:nvSpPr>
        <p:spPr>
          <a:xfrm>
            <a:off x="1760763" y="2851980"/>
            <a:ext cx="1373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white"/>
                </a:solidFill>
              </a:rPr>
              <a:t>90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FCBFFC6-FB65-44BC-A296-603D24B2B340}"/>
              </a:ext>
            </a:extLst>
          </p:cNvPr>
          <p:cNvSpPr/>
          <p:nvPr/>
        </p:nvSpPr>
        <p:spPr>
          <a:xfrm>
            <a:off x="1024128" y="4758274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xmlns="" id="{68CDFFF5-D4C6-4A4E-9422-60F7B09A4E52}"/>
              </a:ext>
            </a:extLst>
          </p:cNvPr>
          <p:cNvSpPr/>
          <p:nvPr/>
        </p:nvSpPr>
        <p:spPr>
          <a:xfrm>
            <a:off x="1489300" y="2284872"/>
            <a:ext cx="1895707" cy="1895707"/>
          </a:xfrm>
          <a:prstGeom prst="arc">
            <a:avLst>
              <a:gd name="adj1" fmla="val 16236170"/>
              <a:gd name="adj2" fmla="val 13592506"/>
            </a:avLst>
          </a:prstGeom>
          <a:ln w="444500">
            <a:gradFill flip="none" rotWithShape="1">
              <a:gsLst>
                <a:gs pos="69000">
                  <a:srgbClr val="13D8E9"/>
                </a:gs>
                <a:gs pos="24000">
                  <a:srgbClr val="0DD398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803AD7A-9DFD-47B3-877F-6F428D3FC1CC}"/>
              </a:ext>
            </a:extLst>
          </p:cNvPr>
          <p:cNvSpPr/>
          <p:nvPr/>
        </p:nvSpPr>
        <p:spPr>
          <a:xfrm>
            <a:off x="5456463" y="2851980"/>
            <a:ext cx="1373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white"/>
                </a:solidFill>
              </a:rPr>
              <a:t>90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99752852-A79A-4BFE-B4BE-9E30D0BA138E}"/>
              </a:ext>
            </a:extLst>
          </p:cNvPr>
          <p:cNvSpPr/>
          <p:nvPr/>
        </p:nvSpPr>
        <p:spPr>
          <a:xfrm>
            <a:off x="4719828" y="4758274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xmlns="" id="{AA356FBF-C9E3-4371-A453-047E59AD7E83}"/>
              </a:ext>
            </a:extLst>
          </p:cNvPr>
          <p:cNvSpPr/>
          <p:nvPr/>
        </p:nvSpPr>
        <p:spPr>
          <a:xfrm>
            <a:off x="5185000" y="2284872"/>
            <a:ext cx="1895707" cy="1895707"/>
          </a:xfrm>
          <a:prstGeom prst="arc">
            <a:avLst>
              <a:gd name="adj1" fmla="val 16236170"/>
              <a:gd name="adj2" fmla="val 13592506"/>
            </a:avLst>
          </a:prstGeom>
          <a:ln w="444500">
            <a:gradFill flip="none" rotWithShape="1">
              <a:gsLst>
                <a:gs pos="69000">
                  <a:srgbClr val="13D8E9"/>
                </a:gs>
                <a:gs pos="24000">
                  <a:srgbClr val="0DD398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E722C0EC-29EA-44A3-889F-541D4DAA9206}"/>
              </a:ext>
            </a:extLst>
          </p:cNvPr>
          <p:cNvSpPr/>
          <p:nvPr/>
        </p:nvSpPr>
        <p:spPr>
          <a:xfrm>
            <a:off x="9152163" y="2851980"/>
            <a:ext cx="1373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white"/>
                </a:solidFill>
              </a:rPr>
              <a:t>90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DCA84239-DE33-4FB4-8E4D-50D12A3B82A0}"/>
              </a:ext>
            </a:extLst>
          </p:cNvPr>
          <p:cNvSpPr/>
          <p:nvPr/>
        </p:nvSpPr>
        <p:spPr>
          <a:xfrm>
            <a:off x="8415528" y="4758274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7" name="원호 56">
            <a:extLst>
              <a:ext uri="{FF2B5EF4-FFF2-40B4-BE49-F238E27FC236}">
                <a16:creationId xmlns:a16="http://schemas.microsoft.com/office/drawing/2014/main" xmlns="" id="{B34162E9-A03B-48C6-BBF6-D98492046B9F}"/>
              </a:ext>
            </a:extLst>
          </p:cNvPr>
          <p:cNvSpPr/>
          <p:nvPr/>
        </p:nvSpPr>
        <p:spPr>
          <a:xfrm>
            <a:off x="8880700" y="2284872"/>
            <a:ext cx="1895707" cy="1895707"/>
          </a:xfrm>
          <a:prstGeom prst="arc">
            <a:avLst>
              <a:gd name="adj1" fmla="val 16236170"/>
              <a:gd name="adj2" fmla="val 13592506"/>
            </a:avLst>
          </a:prstGeom>
          <a:ln w="444500">
            <a:gradFill flip="none" rotWithShape="1">
              <a:gsLst>
                <a:gs pos="69000">
                  <a:srgbClr val="13D8E9"/>
                </a:gs>
                <a:gs pos="24000">
                  <a:srgbClr val="0DD398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8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PPT PRESENTATION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5B9BD5">
                    <a:lumMod val="75000"/>
                  </a:srgbClr>
                </a:solidFill>
              </a:rPr>
              <a:t>Enjoy your stylish business and campus life with BIZCAM</a:t>
            </a:r>
          </a:p>
        </p:txBody>
      </p:sp>
      <p:sp>
        <p:nvSpPr>
          <p:cNvPr id="13" name="오른쪽 대괄호 12"/>
          <p:cNvSpPr/>
          <p:nvPr/>
        </p:nvSpPr>
        <p:spPr>
          <a:xfrm rot="16200000">
            <a:off x="5415876" y="2894432"/>
            <a:ext cx="511725" cy="1125816"/>
          </a:xfrm>
          <a:prstGeom prst="rightBracket">
            <a:avLst>
              <a:gd name="adj" fmla="val 2806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오른쪽 대괄호 13"/>
          <p:cNvSpPr/>
          <p:nvPr/>
        </p:nvSpPr>
        <p:spPr>
          <a:xfrm rot="16200000">
            <a:off x="2702139" y="2374814"/>
            <a:ext cx="511725" cy="2165052"/>
          </a:xfrm>
          <a:prstGeom prst="rightBracket">
            <a:avLst>
              <a:gd name="adj" fmla="val 5101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1564142" y="3726919"/>
            <a:ext cx="614969" cy="665338"/>
          </a:xfrm>
          <a:custGeom>
            <a:avLst/>
            <a:gdLst>
              <a:gd name="T0" fmla="*/ 2971 w 5715"/>
              <a:gd name="T1" fmla="*/ 6 h 6183"/>
              <a:gd name="T2" fmla="*/ 3198 w 5715"/>
              <a:gd name="T3" fmla="*/ 42 h 6183"/>
              <a:gd name="T4" fmla="*/ 3417 w 5715"/>
              <a:gd name="T5" fmla="*/ 117 h 6183"/>
              <a:gd name="T6" fmla="*/ 3625 w 5715"/>
              <a:gd name="T7" fmla="*/ 227 h 6183"/>
              <a:gd name="T8" fmla="*/ 5167 w 5715"/>
              <a:gd name="T9" fmla="*/ 1228 h 6183"/>
              <a:gd name="T10" fmla="*/ 5340 w 5715"/>
              <a:gd name="T11" fmla="*/ 1387 h 6183"/>
              <a:gd name="T12" fmla="*/ 5484 w 5715"/>
              <a:gd name="T13" fmla="*/ 1569 h 6183"/>
              <a:gd name="T14" fmla="*/ 5595 w 5715"/>
              <a:gd name="T15" fmla="*/ 1774 h 6183"/>
              <a:gd name="T16" fmla="*/ 5671 w 5715"/>
              <a:gd name="T17" fmla="*/ 1993 h 6183"/>
              <a:gd name="T18" fmla="*/ 5711 w 5715"/>
              <a:gd name="T19" fmla="*/ 2224 h 6183"/>
              <a:gd name="T20" fmla="*/ 5715 w 5715"/>
              <a:gd name="T21" fmla="*/ 3839 h 6183"/>
              <a:gd name="T22" fmla="*/ 5696 w 5715"/>
              <a:gd name="T23" fmla="*/ 4076 h 6183"/>
              <a:gd name="T24" fmla="*/ 5638 w 5715"/>
              <a:gd name="T25" fmla="*/ 4303 h 6183"/>
              <a:gd name="T26" fmla="*/ 5544 w 5715"/>
              <a:gd name="T27" fmla="*/ 4515 h 6183"/>
              <a:gd name="T28" fmla="*/ 5416 w 5715"/>
              <a:gd name="T29" fmla="*/ 4708 h 6183"/>
              <a:gd name="T30" fmla="*/ 5257 w 5715"/>
              <a:gd name="T31" fmla="*/ 4879 h 6183"/>
              <a:gd name="T32" fmla="*/ 5069 w 5715"/>
              <a:gd name="T33" fmla="*/ 5023 h 6183"/>
              <a:gd name="T34" fmla="*/ 3522 w 5715"/>
              <a:gd name="T35" fmla="*/ 6016 h 6183"/>
              <a:gd name="T36" fmla="*/ 3308 w 5715"/>
              <a:gd name="T37" fmla="*/ 6110 h 6183"/>
              <a:gd name="T38" fmla="*/ 3085 w 5715"/>
              <a:gd name="T39" fmla="*/ 6164 h 6183"/>
              <a:gd name="T40" fmla="*/ 2856 w 5715"/>
              <a:gd name="T41" fmla="*/ 6183 h 6183"/>
              <a:gd name="T42" fmla="*/ 2629 w 5715"/>
              <a:gd name="T43" fmla="*/ 6164 h 6183"/>
              <a:gd name="T44" fmla="*/ 2406 w 5715"/>
              <a:gd name="T45" fmla="*/ 6110 h 6183"/>
              <a:gd name="T46" fmla="*/ 2192 w 5715"/>
              <a:gd name="T47" fmla="*/ 6016 h 6183"/>
              <a:gd name="T48" fmla="*/ 645 w 5715"/>
              <a:gd name="T49" fmla="*/ 5023 h 6183"/>
              <a:gd name="T50" fmla="*/ 458 w 5715"/>
              <a:gd name="T51" fmla="*/ 4879 h 6183"/>
              <a:gd name="T52" fmla="*/ 298 w 5715"/>
              <a:gd name="T53" fmla="*/ 4708 h 6183"/>
              <a:gd name="T54" fmla="*/ 171 w 5715"/>
              <a:gd name="T55" fmla="*/ 4515 h 6183"/>
              <a:gd name="T56" fmla="*/ 77 w 5715"/>
              <a:gd name="T57" fmla="*/ 4303 h 6183"/>
              <a:gd name="T58" fmla="*/ 19 w 5715"/>
              <a:gd name="T59" fmla="*/ 4076 h 6183"/>
              <a:gd name="T60" fmla="*/ 0 w 5715"/>
              <a:gd name="T61" fmla="*/ 3839 h 6183"/>
              <a:gd name="T62" fmla="*/ 4 w 5715"/>
              <a:gd name="T63" fmla="*/ 2224 h 6183"/>
              <a:gd name="T64" fmla="*/ 43 w 5715"/>
              <a:gd name="T65" fmla="*/ 1993 h 6183"/>
              <a:gd name="T66" fmla="*/ 120 w 5715"/>
              <a:gd name="T67" fmla="*/ 1774 h 6183"/>
              <a:gd name="T68" fmla="*/ 231 w 5715"/>
              <a:gd name="T69" fmla="*/ 1569 h 6183"/>
              <a:gd name="T70" fmla="*/ 375 w 5715"/>
              <a:gd name="T71" fmla="*/ 1387 h 6183"/>
              <a:gd name="T72" fmla="*/ 548 w 5715"/>
              <a:gd name="T73" fmla="*/ 1228 h 6183"/>
              <a:gd name="T74" fmla="*/ 2089 w 5715"/>
              <a:gd name="T75" fmla="*/ 227 h 6183"/>
              <a:gd name="T76" fmla="*/ 2297 w 5715"/>
              <a:gd name="T77" fmla="*/ 117 h 6183"/>
              <a:gd name="T78" fmla="*/ 2517 w 5715"/>
              <a:gd name="T79" fmla="*/ 42 h 6183"/>
              <a:gd name="T80" fmla="*/ 2742 w 5715"/>
              <a:gd name="T81" fmla="*/ 6 h 6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15" h="6183">
                <a:moveTo>
                  <a:pt x="2856" y="0"/>
                </a:moveTo>
                <a:lnTo>
                  <a:pt x="2971" y="6"/>
                </a:lnTo>
                <a:lnTo>
                  <a:pt x="3085" y="19"/>
                </a:lnTo>
                <a:lnTo>
                  <a:pt x="3198" y="42"/>
                </a:lnTo>
                <a:lnTo>
                  <a:pt x="3308" y="74"/>
                </a:lnTo>
                <a:lnTo>
                  <a:pt x="3417" y="117"/>
                </a:lnTo>
                <a:lnTo>
                  <a:pt x="3522" y="167"/>
                </a:lnTo>
                <a:lnTo>
                  <a:pt x="3625" y="227"/>
                </a:lnTo>
                <a:lnTo>
                  <a:pt x="5069" y="1160"/>
                </a:lnTo>
                <a:lnTo>
                  <a:pt x="5167" y="1228"/>
                </a:lnTo>
                <a:lnTo>
                  <a:pt x="5257" y="1304"/>
                </a:lnTo>
                <a:lnTo>
                  <a:pt x="5340" y="1387"/>
                </a:lnTo>
                <a:lnTo>
                  <a:pt x="5416" y="1475"/>
                </a:lnTo>
                <a:lnTo>
                  <a:pt x="5484" y="1569"/>
                </a:lnTo>
                <a:lnTo>
                  <a:pt x="5544" y="1668"/>
                </a:lnTo>
                <a:lnTo>
                  <a:pt x="5595" y="1774"/>
                </a:lnTo>
                <a:lnTo>
                  <a:pt x="5638" y="1882"/>
                </a:lnTo>
                <a:lnTo>
                  <a:pt x="5671" y="1993"/>
                </a:lnTo>
                <a:lnTo>
                  <a:pt x="5696" y="2108"/>
                </a:lnTo>
                <a:lnTo>
                  <a:pt x="5711" y="2224"/>
                </a:lnTo>
                <a:lnTo>
                  <a:pt x="5715" y="2344"/>
                </a:lnTo>
                <a:lnTo>
                  <a:pt x="5715" y="3839"/>
                </a:lnTo>
                <a:lnTo>
                  <a:pt x="5711" y="3960"/>
                </a:lnTo>
                <a:lnTo>
                  <a:pt x="5696" y="4076"/>
                </a:lnTo>
                <a:lnTo>
                  <a:pt x="5671" y="4190"/>
                </a:lnTo>
                <a:lnTo>
                  <a:pt x="5638" y="4303"/>
                </a:lnTo>
                <a:lnTo>
                  <a:pt x="5595" y="4410"/>
                </a:lnTo>
                <a:lnTo>
                  <a:pt x="5544" y="4515"/>
                </a:lnTo>
                <a:lnTo>
                  <a:pt x="5484" y="4614"/>
                </a:lnTo>
                <a:lnTo>
                  <a:pt x="5416" y="4708"/>
                </a:lnTo>
                <a:lnTo>
                  <a:pt x="5340" y="4796"/>
                </a:lnTo>
                <a:lnTo>
                  <a:pt x="5257" y="4879"/>
                </a:lnTo>
                <a:lnTo>
                  <a:pt x="5167" y="4956"/>
                </a:lnTo>
                <a:lnTo>
                  <a:pt x="5069" y="5023"/>
                </a:lnTo>
                <a:lnTo>
                  <a:pt x="3625" y="5958"/>
                </a:lnTo>
                <a:lnTo>
                  <a:pt x="3522" y="6016"/>
                </a:lnTo>
                <a:lnTo>
                  <a:pt x="3417" y="6069"/>
                </a:lnTo>
                <a:lnTo>
                  <a:pt x="3308" y="6110"/>
                </a:lnTo>
                <a:lnTo>
                  <a:pt x="3198" y="6142"/>
                </a:lnTo>
                <a:lnTo>
                  <a:pt x="3085" y="6164"/>
                </a:lnTo>
                <a:lnTo>
                  <a:pt x="2971" y="6179"/>
                </a:lnTo>
                <a:lnTo>
                  <a:pt x="2856" y="6183"/>
                </a:lnTo>
                <a:lnTo>
                  <a:pt x="2742" y="6179"/>
                </a:lnTo>
                <a:lnTo>
                  <a:pt x="2629" y="6164"/>
                </a:lnTo>
                <a:lnTo>
                  <a:pt x="2517" y="6142"/>
                </a:lnTo>
                <a:lnTo>
                  <a:pt x="2406" y="6110"/>
                </a:lnTo>
                <a:lnTo>
                  <a:pt x="2297" y="6069"/>
                </a:lnTo>
                <a:lnTo>
                  <a:pt x="2192" y="6016"/>
                </a:lnTo>
                <a:lnTo>
                  <a:pt x="2089" y="5958"/>
                </a:lnTo>
                <a:lnTo>
                  <a:pt x="645" y="5023"/>
                </a:lnTo>
                <a:lnTo>
                  <a:pt x="548" y="4956"/>
                </a:lnTo>
                <a:lnTo>
                  <a:pt x="458" y="4879"/>
                </a:lnTo>
                <a:lnTo>
                  <a:pt x="375" y="4796"/>
                </a:lnTo>
                <a:lnTo>
                  <a:pt x="298" y="4708"/>
                </a:lnTo>
                <a:lnTo>
                  <a:pt x="231" y="4614"/>
                </a:lnTo>
                <a:lnTo>
                  <a:pt x="171" y="4515"/>
                </a:lnTo>
                <a:lnTo>
                  <a:pt x="120" y="4410"/>
                </a:lnTo>
                <a:lnTo>
                  <a:pt x="77" y="4303"/>
                </a:lnTo>
                <a:lnTo>
                  <a:pt x="43" y="4190"/>
                </a:lnTo>
                <a:lnTo>
                  <a:pt x="19" y="4076"/>
                </a:lnTo>
                <a:lnTo>
                  <a:pt x="4" y="3960"/>
                </a:lnTo>
                <a:lnTo>
                  <a:pt x="0" y="3839"/>
                </a:lnTo>
                <a:lnTo>
                  <a:pt x="0" y="2344"/>
                </a:lnTo>
                <a:lnTo>
                  <a:pt x="4" y="2224"/>
                </a:lnTo>
                <a:lnTo>
                  <a:pt x="19" y="2108"/>
                </a:lnTo>
                <a:lnTo>
                  <a:pt x="43" y="1993"/>
                </a:lnTo>
                <a:lnTo>
                  <a:pt x="77" y="1882"/>
                </a:lnTo>
                <a:lnTo>
                  <a:pt x="120" y="1774"/>
                </a:lnTo>
                <a:lnTo>
                  <a:pt x="171" y="1668"/>
                </a:lnTo>
                <a:lnTo>
                  <a:pt x="231" y="1569"/>
                </a:lnTo>
                <a:lnTo>
                  <a:pt x="298" y="1475"/>
                </a:lnTo>
                <a:lnTo>
                  <a:pt x="375" y="1387"/>
                </a:lnTo>
                <a:lnTo>
                  <a:pt x="458" y="1304"/>
                </a:lnTo>
                <a:lnTo>
                  <a:pt x="548" y="1228"/>
                </a:lnTo>
                <a:lnTo>
                  <a:pt x="645" y="1160"/>
                </a:lnTo>
                <a:lnTo>
                  <a:pt x="2089" y="227"/>
                </a:lnTo>
                <a:lnTo>
                  <a:pt x="2192" y="167"/>
                </a:lnTo>
                <a:lnTo>
                  <a:pt x="2297" y="117"/>
                </a:lnTo>
                <a:lnTo>
                  <a:pt x="2406" y="74"/>
                </a:lnTo>
                <a:lnTo>
                  <a:pt x="2517" y="42"/>
                </a:lnTo>
                <a:lnTo>
                  <a:pt x="2629" y="19"/>
                </a:lnTo>
                <a:lnTo>
                  <a:pt x="2742" y="6"/>
                </a:lnTo>
                <a:lnTo>
                  <a:pt x="285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Seon</a:t>
            </a: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2648647" y="3726919"/>
            <a:ext cx="614969" cy="665338"/>
          </a:xfrm>
          <a:custGeom>
            <a:avLst/>
            <a:gdLst>
              <a:gd name="T0" fmla="*/ 2971 w 5715"/>
              <a:gd name="T1" fmla="*/ 6 h 6183"/>
              <a:gd name="T2" fmla="*/ 3198 w 5715"/>
              <a:gd name="T3" fmla="*/ 42 h 6183"/>
              <a:gd name="T4" fmla="*/ 3417 w 5715"/>
              <a:gd name="T5" fmla="*/ 117 h 6183"/>
              <a:gd name="T6" fmla="*/ 3625 w 5715"/>
              <a:gd name="T7" fmla="*/ 227 h 6183"/>
              <a:gd name="T8" fmla="*/ 5167 w 5715"/>
              <a:gd name="T9" fmla="*/ 1228 h 6183"/>
              <a:gd name="T10" fmla="*/ 5340 w 5715"/>
              <a:gd name="T11" fmla="*/ 1387 h 6183"/>
              <a:gd name="T12" fmla="*/ 5484 w 5715"/>
              <a:gd name="T13" fmla="*/ 1569 h 6183"/>
              <a:gd name="T14" fmla="*/ 5595 w 5715"/>
              <a:gd name="T15" fmla="*/ 1774 h 6183"/>
              <a:gd name="T16" fmla="*/ 5671 w 5715"/>
              <a:gd name="T17" fmla="*/ 1993 h 6183"/>
              <a:gd name="T18" fmla="*/ 5711 w 5715"/>
              <a:gd name="T19" fmla="*/ 2224 h 6183"/>
              <a:gd name="T20" fmla="*/ 5715 w 5715"/>
              <a:gd name="T21" fmla="*/ 3839 h 6183"/>
              <a:gd name="T22" fmla="*/ 5696 w 5715"/>
              <a:gd name="T23" fmla="*/ 4076 h 6183"/>
              <a:gd name="T24" fmla="*/ 5638 w 5715"/>
              <a:gd name="T25" fmla="*/ 4303 h 6183"/>
              <a:gd name="T26" fmla="*/ 5544 w 5715"/>
              <a:gd name="T27" fmla="*/ 4515 h 6183"/>
              <a:gd name="T28" fmla="*/ 5416 w 5715"/>
              <a:gd name="T29" fmla="*/ 4708 h 6183"/>
              <a:gd name="T30" fmla="*/ 5257 w 5715"/>
              <a:gd name="T31" fmla="*/ 4879 h 6183"/>
              <a:gd name="T32" fmla="*/ 5069 w 5715"/>
              <a:gd name="T33" fmla="*/ 5023 h 6183"/>
              <a:gd name="T34" fmla="*/ 3522 w 5715"/>
              <a:gd name="T35" fmla="*/ 6016 h 6183"/>
              <a:gd name="T36" fmla="*/ 3308 w 5715"/>
              <a:gd name="T37" fmla="*/ 6110 h 6183"/>
              <a:gd name="T38" fmla="*/ 3085 w 5715"/>
              <a:gd name="T39" fmla="*/ 6164 h 6183"/>
              <a:gd name="T40" fmla="*/ 2856 w 5715"/>
              <a:gd name="T41" fmla="*/ 6183 h 6183"/>
              <a:gd name="T42" fmla="*/ 2629 w 5715"/>
              <a:gd name="T43" fmla="*/ 6164 h 6183"/>
              <a:gd name="T44" fmla="*/ 2406 w 5715"/>
              <a:gd name="T45" fmla="*/ 6110 h 6183"/>
              <a:gd name="T46" fmla="*/ 2192 w 5715"/>
              <a:gd name="T47" fmla="*/ 6016 h 6183"/>
              <a:gd name="T48" fmla="*/ 645 w 5715"/>
              <a:gd name="T49" fmla="*/ 5023 h 6183"/>
              <a:gd name="T50" fmla="*/ 458 w 5715"/>
              <a:gd name="T51" fmla="*/ 4879 h 6183"/>
              <a:gd name="T52" fmla="*/ 298 w 5715"/>
              <a:gd name="T53" fmla="*/ 4708 h 6183"/>
              <a:gd name="T54" fmla="*/ 171 w 5715"/>
              <a:gd name="T55" fmla="*/ 4515 h 6183"/>
              <a:gd name="T56" fmla="*/ 77 w 5715"/>
              <a:gd name="T57" fmla="*/ 4303 h 6183"/>
              <a:gd name="T58" fmla="*/ 19 w 5715"/>
              <a:gd name="T59" fmla="*/ 4076 h 6183"/>
              <a:gd name="T60" fmla="*/ 0 w 5715"/>
              <a:gd name="T61" fmla="*/ 3839 h 6183"/>
              <a:gd name="T62" fmla="*/ 4 w 5715"/>
              <a:gd name="T63" fmla="*/ 2224 h 6183"/>
              <a:gd name="T64" fmla="*/ 43 w 5715"/>
              <a:gd name="T65" fmla="*/ 1993 h 6183"/>
              <a:gd name="T66" fmla="*/ 120 w 5715"/>
              <a:gd name="T67" fmla="*/ 1774 h 6183"/>
              <a:gd name="T68" fmla="*/ 231 w 5715"/>
              <a:gd name="T69" fmla="*/ 1569 h 6183"/>
              <a:gd name="T70" fmla="*/ 375 w 5715"/>
              <a:gd name="T71" fmla="*/ 1387 h 6183"/>
              <a:gd name="T72" fmla="*/ 548 w 5715"/>
              <a:gd name="T73" fmla="*/ 1228 h 6183"/>
              <a:gd name="T74" fmla="*/ 2089 w 5715"/>
              <a:gd name="T75" fmla="*/ 227 h 6183"/>
              <a:gd name="T76" fmla="*/ 2297 w 5715"/>
              <a:gd name="T77" fmla="*/ 117 h 6183"/>
              <a:gd name="T78" fmla="*/ 2517 w 5715"/>
              <a:gd name="T79" fmla="*/ 42 h 6183"/>
              <a:gd name="T80" fmla="*/ 2742 w 5715"/>
              <a:gd name="T81" fmla="*/ 6 h 6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15" h="6183">
                <a:moveTo>
                  <a:pt x="2856" y="0"/>
                </a:moveTo>
                <a:lnTo>
                  <a:pt x="2971" y="6"/>
                </a:lnTo>
                <a:lnTo>
                  <a:pt x="3085" y="19"/>
                </a:lnTo>
                <a:lnTo>
                  <a:pt x="3198" y="42"/>
                </a:lnTo>
                <a:lnTo>
                  <a:pt x="3308" y="74"/>
                </a:lnTo>
                <a:lnTo>
                  <a:pt x="3417" y="117"/>
                </a:lnTo>
                <a:lnTo>
                  <a:pt x="3522" y="167"/>
                </a:lnTo>
                <a:lnTo>
                  <a:pt x="3625" y="227"/>
                </a:lnTo>
                <a:lnTo>
                  <a:pt x="5069" y="1160"/>
                </a:lnTo>
                <a:lnTo>
                  <a:pt x="5167" y="1228"/>
                </a:lnTo>
                <a:lnTo>
                  <a:pt x="5257" y="1304"/>
                </a:lnTo>
                <a:lnTo>
                  <a:pt x="5340" y="1387"/>
                </a:lnTo>
                <a:lnTo>
                  <a:pt x="5416" y="1475"/>
                </a:lnTo>
                <a:lnTo>
                  <a:pt x="5484" y="1569"/>
                </a:lnTo>
                <a:lnTo>
                  <a:pt x="5544" y="1668"/>
                </a:lnTo>
                <a:lnTo>
                  <a:pt x="5595" y="1774"/>
                </a:lnTo>
                <a:lnTo>
                  <a:pt x="5638" y="1882"/>
                </a:lnTo>
                <a:lnTo>
                  <a:pt x="5671" y="1993"/>
                </a:lnTo>
                <a:lnTo>
                  <a:pt x="5696" y="2108"/>
                </a:lnTo>
                <a:lnTo>
                  <a:pt x="5711" y="2224"/>
                </a:lnTo>
                <a:lnTo>
                  <a:pt x="5715" y="2344"/>
                </a:lnTo>
                <a:lnTo>
                  <a:pt x="5715" y="3839"/>
                </a:lnTo>
                <a:lnTo>
                  <a:pt x="5711" y="3960"/>
                </a:lnTo>
                <a:lnTo>
                  <a:pt x="5696" y="4076"/>
                </a:lnTo>
                <a:lnTo>
                  <a:pt x="5671" y="4190"/>
                </a:lnTo>
                <a:lnTo>
                  <a:pt x="5638" y="4303"/>
                </a:lnTo>
                <a:lnTo>
                  <a:pt x="5595" y="4410"/>
                </a:lnTo>
                <a:lnTo>
                  <a:pt x="5544" y="4515"/>
                </a:lnTo>
                <a:lnTo>
                  <a:pt x="5484" y="4614"/>
                </a:lnTo>
                <a:lnTo>
                  <a:pt x="5416" y="4708"/>
                </a:lnTo>
                <a:lnTo>
                  <a:pt x="5340" y="4796"/>
                </a:lnTo>
                <a:lnTo>
                  <a:pt x="5257" y="4879"/>
                </a:lnTo>
                <a:lnTo>
                  <a:pt x="5167" y="4956"/>
                </a:lnTo>
                <a:lnTo>
                  <a:pt x="5069" y="5023"/>
                </a:lnTo>
                <a:lnTo>
                  <a:pt x="3625" y="5958"/>
                </a:lnTo>
                <a:lnTo>
                  <a:pt x="3522" y="6016"/>
                </a:lnTo>
                <a:lnTo>
                  <a:pt x="3417" y="6069"/>
                </a:lnTo>
                <a:lnTo>
                  <a:pt x="3308" y="6110"/>
                </a:lnTo>
                <a:lnTo>
                  <a:pt x="3198" y="6142"/>
                </a:lnTo>
                <a:lnTo>
                  <a:pt x="3085" y="6164"/>
                </a:lnTo>
                <a:lnTo>
                  <a:pt x="2971" y="6179"/>
                </a:lnTo>
                <a:lnTo>
                  <a:pt x="2856" y="6183"/>
                </a:lnTo>
                <a:lnTo>
                  <a:pt x="2742" y="6179"/>
                </a:lnTo>
                <a:lnTo>
                  <a:pt x="2629" y="6164"/>
                </a:lnTo>
                <a:lnTo>
                  <a:pt x="2517" y="6142"/>
                </a:lnTo>
                <a:lnTo>
                  <a:pt x="2406" y="6110"/>
                </a:lnTo>
                <a:lnTo>
                  <a:pt x="2297" y="6069"/>
                </a:lnTo>
                <a:lnTo>
                  <a:pt x="2192" y="6016"/>
                </a:lnTo>
                <a:lnTo>
                  <a:pt x="2089" y="5958"/>
                </a:lnTo>
                <a:lnTo>
                  <a:pt x="645" y="5023"/>
                </a:lnTo>
                <a:lnTo>
                  <a:pt x="548" y="4956"/>
                </a:lnTo>
                <a:lnTo>
                  <a:pt x="458" y="4879"/>
                </a:lnTo>
                <a:lnTo>
                  <a:pt x="375" y="4796"/>
                </a:lnTo>
                <a:lnTo>
                  <a:pt x="298" y="4708"/>
                </a:lnTo>
                <a:lnTo>
                  <a:pt x="231" y="4614"/>
                </a:lnTo>
                <a:lnTo>
                  <a:pt x="171" y="4515"/>
                </a:lnTo>
                <a:lnTo>
                  <a:pt x="120" y="4410"/>
                </a:lnTo>
                <a:lnTo>
                  <a:pt x="77" y="4303"/>
                </a:lnTo>
                <a:lnTo>
                  <a:pt x="43" y="4190"/>
                </a:lnTo>
                <a:lnTo>
                  <a:pt x="19" y="4076"/>
                </a:lnTo>
                <a:lnTo>
                  <a:pt x="4" y="3960"/>
                </a:lnTo>
                <a:lnTo>
                  <a:pt x="0" y="3839"/>
                </a:lnTo>
                <a:lnTo>
                  <a:pt x="0" y="2344"/>
                </a:lnTo>
                <a:lnTo>
                  <a:pt x="4" y="2224"/>
                </a:lnTo>
                <a:lnTo>
                  <a:pt x="19" y="2108"/>
                </a:lnTo>
                <a:lnTo>
                  <a:pt x="43" y="1993"/>
                </a:lnTo>
                <a:lnTo>
                  <a:pt x="77" y="1882"/>
                </a:lnTo>
                <a:lnTo>
                  <a:pt x="120" y="1774"/>
                </a:lnTo>
                <a:lnTo>
                  <a:pt x="171" y="1668"/>
                </a:lnTo>
                <a:lnTo>
                  <a:pt x="231" y="1569"/>
                </a:lnTo>
                <a:lnTo>
                  <a:pt x="298" y="1475"/>
                </a:lnTo>
                <a:lnTo>
                  <a:pt x="375" y="1387"/>
                </a:lnTo>
                <a:lnTo>
                  <a:pt x="458" y="1304"/>
                </a:lnTo>
                <a:lnTo>
                  <a:pt x="548" y="1228"/>
                </a:lnTo>
                <a:lnTo>
                  <a:pt x="645" y="1160"/>
                </a:lnTo>
                <a:lnTo>
                  <a:pt x="2089" y="227"/>
                </a:lnTo>
                <a:lnTo>
                  <a:pt x="2192" y="167"/>
                </a:lnTo>
                <a:lnTo>
                  <a:pt x="2297" y="117"/>
                </a:lnTo>
                <a:lnTo>
                  <a:pt x="2406" y="74"/>
                </a:lnTo>
                <a:lnTo>
                  <a:pt x="2517" y="42"/>
                </a:lnTo>
                <a:lnTo>
                  <a:pt x="2629" y="19"/>
                </a:lnTo>
                <a:lnTo>
                  <a:pt x="2742" y="6"/>
                </a:lnTo>
                <a:lnTo>
                  <a:pt x="285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Young</a:t>
            </a: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4817657" y="3726919"/>
            <a:ext cx="614969" cy="665338"/>
          </a:xfrm>
          <a:custGeom>
            <a:avLst/>
            <a:gdLst>
              <a:gd name="T0" fmla="*/ 2971 w 5715"/>
              <a:gd name="T1" fmla="*/ 6 h 6183"/>
              <a:gd name="T2" fmla="*/ 3198 w 5715"/>
              <a:gd name="T3" fmla="*/ 42 h 6183"/>
              <a:gd name="T4" fmla="*/ 3417 w 5715"/>
              <a:gd name="T5" fmla="*/ 117 h 6183"/>
              <a:gd name="T6" fmla="*/ 3625 w 5715"/>
              <a:gd name="T7" fmla="*/ 227 h 6183"/>
              <a:gd name="T8" fmla="*/ 5167 w 5715"/>
              <a:gd name="T9" fmla="*/ 1228 h 6183"/>
              <a:gd name="T10" fmla="*/ 5340 w 5715"/>
              <a:gd name="T11" fmla="*/ 1387 h 6183"/>
              <a:gd name="T12" fmla="*/ 5484 w 5715"/>
              <a:gd name="T13" fmla="*/ 1569 h 6183"/>
              <a:gd name="T14" fmla="*/ 5595 w 5715"/>
              <a:gd name="T15" fmla="*/ 1774 h 6183"/>
              <a:gd name="T16" fmla="*/ 5671 w 5715"/>
              <a:gd name="T17" fmla="*/ 1993 h 6183"/>
              <a:gd name="T18" fmla="*/ 5711 w 5715"/>
              <a:gd name="T19" fmla="*/ 2224 h 6183"/>
              <a:gd name="T20" fmla="*/ 5715 w 5715"/>
              <a:gd name="T21" fmla="*/ 3839 h 6183"/>
              <a:gd name="T22" fmla="*/ 5696 w 5715"/>
              <a:gd name="T23" fmla="*/ 4076 h 6183"/>
              <a:gd name="T24" fmla="*/ 5638 w 5715"/>
              <a:gd name="T25" fmla="*/ 4303 h 6183"/>
              <a:gd name="T26" fmla="*/ 5544 w 5715"/>
              <a:gd name="T27" fmla="*/ 4515 h 6183"/>
              <a:gd name="T28" fmla="*/ 5416 w 5715"/>
              <a:gd name="T29" fmla="*/ 4708 h 6183"/>
              <a:gd name="T30" fmla="*/ 5257 w 5715"/>
              <a:gd name="T31" fmla="*/ 4879 h 6183"/>
              <a:gd name="T32" fmla="*/ 5069 w 5715"/>
              <a:gd name="T33" fmla="*/ 5023 h 6183"/>
              <a:gd name="T34" fmla="*/ 3522 w 5715"/>
              <a:gd name="T35" fmla="*/ 6016 h 6183"/>
              <a:gd name="T36" fmla="*/ 3308 w 5715"/>
              <a:gd name="T37" fmla="*/ 6110 h 6183"/>
              <a:gd name="T38" fmla="*/ 3085 w 5715"/>
              <a:gd name="T39" fmla="*/ 6164 h 6183"/>
              <a:gd name="T40" fmla="*/ 2856 w 5715"/>
              <a:gd name="T41" fmla="*/ 6183 h 6183"/>
              <a:gd name="T42" fmla="*/ 2629 w 5715"/>
              <a:gd name="T43" fmla="*/ 6164 h 6183"/>
              <a:gd name="T44" fmla="*/ 2406 w 5715"/>
              <a:gd name="T45" fmla="*/ 6110 h 6183"/>
              <a:gd name="T46" fmla="*/ 2192 w 5715"/>
              <a:gd name="T47" fmla="*/ 6016 h 6183"/>
              <a:gd name="T48" fmla="*/ 645 w 5715"/>
              <a:gd name="T49" fmla="*/ 5023 h 6183"/>
              <a:gd name="T50" fmla="*/ 458 w 5715"/>
              <a:gd name="T51" fmla="*/ 4879 h 6183"/>
              <a:gd name="T52" fmla="*/ 298 w 5715"/>
              <a:gd name="T53" fmla="*/ 4708 h 6183"/>
              <a:gd name="T54" fmla="*/ 171 w 5715"/>
              <a:gd name="T55" fmla="*/ 4515 h 6183"/>
              <a:gd name="T56" fmla="*/ 77 w 5715"/>
              <a:gd name="T57" fmla="*/ 4303 h 6183"/>
              <a:gd name="T58" fmla="*/ 19 w 5715"/>
              <a:gd name="T59" fmla="*/ 4076 h 6183"/>
              <a:gd name="T60" fmla="*/ 0 w 5715"/>
              <a:gd name="T61" fmla="*/ 3839 h 6183"/>
              <a:gd name="T62" fmla="*/ 4 w 5715"/>
              <a:gd name="T63" fmla="*/ 2224 h 6183"/>
              <a:gd name="T64" fmla="*/ 43 w 5715"/>
              <a:gd name="T65" fmla="*/ 1993 h 6183"/>
              <a:gd name="T66" fmla="*/ 120 w 5715"/>
              <a:gd name="T67" fmla="*/ 1774 h 6183"/>
              <a:gd name="T68" fmla="*/ 231 w 5715"/>
              <a:gd name="T69" fmla="*/ 1569 h 6183"/>
              <a:gd name="T70" fmla="*/ 375 w 5715"/>
              <a:gd name="T71" fmla="*/ 1387 h 6183"/>
              <a:gd name="T72" fmla="*/ 548 w 5715"/>
              <a:gd name="T73" fmla="*/ 1228 h 6183"/>
              <a:gd name="T74" fmla="*/ 2089 w 5715"/>
              <a:gd name="T75" fmla="*/ 227 h 6183"/>
              <a:gd name="T76" fmla="*/ 2297 w 5715"/>
              <a:gd name="T77" fmla="*/ 117 h 6183"/>
              <a:gd name="T78" fmla="*/ 2517 w 5715"/>
              <a:gd name="T79" fmla="*/ 42 h 6183"/>
              <a:gd name="T80" fmla="*/ 2742 w 5715"/>
              <a:gd name="T81" fmla="*/ 6 h 6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15" h="6183">
                <a:moveTo>
                  <a:pt x="2856" y="0"/>
                </a:moveTo>
                <a:lnTo>
                  <a:pt x="2971" y="6"/>
                </a:lnTo>
                <a:lnTo>
                  <a:pt x="3085" y="19"/>
                </a:lnTo>
                <a:lnTo>
                  <a:pt x="3198" y="42"/>
                </a:lnTo>
                <a:lnTo>
                  <a:pt x="3308" y="74"/>
                </a:lnTo>
                <a:lnTo>
                  <a:pt x="3417" y="117"/>
                </a:lnTo>
                <a:lnTo>
                  <a:pt x="3522" y="167"/>
                </a:lnTo>
                <a:lnTo>
                  <a:pt x="3625" y="227"/>
                </a:lnTo>
                <a:lnTo>
                  <a:pt x="5069" y="1160"/>
                </a:lnTo>
                <a:lnTo>
                  <a:pt x="5167" y="1228"/>
                </a:lnTo>
                <a:lnTo>
                  <a:pt x="5257" y="1304"/>
                </a:lnTo>
                <a:lnTo>
                  <a:pt x="5340" y="1387"/>
                </a:lnTo>
                <a:lnTo>
                  <a:pt x="5416" y="1475"/>
                </a:lnTo>
                <a:lnTo>
                  <a:pt x="5484" y="1569"/>
                </a:lnTo>
                <a:lnTo>
                  <a:pt x="5544" y="1668"/>
                </a:lnTo>
                <a:lnTo>
                  <a:pt x="5595" y="1774"/>
                </a:lnTo>
                <a:lnTo>
                  <a:pt x="5638" y="1882"/>
                </a:lnTo>
                <a:lnTo>
                  <a:pt x="5671" y="1993"/>
                </a:lnTo>
                <a:lnTo>
                  <a:pt x="5696" y="2108"/>
                </a:lnTo>
                <a:lnTo>
                  <a:pt x="5711" y="2224"/>
                </a:lnTo>
                <a:lnTo>
                  <a:pt x="5715" y="2344"/>
                </a:lnTo>
                <a:lnTo>
                  <a:pt x="5715" y="3839"/>
                </a:lnTo>
                <a:lnTo>
                  <a:pt x="5711" y="3960"/>
                </a:lnTo>
                <a:lnTo>
                  <a:pt x="5696" y="4076"/>
                </a:lnTo>
                <a:lnTo>
                  <a:pt x="5671" y="4190"/>
                </a:lnTo>
                <a:lnTo>
                  <a:pt x="5638" y="4303"/>
                </a:lnTo>
                <a:lnTo>
                  <a:pt x="5595" y="4410"/>
                </a:lnTo>
                <a:lnTo>
                  <a:pt x="5544" y="4515"/>
                </a:lnTo>
                <a:lnTo>
                  <a:pt x="5484" y="4614"/>
                </a:lnTo>
                <a:lnTo>
                  <a:pt x="5416" y="4708"/>
                </a:lnTo>
                <a:lnTo>
                  <a:pt x="5340" y="4796"/>
                </a:lnTo>
                <a:lnTo>
                  <a:pt x="5257" y="4879"/>
                </a:lnTo>
                <a:lnTo>
                  <a:pt x="5167" y="4956"/>
                </a:lnTo>
                <a:lnTo>
                  <a:pt x="5069" y="5023"/>
                </a:lnTo>
                <a:lnTo>
                  <a:pt x="3625" y="5958"/>
                </a:lnTo>
                <a:lnTo>
                  <a:pt x="3522" y="6016"/>
                </a:lnTo>
                <a:lnTo>
                  <a:pt x="3417" y="6069"/>
                </a:lnTo>
                <a:lnTo>
                  <a:pt x="3308" y="6110"/>
                </a:lnTo>
                <a:lnTo>
                  <a:pt x="3198" y="6142"/>
                </a:lnTo>
                <a:lnTo>
                  <a:pt x="3085" y="6164"/>
                </a:lnTo>
                <a:lnTo>
                  <a:pt x="2971" y="6179"/>
                </a:lnTo>
                <a:lnTo>
                  <a:pt x="2856" y="6183"/>
                </a:lnTo>
                <a:lnTo>
                  <a:pt x="2742" y="6179"/>
                </a:lnTo>
                <a:lnTo>
                  <a:pt x="2629" y="6164"/>
                </a:lnTo>
                <a:lnTo>
                  <a:pt x="2517" y="6142"/>
                </a:lnTo>
                <a:lnTo>
                  <a:pt x="2406" y="6110"/>
                </a:lnTo>
                <a:lnTo>
                  <a:pt x="2297" y="6069"/>
                </a:lnTo>
                <a:lnTo>
                  <a:pt x="2192" y="6016"/>
                </a:lnTo>
                <a:lnTo>
                  <a:pt x="2089" y="5958"/>
                </a:lnTo>
                <a:lnTo>
                  <a:pt x="645" y="5023"/>
                </a:lnTo>
                <a:lnTo>
                  <a:pt x="548" y="4956"/>
                </a:lnTo>
                <a:lnTo>
                  <a:pt x="458" y="4879"/>
                </a:lnTo>
                <a:lnTo>
                  <a:pt x="375" y="4796"/>
                </a:lnTo>
                <a:lnTo>
                  <a:pt x="298" y="4708"/>
                </a:lnTo>
                <a:lnTo>
                  <a:pt x="231" y="4614"/>
                </a:lnTo>
                <a:lnTo>
                  <a:pt x="171" y="4515"/>
                </a:lnTo>
                <a:lnTo>
                  <a:pt x="120" y="4410"/>
                </a:lnTo>
                <a:lnTo>
                  <a:pt x="77" y="4303"/>
                </a:lnTo>
                <a:lnTo>
                  <a:pt x="43" y="4190"/>
                </a:lnTo>
                <a:lnTo>
                  <a:pt x="19" y="4076"/>
                </a:lnTo>
                <a:lnTo>
                  <a:pt x="4" y="3960"/>
                </a:lnTo>
                <a:lnTo>
                  <a:pt x="0" y="3839"/>
                </a:lnTo>
                <a:lnTo>
                  <a:pt x="0" y="2344"/>
                </a:lnTo>
                <a:lnTo>
                  <a:pt x="4" y="2224"/>
                </a:lnTo>
                <a:lnTo>
                  <a:pt x="19" y="2108"/>
                </a:lnTo>
                <a:lnTo>
                  <a:pt x="43" y="1993"/>
                </a:lnTo>
                <a:lnTo>
                  <a:pt x="77" y="1882"/>
                </a:lnTo>
                <a:lnTo>
                  <a:pt x="120" y="1774"/>
                </a:lnTo>
                <a:lnTo>
                  <a:pt x="171" y="1668"/>
                </a:lnTo>
                <a:lnTo>
                  <a:pt x="231" y="1569"/>
                </a:lnTo>
                <a:lnTo>
                  <a:pt x="298" y="1475"/>
                </a:lnTo>
                <a:lnTo>
                  <a:pt x="375" y="1387"/>
                </a:lnTo>
                <a:lnTo>
                  <a:pt x="458" y="1304"/>
                </a:lnTo>
                <a:lnTo>
                  <a:pt x="548" y="1228"/>
                </a:lnTo>
                <a:lnTo>
                  <a:pt x="645" y="1160"/>
                </a:lnTo>
                <a:lnTo>
                  <a:pt x="2089" y="227"/>
                </a:lnTo>
                <a:lnTo>
                  <a:pt x="2192" y="167"/>
                </a:lnTo>
                <a:lnTo>
                  <a:pt x="2297" y="117"/>
                </a:lnTo>
                <a:lnTo>
                  <a:pt x="2406" y="74"/>
                </a:lnTo>
                <a:lnTo>
                  <a:pt x="2517" y="42"/>
                </a:lnTo>
                <a:lnTo>
                  <a:pt x="2629" y="19"/>
                </a:lnTo>
                <a:lnTo>
                  <a:pt x="2742" y="6"/>
                </a:lnTo>
                <a:lnTo>
                  <a:pt x="2856" y="0"/>
                </a:lnTo>
                <a:close/>
              </a:path>
            </a:pathLst>
          </a:custGeom>
          <a:gradFill>
            <a:gsLst>
              <a:gs pos="0">
                <a:srgbClr val="0DD398"/>
              </a:gs>
              <a:gs pos="100000">
                <a:srgbClr val="13D8E9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b="1">
                <a:solidFill>
                  <a:prstClr val="white"/>
                </a:solidFill>
              </a:rPr>
              <a:t>Shin</a:t>
            </a:r>
            <a:endParaRPr lang="ko-KR" altLang="en-US" sz="1100" b="1">
              <a:solidFill>
                <a:prstClr val="white"/>
              </a:solidFill>
            </a:endParaRP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3733152" y="3726918"/>
            <a:ext cx="614969" cy="665338"/>
          </a:xfrm>
          <a:custGeom>
            <a:avLst/>
            <a:gdLst>
              <a:gd name="T0" fmla="*/ 2971 w 5715"/>
              <a:gd name="T1" fmla="*/ 6 h 6183"/>
              <a:gd name="T2" fmla="*/ 3198 w 5715"/>
              <a:gd name="T3" fmla="*/ 42 h 6183"/>
              <a:gd name="T4" fmla="*/ 3417 w 5715"/>
              <a:gd name="T5" fmla="*/ 117 h 6183"/>
              <a:gd name="T6" fmla="*/ 3625 w 5715"/>
              <a:gd name="T7" fmla="*/ 227 h 6183"/>
              <a:gd name="T8" fmla="*/ 5167 w 5715"/>
              <a:gd name="T9" fmla="*/ 1228 h 6183"/>
              <a:gd name="T10" fmla="*/ 5340 w 5715"/>
              <a:gd name="T11" fmla="*/ 1387 h 6183"/>
              <a:gd name="T12" fmla="*/ 5484 w 5715"/>
              <a:gd name="T13" fmla="*/ 1569 h 6183"/>
              <a:gd name="T14" fmla="*/ 5595 w 5715"/>
              <a:gd name="T15" fmla="*/ 1774 h 6183"/>
              <a:gd name="T16" fmla="*/ 5671 w 5715"/>
              <a:gd name="T17" fmla="*/ 1993 h 6183"/>
              <a:gd name="T18" fmla="*/ 5711 w 5715"/>
              <a:gd name="T19" fmla="*/ 2224 h 6183"/>
              <a:gd name="T20" fmla="*/ 5715 w 5715"/>
              <a:gd name="T21" fmla="*/ 3839 h 6183"/>
              <a:gd name="T22" fmla="*/ 5696 w 5715"/>
              <a:gd name="T23" fmla="*/ 4076 h 6183"/>
              <a:gd name="T24" fmla="*/ 5638 w 5715"/>
              <a:gd name="T25" fmla="*/ 4303 h 6183"/>
              <a:gd name="T26" fmla="*/ 5544 w 5715"/>
              <a:gd name="T27" fmla="*/ 4515 h 6183"/>
              <a:gd name="T28" fmla="*/ 5416 w 5715"/>
              <a:gd name="T29" fmla="*/ 4708 h 6183"/>
              <a:gd name="T30" fmla="*/ 5257 w 5715"/>
              <a:gd name="T31" fmla="*/ 4879 h 6183"/>
              <a:gd name="T32" fmla="*/ 5069 w 5715"/>
              <a:gd name="T33" fmla="*/ 5023 h 6183"/>
              <a:gd name="T34" fmla="*/ 3522 w 5715"/>
              <a:gd name="T35" fmla="*/ 6016 h 6183"/>
              <a:gd name="T36" fmla="*/ 3308 w 5715"/>
              <a:gd name="T37" fmla="*/ 6110 h 6183"/>
              <a:gd name="T38" fmla="*/ 3085 w 5715"/>
              <a:gd name="T39" fmla="*/ 6164 h 6183"/>
              <a:gd name="T40" fmla="*/ 2856 w 5715"/>
              <a:gd name="T41" fmla="*/ 6183 h 6183"/>
              <a:gd name="T42" fmla="*/ 2629 w 5715"/>
              <a:gd name="T43" fmla="*/ 6164 h 6183"/>
              <a:gd name="T44" fmla="*/ 2406 w 5715"/>
              <a:gd name="T45" fmla="*/ 6110 h 6183"/>
              <a:gd name="T46" fmla="*/ 2192 w 5715"/>
              <a:gd name="T47" fmla="*/ 6016 h 6183"/>
              <a:gd name="T48" fmla="*/ 645 w 5715"/>
              <a:gd name="T49" fmla="*/ 5023 h 6183"/>
              <a:gd name="T50" fmla="*/ 458 w 5715"/>
              <a:gd name="T51" fmla="*/ 4879 h 6183"/>
              <a:gd name="T52" fmla="*/ 298 w 5715"/>
              <a:gd name="T53" fmla="*/ 4708 h 6183"/>
              <a:gd name="T54" fmla="*/ 171 w 5715"/>
              <a:gd name="T55" fmla="*/ 4515 h 6183"/>
              <a:gd name="T56" fmla="*/ 77 w 5715"/>
              <a:gd name="T57" fmla="*/ 4303 h 6183"/>
              <a:gd name="T58" fmla="*/ 19 w 5715"/>
              <a:gd name="T59" fmla="*/ 4076 h 6183"/>
              <a:gd name="T60" fmla="*/ 0 w 5715"/>
              <a:gd name="T61" fmla="*/ 3839 h 6183"/>
              <a:gd name="T62" fmla="*/ 4 w 5715"/>
              <a:gd name="T63" fmla="*/ 2224 h 6183"/>
              <a:gd name="T64" fmla="*/ 43 w 5715"/>
              <a:gd name="T65" fmla="*/ 1993 h 6183"/>
              <a:gd name="T66" fmla="*/ 120 w 5715"/>
              <a:gd name="T67" fmla="*/ 1774 h 6183"/>
              <a:gd name="T68" fmla="*/ 231 w 5715"/>
              <a:gd name="T69" fmla="*/ 1569 h 6183"/>
              <a:gd name="T70" fmla="*/ 375 w 5715"/>
              <a:gd name="T71" fmla="*/ 1387 h 6183"/>
              <a:gd name="T72" fmla="*/ 548 w 5715"/>
              <a:gd name="T73" fmla="*/ 1228 h 6183"/>
              <a:gd name="T74" fmla="*/ 2089 w 5715"/>
              <a:gd name="T75" fmla="*/ 227 h 6183"/>
              <a:gd name="T76" fmla="*/ 2297 w 5715"/>
              <a:gd name="T77" fmla="*/ 117 h 6183"/>
              <a:gd name="T78" fmla="*/ 2517 w 5715"/>
              <a:gd name="T79" fmla="*/ 42 h 6183"/>
              <a:gd name="T80" fmla="*/ 2742 w 5715"/>
              <a:gd name="T81" fmla="*/ 6 h 6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15" h="6183">
                <a:moveTo>
                  <a:pt x="2856" y="0"/>
                </a:moveTo>
                <a:lnTo>
                  <a:pt x="2971" y="6"/>
                </a:lnTo>
                <a:lnTo>
                  <a:pt x="3085" y="19"/>
                </a:lnTo>
                <a:lnTo>
                  <a:pt x="3198" y="42"/>
                </a:lnTo>
                <a:lnTo>
                  <a:pt x="3308" y="74"/>
                </a:lnTo>
                <a:lnTo>
                  <a:pt x="3417" y="117"/>
                </a:lnTo>
                <a:lnTo>
                  <a:pt x="3522" y="167"/>
                </a:lnTo>
                <a:lnTo>
                  <a:pt x="3625" y="227"/>
                </a:lnTo>
                <a:lnTo>
                  <a:pt x="5069" y="1160"/>
                </a:lnTo>
                <a:lnTo>
                  <a:pt x="5167" y="1228"/>
                </a:lnTo>
                <a:lnTo>
                  <a:pt x="5257" y="1304"/>
                </a:lnTo>
                <a:lnTo>
                  <a:pt x="5340" y="1387"/>
                </a:lnTo>
                <a:lnTo>
                  <a:pt x="5416" y="1475"/>
                </a:lnTo>
                <a:lnTo>
                  <a:pt x="5484" y="1569"/>
                </a:lnTo>
                <a:lnTo>
                  <a:pt x="5544" y="1668"/>
                </a:lnTo>
                <a:lnTo>
                  <a:pt x="5595" y="1774"/>
                </a:lnTo>
                <a:lnTo>
                  <a:pt x="5638" y="1882"/>
                </a:lnTo>
                <a:lnTo>
                  <a:pt x="5671" y="1993"/>
                </a:lnTo>
                <a:lnTo>
                  <a:pt x="5696" y="2108"/>
                </a:lnTo>
                <a:lnTo>
                  <a:pt x="5711" y="2224"/>
                </a:lnTo>
                <a:lnTo>
                  <a:pt x="5715" y="2344"/>
                </a:lnTo>
                <a:lnTo>
                  <a:pt x="5715" y="3839"/>
                </a:lnTo>
                <a:lnTo>
                  <a:pt x="5711" y="3960"/>
                </a:lnTo>
                <a:lnTo>
                  <a:pt x="5696" y="4076"/>
                </a:lnTo>
                <a:lnTo>
                  <a:pt x="5671" y="4190"/>
                </a:lnTo>
                <a:lnTo>
                  <a:pt x="5638" y="4303"/>
                </a:lnTo>
                <a:lnTo>
                  <a:pt x="5595" y="4410"/>
                </a:lnTo>
                <a:lnTo>
                  <a:pt x="5544" y="4515"/>
                </a:lnTo>
                <a:lnTo>
                  <a:pt x="5484" y="4614"/>
                </a:lnTo>
                <a:lnTo>
                  <a:pt x="5416" y="4708"/>
                </a:lnTo>
                <a:lnTo>
                  <a:pt x="5340" y="4796"/>
                </a:lnTo>
                <a:lnTo>
                  <a:pt x="5257" y="4879"/>
                </a:lnTo>
                <a:lnTo>
                  <a:pt x="5167" y="4956"/>
                </a:lnTo>
                <a:lnTo>
                  <a:pt x="5069" y="5023"/>
                </a:lnTo>
                <a:lnTo>
                  <a:pt x="3625" y="5958"/>
                </a:lnTo>
                <a:lnTo>
                  <a:pt x="3522" y="6016"/>
                </a:lnTo>
                <a:lnTo>
                  <a:pt x="3417" y="6069"/>
                </a:lnTo>
                <a:lnTo>
                  <a:pt x="3308" y="6110"/>
                </a:lnTo>
                <a:lnTo>
                  <a:pt x="3198" y="6142"/>
                </a:lnTo>
                <a:lnTo>
                  <a:pt x="3085" y="6164"/>
                </a:lnTo>
                <a:lnTo>
                  <a:pt x="2971" y="6179"/>
                </a:lnTo>
                <a:lnTo>
                  <a:pt x="2856" y="6183"/>
                </a:lnTo>
                <a:lnTo>
                  <a:pt x="2742" y="6179"/>
                </a:lnTo>
                <a:lnTo>
                  <a:pt x="2629" y="6164"/>
                </a:lnTo>
                <a:lnTo>
                  <a:pt x="2517" y="6142"/>
                </a:lnTo>
                <a:lnTo>
                  <a:pt x="2406" y="6110"/>
                </a:lnTo>
                <a:lnTo>
                  <a:pt x="2297" y="6069"/>
                </a:lnTo>
                <a:lnTo>
                  <a:pt x="2192" y="6016"/>
                </a:lnTo>
                <a:lnTo>
                  <a:pt x="2089" y="5958"/>
                </a:lnTo>
                <a:lnTo>
                  <a:pt x="645" y="5023"/>
                </a:lnTo>
                <a:lnTo>
                  <a:pt x="548" y="4956"/>
                </a:lnTo>
                <a:lnTo>
                  <a:pt x="458" y="4879"/>
                </a:lnTo>
                <a:lnTo>
                  <a:pt x="375" y="4796"/>
                </a:lnTo>
                <a:lnTo>
                  <a:pt x="298" y="4708"/>
                </a:lnTo>
                <a:lnTo>
                  <a:pt x="231" y="4614"/>
                </a:lnTo>
                <a:lnTo>
                  <a:pt x="171" y="4515"/>
                </a:lnTo>
                <a:lnTo>
                  <a:pt x="120" y="4410"/>
                </a:lnTo>
                <a:lnTo>
                  <a:pt x="77" y="4303"/>
                </a:lnTo>
                <a:lnTo>
                  <a:pt x="43" y="4190"/>
                </a:lnTo>
                <a:lnTo>
                  <a:pt x="19" y="4076"/>
                </a:lnTo>
                <a:lnTo>
                  <a:pt x="4" y="3960"/>
                </a:lnTo>
                <a:lnTo>
                  <a:pt x="0" y="3839"/>
                </a:lnTo>
                <a:lnTo>
                  <a:pt x="0" y="2344"/>
                </a:lnTo>
                <a:lnTo>
                  <a:pt x="4" y="2224"/>
                </a:lnTo>
                <a:lnTo>
                  <a:pt x="19" y="2108"/>
                </a:lnTo>
                <a:lnTo>
                  <a:pt x="43" y="1993"/>
                </a:lnTo>
                <a:lnTo>
                  <a:pt x="77" y="1882"/>
                </a:lnTo>
                <a:lnTo>
                  <a:pt x="120" y="1774"/>
                </a:lnTo>
                <a:lnTo>
                  <a:pt x="171" y="1668"/>
                </a:lnTo>
                <a:lnTo>
                  <a:pt x="231" y="1569"/>
                </a:lnTo>
                <a:lnTo>
                  <a:pt x="298" y="1475"/>
                </a:lnTo>
                <a:lnTo>
                  <a:pt x="375" y="1387"/>
                </a:lnTo>
                <a:lnTo>
                  <a:pt x="458" y="1304"/>
                </a:lnTo>
                <a:lnTo>
                  <a:pt x="548" y="1228"/>
                </a:lnTo>
                <a:lnTo>
                  <a:pt x="645" y="1160"/>
                </a:lnTo>
                <a:lnTo>
                  <a:pt x="2089" y="227"/>
                </a:lnTo>
                <a:lnTo>
                  <a:pt x="2192" y="167"/>
                </a:lnTo>
                <a:lnTo>
                  <a:pt x="2297" y="117"/>
                </a:lnTo>
                <a:lnTo>
                  <a:pt x="2406" y="74"/>
                </a:lnTo>
                <a:lnTo>
                  <a:pt x="2517" y="42"/>
                </a:lnTo>
                <a:lnTo>
                  <a:pt x="2629" y="19"/>
                </a:lnTo>
                <a:lnTo>
                  <a:pt x="2742" y="6"/>
                </a:lnTo>
                <a:lnTo>
                  <a:pt x="285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Koo</a:t>
            </a: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5902162" y="3726918"/>
            <a:ext cx="614969" cy="665338"/>
          </a:xfrm>
          <a:custGeom>
            <a:avLst/>
            <a:gdLst>
              <a:gd name="T0" fmla="*/ 2971 w 5715"/>
              <a:gd name="T1" fmla="*/ 6 h 6183"/>
              <a:gd name="T2" fmla="*/ 3198 w 5715"/>
              <a:gd name="T3" fmla="*/ 42 h 6183"/>
              <a:gd name="T4" fmla="*/ 3417 w 5715"/>
              <a:gd name="T5" fmla="*/ 117 h 6183"/>
              <a:gd name="T6" fmla="*/ 3625 w 5715"/>
              <a:gd name="T7" fmla="*/ 227 h 6183"/>
              <a:gd name="T8" fmla="*/ 5167 w 5715"/>
              <a:gd name="T9" fmla="*/ 1228 h 6183"/>
              <a:gd name="T10" fmla="*/ 5340 w 5715"/>
              <a:gd name="T11" fmla="*/ 1387 h 6183"/>
              <a:gd name="T12" fmla="*/ 5484 w 5715"/>
              <a:gd name="T13" fmla="*/ 1569 h 6183"/>
              <a:gd name="T14" fmla="*/ 5595 w 5715"/>
              <a:gd name="T15" fmla="*/ 1774 h 6183"/>
              <a:gd name="T16" fmla="*/ 5671 w 5715"/>
              <a:gd name="T17" fmla="*/ 1993 h 6183"/>
              <a:gd name="T18" fmla="*/ 5711 w 5715"/>
              <a:gd name="T19" fmla="*/ 2224 h 6183"/>
              <a:gd name="T20" fmla="*/ 5715 w 5715"/>
              <a:gd name="T21" fmla="*/ 3839 h 6183"/>
              <a:gd name="T22" fmla="*/ 5696 w 5715"/>
              <a:gd name="T23" fmla="*/ 4076 h 6183"/>
              <a:gd name="T24" fmla="*/ 5638 w 5715"/>
              <a:gd name="T25" fmla="*/ 4303 h 6183"/>
              <a:gd name="T26" fmla="*/ 5544 w 5715"/>
              <a:gd name="T27" fmla="*/ 4515 h 6183"/>
              <a:gd name="T28" fmla="*/ 5416 w 5715"/>
              <a:gd name="T29" fmla="*/ 4708 h 6183"/>
              <a:gd name="T30" fmla="*/ 5257 w 5715"/>
              <a:gd name="T31" fmla="*/ 4879 h 6183"/>
              <a:gd name="T32" fmla="*/ 5069 w 5715"/>
              <a:gd name="T33" fmla="*/ 5023 h 6183"/>
              <a:gd name="T34" fmla="*/ 3522 w 5715"/>
              <a:gd name="T35" fmla="*/ 6016 h 6183"/>
              <a:gd name="T36" fmla="*/ 3308 w 5715"/>
              <a:gd name="T37" fmla="*/ 6110 h 6183"/>
              <a:gd name="T38" fmla="*/ 3085 w 5715"/>
              <a:gd name="T39" fmla="*/ 6164 h 6183"/>
              <a:gd name="T40" fmla="*/ 2856 w 5715"/>
              <a:gd name="T41" fmla="*/ 6183 h 6183"/>
              <a:gd name="T42" fmla="*/ 2629 w 5715"/>
              <a:gd name="T43" fmla="*/ 6164 h 6183"/>
              <a:gd name="T44" fmla="*/ 2406 w 5715"/>
              <a:gd name="T45" fmla="*/ 6110 h 6183"/>
              <a:gd name="T46" fmla="*/ 2192 w 5715"/>
              <a:gd name="T47" fmla="*/ 6016 h 6183"/>
              <a:gd name="T48" fmla="*/ 645 w 5715"/>
              <a:gd name="T49" fmla="*/ 5023 h 6183"/>
              <a:gd name="T50" fmla="*/ 458 w 5715"/>
              <a:gd name="T51" fmla="*/ 4879 h 6183"/>
              <a:gd name="T52" fmla="*/ 298 w 5715"/>
              <a:gd name="T53" fmla="*/ 4708 h 6183"/>
              <a:gd name="T54" fmla="*/ 171 w 5715"/>
              <a:gd name="T55" fmla="*/ 4515 h 6183"/>
              <a:gd name="T56" fmla="*/ 77 w 5715"/>
              <a:gd name="T57" fmla="*/ 4303 h 6183"/>
              <a:gd name="T58" fmla="*/ 19 w 5715"/>
              <a:gd name="T59" fmla="*/ 4076 h 6183"/>
              <a:gd name="T60" fmla="*/ 0 w 5715"/>
              <a:gd name="T61" fmla="*/ 3839 h 6183"/>
              <a:gd name="T62" fmla="*/ 4 w 5715"/>
              <a:gd name="T63" fmla="*/ 2224 h 6183"/>
              <a:gd name="T64" fmla="*/ 43 w 5715"/>
              <a:gd name="T65" fmla="*/ 1993 h 6183"/>
              <a:gd name="T66" fmla="*/ 120 w 5715"/>
              <a:gd name="T67" fmla="*/ 1774 h 6183"/>
              <a:gd name="T68" fmla="*/ 231 w 5715"/>
              <a:gd name="T69" fmla="*/ 1569 h 6183"/>
              <a:gd name="T70" fmla="*/ 375 w 5715"/>
              <a:gd name="T71" fmla="*/ 1387 h 6183"/>
              <a:gd name="T72" fmla="*/ 548 w 5715"/>
              <a:gd name="T73" fmla="*/ 1228 h 6183"/>
              <a:gd name="T74" fmla="*/ 2089 w 5715"/>
              <a:gd name="T75" fmla="*/ 227 h 6183"/>
              <a:gd name="T76" fmla="*/ 2297 w 5715"/>
              <a:gd name="T77" fmla="*/ 117 h 6183"/>
              <a:gd name="T78" fmla="*/ 2517 w 5715"/>
              <a:gd name="T79" fmla="*/ 42 h 6183"/>
              <a:gd name="T80" fmla="*/ 2742 w 5715"/>
              <a:gd name="T81" fmla="*/ 6 h 6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15" h="6183">
                <a:moveTo>
                  <a:pt x="2856" y="0"/>
                </a:moveTo>
                <a:lnTo>
                  <a:pt x="2971" y="6"/>
                </a:lnTo>
                <a:lnTo>
                  <a:pt x="3085" y="19"/>
                </a:lnTo>
                <a:lnTo>
                  <a:pt x="3198" y="42"/>
                </a:lnTo>
                <a:lnTo>
                  <a:pt x="3308" y="74"/>
                </a:lnTo>
                <a:lnTo>
                  <a:pt x="3417" y="117"/>
                </a:lnTo>
                <a:lnTo>
                  <a:pt x="3522" y="167"/>
                </a:lnTo>
                <a:lnTo>
                  <a:pt x="3625" y="227"/>
                </a:lnTo>
                <a:lnTo>
                  <a:pt x="5069" y="1160"/>
                </a:lnTo>
                <a:lnTo>
                  <a:pt x="5167" y="1228"/>
                </a:lnTo>
                <a:lnTo>
                  <a:pt x="5257" y="1304"/>
                </a:lnTo>
                <a:lnTo>
                  <a:pt x="5340" y="1387"/>
                </a:lnTo>
                <a:lnTo>
                  <a:pt x="5416" y="1475"/>
                </a:lnTo>
                <a:lnTo>
                  <a:pt x="5484" y="1569"/>
                </a:lnTo>
                <a:lnTo>
                  <a:pt x="5544" y="1668"/>
                </a:lnTo>
                <a:lnTo>
                  <a:pt x="5595" y="1774"/>
                </a:lnTo>
                <a:lnTo>
                  <a:pt x="5638" y="1882"/>
                </a:lnTo>
                <a:lnTo>
                  <a:pt x="5671" y="1993"/>
                </a:lnTo>
                <a:lnTo>
                  <a:pt x="5696" y="2108"/>
                </a:lnTo>
                <a:lnTo>
                  <a:pt x="5711" y="2224"/>
                </a:lnTo>
                <a:lnTo>
                  <a:pt x="5715" y="2344"/>
                </a:lnTo>
                <a:lnTo>
                  <a:pt x="5715" y="3839"/>
                </a:lnTo>
                <a:lnTo>
                  <a:pt x="5711" y="3960"/>
                </a:lnTo>
                <a:lnTo>
                  <a:pt x="5696" y="4076"/>
                </a:lnTo>
                <a:lnTo>
                  <a:pt x="5671" y="4190"/>
                </a:lnTo>
                <a:lnTo>
                  <a:pt x="5638" y="4303"/>
                </a:lnTo>
                <a:lnTo>
                  <a:pt x="5595" y="4410"/>
                </a:lnTo>
                <a:lnTo>
                  <a:pt x="5544" y="4515"/>
                </a:lnTo>
                <a:lnTo>
                  <a:pt x="5484" y="4614"/>
                </a:lnTo>
                <a:lnTo>
                  <a:pt x="5416" y="4708"/>
                </a:lnTo>
                <a:lnTo>
                  <a:pt x="5340" y="4796"/>
                </a:lnTo>
                <a:lnTo>
                  <a:pt x="5257" y="4879"/>
                </a:lnTo>
                <a:lnTo>
                  <a:pt x="5167" y="4956"/>
                </a:lnTo>
                <a:lnTo>
                  <a:pt x="5069" y="5023"/>
                </a:lnTo>
                <a:lnTo>
                  <a:pt x="3625" y="5958"/>
                </a:lnTo>
                <a:lnTo>
                  <a:pt x="3522" y="6016"/>
                </a:lnTo>
                <a:lnTo>
                  <a:pt x="3417" y="6069"/>
                </a:lnTo>
                <a:lnTo>
                  <a:pt x="3308" y="6110"/>
                </a:lnTo>
                <a:lnTo>
                  <a:pt x="3198" y="6142"/>
                </a:lnTo>
                <a:lnTo>
                  <a:pt x="3085" y="6164"/>
                </a:lnTo>
                <a:lnTo>
                  <a:pt x="2971" y="6179"/>
                </a:lnTo>
                <a:lnTo>
                  <a:pt x="2856" y="6183"/>
                </a:lnTo>
                <a:lnTo>
                  <a:pt x="2742" y="6179"/>
                </a:lnTo>
                <a:lnTo>
                  <a:pt x="2629" y="6164"/>
                </a:lnTo>
                <a:lnTo>
                  <a:pt x="2517" y="6142"/>
                </a:lnTo>
                <a:lnTo>
                  <a:pt x="2406" y="6110"/>
                </a:lnTo>
                <a:lnTo>
                  <a:pt x="2297" y="6069"/>
                </a:lnTo>
                <a:lnTo>
                  <a:pt x="2192" y="6016"/>
                </a:lnTo>
                <a:lnTo>
                  <a:pt x="2089" y="5958"/>
                </a:lnTo>
                <a:lnTo>
                  <a:pt x="645" y="5023"/>
                </a:lnTo>
                <a:lnTo>
                  <a:pt x="548" y="4956"/>
                </a:lnTo>
                <a:lnTo>
                  <a:pt x="458" y="4879"/>
                </a:lnTo>
                <a:lnTo>
                  <a:pt x="375" y="4796"/>
                </a:lnTo>
                <a:lnTo>
                  <a:pt x="298" y="4708"/>
                </a:lnTo>
                <a:lnTo>
                  <a:pt x="231" y="4614"/>
                </a:lnTo>
                <a:lnTo>
                  <a:pt x="171" y="4515"/>
                </a:lnTo>
                <a:lnTo>
                  <a:pt x="120" y="4410"/>
                </a:lnTo>
                <a:lnTo>
                  <a:pt x="77" y="4303"/>
                </a:lnTo>
                <a:lnTo>
                  <a:pt x="43" y="4190"/>
                </a:lnTo>
                <a:lnTo>
                  <a:pt x="19" y="4076"/>
                </a:lnTo>
                <a:lnTo>
                  <a:pt x="4" y="3960"/>
                </a:lnTo>
                <a:lnTo>
                  <a:pt x="0" y="3839"/>
                </a:lnTo>
                <a:lnTo>
                  <a:pt x="0" y="2344"/>
                </a:lnTo>
                <a:lnTo>
                  <a:pt x="4" y="2224"/>
                </a:lnTo>
                <a:lnTo>
                  <a:pt x="19" y="2108"/>
                </a:lnTo>
                <a:lnTo>
                  <a:pt x="43" y="1993"/>
                </a:lnTo>
                <a:lnTo>
                  <a:pt x="77" y="1882"/>
                </a:lnTo>
                <a:lnTo>
                  <a:pt x="120" y="1774"/>
                </a:lnTo>
                <a:lnTo>
                  <a:pt x="171" y="1668"/>
                </a:lnTo>
                <a:lnTo>
                  <a:pt x="231" y="1569"/>
                </a:lnTo>
                <a:lnTo>
                  <a:pt x="298" y="1475"/>
                </a:lnTo>
                <a:lnTo>
                  <a:pt x="375" y="1387"/>
                </a:lnTo>
                <a:lnTo>
                  <a:pt x="458" y="1304"/>
                </a:lnTo>
                <a:lnTo>
                  <a:pt x="548" y="1228"/>
                </a:lnTo>
                <a:lnTo>
                  <a:pt x="645" y="1160"/>
                </a:lnTo>
                <a:lnTo>
                  <a:pt x="2089" y="227"/>
                </a:lnTo>
                <a:lnTo>
                  <a:pt x="2192" y="167"/>
                </a:lnTo>
                <a:lnTo>
                  <a:pt x="2297" y="117"/>
                </a:lnTo>
                <a:lnTo>
                  <a:pt x="2406" y="74"/>
                </a:lnTo>
                <a:lnTo>
                  <a:pt x="2517" y="42"/>
                </a:lnTo>
                <a:lnTo>
                  <a:pt x="2629" y="19"/>
                </a:lnTo>
                <a:lnTo>
                  <a:pt x="2742" y="6"/>
                </a:lnTo>
                <a:lnTo>
                  <a:pt x="285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Jin</a:t>
            </a: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2648647" y="2792003"/>
            <a:ext cx="614969" cy="665338"/>
          </a:xfrm>
          <a:custGeom>
            <a:avLst/>
            <a:gdLst>
              <a:gd name="T0" fmla="*/ 2971 w 5715"/>
              <a:gd name="T1" fmla="*/ 6 h 6183"/>
              <a:gd name="T2" fmla="*/ 3198 w 5715"/>
              <a:gd name="T3" fmla="*/ 42 h 6183"/>
              <a:gd name="T4" fmla="*/ 3417 w 5715"/>
              <a:gd name="T5" fmla="*/ 117 h 6183"/>
              <a:gd name="T6" fmla="*/ 3625 w 5715"/>
              <a:gd name="T7" fmla="*/ 227 h 6183"/>
              <a:gd name="T8" fmla="*/ 5167 w 5715"/>
              <a:gd name="T9" fmla="*/ 1228 h 6183"/>
              <a:gd name="T10" fmla="*/ 5340 w 5715"/>
              <a:gd name="T11" fmla="*/ 1387 h 6183"/>
              <a:gd name="T12" fmla="*/ 5484 w 5715"/>
              <a:gd name="T13" fmla="*/ 1569 h 6183"/>
              <a:gd name="T14" fmla="*/ 5595 w 5715"/>
              <a:gd name="T15" fmla="*/ 1774 h 6183"/>
              <a:gd name="T16" fmla="*/ 5671 w 5715"/>
              <a:gd name="T17" fmla="*/ 1993 h 6183"/>
              <a:gd name="T18" fmla="*/ 5711 w 5715"/>
              <a:gd name="T19" fmla="*/ 2224 h 6183"/>
              <a:gd name="T20" fmla="*/ 5715 w 5715"/>
              <a:gd name="T21" fmla="*/ 3839 h 6183"/>
              <a:gd name="T22" fmla="*/ 5696 w 5715"/>
              <a:gd name="T23" fmla="*/ 4076 h 6183"/>
              <a:gd name="T24" fmla="*/ 5638 w 5715"/>
              <a:gd name="T25" fmla="*/ 4303 h 6183"/>
              <a:gd name="T26" fmla="*/ 5544 w 5715"/>
              <a:gd name="T27" fmla="*/ 4515 h 6183"/>
              <a:gd name="T28" fmla="*/ 5416 w 5715"/>
              <a:gd name="T29" fmla="*/ 4708 h 6183"/>
              <a:gd name="T30" fmla="*/ 5257 w 5715"/>
              <a:gd name="T31" fmla="*/ 4879 h 6183"/>
              <a:gd name="T32" fmla="*/ 5069 w 5715"/>
              <a:gd name="T33" fmla="*/ 5023 h 6183"/>
              <a:gd name="T34" fmla="*/ 3522 w 5715"/>
              <a:gd name="T35" fmla="*/ 6016 h 6183"/>
              <a:gd name="T36" fmla="*/ 3308 w 5715"/>
              <a:gd name="T37" fmla="*/ 6110 h 6183"/>
              <a:gd name="T38" fmla="*/ 3085 w 5715"/>
              <a:gd name="T39" fmla="*/ 6164 h 6183"/>
              <a:gd name="T40" fmla="*/ 2856 w 5715"/>
              <a:gd name="T41" fmla="*/ 6183 h 6183"/>
              <a:gd name="T42" fmla="*/ 2629 w 5715"/>
              <a:gd name="T43" fmla="*/ 6164 h 6183"/>
              <a:gd name="T44" fmla="*/ 2406 w 5715"/>
              <a:gd name="T45" fmla="*/ 6110 h 6183"/>
              <a:gd name="T46" fmla="*/ 2192 w 5715"/>
              <a:gd name="T47" fmla="*/ 6016 h 6183"/>
              <a:gd name="T48" fmla="*/ 645 w 5715"/>
              <a:gd name="T49" fmla="*/ 5023 h 6183"/>
              <a:gd name="T50" fmla="*/ 458 w 5715"/>
              <a:gd name="T51" fmla="*/ 4879 h 6183"/>
              <a:gd name="T52" fmla="*/ 298 w 5715"/>
              <a:gd name="T53" fmla="*/ 4708 h 6183"/>
              <a:gd name="T54" fmla="*/ 171 w 5715"/>
              <a:gd name="T55" fmla="*/ 4515 h 6183"/>
              <a:gd name="T56" fmla="*/ 77 w 5715"/>
              <a:gd name="T57" fmla="*/ 4303 h 6183"/>
              <a:gd name="T58" fmla="*/ 19 w 5715"/>
              <a:gd name="T59" fmla="*/ 4076 h 6183"/>
              <a:gd name="T60" fmla="*/ 0 w 5715"/>
              <a:gd name="T61" fmla="*/ 3839 h 6183"/>
              <a:gd name="T62" fmla="*/ 4 w 5715"/>
              <a:gd name="T63" fmla="*/ 2224 h 6183"/>
              <a:gd name="T64" fmla="*/ 43 w 5715"/>
              <a:gd name="T65" fmla="*/ 1993 h 6183"/>
              <a:gd name="T66" fmla="*/ 120 w 5715"/>
              <a:gd name="T67" fmla="*/ 1774 h 6183"/>
              <a:gd name="T68" fmla="*/ 231 w 5715"/>
              <a:gd name="T69" fmla="*/ 1569 h 6183"/>
              <a:gd name="T70" fmla="*/ 375 w 5715"/>
              <a:gd name="T71" fmla="*/ 1387 h 6183"/>
              <a:gd name="T72" fmla="*/ 548 w 5715"/>
              <a:gd name="T73" fmla="*/ 1228 h 6183"/>
              <a:gd name="T74" fmla="*/ 2089 w 5715"/>
              <a:gd name="T75" fmla="*/ 227 h 6183"/>
              <a:gd name="T76" fmla="*/ 2297 w 5715"/>
              <a:gd name="T77" fmla="*/ 117 h 6183"/>
              <a:gd name="T78" fmla="*/ 2517 w 5715"/>
              <a:gd name="T79" fmla="*/ 42 h 6183"/>
              <a:gd name="T80" fmla="*/ 2742 w 5715"/>
              <a:gd name="T81" fmla="*/ 6 h 6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15" h="6183">
                <a:moveTo>
                  <a:pt x="2856" y="0"/>
                </a:moveTo>
                <a:lnTo>
                  <a:pt x="2971" y="6"/>
                </a:lnTo>
                <a:lnTo>
                  <a:pt x="3085" y="19"/>
                </a:lnTo>
                <a:lnTo>
                  <a:pt x="3198" y="42"/>
                </a:lnTo>
                <a:lnTo>
                  <a:pt x="3308" y="74"/>
                </a:lnTo>
                <a:lnTo>
                  <a:pt x="3417" y="117"/>
                </a:lnTo>
                <a:lnTo>
                  <a:pt x="3522" y="167"/>
                </a:lnTo>
                <a:lnTo>
                  <a:pt x="3625" y="227"/>
                </a:lnTo>
                <a:lnTo>
                  <a:pt x="5069" y="1160"/>
                </a:lnTo>
                <a:lnTo>
                  <a:pt x="5167" y="1228"/>
                </a:lnTo>
                <a:lnTo>
                  <a:pt x="5257" y="1304"/>
                </a:lnTo>
                <a:lnTo>
                  <a:pt x="5340" y="1387"/>
                </a:lnTo>
                <a:lnTo>
                  <a:pt x="5416" y="1475"/>
                </a:lnTo>
                <a:lnTo>
                  <a:pt x="5484" y="1569"/>
                </a:lnTo>
                <a:lnTo>
                  <a:pt x="5544" y="1668"/>
                </a:lnTo>
                <a:lnTo>
                  <a:pt x="5595" y="1774"/>
                </a:lnTo>
                <a:lnTo>
                  <a:pt x="5638" y="1882"/>
                </a:lnTo>
                <a:lnTo>
                  <a:pt x="5671" y="1993"/>
                </a:lnTo>
                <a:lnTo>
                  <a:pt x="5696" y="2108"/>
                </a:lnTo>
                <a:lnTo>
                  <a:pt x="5711" y="2224"/>
                </a:lnTo>
                <a:lnTo>
                  <a:pt x="5715" y="2344"/>
                </a:lnTo>
                <a:lnTo>
                  <a:pt x="5715" y="3839"/>
                </a:lnTo>
                <a:lnTo>
                  <a:pt x="5711" y="3960"/>
                </a:lnTo>
                <a:lnTo>
                  <a:pt x="5696" y="4076"/>
                </a:lnTo>
                <a:lnTo>
                  <a:pt x="5671" y="4190"/>
                </a:lnTo>
                <a:lnTo>
                  <a:pt x="5638" y="4303"/>
                </a:lnTo>
                <a:lnTo>
                  <a:pt x="5595" y="4410"/>
                </a:lnTo>
                <a:lnTo>
                  <a:pt x="5544" y="4515"/>
                </a:lnTo>
                <a:lnTo>
                  <a:pt x="5484" y="4614"/>
                </a:lnTo>
                <a:lnTo>
                  <a:pt x="5416" y="4708"/>
                </a:lnTo>
                <a:lnTo>
                  <a:pt x="5340" y="4796"/>
                </a:lnTo>
                <a:lnTo>
                  <a:pt x="5257" y="4879"/>
                </a:lnTo>
                <a:lnTo>
                  <a:pt x="5167" y="4956"/>
                </a:lnTo>
                <a:lnTo>
                  <a:pt x="5069" y="5023"/>
                </a:lnTo>
                <a:lnTo>
                  <a:pt x="3625" y="5958"/>
                </a:lnTo>
                <a:lnTo>
                  <a:pt x="3522" y="6016"/>
                </a:lnTo>
                <a:lnTo>
                  <a:pt x="3417" y="6069"/>
                </a:lnTo>
                <a:lnTo>
                  <a:pt x="3308" y="6110"/>
                </a:lnTo>
                <a:lnTo>
                  <a:pt x="3198" y="6142"/>
                </a:lnTo>
                <a:lnTo>
                  <a:pt x="3085" y="6164"/>
                </a:lnTo>
                <a:lnTo>
                  <a:pt x="2971" y="6179"/>
                </a:lnTo>
                <a:lnTo>
                  <a:pt x="2856" y="6183"/>
                </a:lnTo>
                <a:lnTo>
                  <a:pt x="2742" y="6179"/>
                </a:lnTo>
                <a:lnTo>
                  <a:pt x="2629" y="6164"/>
                </a:lnTo>
                <a:lnTo>
                  <a:pt x="2517" y="6142"/>
                </a:lnTo>
                <a:lnTo>
                  <a:pt x="2406" y="6110"/>
                </a:lnTo>
                <a:lnTo>
                  <a:pt x="2297" y="6069"/>
                </a:lnTo>
                <a:lnTo>
                  <a:pt x="2192" y="6016"/>
                </a:lnTo>
                <a:lnTo>
                  <a:pt x="2089" y="5958"/>
                </a:lnTo>
                <a:lnTo>
                  <a:pt x="645" y="5023"/>
                </a:lnTo>
                <a:lnTo>
                  <a:pt x="548" y="4956"/>
                </a:lnTo>
                <a:lnTo>
                  <a:pt x="458" y="4879"/>
                </a:lnTo>
                <a:lnTo>
                  <a:pt x="375" y="4796"/>
                </a:lnTo>
                <a:lnTo>
                  <a:pt x="298" y="4708"/>
                </a:lnTo>
                <a:lnTo>
                  <a:pt x="231" y="4614"/>
                </a:lnTo>
                <a:lnTo>
                  <a:pt x="171" y="4515"/>
                </a:lnTo>
                <a:lnTo>
                  <a:pt x="120" y="4410"/>
                </a:lnTo>
                <a:lnTo>
                  <a:pt x="77" y="4303"/>
                </a:lnTo>
                <a:lnTo>
                  <a:pt x="43" y="4190"/>
                </a:lnTo>
                <a:lnTo>
                  <a:pt x="19" y="4076"/>
                </a:lnTo>
                <a:lnTo>
                  <a:pt x="4" y="3960"/>
                </a:lnTo>
                <a:lnTo>
                  <a:pt x="0" y="3839"/>
                </a:lnTo>
                <a:lnTo>
                  <a:pt x="0" y="2344"/>
                </a:lnTo>
                <a:lnTo>
                  <a:pt x="4" y="2224"/>
                </a:lnTo>
                <a:lnTo>
                  <a:pt x="19" y="2108"/>
                </a:lnTo>
                <a:lnTo>
                  <a:pt x="43" y="1993"/>
                </a:lnTo>
                <a:lnTo>
                  <a:pt x="77" y="1882"/>
                </a:lnTo>
                <a:lnTo>
                  <a:pt x="120" y="1774"/>
                </a:lnTo>
                <a:lnTo>
                  <a:pt x="171" y="1668"/>
                </a:lnTo>
                <a:lnTo>
                  <a:pt x="231" y="1569"/>
                </a:lnTo>
                <a:lnTo>
                  <a:pt x="298" y="1475"/>
                </a:lnTo>
                <a:lnTo>
                  <a:pt x="375" y="1387"/>
                </a:lnTo>
                <a:lnTo>
                  <a:pt x="458" y="1304"/>
                </a:lnTo>
                <a:lnTo>
                  <a:pt x="548" y="1228"/>
                </a:lnTo>
                <a:lnTo>
                  <a:pt x="645" y="1160"/>
                </a:lnTo>
                <a:lnTo>
                  <a:pt x="2089" y="227"/>
                </a:lnTo>
                <a:lnTo>
                  <a:pt x="2192" y="167"/>
                </a:lnTo>
                <a:lnTo>
                  <a:pt x="2297" y="117"/>
                </a:lnTo>
                <a:lnTo>
                  <a:pt x="2406" y="74"/>
                </a:lnTo>
                <a:lnTo>
                  <a:pt x="2517" y="42"/>
                </a:lnTo>
                <a:lnTo>
                  <a:pt x="2629" y="19"/>
                </a:lnTo>
                <a:lnTo>
                  <a:pt x="2742" y="6"/>
                </a:lnTo>
                <a:lnTo>
                  <a:pt x="2856" y="0"/>
                </a:lnTo>
                <a:close/>
              </a:path>
            </a:pathLst>
          </a:custGeom>
          <a:gradFill>
            <a:gsLst>
              <a:gs pos="0">
                <a:srgbClr val="0DD398"/>
              </a:gs>
              <a:gs pos="100000">
                <a:srgbClr val="13D8E9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KIM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1" name="Freeform 6"/>
          <p:cNvSpPr>
            <a:spLocks/>
          </p:cNvSpPr>
          <p:nvPr/>
        </p:nvSpPr>
        <p:spPr bwMode="auto">
          <a:xfrm>
            <a:off x="5364253" y="2792003"/>
            <a:ext cx="614969" cy="665338"/>
          </a:xfrm>
          <a:custGeom>
            <a:avLst/>
            <a:gdLst>
              <a:gd name="T0" fmla="*/ 2971 w 5715"/>
              <a:gd name="T1" fmla="*/ 6 h 6183"/>
              <a:gd name="T2" fmla="*/ 3198 w 5715"/>
              <a:gd name="T3" fmla="*/ 42 h 6183"/>
              <a:gd name="T4" fmla="*/ 3417 w 5715"/>
              <a:gd name="T5" fmla="*/ 117 h 6183"/>
              <a:gd name="T6" fmla="*/ 3625 w 5715"/>
              <a:gd name="T7" fmla="*/ 227 h 6183"/>
              <a:gd name="T8" fmla="*/ 5167 w 5715"/>
              <a:gd name="T9" fmla="*/ 1228 h 6183"/>
              <a:gd name="T10" fmla="*/ 5340 w 5715"/>
              <a:gd name="T11" fmla="*/ 1387 h 6183"/>
              <a:gd name="T12" fmla="*/ 5484 w 5715"/>
              <a:gd name="T13" fmla="*/ 1569 h 6183"/>
              <a:gd name="T14" fmla="*/ 5595 w 5715"/>
              <a:gd name="T15" fmla="*/ 1774 h 6183"/>
              <a:gd name="T16" fmla="*/ 5671 w 5715"/>
              <a:gd name="T17" fmla="*/ 1993 h 6183"/>
              <a:gd name="T18" fmla="*/ 5711 w 5715"/>
              <a:gd name="T19" fmla="*/ 2224 h 6183"/>
              <a:gd name="T20" fmla="*/ 5715 w 5715"/>
              <a:gd name="T21" fmla="*/ 3839 h 6183"/>
              <a:gd name="T22" fmla="*/ 5696 w 5715"/>
              <a:gd name="T23" fmla="*/ 4076 h 6183"/>
              <a:gd name="T24" fmla="*/ 5638 w 5715"/>
              <a:gd name="T25" fmla="*/ 4303 h 6183"/>
              <a:gd name="T26" fmla="*/ 5544 w 5715"/>
              <a:gd name="T27" fmla="*/ 4515 h 6183"/>
              <a:gd name="T28" fmla="*/ 5416 w 5715"/>
              <a:gd name="T29" fmla="*/ 4708 h 6183"/>
              <a:gd name="T30" fmla="*/ 5257 w 5715"/>
              <a:gd name="T31" fmla="*/ 4879 h 6183"/>
              <a:gd name="T32" fmla="*/ 5069 w 5715"/>
              <a:gd name="T33" fmla="*/ 5023 h 6183"/>
              <a:gd name="T34" fmla="*/ 3522 w 5715"/>
              <a:gd name="T35" fmla="*/ 6016 h 6183"/>
              <a:gd name="T36" fmla="*/ 3308 w 5715"/>
              <a:gd name="T37" fmla="*/ 6110 h 6183"/>
              <a:gd name="T38" fmla="*/ 3085 w 5715"/>
              <a:gd name="T39" fmla="*/ 6164 h 6183"/>
              <a:gd name="T40" fmla="*/ 2856 w 5715"/>
              <a:gd name="T41" fmla="*/ 6183 h 6183"/>
              <a:gd name="T42" fmla="*/ 2629 w 5715"/>
              <a:gd name="T43" fmla="*/ 6164 h 6183"/>
              <a:gd name="T44" fmla="*/ 2406 w 5715"/>
              <a:gd name="T45" fmla="*/ 6110 h 6183"/>
              <a:gd name="T46" fmla="*/ 2192 w 5715"/>
              <a:gd name="T47" fmla="*/ 6016 h 6183"/>
              <a:gd name="T48" fmla="*/ 645 w 5715"/>
              <a:gd name="T49" fmla="*/ 5023 h 6183"/>
              <a:gd name="T50" fmla="*/ 458 w 5715"/>
              <a:gd name="T51" fmla="*/ 4879 h 6183"/>
              <a:gd name="T52" fmla="*/ 298 w 5715"/>
              <a:gd name="T53" fmla="*/ 4708 h 6183"/>
              <a:gd name="T54" fmla="*/ 171 w 5715"/>
              <a:gd name="T55" fmla="*/ 4515 h 6183"/>
              <a:gd name="T56" fmla="*/ 77 w 5715"/>
              <a:gd name="T57" fmla="*/ 4303 h 6183"/>
              <a:gd name="T58" fmla="*/ 19 w 5715"/>
              <a:gd name="T59" fmla="*/ 4076 h 6183"/>
              <a:gd name="T60" fmla="*/ 0 w 5715"/>
              <a:gd name="T61" fmla="*/ 3839 h 6183"/>
              <a:gd name="T62" fmla="*/ 4 w 5715"/>
              <a:gd name="T63" fmla="*/ 2224 h 6183"/>
              <a:gd name="T64" fmla="*/ 43 w 5715"/>
              <a:gd name="T65" fmla="*/ 1993 h 6183"/>
              <a:gd name="T66" fmla="*/ 120 w 5715"/>
              <a:gd name="T67" fmla="*/ 1774 h 6183"/>
              <a:gd name="T68" fmla="*/ 231 w 5715"/>
              <a:gd name="T69" fmla="*/ 1569 h 6183"/>
              <a:gd name="T70" fmla="*/ 375 w 5715"/>
              <a:gd name="T71" fmla="*/ 1387 h 6183"/>
              <a:gd name="T72" fmla="*/ 548 w 5715"/>
              <a:gd name="T73" fmla="*/ 1228 h 6183"/>
              <a:gd name="T74" fmla="*/ 2089 w 5715"/>
              <a:gd name="T75" fmla="*/ 227 h 6183"/>
              <a:gd name="T76" fmla="*/ 2297 w 5715"/>
              <a:gd name="T77" fmla="*/ 117 h 6183"/>
              <a:gd name="T78" fmla="*/ 2517 w 5715"/>
              <a:gd name="T79" fmla="*/ 42 h 6183"/>
              <a:gd name="T80" fmla="*/ 2742 w 5715"/>
              <a:gd name="T81" fmla="*/ 6 h 6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15" h="6183">
                <a:moveTo>
                  <a:pt x="2856" y="0"/>
                </a:moveTo>
                <a:lnTo>
                  <a:pt x="2971" y="6"/>
                </a:lnTo>
                <a:lnTo>
                  <a:pt x="3085" y="19"/>
                </a:lnTo>
                <a:lnTo>
                  <a:pt x="3198" y="42"/>
                </a:lnTo>
                <a:lnTo>
                  <a:pt x="3308" y="74"/>
                </a:lnTo>
                <a:lnTo>
                  <a:pt x="3417" y="117"/>
                </a:lnTo>
                <a:lnTo>
                  <a:pt x="3522" y="167"/>
                </a:lnTo>
                <a:lnTo>
                  <a:pt x="3625" y="227"/>
                </a:lnTo>
                <a:lnTo>
                  <a:pt x="5069" y="1160"/>
                </a:lnTo>
                <a:lnTo>
                  <a:pt x="5167" y="1228"/>
                </a:lnTo>
                <a:lnTo>
                  <a:pt x="5257" y="1304"/>
                </a:lnTo>
                <a:lnTo>
                  <a:pt x="5340" y="1387"/>
                </a:lnTo>
                <a:lnTo>
                  <a:pt x="5416" y="1475"/>
                </a:lnTo>
                <a:lnTo>
                  <a:pt x="5484" y="1569"/>
                </a:lnTo>
                <a:lnTo>
                  <a:pt x="5544" y="1668"/>
                </a:lnTo>
                <a:lnTo>
                  <a:pt x="5595" y="1774"/>
                </a:lnTo>
                <a:lnTo>
                  <a:pt x="5638" y="1882"/>
                </a:lnTo>
                <a:lnTo>
                  <a:pt x="5671" y="1993"/>
                </a:lnTo>
                <a:lnTo>
                  <a:pt x="5696" y="2108"/>
                </a:lnTo>
                <a:lnTo>
                  <a:pt x="5711" y="2224"/>
                </a:lnTo>
                <a:lnTo>
                  <a:pt x="5715" y="2344"/>
                </a:lnTo>
                <a:lnTo>
                  <a:pt x="5715" y="3839"/>
                </a:lnTo>
                <a:lnTo>
                  <a:pt x="5711" y="3960"/>
                </a:lnTo>
                <a:lnTo>
                  <a:pt x="5696" y="4076"/>
                </a:lnTo>
                <a:lnTo>
                  <a:pt x="5671" y="4190"/>
                </a:lnTo>
                <a:lnTo>
                  <a:pt x="5638" y="4303"/>
                </a:lnTo>
                <a:lnTo>
                  <a:pt x="5595" y="4410"/>
                </a:lnTo>
                <a:lnTo>
                  <a:pt x="5544" y="4515"/>
                </a:lnTo>
                <a:lnTo>
                  <a:pt x="5484" y="4614"/>
                </a:lnTo>
                <a:lnTo>
                  <a:pt x="5416" y="4708"/>
                </a:lnTo>
                <a:lnTo>
                  <a:pt x="5340" y="4796"/>
                </a:lnTo>
                <a:lnTo>
                  <a:pt x="5257" y="4879"/>
                </a:lnTo>
                <a:lnTo>
                  <a:pt x="5167" y="4956"/>
                </a:lnTo>
                <a:lnTo>
                  <a:pt x="5069" y="5023"/>
                </a:lnTo>
                <a:lnTo>
                  <a:pt x="3625" y="5958"/>
                </a:lnTo>
                <a:lnTo>
                  <a:pt x="3522" y="6016"/>
                </a:lnTo>
                <a:lnTo>
                  <a:pt x="3417" y="6069"/>
                </a:lnTo>
                <a:lnTo>
                  <a:pt x="3308" y="6110"/>
                </a:lnTo>
                <a:lnTo>
                  <a:pt x="3198" y="6142"/>
                </a:lnTo>
                <a:lnTo>
                  <a:pt x="3085" y="6164"/>
                </a:lnTo>
                <a:lnTo>
                  <a:pt x="2971" y="6179"/>
                </a:lnTo>
                <a:lnTo>
                  <a:pt x="2856" y="6183"/>
                </a:lnTo>
                <a:lnTo>
                  <a:pt x="2742" y="6179"/>
                </a:lnTo>
                <a:lnTo>
                  <a:pt x="2629" y="6164"/>
                </a:lnTo>
                <a:lnTo>
                  <a:pt x="2517" y="6142"/>
                </a:lnTo>
                <a:lnTo>
                  <a:pt x="2406" y="6110"/>
                </a:lnTo>
                <a:lnTo>
                  <a:pt x="2297" y="6069"/>
                </a:lnTo>
                <a:lnTo>
                  <a:pt x="2192" y="6016"/>
                </a:lnTo>
                <a:lnTo>
                  <a:pt x="2089" y="5958"/>
                </a:lnTo>
                <a:lnTo>
                  <a:pt x="645" y="5023"/>
                </a:lnTo>
                <a:lnTo>
                  <a:pt x="548" y="4956"/>
                </a:lnTo>
                <a:lnTo>
                  <a:pt x="458" y="4879"/>
                </a:lnTo>
                <a:lnTo>
                  <a:pt x="375" y="4796"/>
                </a:lnTo>
                <a:lnTo>
                  <a:pt x="298" y="4708"/>
                </a:lnTo>
                <a:lnTo>
                  <a:pt x="231" y="4614"/>
                </a:lnTo>
                <a:lnTo>
                  <a:pt x="171" y="4515"/>
                </a:lnTo>
                <a:lnTo>
                  <a:pt x="120" y="4410"/>
                </a:lnTo>
                <a:lnTo>
                  <a:pt x="77" y="4303"/>
                </a:lnTo>
                <a:lnTo>
                  <a:pt x="43" y="4190"/>
                </a:lnTo>
                <a:lnTo>
                  <a:pt x="19" y="4076"/>
                </a:lnTo>
                <a:lnTo>
                  <a:pt x="4" y="3960"/>
                </a:lnTo>
                <a:lnTo>
                  <a:pt x="0" y="3839"/>
                </a:lnTo>
                <a:lnTo>
                  <a:pt x="0" y="2344"/>
                </a:lnTo>
                <a:lnTo>
                  <a:pt x="4" y="2224"/>
                </a:lnTo>
                <a:lnTo>
                  <a:pt x="19" y="2108"/>
                </a:lnTo>
                <a:lnTo>
                  <a:pt x="43" y="1993"/>
                </a:lnTo>
                <a:lnTo>
                  <a:pt x="77" y="1882"/>
                </a:lnTo>
                <a:lnTo>
                  <a:pt x="120" y="1774"/>
                </a:lnTo>
                <a:lnTo>
                  <a:pt x="171" y="1668"/>
                </a:lnTo>
                <a:lnTo>
                  <a:pt x="231" y="1569"/>
                </a:lnTo>
                <a:lnTo>
                  <a:pt x="298" y="1475"/>
                </a:lnTo>
                <a:lnTo>
                  <a:pt x="375" y="1387"/>
                </a:lnTo>
                <a:lnTo>
                  <a:pt x="458" y="1304"/>
                </a:lnTo>
                <a:lnTo>
                  <a:pt x="548" y="1228"/>
                </a:lnTo>
                <a:lnTo>
                  <a:pt x="645" y="1160"/>
                </a:lnTo>
                <a:lnTo>
                  <a:pt x="2089" y="227"/>
                </a:lnTo>
                <a:lnTo>
                  <a:pt x="2192" y="167"/>
                </a:lnTo>
                <a:lnTo>
                  <a:pt x="2297" y="117"/>
                </a:lnTo>
                <a:lnTo>
                  <a:pt x="2406" y="74"/>
                </a:lnTo>
                <a:lnTo>
                  <a:pt x="2517" y="42"/>
                </a:lnTo>
                <a:lnTo>
                  <a:pt x="2629" y="19"/>
                </a:lnTo>
                <a:lnTo>
                  <a:pt x="2742" y="6"/>
                </a:lnTo>
                <a:lnTo>
                  <a:pt x="285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Seok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오른쪽 대괄호 21"/>
          <p:cNvSpPr/>
          <p:nvPr/>
        </p:nvSpPr>
        <p:spPr>
          <a:xfrm rot="16200000">
            <a:off x="4069791" y="1181726"/>
            <a:ext cx="511725" cy="2721537"/>
          </a:xfrm>
          <a:prstGeom prst="rightBracket">
            <a:avLst>
              <a:gd name="adj" fmla="val 5101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Freeform 6"/>
          <p:cNvSpPr>
            <a:spLocks/>
          </p:cNvSpPr>
          <p:nvPr/>
        </p:nvSpPr>
        <p:spPr bwMode="auto">
          <a:xfrm>
            <a:off x="4040527" y="1877158"/>
            <a:ext cx="614969" cy="665338"/>
          </a:xfrm>
          <a:custGeom>
            <a:avLst/>
            <a:gdLst>
              <a:gd name="T0" fmla="*/ 2971 w 5715"/>
              <a:gd name="T1" fmla="*/ 6 h 6183"/>
              <a:gd name="T2" fmla="*/ 3198 w 5715"/>
              <a:gd name="T3" fmla="*/ 42 h 6183"/>
              <a:gd name="T4" fmla="*/ 3417 w 5715"/>
              <a:gd name="T5" fmla="*/ 117 h 6183"/>
              <a:gd name="T6" fmla="*/ 3625 w 5715"/>
              <a:gd name="T7" fmla="*/ 227 h 6183"/>
              <a:gd name="T8" fmla="*/ 5167 w 5715"/>
              <a:gd name="T9" fmla="*/ 1228 h 6183"/>
              <a:gd name="T10" fmla="*/ 5340 w 5715"/>
              <a:gd name="T11" fmla="*/ 1387 h 6183"/>
              <a:gd name="T12" fmla="*/ 5484 w 5715"/>
              <a:gd name="T13" fmla="*/ 1569 h 6183"/>
              <a:gd name="T14" fmla="*/ 5595 w 5715"/>
              <a:gd name="T15" fmla="*/ 1774 h 6183"/>
              <a:gd name="T16" fmla="*/ 5671 w 5715"/>
              <a:gd name="T17" fmla="*/ 1993 h 6183"/>
              <a:gd name="T18" fmla="*/ 5711 w 5715"/>
              <a:gd name="T19" fmla="*/ 2224 h 6183"/>
              <a:gd name="T20" fmla="*/ 5715 w 5715"/>
              <a:gd name="T21" fmla="*/ 3839 h 6183"/>
              <a:gd name="T22" fmla="*/ 5696 w 5715"/>
              <a:gd name="T23" fmla="*/ 4076 h 6183"/>
              <a:gd name="T24" fmla="*/ 5638 w 5715"/>
              <a:gd name="T25" fmla="*/ 4303 h 6183"/>
              <a:gd name="T26" fmla="*/ 5544 w 5715"/>
              <a:gd name="T27" fmla="*/ 4515 h 6183"/>
              <a:gd name="T28" fmla="*/ 5416 w 5715"/>
              <a:gd name="T29" fmla="*/ 4708 h 6183"/>
              <a:gd name="T30" fmla="*/ 5257 w 5715"/>
              <a:gd name="T31" fmla="*/ 4879 h 6183"/>
              <a:gd name="T32" fmla="*/ 5069 w 5715"/>
              <a:gd name="T33" fmla="*/ 5023 h 6183"/>
              <a:gd name="T34" fmla="*/ 3522 w 5715"/>
              <a:gd name="T35" fmla="*/ 6016 h 6183"/>
              <a:gd name="T36" fmla="*/ 3308 w 5715"/>
              <a:gd name="T37" fmla="*/ 6110 h 6183"/>
              <a:gd name="T38" fmla="*/ 3085 w 5715"/>
              <a:gd name="T39" fmla="*/ 6164 h 6183"/>
              <a:gd name="T40" fmla="*/ 2856 w 5715"/>
              <a:gd name="T41" fmla="*/ 6183 h 6183"/>
              <a:gd name="T42" fmla="*/ 2629 w 5715"/>
              <a:gd name="T43" fmla="*/ 6164 h 6183"/>
              <a:gd name="T44" fmla="*/ 2406 w 5715"/>
              <a:gd name="T45" fmla="*/ 6110 h 6183"/>
              <a:gd name="T46" fmla="*/ 2192 w 5715"/>
              <a:gd name="T47" fmla="*/ 6016 h 6183"/>
              <a:gd name="T48" fmla="*/ 645 w 5715"/>
              <a:gd name="T49" fmla="*/ 5023 h 6183"/>
              <a:gd name="T50" fmla="*/ 458 w 5715"/>
              <a:gd name="T51" fmla="*/ 4879 h 6183"/>
              <a:gd name="T52" fmla="*/ 298 w 5715"/>
              <a:gd name="T53" fmla="*/ 4708 h 6183"/>
              <a:gd name="T54" fmla="*/ 171 w 5715"/>
              <a:gd name="T55" fmla="*/ 4515 h 6183"/>
              <a:gd name="T56" fmla="*/ 77 w 5715"/>
              <a:gd name="T57" fmla="*/ 4303 h 6183"/>
              <a:gd name="T58" fmla="*/ 19 w 5715"/>
              <a:gd name="T59" fmla="*/ 4076 h 6183"/>
              <a:gd name="T60" fmla="*/ 0 w 5715"/>
              <a:gd name="T61" fmla="*/ 3839 h 6183"/>
              <a:gd name="T62" fmla="*/ 4 w 5715"/>
              <a:gd name="T63" fmla="*/ 2224 h 6183"/>
              <a:gd name="T64" fmla="*/ 43 w 5715"/>
              <a:gd name="T65" fmla="*/ 1993 h 6183"/>
              <a:gd name="T66" fmla="*/ 120 w 5715"/>
              <a:gd name="T67" fmla="*/ 1774 h 6183"/>
              <a:gd name="T68" fmla="*/ 231 w 5715"/>
              <a:gd name="T69" fmla="*/ 1569 h 6183"/>
              <a:gd name="T70" fmla="*/ 375 w 5715"/>
              <a:gd name="T71" fmla="*/ 1387 h 6183"/>
              <a:gd name="T72" fmla="*/ 548 w 5715"/>
              <a:gd name="T73" fmla="*/ 1228 h 6183"/>
              <a:gd name="T74" fmla="*/ 2089 w 5715"/>
              <a:gd name="T75" fmla="*/ 227 h 6183"/>
              <a:gd name="T76" fmla="*/ 2297 w 5715"/>
              <a:gd name="T77" fmla="*/ 117 h 6183"/>
              <a:gd name="T78" fmla="*/ 2517 w 5715"/>
              <a:gd name="T79" fmla="*/ 42 h 6183"/>
              <a:gd name="T80" fmla="*/ 2742 w 5715"/>
              <a:gd name="T81" fmla="*/ 6 h 6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15" h="6183">
                <a:moveTo>
                  <a:pt x="2856" y="0"/>
                </a:moveTo>
                <a:lnTo>
                  <a:pt x="2971" y="6"/>
                </a:lnTo>
                <a:lnTo>
                  <a:pt x="3085" y="19"/>
                </a:lnTo>
                <a:lnTo>
                  <a:pt x="3198" y="42"/>
                </a:lnTo>
                <a:lnTo>
                  <a:pt x="3308" y="74"/>
                </a:lnTo>
                <a:lnTo>
                  <a:pt x="3417" y="117"/>
                </a:lnTo>
                <a:lnTo>
                  <a:pt x="3522" y="167"/>
                </a:lnTo>
                <a:lnTo>
                  <a:pt x="3625" y="227"/>
                </a:lnTo>
                <a:lnTo>
                  <a:pt x="5069" y="1160"/>
                </a:lnTo>
                <a:lnTo>
                  <a:pt x="5167" y="1228"/>
                </a:lnTo>
                <a:lnTo>
                  <a:pt x="5257" y="1304"/>
                </a:lnTo>
                <a:lnTo>
                  <a:pt x="5340" y="1387"/>
                </a:lnTo>
                <a:lnTo>
                  <a:pt x="5416" y="1475"/>
                </a:lnTo>
                <a:lnTo>
                  <a:pt x="5484" y="1569"/>
                </a:lnTo>
                <a:lnTo>
                  <a:pt x="5544" y="1668"/>
                </a:lnTo>
                <a:lnTo>
                  <a:pt x="5595" y="1774"/>
                </a:lnTo>
                <a:lnTo>
                  <a:pt x="5638" y="1882"/>
                </a:lnTo>
                <a:lnTo>
                  <a:pt x="5671" y="1993"/>
                </a:lnTo>
                <a:lnTo>
                  <a:pt x="5696" y="2108"/>
                </a:lnTo>
                <a:lnTo>
                  <a:pt x="5711" y="2224"/>
                </a:lnTo>
                <a:lnTo>
                  <a:pt x="5715" y="2344"/>
                </a:lnTo>
                <a:lnTo>
                  <a:pt x="5715" y="3839"/>
                </a:lnTo>
                <a:lnTo>
                  <a:pt x="5711" y="3960"/>
                </a:lnTo>
                <a:lnTo>
                  <a:pt x="5696" y="4076"/>
                </a:lnTo>
                <a:lnTo>
                  <a:pt x="5671" y="4190"/>
                </a:lnTo>
                <a:lnTo>
                  <a:pt x="5638" y="4303"/>
                </a:lnTo>
                <a:lnTo>
                  <a:pt x="5595" y="4410"/>
                </a:lnTo>
                <a:lnTo>
                  <a:pt x="5544" y="4515"/>
                </a:lnTo>
                <a:lnTo>
                  <a:pt x="5484" y="4614"/>
                </a:lnTo>
                <a:lnTo>
                  <a:pt x="5416" y="4708"/>
                </a:lnTo>
                <a:lnTo>
                  <a:pt x="5340" y="4796"/>
                </a:lnTo>
                <a:lnTo>
                  <a:pt x="5257" y="4879"/>
                </a:lnTo>
                <a:lnTo>
                  <a:pt x="5167" y="4956"/>
                </a:lnTo>
                <a:lnTo>
                  <a:pt x="5069" y="5023"/>
                </a:lnTo>
                <a:lnTo>
                  <a:pt x="3625" y="5958"/>
                </a:lnTo>
                <a:lnTo>
                  <a:pt x="3522" y="6016"/>
                </a:lnTo>
                <a:lnTo>
                  <a:pt x="3417" y="6069"/>
                </a:lnTo>
                <a:lnTo>
                  <a:pt x="3308" y="6110"/>
                </a:lnTo>
                <a:lnTo>
                  <a:pt x="3198" y="6142"/>
                </a:lnTo>
                <a:lnTo>
                  <a:pt x="3085" y="6164"/>
                </a:lnTo>
                <a:lnTo>
                  <a:pt x="2971" y="6179"/>
                </a:lnTo>
                <a:lnTo>
                  <a:pt x="2856" y="6183"/>
                </a:lnTo>
                <a:lnTo>
                  <a:pt x="2742" y="6179"/>
                </a:lnTo>
                <a:lnTo>
                  <a:pt x="2629" y="6164"/>
                </a:lnTo>
                <a:lnTo>
                  <a:pt x="2517" y="6142"/>
                </a:lnTo>
                <a:lnTo>
                  <a:pt x="2406" y="6110"/>
                </a:lnTo>
                <a:lnTo>
                  <a:pt x="2297" y="6069"/>
                </a:lnTo>
                <a:lnTo>
                  <a:pt x="2192" y="6016"/>
                </a:lnTo>
                <a:lnTo>
                  <a:pt x="2089" y="5958"/>
                </a:lnTo>
                <a:lnTo>
                  <a:pt x="645" y="5023"/>
                </a:lnTo>
                <a:lnTo>
                  <a:pt x="548" y="4956"/>
                </a:lnTo>
                <a:lnTo>
                  <a:pt x="458" y="4879"/>
                </a:lnTo>
                <a:lnTo>
                  <a:pt x="375" y="4796"/>
                </a:lnTo>
                <a:lnTo>
                  <a:pt x="298" y="4708"/>
                </a:lnTo>
                <a:lnTo>
                  <a:pt x="231" y="4614"/>
                </a:lnTo>
                <a:lnTo>
                  <a:pt x="171" y="4515"/>
                </a:lnTo>
                <a:lnTo>
                  <a:pt x="120" y="4410"/>
                </a:lnTo>
                <a:lnTo>
                  <a:pt x="77" y="4303"/>
                </a:lnTo>
                <a:lnTo>
                  <a:pt x="43" y="4190"/>
                </a:lnTo>
                <a:lnTo>
                  <a:pt x="19" y="4076"/>
                </a:lnTo>
                <a:lnTo>
                  <a:pt x="4" y="3960"/>
                </a:lnTo>
                <a:lnTo>
                  <a:pt x="0" y="3839"/>
                </a:lnTo>
                <a:lnTo>
                  <a:pt x="0" y="2344"/>
                </a:lnTo>
                <a:lnTo>
                  <a:pt x="4" y="2224"/>
                </a:lnTo>
                <a:lnTo>
                  <a:pt x="19" y="2108"/>
                </a:lnTo>
                <a:lnTo>
                  <a:pt x="43" y="1993"/>
                </a:lnTo>
                <a:lnTo>
                  <a:pt x="77" y="1882"/>
                </a:lnTo>
                <a:lnTo>
                  <a:pt x="120" y="1774"/>
                </a:lnTo>
                <a:lnTo>
                  <a:pt x="171" y="1668"/>
                </a:lnTo>
                <a:lnTo>
                  <a:pt x="231" y="1569"/>
                </a:lnTo>
                <a:lnTo>
                  <a:pt x="298" y="1475"/>
                </a:lnTo>
                <a:lnTo>
                  <a:pt x="375" y="1387"/>
                </a:lnTo>
                <a:lnTo>
                  <a:pt x="458" y="1304"/>
                </a:lnTo>
                <a:lnTo>
                  <a:pt x="548" y="1228"/>
                </a:lnTo>
                <a:lnTo>
                  <a:pt x="645" y="1160"/>
                </a:lnTo>
                <a:lnTo>
                  <a:pt x="2089" y="227"/>
                </a:lnTo>
                <a:lnTo>
                  <a:pt x="2192" y="167"/>
                </a:lnTo>
                <a:lnTo>
                  <a:pt x="2297" y="117"/>
                </a:lnTo>
                <a:lnTo>
                  <a:pt x="2406" y="74"/>
                </a:lnTo>
                <a:lnTo>
                  <a:pt x="2517" y="42"/>
                </a:lnTo>
                <a:lnTo>
                  <a:pt x="2629" y="19"/>
                </a:lnTo>
                <a:lnTo>
                  <a:pt x="2742" y="6"/>
                </a:lnTo>
                <a:lnTo>
                  <a:pt x="2856" y="0"/>
                </a:lnTo>
                <a:close/>
              </a:path>
            </a:pathLst>
          </a:custGeom>
          <a:gradFill>
            <a:gsLst>
              <a:gs pos="0">
                <a:srgbClr val="0DD398"/>
              </a:gs>
              <a:gs pos="100000">
                <a:srgbClr val="13D8E9"/>
              </a:gs>
            </a:gsLst>
            <a:lin ang="0" scaled="1"/>
          </a:gradFill>
          <a:ln w="15875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b="1">
                <a:solidFill>
                  <a:prstClr val="white"/>
                </a:solidFill>
              </a:rPr>
              <a:t>CHO</a:t>
            </a:r>
            <a:endParaRPr lang="ko-KR" altLang="en-US" sz="1100" b="1">
              <a:solidFill>
                <a:prstClr val="white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969077" y="2264874"/>
            <a:ext cx="58275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999998" y="3173985"/>
            <a:ext cx="58275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048878" y="4079532"/>
            <a:ext cx="58275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131809" y="1954901"/>
            <a:ext cx="2574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PowerPoint is a computer program created by Microsoft Office.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131809" y="2860448"/>
            <a:ext cx="2574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PowerPoint is a computer program created by Microsoft Office.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131809" y="3756617"/>
            <a:ext cx="2574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PowerPoint is a computer program created by Microsoft Office.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588F76B-07A6-4003-869B-7D3E5E65743D}"/>
              </a:ext>
            </a:extLst>
          </p:cNvPr>
          <p:cNvSpPr/>
          <p:nvPr/>
        </p:nvSpPr>
        <p:spPr>
          <a:xfrm>
            <a:off x="1349829" y="4888348"/>
            <a:ext cx="9539558" cy="1143920"/>
          </a:xfrm>
          <a:prstGeom prst="rect">
            <a:avLst/>
          </a:prstGeom>
          <a:noFill/>
          <a:ln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Microsoft Office PowerPoint is the presentation program used </a:t>
            </a:r>
            <a:r>
              <a:rPr lang="en-US" altLang="ko-KR" sz="1100" b="1" dirty="0">
                <a:solidFill>
                  <a:srgbClr val="13D8E9"/>
                </a:solidFill>
              </a:rPr>
              <a:t>the most in the world.</a:t>
            </a:r>
            <a:endParaRPr lang="en-US" altLang="ko-KR" sz="1100" dirty="0">
              <a:solidFill>
                <a:srgbClr val="13D8E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31" name="직각 삼각형 30"/>
          <p:cNvSpPr/>
          <p:nvPr/>
        </p:nvSpPr>
        <p:spPr>
          <a:xfrm rot="10800000">
            <a:off x="10590645" y="4888348"/>
            <a:ext cx="298742" cy="291692"/>
          </a:xfrm>
          <a:prstGeom prst="rtTriangle">
            <a:avLst/>
          </a:prstGeom>
          <a:gradFill flip="none" rotWithShape="1">
            <a:gsLst>
              <a:gs pos="0">
                <a:srgbClr val="0DD398"/>
              </a:gs>
              <a:gs pos="100000">
                <a:srgbClr val="13D8E9"/>
              </a:gs>
            </a:gsLst>
            <a:lin ang="0" scaled="1"/>
            <a:tileRect/>
          </a:gra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PPT PRESENTATION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5B9BD5">
                    <a:lumMod val="75000"/>
                  </a:srgbClr>
                </a:solidFill>
              </a:rPr>
              <a:t>Enjoy your stylish business and campus life with BIZCAM</a:t>
            </a:r>
          </a:p>
        </p:txBody>
      </p:sp>
      <p:sp>
        <p:nvSpPr>
          <p:cNvPr id="30" name="타원 29"/>
          <p:cNvSpPr/>
          <p:nvPr/>
        </p:nvSpPr>
        <p:spPr>
          <a:xfrm flipH="1">
            <a:off x="7162199" y="3479789"/>
            <a:ext cx="789053" cy="789053"/>
          </a:xfrm>
          <a:prstGeom prst="ellipse">
            <a:avLst/>
          </a:prstGeom>
          <a:noFill/>
          <a:ln w="38100"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자유형 30"/>
          <p:cNvSpPr>
            <a:spLocks/>
          </p:cNvSpPr>
          <p:nvPr/>
        </p:nvSpPr>
        <p:spPr bwMode="auto">
          <a:xfrm>
            <a:off x="7410867" y="3746664"/>
            <a:ext cx="291711" cy="25530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5AC9B8"/>
          </a:solidFill>
          <a:ln w="0"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 rot="10800000" flipH="1" flipV="1">
            <a:off x="4189999" y="3479788"/>
            <a:ext cx="789053" cy="789053"/>
          </a:xfrm>
          <a:prstGeom prst="ellipse">
            <a:avLst/>
          </a:prstGeom>
          <a:noFill/>
          <a:ln w="38100"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Freeform 36"/>
          <p:cNvSpPr>
            <a:spLocks noEditPoints="1"/>
          </p:cNvSpPr>
          <p:nvPr/>
        </p:nvSpPr>
        <p:spPr bwMode="auto">
          <a:xfrm>
            <a:off x="4498430" y="3729510"/>
            <a:ext cx="172186" cy="28960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5AC9B8"/>
          </a:solidFill>
          <a:ln w="0"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 rot="10800000" flipV="1">
            <a:off x="5655587" y="1874735"/>
            <a:ext cx="789053" cy="789053"/>
          </a:xfrm>
          <a:prstGeom prst="ellipse">
            <a:avLst/>
          </a:prstGeom>
          <a:gradFill>
            <a:gsLst>
              <a:gs pos="0">
                <a:srgbClr val="0DD398"/>
              </a:gs>
              <a:gs pos="100000">
                <a:srgbClr val="13D8E9"/>
              </a:gs>
            </a:gsLst>
            <a:lin ang="0" scaled="1"/>
          </a:gradFill>
          <a:ln w="38100"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5" name="Group 20"/>
          <p:cNvGrpSpPr>
            <a:grpSpLocks noChangeAspect="1"/>
          </p:cNvGrpSpPr>
          <p:nvPr/>
        </p:nvGrpSpPr>
        <p:grpSpPr bwMode="auto">
          <a:xfrm>
            <a:off x="5935088" y="2091616"/>
            <a:ext cx="230052" cy="313802"/>
            <a:chOff x="2597" y="4163"/>
            <a:chExt cx="217" cy="296"/>
          </a:xfrm>
          <a:solidFill>
            <a:schemeClr val="bg1"/>
          </a:solidFill>
        </p:grpSpPr>
        <p:sp>
          <p:nvSpPr>
            <p:cNvPr id="36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8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40" name="원호 39"/>
          <p:cNvSpPr/>
          <p:nvPr/>
        </p:nvSpPr>
        <p:spPr>
          <a:xfrm>
            <a:off x="4629747" y="2185636"/>
            <a:ext cx="2952267" cy="2952267"/>
          </a:xfrm>
          <a:prstGeom prst="arc">
            <a:avLst>
              <a:gd name="adj1" fmla="val 11696863"/>
              <a:gd name="adj2" fmla="val 15139240"/>
            </a:avLst>
          </a:prstGeom>
          <a:ln w="38100"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원호 40"/>
          <p:cNvSpPr/>
          <p:nvPr/>
        </p:nvSpPr>
        <p:spPr>
          <a:xfrm>
            <a:off x="4629746" y="2185636"/>
            <a:ext cx="2952267" cy="2952267"/>
          </a:xfrm>
          <a:prstGeom prst="arc">
            <a:avLst>
              <a:gd name="adj1" fmla="val 17573190"/>
              <a:gd name="adj2" fmla="val 21182798"/>
            </a:avLst>
          </a:prstGeom>
          <a:ln w="38100"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원호 41"/>
          <p:cNvSpPr/>
          <p:nvPr/>
        </p:nvSpPr>
        <p:spPr>
          <a:xfrm>
            <a:off x="4629746" y="2185636"/>
            <a:ext cx="2952267" cy="2952267"/>
          </a:xfrm>
          <a:prstGeom prst="arc">
            <a:avLst>
              <a:gd name="adj1" fmla="val 1833054"/>
              <a:gd name="adj2" fmla="val 8986837"/>
            </a:avLst>
          </a:prstGeom>
          <a:ln w="38100"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99920" y="3267561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482228" y="4349022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453309" y="3303815"/>
            <a:ext cx="1234633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P </a:t>
            </a:r>
            <a:r>
              <a:rPr lang="en-US" altLang="ko-KR" sz="3200" b="1" dirty="0" err="1">
                <a:solidFill>
                  <a:prstClr val="white"/>
                </a:solidFill>
              </a:rPr>
              <a:t>P</a:t>
            </a:r>
            <a:r>
              <a:rPr lang="en-US" altLang="ko-KR" sz="3200" b="1" dirty="0">
                <a:solidFill>
                  <a:prstClr val="white"/>
                </a:solidFill>
              </a:rPr>
              <a:t> T</a:t>
            </a:r>
          </a:p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PRESENTATION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16635" y="2435673"/>
            <a:ext cx="2496824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78808D"/>
                </a:solidFill>
              </a:rPr>
              <a:t> </a:t>
            </a: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3936523" y="2091616"/>
            <a:ext cx="1296000" cy="0"/>
          </a:xfrm>
          <a:prstGeom prst="line">
            <a:avLst/>
          </a:prstGeom>
          <a:ln w="15875">
            <a:solidFill>
              <a:srgbClr val="5AC9B8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5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>
            <a:off x="2259938" y="1990045"/>
            <a:ext cx="1253521" cy="38760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DD398"/>
              </a:gs>
              <a:gs pos="100000">
                <a:srgbClr val="13D8E9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0415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68A711-A4E2-4B1E-8852-AD9349C2BCCB}"/>
              </a:ext>
            </a:extLst>
          </p:cNvPr>
          <p:cNvSpPr txBox="1"/>
          <p:nvPr/>
        </p:nvSpPr>
        <p:spPr>
          <a:xfrm>
            <a:off x="3046828" y="176241"/>
            <a:ext cx="6098344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95000"/>
                  </a:prstClr>
                </a:solidFill>
              </a:rPr>
              <a:t>PPT PRESENTATION</a:t>
            </a:r>
            <a:endParaRPr lang="en-US" altLang="ko-KR" sz="1050" b="1" i="1" kern="0" dirty="0">
              <a:solidFill>
                <a:prstClr val="white">
                  <a:lumMod val="9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5B9BD5">
                    <a:lumMod val="75000"/>
                  </a:srgb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832554" y="1901466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/>
                <a:gridCol w="1528435"/>
                <a:gridCol w="1528435"/>
                <a:gridCol w="1528435"/>
                <a:gridCol w="1528435"/>
                <a:gridCol w="1528435"/>
                <a:gridCol w="1528435"/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&lt;          2020         &gt;</a:t>
                      </a:r>
                      <a:endParaRPr lang="ko-KR" altLang="en-US" sz="1800" b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2501608" y="4305300"/>
            <a:ext cx="1250621" cy="36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DD398"/>
              </a:gs>
              <a:gs pos="100000">
                <a:srgbClr val="13D8E9"/>
              </a:gs>
            </a:gsLst>
            <a:lin ang="0" scaled="1"/>
            <a:tileRect/>
          </a:gra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9769" y="4195102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PowerPoint is a computer program created by Microsoft Office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139908" y="5486400"/>
            <a:ext cx="1250621" cy="36000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98069" y="5376202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PowerPoint is a computer program created by Microsoft Office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66442" y="3201555"/>
            <a:ext cx="3589774" cy="704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DD398"/>
              </a:gs>
              <a:gs pos="100000">
                <a:srgbClr val="13D8E9"/>
              </a:gs>
            </a:gsLst>
            <a:lin ang="0" scaled="1"/>
            <a:tileRect/>
          </a:gra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286500" y="3678382"/>
            <a:ext cx="4714009" cy="8313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rgbClr val="0DD398"/>
                </a:gs>
                <a:gs pos="100000">
                  <a:srgbClr val="13D8E9"/>
                </a:gs>
              </a:gsLst>
              <a:lin ang="5400000" scaled="1"/>
            </a:gra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52877" y="2240290"/>
            <a:ext cx="2476464" cy="2476464"/>
          </a:xfrm>
          <a:prstGeom prst="ellipse">
            <a:avLst/>
          </a:prstGeom>
          <a:solidFill>
            <a:srgbClr val="13D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19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216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233</a:t>
            </a:r>
          </a:p>
        </p:txBody>
      </p:sp>
      <p:sp>
        <p:nvSpPr>
          <p:cNvPr id="6" name="타원 5"/>
          <p:cNvSpPr/>
          <p:nvPr/>
        </p:nvSpPr>
        <p:spPr>
          <a:xfrm>
            <a:off x="7889154" y="2240290"/>
            <a:ext cx="2476464" cy="2476464"/>
          </a:xfrm>
          <a:prstGeom prst="ellipse">
            <a:avLst/>
          </a:prstGeom>
          <a:solidFill>
            <a:srgbClr val="0DD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211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152</a:t>
            </a:r>
          </a:p>
        </p:txBody>
      </p:sp>
      <p:sp>
        <p:nvSpPr>
          <p:cNvPr id="7" name="타원 6"/>
          <p:cNvSpPr/>
          <p:nvPr/>
        </p:nvSpPr>
        <p:spPr>
          <a:xfrm>
            <a:off x="1816600" y="2240290"/>
            <a:ext cx="2476464" cy="2476464"/>
          </a:xfrm>
          <a:prstGeom prst="ellipse">
            <a:avLst/>
          </a:prstGeom>
          <a:solidFill>
            <a:srgbClr val="022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2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41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96</a:t>
            </a:r>
          </a:p>
        </p:txBody>
      </p:sp>
    </p:spTree>
    <p:extLst>
      <p:ext uri="{BB962C8B-B14F-4D97-AF65-F5344CB8AC3E}">
        <p14:creationId xmlns:p14="http://schemas.microsoft.com/office/powerpoint/2010/main" val="13754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517</Words>
  <Application>Microsoft Office PowerPoint</Application>
  <PresentationFormat>와이드스크린</PresentationFormat>
  <Paragraphs>120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2020-11-04T02:52:48Z</dcterms:created>
  <dcterms:modified xsi:type="dcterms:W3CDTF">2024-09-03T08:11:11Z</dcterms:modified>
</cp:coreProperties>
</file>