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88E0D0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Pt>
            <c:idx val="11"/>
            <c:invertIfNegative val="0"/>
            <c:bubble3D val="0"/>
            <c:spPr>
              <a:solidFill>
                <a:srgbClr val="53585B"/>
              </a:solidFill>
              <a:ln w="19050" cap="rnd">
                <a:noFill/>
                <a:round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>
                        <a:lumMod val="6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1099629472"/>
        <c:axId val="1099630016"/>
      </c:barChart>
      <c:catAx>
        <c:axId val="1099629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99630016"/>
        <c:crosses val="autoZero"/>
        <c:auto val="1"/>
        <c:lblAlgn val="ctr"/>
        <c:lblOffset val="100"/>
        <c:noMultiLvlLbl val="0"/>
      </c:catAx>
      <c:valAx>
        <c:axId val="10996300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9962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0C4F2F-4605-4468-8E7D-D490886E825B}" type="doc">
      <dgm:prSet loTypeId="urn:microsoft.com/office/officeart/2008/layout/PictureGrid" loCatId="picture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0BE0F05-27D4-4CDC-925B-579427238A53}">
      <dgm:prSet/>
      <dgm:spPr/>
      <dgm:t>
        <a:bodyPr/>
        <a:lstStyle/>
        <a:p>
          <a:pPr latinLnBrk="1"/>
          <a:endParaRPr lang="ko-KR" altLang="en-US"/>
        </a:p>
      </dgm:t>
    </dgm:pt>
    <dgm:pt modelId="{C872AFE3-3AAB-47DE-9516-823CF9013EAE}" type="sibTrans" cxnId="{D73655CF-E438-491C-9CE9-827814D6E137}">
      <dgm:prSet/>
      <dgm:spPr/>
      <dgm:t>
        <a:bodyPr/>
        <a:lstStyle/>
        <a:p>
          <a:pPr latinLnBrk="1"/>
          <a:endParaRPr lang="ko-KR" altLang="en-US"/>
        </a:p>
      </dgm:t>
    </dgm:pt>
    <dgm:pt modelId="{4F033F95-9112-4AD1-92C5-697677224F25}" type="parTrans" cxnId="{D73655CF-E438-491C-9CE9-827814D6E137}">
      <dgm:prSet/>
      <dgm:spPr/>
      <dgm:t>
        <a:bodyPr/>
        <a:lstStyle/>
        <a:p>
          <a:pPr latinLnBrk="1"/>
          <a:endParaRPr lang="ko-KR" altLang="en-US"/>
        </a:p>
      </dgm:t>
    </dgm:pt>
    <dgm:pt modelId="{9F9BAD0E-C021-4C10-B0F0-7BFCBD2EB368}" type="pres">
      <dgm:prSet presAssocID="{130C4F2F-4605-4468-8E7D-D490886E825B}" presName="Name0" presStyleCnt="0">
        <dgm:presLayoutVars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8B88412-2FB6-4F50-B2A6-93563F987EB1}" type="pres">
      <dgm:prSet presAssocID="{90BE0F05-27D4-4CDC-925B-579427238A53}" presName="composite" presStyleCnt="0"/>
      <dgm:spPr/>
    </dgm:pt>
    <dgm:pt modelId="{EF112A36-50C0-4685-82A2-E1F29911D540}" type="pres">
      <dgm:prSet presAssocID="{90BE0F05-27D4-4CDC-925B-579427238A53}" presName="rect2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D99DBFC-F8E4-443A-A16B-CD45F41DC2D9}" type="pres">
      <dgm:prSet presAssocID="{90BE0F05-27D4-4CDC-925B-579427238A53}" presName="rect1" presStyleLbl="alignImgPlace1" presStyleIdx="0" presStyleCnt="1" custScaleX="489235" custScaleY="137927" custLinFactNeighborY="2483"/>
      <dgm:spPr>
        <a:ln>
          <a:noFill/>
        </a:ln>
      </dgm:spPr>
    </dgm:pt>
  </dgm:ptLst>
  <dgm:cxnLst>
    <dgm:cxn modelId="{D73655CF-E438-491C-9CE9-827814D6E137}" srcId="{130C4F2F-4605-4468-8E7D-D490886E825B}" destId="{90BE0F05-27D4-4CDC-925B-579427238A53}" srcOrd="0" destOrd="0" parTransId="{4F033F95-9112-4AD1-92C5-697677224F25}" sibTransId="{C872AFE3-3AAB-47DE-9516-823CF9013EAE}"/>
    <dgm:cxn modelId="{51AE596D-E55B-4B56-80DA-DDFA0C90C9CB}" type="presOf" srcId="{130C4F2F-4605-4468-8E7D-D490886E825B}" destId="{9F9BAD0E-C021-4C10-B0F0-7BFCBD2EB368}" srcOrd="0" destOrd="0" presId="urn:microsoft.com/office/officeart/2008/layout/PictureGrid"/>
    <dgm:cxn modelId="{83A2B779-CDA5-4495-BD31-7052E0144C2E}" type="presOf" srcId="{90BE0F05-27D4-4CDC-925B-579427238A53}" destId="{EF112A36-50C0-4685-82A2-E1F29911D540}" srcOrd="0" destOrd="0" presId="urn:microsoft.com/office/officeart/2008/layout/PictureGrid"/>
    <dgm:cxn modelId="{A330F394-3729-4E70-9BB6-2D9C3EE83481}" type="presParOf" srcId="{9F9BAD0E-C021-4C10-B0F0-7BFCBD2EB368}" destId="{E8B88412-2FB6-4F50-B2A6-93563F987EB1}" srcOrd="0" destOrd="0" presId="urn:microsoft.com/office/officeart/2008/layout/PictureGrid"/>
    <dgm:cxn modelId="{22C96951-AD0F-4BD4-A777-D12ADBC05982}" type="presParOf" srcId="{E8B88412-2FB6-4F50-B2A6-93563F987EB1}" destId="{EF112A36-50C0-4685-82A2-E1F29911D540}" srcOrd="0" destOrd="0" presId="urn:microsoft.com/office/officeart/2008/layout/PictureGrid"/>
    <dgm:cxn modelId="{26DC6BD9-DBF2-4E01-B8D3-863C66FE250D}" type="presParOf" srcId="{E8B88412-2FB6-4F50-B2A6-93563F987EB1}" destId="{2D99DBFC-F8E4-443A-A16B-CD45F41DC2D9}" srcOrd="1" destOrd="0" presId="urn:microsoft.com/office/officeart/2008/layout/PictureGri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12A36-50C0-4685-82A2-E1F29911D540}">
      <dsp:nvSpPr>
        <dsp:cNvPr id="0" name=""/>
        <dsp:cNvSpPr/>
      </dsp:nvSpPr>
      <dsp:spPr>
        <a:xfrm>
          <a:off x="4849973" y="77037"/>
          <a:ext cx="2492053" cy="3738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7150" rIns="57150" bIns="0" numCol="1" spcCol="1270" anchor="b" anchorCtr="0">
          <a:noAutofit/>
        </a:bodyPr>
        <a:lstStyle/>
        <a:p>
          <a:pPr lvl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4849973" y="77037"/>
        <a:ext cx="2492053" cy="373808"/>
      </dsp:txXfrm>
    </dsp:sp>
    <dsp:sp modelId="{2D99DBFC-F8E4-443A-A16B-CD45F41DC2D9}">
      <dsp:nvSpPr>
        <dsp:cNvPr id="0" name=""/>
        <dsp:cNvSpPr/>
      </dsp:nvSpPr>
      <dsp:spPr>
        <a:xfrm>
          <a:off x="1" y="104709"/>
          <a:ext cx="12191997" cy="343721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Grid">
  <dgm:title val=""/>
  <dgm:desc val=""/>
  <dgm:catLst>
    <dgm:cat type="picture" pri="11000"/>
    <dgm:cat type="pictureconvert" pri="1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axis="ch" ptType="node" func="cnt" op="lte" val="4">
        <dgm:choose name="Name3">
          <dgm:if name="Name4" func="var" arg="dir" op="equ" val="norm">
            <dgm:alg type="snake">
              <dgm:param type="off" val="ctr"/>
              <dgm:param type="bkpt" val="fixed"/>
              <dgm:param type="bkPtFixedVal" val="2"/>
            </dgm:alg>
          </dgm:if>
          <dgm:else name="Name5">
            <dgm:alg type="snake">
              <dgm:param type="off" val="ctr"/>
              <dgm:param type="grDir" val="tR"/>
              <dgm:param type="bkpt" val="fixed"/>
              <dgm:param type="bkPtFixedVal" val="2"/>
            </dgm:alg>
          </dgm:else>
        </dgm:choose>
      </dgm:if>
      <dgm:else name="Name6">
        <dgm:choose name="Name7">
          <dgm:if name="Name8" axis="ch" ptType="node" func="cnt" op="lte" val="9">
            <dgm:choose name="Name9">
              <dgm:if name="Name10" func="var" arg="dir" op="equ" val="norm">
                <dgm:alg type="snake">
                  <dgm:param type="off" val="ctr"/>
                  <dgm:param type="bkpt" val="fixed"/>
                  <dgm:param type="bkPtFixedVal" val="3"/>
                </dgm:alg>
              </dgm:if>
              <dgm:else name="Name11">
                <dgm:alg type="snake">
                  <dgm:param type="off" val="ctr"/>
                  <dgm:param type="grDir" val="tR"/>
                  <dgm:param type="bkpt" val="fixed"/>
                  <dgm:param type="bkPtFixedVal" val="3"/>
                </dgm:alg>
              </dgm:else>
            </dgm:choose>
          </dgm:if>
          <dgm:else name="Name12">
            <dgm:choose name="Name13">
              <dgm:if name="Name14" axis="ch" ptType="node" func="cnt" op="lte" val="16">
                <dgm:choose name="Name15">
                  <dgm:if name="Name16" func="var" arg="dir" op="equ" val="norm">
                    <dgm:alg type="snake">
                      <dgm:param type="off" val="ctr"/>
                      <dgm:param type="bkpt" val="fixed"/>
                      <dgm:param type="bkPtFixedVal" val="4"/>
                    </dgm:alg>
                  </dgm:if>
                  <dgm:else name="Name17">
                    <dgm:alg type="snake">
                      <dgm:param type="off" val="ctr"/>
                      <dgm:param type="grDir" val="tR"/>
                      <dgm:param type="bkpt" val="fixed"/>
                      <dgm:param type="bkPtFixedVal" val="4"/>
                    </dgm:alg>
                  </dgm:else>
                </dgm:choose>
              </dgm:if>
              <dgm:else name="Name18">
                <dgm:choose name="Name19">
                  <dgm:if name="Name20" axis="ch" ptType="node" func="cnt" op="lte" val="25">
                    <dgm:choose name="Name21">
                      <dgm:if name="Name22" func="var" arg="dir" op="equ" val="norm">
                        <dgm:alg type="snake">
                          <dgm:param type="off" val="ctr"/>
                          <dgm:param type="bkpt" val="fixed"/>
                          <dgm:param type="bkPtFixedVal" val="5"/>
                        </dgm:alg>
                      </dgm:if>
                      <dgm:else name="Name23">
                        <dgm:alg type="snake">
                          <dgm:param type="off" val="ctr"/>
                          <dgm:param type="grDir" val="tR"/>
                          <dgm:param type="bkpt" val="fixed"/>
                          <dgm:param type="bkPtFixedVal" val="5"/>
                        </dgm:alg>
                      </dgm:else>
                    </dgm:choose>
                  </dgm:if>
                  <dgm:else name="Name24">
                    <dgm:choose name="Name25">
                      <dgm:if name="Name26" func="var" arg="dir" op="equ" val="norm">
                        <dgm:alg type="snake">
                          <dgm:param type="off" val="ctr"/>
                        </dgm:alg>
                      </dgm:if>
                      <dgm:else name="Name27">
                        <dgm:alg type="snake">
                          <dgm:param type="off" val="ctr"/>
                          <dgm:param type="grDir" val="tR"/>
                        </dgm:alg>
                      </dgm:else>
                    </dgm:choose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0.8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7568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.15"/>
          <dgm:constr type="w" for="ch" forName="rect1" refType="w"/>
          <dgm:constr type="h" for="ch" forName="rect1" refType="w"/>
          <dgm:constr type="l" for="ch" forName="rect2" refType="w" fact="0"/>
          <dgm:constr type="t" for="ch" forName="rect2" refType="h" fact="0"/>
          <dgm:constr type="w" for="ch" forName="rect2" refType="w"/>
          <dgm:constr type="h" for="ch" forName="rect2" refType="w" fact="0.15"/>
        </dgm:constrLst>
        <dgm:layoutNode name="rect2" styleLbl="revTx">
          <dgm:varLst>
            <dgm:bulletEnabled val="1"/>
          </dgm:varLst>
          <dgm:alg type="tx">
            <dgm:param type="stBulletLvl" val="3"/>
            <dgm:param type="parTxLTRAlign" val="l"/>
            <dgm:param type="parTxRTLAlign" val="r"/>
            <dgm:param type="txAnchorVert" val="b"/>
            <dgm:param type="txAnchorVertCh" val="b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"/>
            <dgm:constr type="rMarg" refType="primFontSz" fact="0.3"/>
            <dgm:constr type="tMarg" refType="primFontSz" fact="0.3"/>
            <dgm:constr type="bMarg" refType="primFontSz" fact="0"/>
            <dgm:constr type="secFontSz" refType="primFontSz" fact="0.8"/>
          </dgm:constrLst>
          <dgm:ruleLst>
            <dgm:rule type="primFontSz" val="5" fact="NaN" max="NaN"/>
          </dgm:ruleLst>
        </dgm:layoutNode>
        <dgm:layoutNode name="rect1" styleLbl="align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09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6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48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2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2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2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2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8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6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2024-05-03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0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/>
          <p:cNvGraphicFramePr/>
          <p:nvPr/>
        </p:nvGraphicFramePr>
        <p:xfrm>
          <a:off x="0" y="421879"/>
          <a:ext cx="12192001" cy="3541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34FECA-A2F1-4B16-BAC4-05A318ECEA43}"/>
              </a:ext>
            </a:extLst>
          </p:cNvPr>
          <p:cNvSpPr/>
          <p:nvPr/>
        </p:nvSpPr>
        <p:spPr>
          <a:xfrm>
            <a:off x="0" y="1"/>
            <a:ext cx="12192000" cy="510746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800" kern="0" dirty="0">
                <a:solidFill>
                  <a:srgbClr val="9FA4A7"/>
                </a:solidFill>
              </a:rPr>
              <a:t>경영학과 </a:t>
            </a:r>
            <a:r>
              <a:rPr lang="en-US" altLang="ko-KR" sz="800" kern="0" dirty="0">
                <a:solidFill>
                  <a:srgbClr val="9FA4A7"/>
                </a:solidFill>
              </a:rPr>
              <a:t>201234567 </a:t>
            </a:r>
            <a:r>
              <a:rPr lang="ko-KR" altLang="en-US" sz="800" kern="0" dirty="0">
                <a:solidFill>
                  <a:srgbClr val="9FA4A7"/>
                </a:solidFill>
              </a:rPr>
              <a:t>까칠한 </a:t>
            </a:r>
            <a:r>
              <a:rPr lang="ko-KR" altLang="en-US" sz="800" kern="0" dirty="0" err="1">
                <a:solidFill>
                  <a:srgbClr val="9FA4A7"/>
                </a:solidFill>
              </a:rPr>
              <a:t>조땡</a:t>
            </a:r>
            <a:endParaRPr lang="en-US" altLang="ko-KR" sz="800" b="1" kern="0" dirty="0">
              <a:solidFill>
                <a:srgbClr val="9FA4A7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B19C8E8-A54A-4988-B2CF-239DE356BFB6}"/>
              </a:ext>
            </a:extLst>
          </p:cNvPr>
          <p:cNvSpPr/>
          <p:nvPr/>
        </p:nvSpPr>
        <p:spPr>
          <a:xfrm>
            <a:off x="0" y="3971715"/>
            <a:ext cx="12192000" cy="2886285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white"/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0" name="자유형 9"/>
          <p:cNvSpPr/>
          <p:nvPr/>
        </p:nvSpPr>
        <p:spPr>
          <a:xfrm>
            <a:off x="2705100" y="515291"/>
            <a:ext cx="9486900" cy="3465514"/>
          </a:xfrm>
          <a:custGeom>
            <a:avLst/>
            <a:gdLst>
              <a:gd name="connsiteX0" fmla="*/ 3783303 w 9486900"/>
              <a:gd name="connsiteY0" fmla="*/ 0 h 3465514"/>
              <a:gd name="connsiteX1" fmla="*/ 9486900 w 9486900"/>
              <a:gd name="connsiteY1" fmla="*/ 0 h 3465514"/>
              <a:gd name="connsiteX2" fmla="*/ 9486900 w 9486900"/>
              <a:gd name="connsiteY2" fmla="*/ 2477878 h 3465514"/>
              <a:gd name="connsiteX3" fmla="*/ 8408698 w 9486900"/>
              <a:gd name="connsiteY3" fmla="*/ 3465514 h 3465514"/>
              <a:gd name="connsiteX4" fmla="*/ 0 w 9486900"/>
              <a:gd name="connsiteY4" fmla="*/ 3465514 h 34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86900" h="3465514">
                <a:moveTo>
                  <a:pt x="3783303" y="0"/>
                </a:moveTo>
                <a:lnTo>
                  <a:pt x="9486900" y="0"/>
                </a:lnTo>
                <a:lnTo>
                  <a:pt x="9486900" y="2477878"/>
                </a:lnTo>
                <a:lnTo>
                  <a:pt x="8408698" y="3465514"/>
                </a:lnTo>
                <a:lnTo>
                  <a:pt x="0" y="3465514"/>
                </a:lnTo>
                <a:close/>
              </a:path>
            </a:pathLst>
          </a:cu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평행 사변형 148"/>
          <p:cNvSpPr/>
          <p:nvPr/>
        </p:nvSpPr>
        <p:spPr>
          <a:xfrm>
            <a:off x="6457950" y="3976259"/>
            <a:ext cx="4021074" cy="2886287"/>
          </a:xfrm>
          <a:prstGeom prst="parallelogram">
            <a:avLst>
              <a:gd name="adj" fmla="val 11384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평행 사변형 149"/>
          <p:cNvSpPr/>
          <p:nvPr/>
        </p:nvSpPr>
        <p:spPr>
          <a:xfrm>
            <a:off x="7410450" y="3973987"/>
            <a:ext cx="3324225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평행 사변형 150"/>
          <p:cNvSpPr/>
          <p:nvPr/>
        </p:nvSpPr>
        <p:spPr>
          <a:xfrm>
            <a:off x="219076" y="3973987"/>
            <a:ext cx="3257550" cy="2886287"/>
          </a:xfrm>
          <a:prstGeom prst="parallelogram">
            <a:avLst>
              <a:gd name="adj" fmla="val 111862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11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34FECA-A2F1-4B16-BAC4-05A318ECEA4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kern="0" dirty="0">
                <a:solidFill>
                  <a:srgbClr val="9FA4A7"/>
                </a:solidFill>
              </a:rPr>
              <a:t>Enjoy your stylish business and campus life with </a:t>
            </a:r>
            <a:r>
              <a:rPr lang="en-US" altLang="ko-KR" sz="600" b="1" kern="0" dirty="0">
                <a:solidFill>
                  <a:srgbClr val="9FA4A7"/>
                </a:solidFill>
              </a:rPr>
              <a:t>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B19C8E8-A54A-4988-B2CF-239DE356BFB6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CA2A29E-72A1-4285-BDF2-4C133721D93F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27018565-8850-4915-805F-C36698E0E65C}"/>
              </a:ext>
            </a:extLst>
          </p:cNvPr>
          <p:cNvGrpSpPr/>
          <p:nvPr/>
        </p:nvGrpSpPr>
        <p:grpSpPr>
          <a:xfrm rot="16200000">
            <a:off x="2161088" y="3068847"/>
            <a:ext cx="1408251" cy="2112377"/>
            <a:chOff x="5360849" y="1366155"/>
            <a:chExt cx="1883229" cy="2824844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BD7599B4-975F-43F9-AE30-006E9FF350F7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xmlns="" id="{D077D370-EB4A-4573-A5D5-262CFE61B8C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CA704CA-9F5C-4020-A945-D117A8E8F563}"/>
              </a:ext>
            </a:extLst>
          </p:cNvPr>
          <p:cNvGrpSpPr/>
          <p:nvPr/>
        </p:nvGrpSpPr>
        <p:grpSpPr>
          <a:xfrm rot="5400000" flipH="1">
            <a:off x="8236760" y="3068847"/>
            <a:ext cx="1408251" cy="2112377"/>
            <a:chOff x="5360849" y="1366155"/>
            <a:chExt cx="1883229" cy="2824844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xmlns="" id="{2A713DFC-C82E-476E-B7FF-7E82386EA358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B48B3287-42A0-4B2F-924B-5B1C2FA4DF9D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2032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05C880EC-9C30-421B-A758-EB9BD7987A29}"/>
              </a:ext>
            </a:extLst>
          </p:cNvPr>
          <p:cNvGrpSpPr/>
          <p:nvPr/>
        </p:nvGrpSpPr>
        <p:grpSpPr>
          <a:xfrm>
            <a:off x="5198924" y="2716784"/>
            <a:ext cx="1408251" cy="2112377"/>
            <a:chOff x="5360849" y="1366155"/>
            <a:chExt cx="1883229" cy="2824844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D79995B2-7D8A-47BD-ABD9-CD9FC4DAD280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88E0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xmlns="" id="{5647D5C9-23B7-4433-92A0-4A86351A1DA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88E0D0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자유형 23">
            <a:extLst>
              <a:ext uri="{FF2B5EF4-FFF2-40B4-BE49-F238E27FC236}">
                <a16:creationId xmlns:a16="http://schemas.microsoft.com/office/drawing/2014/main" xmlns="" id="{03E05712-E5F1-4528-A690-D8828371FCB2}"/>
              </a:ext>
            </a:extLst>
          </p:cNvPr>
          <p:cNvSpPr>
            <a:spLocks/>
          </p:cNvSpPr>
          <p:nvPr/>
        </p:nvSpPr>
        <p:spPr bwMode="auto">
          <a:xfrm>
            <a:off x="5755926" y="3971913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xmlns="" id="{1017596B-2252-4F64-9E2A-EA5CEDB214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031874" y="3960658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2BC8236-6CBB-4151-ABD5-572210D4ADA9}"/>
              </a:ext>
            </a:extLst>
          </p:cNvPr>
          <p:cNvSpPr txBox="1"/>
          <p:nvPr/>
        </p:nvSpPr>
        <p:spPr>
          <a:xfrm>
            <a:off x="5537478" y="2546503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6D64F6A1-A70A-46DA-81FF-42C1478285A6}"/>
              </a:ext>
            </a:extLst>
          </p:cNvPr>
          <p:cNvSpPr/>
          <p:nvPr/>
        </p:nvSpPr>
        <p:spPr>
          <a:xfrm>
            <a:off x="4550639" y="5380164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1DCC226-72B1-4DDC-B846-C74403DFB6CD}"/>
              </a:ext>
            </a:extLst>
          </p:cNvPr>
          <p:cNvSpPr txBox="1"/>
          <p:nvPr/>
        </p:nvSpPr>
        <p:spPr>
          <a:xfrm rot="16200000">
            <a:off x="4322623" y="3343486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xmlns="" id="{9D52AC3C-D979-4CC6-A251-6BD40FF903E4}"/>
              </a:ext>
            </a:extLst>
          </p:cNvPr>
          <p:cNvSpPr>
            <a:spLocks noEditPoints="1"/>
          </p:cNvSpPr>
          <p:nvPr/>
        </p:nvSpPr>
        <p:spPr bwMode="auto">
          <a:xfrm>
            <a:off x="8491089" y="3960657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3C7FCEA-E926-4011-9E97-1D1FECB291B0}"/>
              </a:ext>
            </a:extLst>
          </p:cNvPr>
          <p:cNvSpPr txBox="1"/>
          <p:nvPr/>
        </p:nvSpPr>
        <p:spPr>
          <a:xfrm>
            <a:off x="1701716" y="4659883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521582D-ECC8-4037-BE75-65CEAA6708E8}"/>
              </a:ext>
            </a:extLst>
          </p:cNvPr>
          <p:cNvSpPr txBox="1"/>
          <p:nvPr/>
        </p:nvSpPr>
        <p:spPr>
          <a:xfrm>
            <a:off x="8430680" y="4659883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C245B61-E23D-476F-870A-FEB4148FEB2B}"/>
              </a:ext>
            </a:extLst>
          </p:cNvPr>
          <p:cNvSpPr/>
          <p:nvPr/>
        </p:nvSpPr>
        <p:spPr>
          <a:xfrm>
            <a:off x="8491089" y="5380163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C986B908-FE32-4F94-B078-AF1A1AE7D600}"/>
              </a:ext>
            </a:extLst>
          </p:cNvPr>
          <p:cNvSpPr/>
          <p:nvPr/>
        </p:nvSpPr>
        <p:spPr>
          <a:xfrm>
            <a:off x="607821" y="5376982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25D79CF-F61D-432E-896D-7E2DC33D60B4}"/>
              </a:ext>
            </a:extLst>
          </p:cNvPr>
          <p:cNvSpPr txBox="1"/>
          <p:nvPr/>
        </p:nvSpPr>
        <p:spPr>
          <a:xfrm>
            <a:off x="755649" y="4629105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2C5C2AE7-1B63-4C46-AFDB-CA5BCD1D1EF6}"/>
              </a:ext>
            </a:extLst>
          </p:cNvPr>
          <p:cNvSpPr txBox="1"/>
          <p:nvPr/>
        </p:nvSpPr>
        <p:spPr>
          <a:xfrm>
            <a:off x="10417952" y="46444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6588F76B-07A6-4003-869B-7D3E5E65743D}"/>
              </a:ext>
            </a:extLst>
          </p:cNvPr>
          <p:cNvSpPr/>
          <p:nvPr/>
        </p:nvSpPr>
        <p:spPr>
          <a:xfrm>
            <a:off x="2034678" y="943435"/>
            <a:ext cx="8122644" cy="1143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most in the world.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7584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34FECA-A2F1-4B16-BAC4-05A318ECEA4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kern="0" dirty="0">
                <a:solidFill>
                  <a:srgbClr val="9FA4A7"/>
                </a:solidFill>
              </a:rPr>
              <a:t>Enjoy your stylish business and campus life with </a:t>
            </a:r>
            <a:r>
              <a:rPr lang="en-US" altLang="ko-KR" sz="600" b="1" kern="0" dirty="0">
                <a:solidFill>
                  <a:srgbClr val="9FA4A7"/>
                </a:solidFill>
              </a:rPr>
              <a:t>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B19C8E8-A54A-4988-B2CF-239DE356BFB6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CA2A29E-72A1-4285-BDF2-4C133721D93F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43F2E0ED-835E-4575-890A-1D04C2D60CB8}"/>
              </a:ext>
            </a:extLst>
          </p:cNvPr>
          <p:cNvSpPr/>
          <p:nvPr/>
        </p:nvSpPr>
        <p:spPr>
          <a:xfrm>
            <a:off x="2310649" y="5140026"/>
            <a:ext cx="327267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88E0D0"/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819935" y="1377292"/>
          <a:ext cx="10145093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0169321" y="2798873"/>
            <a:ext cx="486641" cy="2227978"/>
          </a:xfrm>
          <a:prstGeom prst="rect">
            <a:avLst/>
          </a:prstGeom>
          <a:noFill/>
          <a:ln w="9525">
            <a:solidFill>
              <a:srgbClr val="53585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9796664" y="2051477"/>
            <a:ext cx="1228070" cy="535465"/>
            <a:chOff x="9955683" y="6767733"/>
            <a:chExt cx="1228070" cy="535465"/>
          </a:xfrm>
        </p:grpSpPr>
        <p:sp>
          <p:nvSpPr>
            <p:cNvPr id="34" name="모서리가 둥근 직사각형 33"/>
            <p:cNvSpPr/>
            <p:nvPr/>
          </p:nvSpPr>
          <p:spPr>
            <a:xfrm>
              <a:off x="9955683" y="6767733"/>
              <a:ext cx="1228070" cy="535465"/>
            </a:xfrm>
            <a:prstGeom prst="roundRect">
              <a:avLst>
                <a:gd name="adj" fmla="val 15448"/>
              </a:avLst>
            </a:prstGeom>
            <a:solidFill>
              <a:schemeClr val="bg1"/>
            </a:solidFill>
            <a:ln>
              <a:solidFill>
                <a:srgbClr val="53585B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CHECK!!</a:t>
              </a:r>
            </a:p>
          </p:txBody>
        </p:sp>
        <p:sp>
          <p:nvSpPr>
            <p:cNvPr id="35" name="자유형 34"/>
            <p:cNvSpPr/>
            <p:nvPr/>
          </p:nvSpPr>
          <p:spPr>
            <a:xfrm>
              <a:off x="9955683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53585B"/>
            </a:solidFill>
            <a:ln>
              <a:solidFill>
                <a:srgbClr val="5358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36" name="자유형 35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9983535" y="6822464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9191161" y="5196243"/>
            <a:ext cx="2450596" cy="1053977"/>
            <a:chOff x="9469764" y="6767733"/>
            <a:chExt cx="2450596" cy="1053977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9469764" y="6767733"/>
              <a:ext cx="2450596" cy="1053977"/>
            </a:xfrm>
            <a:prstGeom prst="roundRect">
              <a:avLst>
                <a:gd name="adj" fmla="val 13279"/>
              </a:avLst>
            </a:prstGeom>
            <a:solidFill>
              <a:schemeClr val="bg1"/>
            </a:solidFill>
            <a:ln>
              <a:solidFill>
                <a:srgbClr val="53585B"/>
              </a:solidFill>
            </a:ln>
            <a:effectLst>
              <a:outerShdw blurRad="635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100" b="1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</a:t>
              </a:r>
              <a:r>
                <a:rPr lang="ko-KR" altLang="en-US" sz="11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대한 내용을 적어요</a:t>
              </a:r>
              <a:endPara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ko-KR" altLang="en-US" sz="10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39" name="자유형 38"/>
            <p:cNvSpPr/>
            <p:nvPr/>
          </p:nvSpPr>
          <p:spPr>
            <a:xfrm>
              <a:off x="9469764" y="6767733"/>
              <a:ext cx="344388" cy="344388"/>
            </a:xfrm>
            <a:custGeom>
              <a:avLst/>
              <a:gdLst>
                <a:gd name="connsiteX0" fmla="*/ 94648 w 344388"/>
                <a:gd name="connsiteY0" fmla="*/ 0 h 344388"/>
                <a:gd name="connsiteX1" fmla="*/ 344388 w 344388"/>
                <a:gd name="connsiteY1" fmla="*/ 0 h 344388"/>
                <a:gd name="connsiteX2" fmla="*/ 0 w 344388"/>
                <a:gd name="connsiteY2" fmla="*/ 344388 h 344388"/>
                <a:gd name="connsiteX3" fmla="*/ 0 w 344388"/>
                <a:gd name="connsiteY3" fmla="*/ 94648 h 344388"/>
                <a:gd name="connsiteX4" fmla="*/ 94648 w 344388"/>
                <a:gd name="connsiteY4" fmla="*/ 0 h 34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388" h="344388">
                  <a:moveTo>
                    <a:pt x="94648" y="0"/>
                  </a:moveTo>
                  <a:lnTo>
                    <a:pt x="344388" y="0"/>
                  </a:lnTo>
                  <a:lnTo>
                    <a:pt x="0" y="344388"/>
                  </a:lnTo>
                  <a:lnTo>
                    <a:pt x="0" y="94648"/>
                  </a:lnTo>
                  <a:cubicBezTo>
                    <a:pt x="0" y="42375"/>
                    <a:pt x="42375" y="0"/>
                    <a:pt x="94648" y="0"/>
                  </a:cubicBezTo>
                  <a:close/>
                </a:path>
              </a:pathLst>
            </a:custGeom>
            <a:solidFill>
              <a:srgbClr val="53585B"/>
            </a:solidFill>
            <a:ln>
              <a:solidFill>
                <a:srgbClr val="5358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BDD5"/>
                </a:solidFill>
              </a:endParaRPr>
            </a:p>
          </p:txBody>
        </p:sp>
        <p:sp>
          <p:nvSpPr>
            <p:cNvPr id="40" name="자유형 39">
              <a:extLst>
                <a:ext uri="{FF2B5EF4-FFF2-40B4-BE49-F238E27FC236}">
                  <a16:creationId xmlns="" xmlns:a16="http://schemas.microsoft.com/office/drawing/2014/main" id="{0D8E9706-5D2C-49EE-AF67-D3527E3BC152}"/>
                </a:ext>
              </a:extLst>
            </p:cNvPr>
            <p:cNvSpPr/>
            <p:nvPr/>
          </p:nvSpPr>
          <p:spPr>
            <a:xfrm rot="18000000">
              <a:off x="9514725" y="6812939"/>
              <a:ext cx="142049" cy="87307"/>
            </a:xfrm>
            <a:custGeom>
              <a:avLst/>
              <a:gdLst>
                <a:gd name="connsiteX0" fmla="*/ 101541 w 261614"/>
                <a:gd name="connsiteY0" fmla="*/ 2305 h 160794"/>
                <a:gd name="connsiteX1" fmla="*/ 101540 w 261614"/>
                <a:gd name="connsiteY1" fmla="*/ 2306 h 160794"/>
                <a:gd name="connsiteX2" fmla="*/ 101540 w 261614"/>
                <a:gd name="connsiteY2" fmla="*/ 2305 h 160794"/>
                <a:gd name="connsiteX3" fmla="*/ 254856 w 261614"/>
                <a:gd name="connsiteY3" fmla="*/ 121406 h 160794"/>
                <a:gd name="connsiteX4" fmla="*/ 261614 w 261614"/>
                <a:gd name="connsiteY4" fmla="*/ 137721 h 160794"/>
                <a:gd name="connsiteX5" fmla="*/ 261613 w 261614"/>
                <a:gd name="connsiteY5" fmla="*/ 137721 h 160794"/>
                <a:gd name="connsiteX6" fmla="*/ 238540 w 261614"/>
                <a:gd name="connsiteY6" fmla="*/ 160794 h 160794"/>
                <a:gd name="connsiteX7" fmla="*/ 24796 w 261614"/>
                <a:gd name="connsiteY7" fmla="*/ 160793 h 160794"/>
                <a:gd name="connsiteX8" fmla="*/ 21762 w 261614"/>
                <a:gd name="connsiteY8" fmla="*/ 159536 h 160794"/>
                <a:gd name="connsiteX9" fmla="*/ 11539 w 261614"/>
                <a:gd name="connsiteY9" fmla="*/ 158190 h 160794"/>
                <a:gd name="connsiteX10" fmla="*/ 11540 w 261614"/>
                <a:gd name="connsiteY10" fmla="*/ 158189 h 160794"/>
                <a:gd name="connsiteX11" fmla="*/ 3095 w 261614"/>
                <a:gd name="connsiteY11" fmla="*/ 126671 h 160794"/>
                <a:gd name="connsiteX12" fmla="*/ 70022 w 261614"/>
                <a:gd name="connsiteY12" fmla="*/ 10751 h 160794"/>
                <a:gd name="connsiteX13" fmla="*/ 84033 w 261614"/>
                <a:gd name="connsiteY13" fmla="*/ 0 h 160794"/>
                <a:gd name="connsiteX14" fmla="*/ 101540 w 261614"/>
                <a:gd name="connsiteY14" fmla="*/ 2306 h 160794"/>
                <a:gd name="connsiteX15" fmla="*/ 112290 w 261614"/>
                <a:gd name="connsiteY15" fmla="*/ 16315 h 160794"/>
                <a:gd name="connsiteX16" fmla="*/ 109985 w 261614"/>
                <a:gd name="connsiteY16" fmla="*/ 33823 h 160794"/>
                <a:gd name="connsiteX17" fmla="*/ 63321 w 261614"/>
                <a:gd name="connsiteY17" fmla="*/ 114648 h 160794"/>
                <a:gd name="connsiteX18" fmla="*/ 238541 w 261614"/>
                <a:gd name="connsiteY18" fmla="*/ 114648 h 160794"/>
                <a:gd name="connsiteX19" fmla="*/ 254856 w 261614"/>
                <a:gd name="connsiteY19" fmla="*/ 121406 h 160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14" h="160794">
                  <a:moveTo>
                    <a:pt x="101541" y="2305"/>
                  </a:moveTo>
                  <a:lnTo>
                    <a:pt x="101540" y="2306"/>
                  </a:lnTo>
                  <a:lnTo>
                    <a:pt x="101540" y="2305"/>
                  </a:lnTo>
                  <a:close/>
                  <a:moveTo>
                    <a:pt x="254856" y="121406"/>
                  </a:moveTo>
                  <a:cubicBezTo>
                    <a:pt x="259031" y="125581"/>
                    <a:pt x="261614" y="131350"/>
                    <a:pt x="261614" y="137721"/>
                  </a:cubicBezTo>
                  <a:lnTo>
                    <a:pt x="261613" y="137721"/>
                  </a:lnTo>
                  <a:cubicBezTo>
                    <a:pt x="261613" y="150464"/>
                    <a:pt x="251283" y="160794"/>
                    <a:pt x="238540" y="160794"/>
                  </a:cubicBezTo>
                  <a:lnTo>
                    <a:pt x="24796" y="160793"/>
                  </a:lnTo>
                  <a:lnTo>
                    <a:pt x="21762" y="159536"/>
                  </a:lnTo>
                  <a:lnTo>
                    <a:pt x="11539" y="158190"/>
                  </a:lnTo>
                  <a:lnTo>
                    <a:pt x="11540" y="158189"/>
                  </a:lnTo>
                  <a:cubicBezTo>
                    <a:pt x="504" y="151818"/>
                    <a:pt x="-3277" y="137707"/>
                    <a:pt x="3095" y="126671"/>
                  </a:cubicBezTo>
                  <a:lnTo>
                    <a:pt x="70022" y="10751"/>
                  </a:lnTo>
                  <a:cubicBezTo>
                    <a:pt x="73208" y="5233"/>
                    <a:pt x="78329" y="1529"/>
                    <a:pt x="84033" y="0"/>
                  </a:cubicBezTo>
                  <a:lnTo>
                    <a:pt x="101540" y="2306"/>
                  </a:lnTo>
                  <a:lnTo>
                    <a:pt x="112290" y="16315"/>
                  </a:lnTo>
                  <a:cubicBezTo>
                    <a:pt x="113818" y="22019"/>
                    <a:pt x="113171" y="28305"/>
                    <a:pt x="109985" y="33823"/>
                  </a:cubicBezTo>
                  <a:lnTo>
                    <a:pt x="63321" y="114648"/>
                  </a:lnTo>
                  <a:lnTo>
                    <a:pt x="238541" y="114648"/>
                  </a:lnTo>
                  <a:cubicBezTo>
                    <a:pt x="244912" y="114648"/>
                    <a:pt x="250681" y="117231"/>
                    <a:pt x="254856" y="1214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1"/>
              <a:endParaRPr lang="ko-KR" altLang="en-US" sz="1200" b="1" dirty="0">
                <a:solidFill>
                  <a:srgbClr val="00BD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43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34FECA-A2F1-4B16-BAC4-05A318ECEA4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kern="0" dirty="0">
                <a:solidFill>
                  <a:srgbClr val="9FA4A7"/>
                </a:solidFill>
              </a:rPr>
              <a:t>Enjoy your stylish business and campus life with </a:t>
            </a:r>
            <a:r>
              <a:rPr lang="en-US" altLang="ko-KR" sz="600" b="1" kern="0" dirty="0">
                <a:solidFill>
                  <a:srgbClr val="9FA4A7"/>
                </a:solidFill>
              </a:rPr>
              <a:t>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B19C8E8-A54A-4988-B2CF-239DE356BFB6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CA2A29E-72A1-4285-BDF2-4C133721D93F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40A625A-EAE6-4765-9F9E-D9F879703103}"/>
              </a:ext>
            </a:extLst>
          </p:cNvPr>
          <p:cNvSpPr/>
          <p:nvPr/>
        </p:nvSpPr>
        <p:spPr>
          <a:xfrm>
            <a:off x="651235" y="47019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1" name="모서리가 둥근 직사각형 46">
            <a:extLst>
              <a:ext uri="{FF2B5EF4-FFF2-40B4-BE49-F238E27FC236}">
                <a16:creationId xmlns:a16="http://schemas.microsoft.com/office/drawing/2014/main" xmlns="" id="{9AACD286-FB9F-4D48-B73F-E70A82D01364}"/>
              </a:ext>
            </a:extLst>
          </p:cNvPr>
          <p:cNvSpPr/>
          <p:nvPr/>
        </p:nvSpPr>
        <p:spPr>
          <a:xfrm>
            <a:off x="1242893" y="4266808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E0D8D3-E3AB-4188-9E77-90D182E1FD26}"/>
              </a:ext>
            </a:extLst>
          </p:cNvPr>
          <p:cNvSpPr/>
          <p:nvPr/>
        </p:nvSpPr>
        <p:spPr>
          <a:xfrm>
            <a:off x="3430721" y="47019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3" name="모서리가 둥근 직사각형 48">
            <a:extLst>
              <a:ext uri="{FF2B5EF4-FFF2-40B4-BE49-F238E27FC236}">
                <a16:creationId xmlns:a16="http://schemas.microsoft.com/office/drawing/2014/main" xmlns="" id="{1758E7F8-9C6C-4E9C-83C5-3173AFF3F998}"/>
              </a:ext>
            </a:extLst>
          </p:cNvPr>
          <p:cNvSpPr/>
          <p:nvPr/>
        </p:nvSpPr>
        <p:spPr>
          <a:xfrm>
            <a:off x="4022379" y="4266808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00E671A-641B-43E6-828D-F8445E4EEF93}"/>
              </a:ext>
            </a:extLst>
          </p:cNvPr>
          <p:cNvSpPr/>
          <p:nvPr/>
        </p:nvSpPr>
        <p:spPr>
          <a:xfrm>
            <a:off x="6144321" y="47019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5" name="모서리가 둥근 직사각형 50">
            <a:extLst>
              <a:ext uri="{FF2B5EF4-FFF2-40B4-BE49-F238E27FC236}">
                <a16:creationId xmlns:a16="http://schemas.microsoft.com/office/drawing/2014/main" xmlns="" id="{A0D04A1A-DCC2-40F6-9616-BCC225EA10B2}"/>
              </a:ext>
            </a:extLst>
          </p:cNvPr>
          <p:cNvSpPr/>
          <p:nvPr/>
        </p:nvSpPr>
        <p:spPr>
          <a:xfrm>
            <a:off x="6735979" y="4266808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srgbClr val="53585B"/>
                </a:solidFill>
              </a:rPr>
              <a:t>CONTENTS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9507D2DD-2E6D-4D54-8EB1-7DEF95C533A6}"/>
              </a:ext>
            </a:extLst>
          </p:cNvPr>
          <p:cNvSpPr/>
          <p:nvPr/>
        </p:nvSpPr>
        <p:spPr>
          <a:xfrm>
            <a:off x="8923807" y="2377800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7" name="모서리가 둥근 직사각형 52">
            <a:extLst>
              <a:ext uri="{FF2B5EF4-FFF2-40B4-BE49-F238E27FC236}">
                <a16:creationId xmlns:a16="http://schemas.microsoft.com/office/drawing/2014/main" xmlns="" id="{ACF39E8E-F310-404A-AC5A-850CB27B5B46}"/>
              </a:ext>
            </a:extLst>
          </p:cNvPr>
          <p:cNvSpPr/>
          <p:nvPr/>
        </p:nvSpPr>
        <p:spPr>
          <a:xfrm>
            <a:off x="9515465" y="1942708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srgbClr val="53585B"/>
                </a:solidFill>
              </a:rPr>
              <a:t>CONTENTS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C7540C7A-4CA8-4633-BA24-BD28B9F25913}"/>
              </a:ext>
            </a:extLst>
          </p:cNvPr>
          <p:cNvCxnSpPr>
            <a:cxnSpLocks/>
          </p:cNvCxnSpPr>
          <p:nvPr/>
        </p:nvCxnSpPr>
        <p:spPr>
          <a:xfrm flipH="1">
            <a:off x="2693096" y="4404854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83397949-9DCB-46B1-AE58-B3082A424C4C}"/>
              </a:ext>
            </a:extLst>
          </p:cNvPr>
          <p:cNvCxnSpPr>
            <a:cxnSpLocks/>
          </p:cNvCxnSpPr>
          <p:nvPr/>
        </p:nvCxnSpPr>
        <p:spPr>
          <a:xfrm flipH="1">
            <a:off x="5455014" y="4404854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7FEED87-221C-4819-BACE-AFFD4DEAB357}"/>
              </a:ext>
            </a:extLst>
          </p:cNvPr>
          <p:cNvCxnSpPr>
            <a:cxnSpLocks/>
          </p:cNvCxnSpPr>
          <p:nvPr/>
        </p:nvCxnSpPr>
        <p:spPr>
          <a:xfrm flipH="1">
            <a:off x="7995242" y="4404854"/>
            <a:ext cx="928565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846815" y="1732554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3192" y="1732554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339900" y="1717085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9119386" y="3715610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69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34FECA-A2F1-4B16-BAC4-05A318ECEA4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kern="0" dirty="0">
                <a:solidFill>
                  <a:srgbClr val="9FA4A7"/>
                </a:solidFill>
              </a:rPr>
              <a:t>Enjoy your stylish business and campus life with </a:t>
            </a:r>
            <a:r>
              <a:rPr lang="en-US" altLang="ko-KR" sz="600" b="1" kern="0" dirty="0">
                <a:solidFill>
                  <a:srgbClr val="9FA4A7"/>
                </a:solidFill>
              </a:rPr>
              <a:t>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B19C8E8-A54A-4988-B2CF-239DE356BFB6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CA2A29E-72A1-4285-BDF2-4C133721D93F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0DA2D826-53B6-476D-BBB2-95F8A4A46A0C}"/>
              </a:ext>
            </a:extLst>
          </p:cNvPr>
          <p:cNvSpPr/>
          <p:nvPr/>
        </p:nvSpPr>
        <p:spPr>
          <a:xfrm>
            <a:off x="4112047" y="4580505"/>
            <a:ext cx="897622" cy="897622"/>
          </a:xfrm>
          <a:prstGeom prst="ellipse">
            <a:avLst/>
          </a:prstGeom>
          <a:noFill/>
          <a:ln w="254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EEBB621C-0530-4E0D-A7BA-362821E6AEDE}"/>
              </a:ext>
            </a:extLst>
          </p:cNvPr>
          <p:cNvSpPr/>
          <p:nvPr/>
        </p:nvSpPr>
        <p:spPr>
          <a:xfrm>
            <a:off x="3949160" y="4417618"/>
            <a:ext cx="1223395" cy="1223395"/>
          </a:xfrm>
          <a:prstGeom prst="arc">
            <a:avLst>
              <a:gd name="adj1" fmla="val 18838228"/>
              <a:gd name="adj2" fmla="val 5467610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원호 31">
            <a:extLst>
              <a:ext uri="{FF2B5EF4-FFF2-40B4-BE49-F238E27FC236}">
                <a16:creationId xmlns="" xmlns:a16="http://schemas.microsoft.com/office/drawing/2014/main" id="{19B185F9-C599-4CAF-937C-42AF9ED656EC}"/>
              </a:ext>
            </a:extLst>
          </p:cNvPr>
          <p:cNvSpPr/>
          <p:nvPr/>
        </p:nvSpPr>
        <p:spPr>
          <a:xfrm>
            <a:off x="4794599" y="3531636"/>
            <a:ext cx="1223395" cy="1223395"/>
          </a:xfrm>
          <a:prstGeom prst="arc">
            <a:avLst>
              <a:gd name="adj1" fmla="val 7984670"/>
              <a:gd name="adj2" fmla="val 18578390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B0FF3A97-90A7-4E3E-8363-8C7245BF2E04}"/>
              </a:ext>
            </a:extLst>
          </p:cNvPr>
          <p:cNvSpPr/>
          <p:nvPr/>
        </p:nvSpPr>
        <p:spPr>
          <a:xfrm>
            <a:off x="4957486" y="3694523"/>
            <a:ext cx="897622" cy="897622"/>
          </a:xfrm>
          <a:prstGeom prst="ellipse">
            <a:avLst/>
          </a:prstGeom>
          <a:solidFill>
            <a:srgbClr val="53585B"/>
          </a:solidFill>
          <a:ln w="2540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원호 33">
            <a:extLst>
              <a:ext uri="{FF2B5EF4-FFF2-40B4-BE49-F238E27FC236}">
                <a16:creationId xmlns="" xmlns:a16="http://schemas.microsoft.com/office/drawing/2014/main" id="{14E2DDB9-D313-4670-93DE-1D26C8D2F536}"/>
              </a:ext>
            </a:extLst>
          </p:cNvPr>
          <p:cNvSpPr/>
          <p:nvPr/>
        </p:nvSpPr>
        <p:spPr>
          <a:xfrm>
            <a:off x="5576327" y="2592427"/>
            <a:ext cx="1223395" cy="1223395"/>
          </a:xfrm>
          <a:prstGeom prst="arc">
            <a:avLst>
              <a:gd name="adj1" fmla="val 18838228"/>
              <a:gd name="adj2" fmla="val 7846142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="" xmlns:a16="http://schemas.microsoft.com/office/drawing/2014/main" id="{5623F1FE-F9B0-4B6E-B89D-723A61CE9794}"/>
              </a:ext>
            </a:extLst>
          </p:cNvPr>
          <p:cNvSpPr/>
          <p:nvPr/>
        </p:nvSpPr>
        <p:spPr>
          <a:xfrm>
            <a:off x="5741594" y="2755314"/>
            <a:ext cx="897622" cy="897622"/>
          </a:xfrm>
          <a:prstGeom prst="ellipse">
            <a:avLst/>
          </a:prstGeom>
          <a:solidFill>
            <a:srgbClr val="88E0D0"/>
          </a:solidFill>
          <a:ln w="254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E336E125-B55C-4616-9F09-FAE9CA5AA3BC}"/>
              </a:ext>
            </a:extLst>
          </p:cNvPr>
          <p:cNvSpPr/>
          <p:nvPr/>
        </p:nvSpPr>
        <p:spPr>
          <a:xfrm>
            <a:off x="6436400" y="1722204"/>
            <a:ext cx="1223395" cy="1223395"/>
          </a:xfrm>
          <a:prstGeom prst="arc">
            <a:avLst>
              <a:gd name="adj1" fmla="val 7984670"/>
              <a:gd name="adj2" fmla="val 16340036"/>
            </a:avLst>
          </a:prstGeom>
          <a:noFill/>
          <a:ln w="3810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6CB3435E-6964-46F1-A5BC-99D712C3EE1C}"/>
              </a:ext>
            </a:extLst>
          </p:cNvPr>
          <p:cNvCxnSpPr>
            <a:cxnSpLocks/>
          </p:cNvCxnSpPr>
          <p:nvPr/>
        </p:nvCxnSpPr>
        <p:spPr>
          <a:xfrm>
            <a:off x="7048097" y="1722204"/>
            <a:ext cx="3600000" cy="0"/>
          </a:xfrm>
          <a:prstGeom prst="line">
            <a:avLst/>
          </a:prstGeom>
          <a:ln w="38100">
            <a:solidFill>
              <a:srgbClr val="88E0D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D8CD1A8B-4915-439B-9189-DDFDC9DBC067}"/>
              </a:ext>
            </a:extLst>
          </p:cNvPr>
          <p:cNvCxnSpPr>
            <a:cxnSpLocks/>
          </p:cNvCxnSpPr>
          <p:nvPr/>
        </p:nvCxnSpPr>
        <p:spPr>
          <a:xfrm>
            <a:off x="960857" y="5641013"/>
            <a:ext cx="3600000" cy="0"/>
          </a:xfrm>
          <a:prstGeom prst="line">
            <a:avLst/>
          </a:prstGeom>
          <a:ln w="38100">
            <a:solidFill>
              <a:srgbClr val="88E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FE5E861B-A626-431C-BE5D-76D307E4FD8A}"/>
              </a:ext>
            </a:extLst>
          </p:cNvPr>
          <p:cNvSpPr/>
          <p:nvPr/>
        </p:nvSpPr>
        <p:spPr>
          <a:xfrm>
            <a:off x="6599286" y="1885091"/>
            <a:ext cx="897622" cy="897622"/>
          </a:xfrm>
          <a:prstGeom prst="ellipse">
            <a:avLst/>
          </a:prstGeom>
          <a:solidFill>
            <a:schemeClr val="bg1"/>
          </a:solidFill>
          <a:ln w="25400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7C62A71-3398-464A-976B-771BC9D2212F}"/>
              </a:ext>
            </a:extLst>
          </p:cNvPr>
          <p:cNvSpPr/>
          <p:nvPr/>
        </p:nvSpPr>
        <p:spPr>
          <a:xfrm>
            <a:off x="7054826" y="3297682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775CC723-0D54-4331-B34B-3D0D7C5D6E6B}"/>
              </a:ext>
            </a:extLst>
          </p:cNvPr>
          <p:cNvSpPr/>
          <p:nvPr/>
        </p:nvSpPr>
        <p:spPr>
          <a:xfrm>
            <a:off x="5357835" y="5041405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361B6932-CAA0-4383-B016-02E5DB54CCCE}"/>
              </a:ext>
            </a:extLst>
          </p:cNvPr>
          <p:cNvSpPr/>
          <p:nvPr/>
        </p:nvSpPr>
        <p:spPr>
          <a:xfrm>
            <a:off x="853323" y="3462731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0F186CF-180D-40FA-BAFB-93573B352295}"/>
              </a:ext>
            </a:extLst>
          </p:cNvPr>
          <p:cNvSpPr/>
          <p:nvPr/>
        </p:nvSpPr>
        <p:spPr>
          <a:xfrm>
            <a:off x="2292482" y="1667191"/>
            <a:ext cx="3600000" cy="873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="" xmlns:a16="http://schemas.microsoft.com/office/drawing/2014/main" id="{0E18E9E2-EC7D-4205-AC11-EBD9D40F55E8}"/>
              </a:ext>
            </a:extLst>
          </p:cNvPr>
          <p:cNvSpPr/>
          <p:nvPr/>
        </p:nvSpPr>
        <p:spPr>
          <a:xfrm rot="18000000">
            <a:off x="4771033" y="3707476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이등변 삼각형 45">
            <a:extLst>
              <a:ext uri="{FF2B5EF4-FFF2-40B4-BE49-F238E27FC236}">
                <a16:creationId xmlns="" xmlns:a16="http://schemas.microsoft.com/office/drawing/2014/main" id="{63EA5BBC-1F65-4C74-B720-FC252FE369D6}"/>
              </a:ext>
            </a:extLst>
          </p:cNvPr>
          <p:cNvSpPr/>
          <p:nvPr/>
        </p:nvSpPr>
        <p:spPr>
          <a:xfrm rot="7200000">
            <a:off x="6718584" y="3468573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이등변 삼각형 46">
            <a:extLst>
              <a:ext uri="{FF2B5EF4-FFF2-40B4-BE49-F238E27FC236}">
                <a16:creationId xmlns="" xmlns:a16="http://schemas.microsoft.com/office/drawing/2014/main" id="{FE6AC4CB-D284-46A5-8C70-69B1E2329BEE}"/>
              </a:ext>
            </a:extLst>
          </p:cNvPr>
          <p:cNvSpPr/>
          <p:nvPr/>
        </p:nvSpPr>
        <p:spPr>
          <a:xfrm rot="7200000">
            <a:off x="5089655" y="5252177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이등변 삼각형 47">
            <a:extLst>
              <a:ext uri="{FF2B5EF4-FFF2-40B4-BE49-F238E27FC236}">
                <a16:creationId xmlns="" xmlns:a16="http://schemas.microsoft.com/office/drawing/2014/main" id="{5AB8C1B5-BE5D-4977-AEE7-67B73C8ADF6A}"/>
              </a:ext>
            </a:extLst>
          </p:cNvPr>
          <p:cNvSpPr/>
          <p:nvPr/>
        </p:nvSpPr>
        <p:spPr>
          <a:xfrm rot="18000000">
            <a:off x="6396034" y="1942298"/>
            <a:ext cx="146305" cy="126125"/>
          </a:xfrm>
          <a:prstGeom prst="triangl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457658" y="4836326"/>
            <a:ext cx="323877" cy="358978"/>
            <a:chOff x="4006850" y="1601788"/>
            <a:chExt cx="322263" cy="357188"/>
          </a:xfrm>
          <a:solidFill>
            <a:srgbClr val="88E0D0"/>
          </a:solidFill>
        </p:grpSpPr>
        <p:sp>
          <p:nvSpPr>
            <p:cNvPr id="50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5" name="Freeform 6"/>
          <p:cNvSpPr>
            <a:spLocks/>
          </p:cNvSpPr>
          <p:nvPr/>
        </p:nvSpPr>
        <p:spPr bwMode="auto">
          <a:xfrm>
            <a:off x="6890816" y="2186393"/>
            <a:ext cx="319807" cy="28354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11"/>
          <p:cNvSpPr>
            <a:spLocks noEditPoints="1"/>
          </p:cNvSpPr>
          <p:nvPr/>
        </p:nvSpPr>
        <p:spPr bwMode="auto">
          <a:xfrm>
            <a:off x="6050055" y="3010848"/>
            <a:ext cx="314853" cy="38655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36"/>
          <p:cNvSpPr>
            <a:spLocks noEditPoints="1"/>
          </p:cNvSpPr>
          <p:nvPr/>
        </p:nvSpPr>
        <p:spPr bwMode="auto">
          <a:xfrm>
            <a:off x="5308875" y="3992974"/>
            <a:ext cx="177663" cy="29881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8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9134FECA-A2F1-4B16-BAC4-05A318ECEA43}"/>
              </a:ext>
            </a:extLst>
          </p:cNvPr>
          <p:cNvSpPr/>
          <p:nvPr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600" kern="0" dirty="0">
                <a:solidFill>
                  <a:srgbClr val="9FA4A7"/>
                </a:solidFill>
              </a:rPr>
              <a:t>Enjoy your stylish business and campus life with </a:t>
            </a:r>
            <a:r>
              <a:rPr lang="en-US" altLang="ko-KR" sz="600" b="1" kern="0" dirty="0">
                <a:solidFill>
                  <a:srgbClr val="9FA4A7"/>
                </a:solidFill>
              </a:rPr>
              <a:t>BIZCAM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B19C8E8-A54A-4988-B2CF-239DE356BFB6}"/>
              </a:ext>
            </a:extLst>
          </p:cNvPr>
          <p:cNvSpPr/>
          <p:nvPr/>
        </p:nvSpPr>
        <p:spPr>
          <a:xfrm>
            <a:off x="0" y="251460"/>
            <a:ext cx="12192000" cy="453390"/>
          </a:xfrm>
          <a:prstGeom prst="rect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CA2A29E-72A1-4285-BDF2-4C133721D93F}"/>
              </a:ext>
            </a:extLst>
          </p:cNvPr>
          <p:cNvSpPr/>
          <p:nvPr/>
        </p:nvSpPr>
        <p:spPr>
          <a:xfrm>
            <a:off x="5892482" y="630350"/>
            <a:ext cx="407036" cy="14899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b="1" dirty="0">
                <a:solidFill>
                  <a:srgbClr val="57C4C7"/>
                </a:solidFill>
              </a:rPr>
              <a:t>PAGE.1</a:t>
            </a:r>
            <a:endParaRPr lang="ko-KR" altLang="en-US" sz="600" b="1" dirty="0">
              <a:solidFill>
                <a:srgbClr val="57C4C7"/>
              </a:solidFill>
            </a:endParaRPr>
          </a:p>
        </p:txBody>
      </p:sp>
      <p:sp>
        <p:nvSpPr>
          <p:cNvPr id="41" name="도넛 40"/>
          <p:cNvSpPr/>
          <p:nvPr/>
        </p:nvSpPr>
        <p:spPr>
          <a:xfrm>
            <a:off x="4745474" y="2344589"/>
            <a:ext cx="2737078" cy="2737078"/>
          </a:xfrm>
          <a:prstGeom prst="donut">
            <a:avLst>
              <a:gd name="adj" fmla="val 12674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막힌 원호 57"/>
          <p:cNvSpPr/>
          <p:nvPr/>
        </p:nvSpPr>
        <p:spPr>
          <a:xfrm>
            <a:off x="4745474" y="2344589"/>
            <a:ext cx="2737078" cy="2737078"/>
          </a:xfrm>
          <a:prstGeom prst="blockArc">
            <a:avLst>
              <a:gd name="adj1" fmla="val 1104852"/>
              <a:gd name="adj2" fmla="val 16224034"/>
              <a:gd name="adj3" fmla="val 12767"/>
            </a:avLst>
          </a:prstGeom>
          <a:solidFill>
            <a:srgbClr val="88E0D0"/>
          </a:solidFill>
          <a:ln w="9525">
            <a:solidFill>
              <a:srgbClr val="5358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48870" y="3055255"/>
            <a:ext cx="2130286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(68%)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7719627" y="3713127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53585B"/>
          </a:solidFill>
          <a:ln w="19050">
            <a:solidFill>
              <a:srgbClr val="53585B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68%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61" name="Group 4"/>
          <p:cNvGrpSpPr>
            <a:grpSpLocks noChangeAspect="1"/>
          </p:cNvGrpSpPr>
          <p:nvPr/>
        </p:nvGrpSpPr>
        <p:grpSpPr bwMode="auto">
          <a:xfrm>
            <a:off x="7717137" y="1921098"/>
            <a:ext cx="226087" cy="467247"/>
            <a:chOff x="3696" y="1863"/>
            <a:chExt cx="285" cy="589"/>
          </a:xfrm>
          <a:solidFill>
            <a:srgbClr val="53585B"/>
          </a:solidFill>
        </p:grpSpPr>
        <p:sp>
          <p:nvSpPr>
            <p:cNvPr id="6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4" name="Group 9"/>
          <p:cNvGrpSpPr>
            <a:grpSpLocks noChangeAspect="1"/>
          </p:cNvGrpSpPr>
          <p:nvPr/>
        </p:nvGrpSpPr>
        <p:grpSpPr bwMode="auto">
          <a:xfrm>
            <a:off x="7734249" y="4508944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6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8085760" y="1921098"/>
            <a:ext cx="226087" cy="467247"/>
            <a:chOff x="3696" y="1863"/>
            <a:chExt cx="285" cy="589"/>
          </a:xfrm>
          <a:solidFill>
            <a:srgbClr val="53585B"/>
          </a:solidFill>
        </p:grpSpPr>
        <p:sp>
          <p:nvSpPr>
            <p:cNvPr id="68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0" name="Group 4"/>
          <p:cNvGrpSpPr>
            <a:grpSpLocks noChangeAspect="1"/>
          </p:cNvGrpSpPr>
          <p:nvPr/>
        </p:nvGrpSpPr>
        <p:grpSpPr bwMode="auto">
          <a:xfrm>
            <a:off x="8454383" y="1921098"/>
            <a:ext cx="226087" cy="467247"/>
            <a:chOff x="3696" y="1863"/>
            <a:chExt cx="285" cy="589"/>
          </a:xfrm>
          <a:solidFill>
            <a:srgbClr val="53585B"/>
          </a:solidFill>
        </p:grpSpPr>
        <p:sp>
          <p:nvSpPr>
            <p:cNvPr id="71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4"/>
          <p:cNvGrpSpPr>
            <a:grpSpLocks noChangeAspect="1"/>
          </p:cNvGrpSpPr>
          <p:nvPr/>
        </p:nvGrpSpPr>
        <p:grpSpPr bwMode="auto">
          <a:xfrm>
            <a:off x="8823006" y="1921098"/>
            <a:ext cx="226087" cy="467247"/>
            <a:chOff x="3696" y="1863"/>
            <a:chExt cx="285" cy="589"/>
          </a:xfrm>
          <a:solidFill>
            <a:srgbClr val="53585B"/>
          </a:solidFill>
        </p:grpSpPr>
        <p:sp>
          <p:nvSpPr>
            <p:cNvPr id="74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6" name="Group 4"/>
          <p:cNvGrpSpPr>
            <a:grpSpLocks noChangeAspect="1"/>
          </p:cNvGrpSpPr>
          <p:nvPr/>
        </p:nvGrpSpPr>
        <p:grpSpPr bwMode="auto">
          <a:xfrm>
            <a:off x="9191629" y="1921098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7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oup 4"/>
          <p:cNvGrpSpPr>
            <a:grpSpLocks noChangeAspect="1"/>
          </p:cNvGrpSpPr>
          <p:nvPr/>
        </p:nvGrpSpPr>
        <p:grpSpPr bwMode="auto">
          <a:xfrm>
            <a:off x="7719059" y="2575989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4"/>
          <p:cNvGrpSpPr>
            <a:grpSpLocks noChangeAspect="1"/>
          </p:cNvGrpSpPr>
          <p:nvPr/>
        </p:nvGrpSpPr>
        <p:grpSpPr bwMode="auto">
          <a:xfrm>
            <a:off x="8087682" y="2575989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4"/>
          <p:cNvGrpSpPr>
            <a:grpSpLocks noChangeAspect="1"/>
          </p:cNvGrpSpPr>
          <p:nvPr/>
        </p:nvGrpSpPr>
        <p:grpSpPr bwMode="auto">
          <a:xfrm>
            <a:off x="8456305" y="2575989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8" name="Group 4"/>
          <p:cNvGrpSpPr>
            <a:grpSpLocks noChangeAspect="1"/>
          </p:cNvGrpSpPr>
          <p:nvPr/>
        </p:nvGrpSpPr>
        <p:grpSpPr bwMode="auto">
          <a:xfrm>
            <a:off x="8824928" y="2575989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1" name="Group 4"/>
          <p:cNvGrpSpPr>
            <a:grpSpLocks noChangeAspect="1"/>
          </p:cNvGrpSpPr>
          <p:nvPr/>
        </p:nvGrpSpPr>
        <p:grpSpPr bwMode="auto">
          <a:xfrm>
            <a:off x="9193551" y="2575989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9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4" name="Group 9"/>
          <p:cNvGrpSpPr>
            <a:grpSpLocks noChangeAspect="1"/>
          </p:cNvGrpSpPr>
          <p:nvPr/>
        </p:nvGrpSpPr>
        <p:grpSpPr bwMode="auto">
          <a:xfrm>
            <a:off x="8102042" y="4511631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9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7" name="Group 9"/>
          <p:cNvGrpSpPr>
            <a:grpSpLocks noChangeAspect="1"/>
          </p:cNvGrpSpPr>
          <p:nvPr/>
        </p:nvGrpSpPr>
        <p:grpSpPr bwMode="auto">
          <a:xfrm>
            <a:off x="8469835" y="4514318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9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0" name="Group 9"/>
          <p:cNvGrpSpPr>
            <a:grpSpLocks noChangeAspect="1"/>
          </p:cNvGrpSpPr>
          <p:nvPr/>
        </p:nvGrpSpPr>
        <p:grpSpPr bwMode="auto">
          <a:xfrm>
            <a:off x="8837628" y="4517005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10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Group 9"/>
          <p:cNvGrpSpPr>
            <a:grpSpLocks noChangeAspect="1"/>
          </p:cNvGrpSpPr>
          <p:nvPr/>
        </p:nvGrpSpPr>
        <p:grpSpPr bwMode="auto">
          <a:xfrm>
            <a:off x="9205421" y="4519692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6" name="Group 9"/>
          <p:cNvGrpSpPr>
            <a:grpSpLocks noChangeAspect="1"/>
          </p:cNvGrpSpPr>
          <p:nvPr/>
        </p:nvGrpSpPr>
        <p:grpSpPr bwMode="auto">
          <a:xfrm>
            <a:off x="7719627" y="5182350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107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9" name="Group 9"/>
          <p:cNvGrpSpPr>
            <a:grpSpLocks noChangeAspect="1"/>
          </p:cNvGrpSpPr>
          <p:nvPr/>
        </p:nvGrpSpPr>
        <p:grpSpPr bwMode="auto">
          <a:xfrm>
            <a:off x="8087420" y="5185037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11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2" name="Group 9"/>
          <p:cNvGrpSpPr>
            <a:grpSpLocks noChangeAspect="1"/>
          </p:cNvGrpSpPr>
          <p:nvPr/>
        </p:nvGrpSpPr>
        <p:grpSpPr bwMode="auto">
          <a:xfrm>
            <a:off x="8455213" y="5187724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113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5" name="Group 9"/>
          <p:cNvGrpSpPr>
            <a:grpSpLocks noChangeAspect="1"/>
          </p:cNvGrpSpPr>
          <p:nvPr/>
        </p:nvGrpSpPr>
        <p:grpSpPr bwMode="auto">
          <a:xfrm>
            <a:off x="8823006" y="5190411"/>
            <a:ext cx="205723" cy="463241"/>
            <a:chOff x="4426" y="2133"/>
            <a:chExt cx="282" cy="635"/>
          </a:xfrm>
          <a:solidFill>
            <a:srgbClr val="88E0D0"/>
          </a:solidFill>
        </p:grpSpPr>
        <p:sp>
          <p:nvSpPr>
            <p:cNvPr id="11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9"/>
          <p:cNvGrpSpPr>
            <a:grpSpLocks noChangeAspect="1"/>
          </p:cNvGrpSpPr>
          <p:nvPr/>
        </p:nvGrpSpPr>
        <p:grpSpPr bwMode="auto">
          <a:xfrm>
            <a:off x="9190796" y="5193098"/>
            <a:ext cx="205723" cy="463241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1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573891" y="1873749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53585B"/>
                </a:solidFill>
              </a:rPr>
              <a:t>43</a:t>
            </a:r>
            <a:r>
              <a:rPr lang="en-US" altLang="ko-KR" dirty="0">
                <a:solidFill>
                  <a:srgbClr val="53585B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9573891" y="4371000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88E0D0"/>
                </a:solidFill>
              </a:rPr>
              <a:t>93</a:t>
            </a:r>
            <a:r>
              <a:rPr lang="en-US" altLang="ko-KR" dirty="0">
                <a:solidFill>
                  <a:srgbClr val="88E0D0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23" name="사각형: 둥근 모서리 82">
            <a:extLst>
              <a:ext uri="{FF2B5EF4-FFF2-40B4-BE49-F238E27FC236}">
                <a16:creationId xmlns:a16="http://schemas.microsoft.com/office/drawing/2014/main" xmlns="" id="{DCF7899A-F55A-4F3C-AF04-5405A100A834}"/>
              </a:ext>
            </a:extLst>
          </p:cNvPr>
          <p:cNvSpPr/>
          <p:nvPr/>
        </p:nvSpPr>
        <p:spPr>
          <a:xfrm>
            <a:off x="753641" y="2108165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xmlns="" id="{40D3A3C6-9A34-48AB-8073-2CA135274492}"/>
              </a:ext>
            </a:extLst>
          </p:cNvPr>
          <p:cNvSpPr/>
          <p:nvPr/>
        </p:nvSpPr>
        <p:spPr>
          <a:xfrm>
            <a:off x="861591" y="2201888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5" name="Freeform 36">
            <a:extLst>
              <a:ext uri="{FF2B5EF4-FFF2-40B4-BE49-F238E27FC236}">
                <a16:creationId xmlns:a16="http://schemas.microsoft.com/office/drawing/2014/main" xmlns="" id="{6BC481BD-C35C-4793-A5AC-125548F320AC}"/>
              </a:ext>
            </a:extLst>
          </p:cNvPr>
          <p:cNvSpPr>
            <a:spLocks noEditPoints="1"/>
          </p:cNvSpPr>
          <p:nvPr/>
        </p:nvSpPr>
        <p:spPr bwMode="auto">
          <a:xfrm>
            <a:off x="1053139" y="2339938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xmlns="" id="{C1D53D28-7BDA-438F-B79A-9C486A1BED2F}"/>
              </a:ext>
            </a:extLst>
          </p:cNvPr>
          <p:cNvSpPr/>
          <p:nvPr/>
        </p:nvSpPr>
        <p:spPr>
          <a:xfrm>
            <a:off x="699264" y="4051793"/>
            <a:ext cx="306678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xmlns="" id="{1FC803AA-600A-4250-B180-9797161BB59A}"/>
              </a:ext>
            </a:extLst>
          </p:cNvPr>
          <p:cNvCxnSpPr>
            <a:stCxn id="123" idx="2"/>
            <a:endCxn id="126" idx="0"/>
          </p:cNvCxnSpPr>
          <p:nvPr/>
        </p:nvCxnSpPr>
        <p:spPr>
          <a:xfrm flipH="1">
            <a:off x="2232658" y="2835612"/>
            <a:ext cx="519" cy="1216181"/>
          </a:xfrm>
          <a:prstGeom prst="line">
            <a:avLst/>
          </a:prstGeom>
          <a:ln w="19050">
            <a:solidFill>
              <a:srgbClr val="88E0D0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86">
            <a:extLst>
              <a:ext uri="{FF2B5EF4-FFF2-40B4-BE49-F238E27FC236}">
                <a16:creationId xmlns:a16="http://schemas.microsoft.com/office/drawing/2014/main" xmlns="" id="{643DF2C9-0DC2-40DB-9801-94C31026821B}"/>
              </a:ext>
            </a:extLst>
          </p:cNvPr>
          <p:cNvSpPr/>
          <p:nvPr/>
        </p:nvSpPr>
        <p:spPr>
          <a:xfrm>
            <a:off x="753640" y="3260897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rgbClr val="88E0D0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29153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64620" y="1927555"/>
            <a:ext cx="2785412" cy="2785412"/>
          </a:xfrm>
          <a:prstGeom prst="ellipse">
            <a:avLst/>
          </a:prstGeom>
          <a:solidFill>
            <a:srgbClr val="535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88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91</a:t>
            </a:r>
          </a:p>
        </p:txBody>
      </p:sp>
      <p:sp>
        <p:nvSpPr>
          <p:cNvPr id="7" name="타원 6"/>
          <p:cNvSpPr/>
          <p:nvPr/>
        </p:nvSpPr>
        <p:spPr>
          <a:xfrm>
            <a:off x="6415738" y="1927555"/>
            <a:ext cx="2785412" cy="2785412"/>
          </a:xfrm>
          <a:prstGeom prst="ellipse">
            <a:avLst/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220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232</a:t>
            </a:r>
          </a:p>
        </p:txBody>
      </p:sp>
    </p:spTree>
    <p:extLst>
      <p:ext uri="{BB962C8B-B14F-4D97-AF65-F5344CB8AC3E}">
        <p14:creationId xmlns:p14="http://schemas.microsoft.com/office/powerpoint/2010/main" val="166188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8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4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Microsoft Office PowerPoint</Application>
  <PresentationFormat>와이드스크린</PresentationFormat>
  <Paragraphs>110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24_Office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2021-01-14T02:21:48Z</dcterms:created>
  <dcterms:modified xsi:type="dcterms:W3CDTF">2024-05-03T10:39:42Z</dcterms:modified>
</cp:coreProperties>
</file>