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6D173A"/>
    <a:srgbClr val="5A497D"/>
    <a:srgbClr val="471C87"/>
    <a:srgbClr val="CD0067"/>
    <a:srgbClr val="754B97"/>
    <a:srgbClr val="54335E"/>
    <a:srgbClr val="891538"/>
    <a:srgbClr val="3A0452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8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BE41-743C-4677-B019-051CC44AD1C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C4F8-4C14-4B2E-8C9B-32D4E5987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09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BE41-743C-4677-B019-051CC44AD1C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C4F8-4C14-4B2E-8C9B-32D4E5987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0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BE41-743C-4677-B019-051CC44AD1C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C4F8-4C14-4B2E-8C9B-32D4E5987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BE41-743C-4677-B019-051CC44AD1C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C4F8-4C14-4B2E-8C9B-32D4E5987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039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BE41-743C-4677-B019-051CC44AD1C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C4F8-4C14-4B2E-8C9B-32D4E5987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988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BE41-743C-4677-B019-051CC44AD1C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C4F8-4C14-4B2E-8C9B-32D4E5987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706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BE41-743C-4677-B019-051CC44AD1C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C4F8-4C14-4B2E-8C9B-32D4E5987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82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BE41-743C-4677-B019-051CC44AD1C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C4F8-4C14-4B2E-8C9B-32D4E5987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87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BE41-743C-4677-B019-051CC44AD1C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C4F8-4C14-4B2E-8C9B-32D4E5987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67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BE41-743C-4677-B019-051CC44AD1C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C4F8-4C14-4B2E-8C9B-32D4E5987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84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EBE41-743C-4677-B019-051CC44AD1C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7C4F8-4C14-4B2E-8C9B-32D4E5987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67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EBE41-743C-4677-B019-051CC44AD1CE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7C4F8-4C14-4B2E-8C9B-32D4E5987F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02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D17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329BC303-45AF-3076-02D5-57C6A1E76EED}"/>
              </a:ext>
            </a:extLst>
          </p:cNvPr>
          <p:cNvSpPr/>
          <p:nvPr/>
        </p:nvSpPr>
        <p:spPr>
          <a:xfrm>
            <a:off x="14755" y="1722807"/>
            <a:ext cx="6843245" cy="9470209"/>
          </a:xfrm>
          <a:prstGeom prst="rect">
            <a:avLst/>
          </a:prstGeom>
          <a:blipFill dpi="0" rotWithShape="1">
            <a:blip r:embed="rId2">
              <a:alphaModFix amt="12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4BAA179-A1C4-AA9D-7178-5242BA69B047}"/>
              </a:ext>
            </a:extLst>
          </p:cNvPr>
          <p:cNvSpPr/>
          <p:nvPr/>
        </p:nvSpPr>
        <p:spPr>
          <a:xfrm>
            <a:off x="0" y="0"/>
            <a:ext cx="6858000" cy="1331495"/>
          </a:xfrm>
          <a:prstGeom prst="rect">
            <a:avLst/>
          </a:prstGeom>
          <a:solidFill>
            <a:schemeClr val="tx1">
              <a:alpha val="3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880A96BE-EC73-5A3D-FA93-0D6FD67B110C}"/>
              </a:ext>
            </a:extLst>
          </p:cNvPr>
          <p:cNvSpPr txBox="1"/>
          <p:nvPr/>
        </p:nvSpPr>
        <p:spPr>
          <a:xfrm>
            <a:off x="641938" y="213700"/>
            <a:ext cx="5574123" cy="904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 w="952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2022 FIFA World Cup Qatar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0" i="1" u="none" strike="noStrike" kern="0" cap="none" spc="0" normalizeH="0" baseline="0" noProof="0" dirty="0">
                <a:ln w="9525">
                  <a:noFill/>
                </a:ln>
                <a:solidFill>
                  <a:schemeClr val="bg1">
                    <a:alpha val="53000"/>
                  </a:scheme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TOURNAMEN MATCH</a:t>
            </a:r>
            <a:r>
              <a:rPr lang="en-US" altLang="ko-KR" i="1" kern="0" dirty="0">
                <a:ln w="9525">
                  <a:noFill/>
                </a:ln>
                <a:solidFill>
                  <a:schemeClr val="bg1">
                    <a:alpha val="53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SCHEDULE</a:t>
            </a:r>
            <a:endParaRPr kumimoji="0" lang="en-US" altLang="ko-KR" b="0" i="1" u="none" strike="noStrike" kern="0" cap="none" spc="0" normalizeH="0" baseline="0" noProof="0" dirty="0">
              <a:ln w="9525">
                <a:noFill/>
              </a:ln>
              <a:solidFill>
                <a:schemeClr val="bg1">
                  <a:alpha val="53000"/>
                </a:scheme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65CFEA01-C107-E91E-8C2C-7A515E9ACD76}"/>
              </a:ext>
            </a:extLst>
          </p:cNvPr>
          <p:cNvSpPr/>
          <p:nvPr/>
        </p:nvSpPr>
        <p:spPr>
          <a:xfrm>
            <a:off x="199417" y="2215838"/>
            <a:ext cx="1414971" cy="540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네덜란드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9AB2356D-4E63-B9DB-232D-F809C4AFCA9E}"/>
              </a:ext>
            </a:extLst>
          </p:cNvPr>
          <p:cNvSpPr/>
          <p:nvPr/>
        </p:nvSpPr>
        <p:spPr>
          <a:xfrm>
            <a:off x="199417" y="2774471"/>
            <a:ext cx="1414971" cy="540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미국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8CA478E0-B457-0188-0E28-D58B633E24A3}"/>
              </a:ext>
            </a:extLst>
          </p:cNvPr>
          <p:cNvSpPr/>
          <p:nvPr/>
        </p:nvSpPr>
        <p:spPr>
          <a:xfrm>
            <a:off x="1731035" y="2215838"/>
            <a:ext cx="1414971" cy="540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4400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아르헨티나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A2A679D1-4D2D-70B5-9AAD-20932E036927}"/>
              </a:ext>
            </a:extLst>
          </p:cNvPr>
          <p:cNvSpPr/>
          <p:nvPr/>
        </p:nvSpPr>
        <p:spPr>
          <a:xfrm>
            <a:off x="1731035" y="2774471"/>
            <a:ext cx="1414971" cy="540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4400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호주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DB7A75E-5A0B-6EAA-E873-1B76F788F827}"/>
              </a:ext>
            </a:extLst>
          </p:cNvPr>
          <p:cNvSpPr/>
          <p:nvPr/>
        </p:nvSpPr>
        <p:spPr>
          <a:xfrm>
            <a:off x="3741630" y="2215838"/>
            <a:ext cx="1414971" cy="540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일본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BEA49540-0244-CAE8-24CF-57916B2D8A81}"/>
              </a:ext>
            </a:extLst>
          </p:cNvPr>
          <p:cNvSpPr/>
          <p:nvPr/>
        </p:nvSpPr>
        <p:spPr>
          <a:xfrm>
            <a:off x="3741630" y="2774471"/>
            <a:ext cx="1414971" cy="540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크로아티아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D09A2072-7240-EF62-5A10-B90AE443043A}"/>
              </a:ext>
            </a:extLst>
          </p:cNvPr>
          <p:cNvSpPr/>
          <p:nvPr/>
        </p:nvSpPr>
        <p:spPr>
          <a:xfrm>
            <a:off x="5273248" y="2215838"/>
            <a:ext cx="1414971" cy="540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4400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브라질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B9F528F-4CD1-9895-4547-F16752FACAD6}"/>
              </a:ext>
            </a:extLst>
          </p:cNvPr>
          <p:cNvSpPr/>
          <p:nvPr/>
        </p:nvSpPr>
        <p:spPr>
          <a:xfrm>
            <a:off x="5273248" y="2774471"/>
            <a:ext cx="1414971" cy="540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4400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대한민국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D06B891-7F23-2042-80E6-2CE1678E04E5}"/>
              </a:ext>
            </a:extLst>
          </p:cNvPr>
          <p:cNvSpPr/>
          <p:nvPr/>
        </p:nvSpPr>
        <p:spPr>
          <a:xfrm>
            <a:off x="1732730" y="10643700"/>
            <a:ext cx="1414971" cy="540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4400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잉글랜드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E545E563-B0EE-3BE5-48A4-703A1BEA2D5D}"/>
              </a:ext>
            </a:extLst>
          </p:cNvPr>
          <p:cNvSpPr/>
          <p:nvPr/>
        </p:nvSpPr>
        <p:spPr>
          <a:xfrm>
            <a:off x="1732730" y="11202333"/>
            <a:ext cx="1414971" cy="540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4400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세네갈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69E5C1E7-50C0-BAB8-9023-1FEBE4E45632}"/>
              </a:ext>
            </a:extLst>
          </p:cNvPr>
          <p:cNvSpPr/>
          <p:nvPr/>
        </p:nvSpPr>
        <p:spPr>
          <a:xfrm>
            <a:off x="199417" y="10643700"/>
            <a:ext cx="1414971" cy="540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프랑스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9943455F-D018-98A9-9215-9FFF94ED506E}"/>
              </a:ext>
            </a:extLst>
          </p:cNvPr>
          <p:cNvSpPr/>
          <p:nvPr/>
        </p:nvSpPr>
        <p:spPr>
          <a:xfrm>
            <a:off x="199417" y="11202333"/>
            <a:ext cx="1414971" cy="540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폴란드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8176F965-CEA4-69C5-DDB7-ED289FFEF307}"/>
              </a:ext>
            </a:extLst>
          </p:cNvPr>
          <p:cNvSpPr/>
          <p:nvPr/>
        </p:nvSpPr>
        <p:spPr>
          <a:xfrm>
            <a:off x="3741630" y="10643700"/>
            <a:ext cx="1414971" cy="540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모로코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96512D4-4C50-413D-9DBB-5DC0301EA30D}"/>
              </a:ext>
            </a:extLst>
          </p:cNvPr>
          <p:cNvSpPr/>
          <p:nvPr/>
        </p:nvSpPr>
        <p:spPr>
          <a:xfrm>
            <a:off x="3741630" y="11202333"/>
            <a:ext cx="1414971" cy="540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스페인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9D08308B-3732-AA5B-6CE6-02DF87FC8AD3}"/>
              </a:ext>
            </a:extLst>
          </p:cNvPr>
          <p:cNvSpPr/>
          <p:nvPr/>
        </p:nvSpPr>
        <p:spPr>
          <a:xfrm>
            <a:off x="5273248" y="10643700"/>
            <a:ext cx="1414971" cy="540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4400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포르투갈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DBD4C21A-14D2-11BB-7201-E02A3497FEE4}"/>
              </a:ext>
            </a:extLst>
          </p:cNvPr>
          <p:cNvSpPr/>
          <p:nvPr/>
        </p:nvSpPr>
        <p:spPr>
          <a:xfrm>
            <a:off x="5273248" y="11202333"/>
            <a:ext cx="1414971" cy="540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44000"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스위스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51DE24CC-5E1E-53EE-125D-E7155EAB6FD0}"/>
              </a:ext>
            </a:extLst>
          </p:cNvPr>
          <p:cNvSpPr/>
          <p:nvPr/>
        </p:nvSpPr>
        <p:spPr>
          <a:xfrm>
            <a:off x="199417" y="1796905"/>
            <a:ext cx="1414971" cy="35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12/4 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) 00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1C5F5759-81E8-2A68-A7D7-0D0B13F3A9B4}"/>
              </a:ext>
            </a:extLst>
          </p:cNvPr>
          <p:cNvSpPr/>
          <p:nvPr/>
        </p:nvSpPr>
        <p:spPr>
          <a:xfrm>
            <a:off x="1731034" y="1796904"/>
            <a:ext cx="1414971" cy="35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12/4 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) 04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시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4BD0E558-E8A6-0FFC-CF0F-AD105FD47845}"/>
              </a:ext>
            </a:extLst>
          </p:cNvPr>
          <p:cNvSpPr/>
          <p:nvPr/>
        </p:nvSpPr>
        <p:spPr>
          <a:xfrm>
            <a:off x="3741630" y="1799758"/>
            <a:ext cx="1414971" cy="35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12/6 (</a:t>
            </a:r>
            <a:r>
              <a:rPr lang="ko-KR" altLang="en-US" sz="1400" dirty="0">
                <a:solidFill>
                  <a:srgbClr val="66003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) 00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D182D1B1-C178-423C-1ED2-3B929E30A72B}"/>
              </a:ext>
            </a:extLst>
          </p:cNvPr>
          <p:cNvSpPr/>
          <p:nvPr/>
        </p:nvSpPr>
        <p:spPr>
          <a:xfrm>
            <a:off x="5273247" y="1799757"/>
            <a:ext cx="1414971" cy="35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12/6 (</a:t>
            </a:r>
            <a:r>
              <a:rPr lang="ko-KR" altLang="en-US" sz="1400" dirty="0">
                <a:solidFill>
                  <a:srgbClr val="66003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) 04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시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8D3587DF-08DC-A5F0-9755-6DD3E1B94DC1}"/>
              </a:ext>
            </a:extLst>
          </p:cNvPr>
          <p:cNvSpPr/>
          <p:nvPr/>
        </p:nvSpPr>
        <p:spPr>
          <a:xfrm>
            <a:off x="199417" y="10261442"/>
            <a:ext cx="1414971" cy="35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12/5 (</a:t>
            </a:r>
            <a:r>
              <a:rPr lang="ko-KR" altLang="en-US" sz="1400" dirty="0">
                <a:solidFill>
                  <a:srgbClr val="660033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) 00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AA85AB50-6FC6-EEEC-EE31-DCE3C9D82368}"/>
              </a:ext>
            </a:extLst>
          </p:cNvPr>
          <p:cNvSpPr/>
          <p:nvPr/>
        </p:nvSpPr>
        <p:spPr>
          <a:xfrm>
            <a:off x="1731034" y="10261441"/>
            <a:ext cx="1414971" cy="35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12/5 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) 04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A9E0557-03ED-F0EB-BEB2-300E3FE246C4}"/>
              </a:ext>
            </a:extLst>
          </p:cNvPr>
          <p:cNvSpPr/>
          <p:nvPr/>
        </p:nvSpPr>
        <p:spPr>
          <a:xfrm>
            <a:off x="3741630" y="10264295"/>
            <a:ext cx="1414971" cy="35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12/7 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) 00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C47C6B56-5C25-9182-98F2-B5CB3EE5F10E}"/>
              </a:ext>
            </a:extLst>
          </p:cNvPr>
          <p:cNvSpPr/>
          <p:nvPr/>
        </p:nvSpPr>
        <p:spPr>
          <a:xfrm>
            <a:off x="5273247" y="10264294"/>
            <a:ext cx="1414971" cy="355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12/7 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) 04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시</a:t>
            </a:r>
          </a:p>
        </p:txBody>
      </p:sp>
      <p:sp>
        <p:nvSpPr>
          <p:cNvPr id="51" name="오른쪽 대괄호 50">
            <a:extLst>
              <a:ext uri="{FF2B5EF4-FFF2-40B4-BE49-F238E27FC236}">
                <a16:creationId xmlns="" xmlns:a16="http://schemas.microsoft.com/office/drawing/2014/main" id="{39B58185-F4DC-F444-9898-70641E062B00}"/>
              </a:ext>
            </a:extLst>
          </p:cNvPr>
          <p:cNvSpPr/>
          <p:nvPr/>
        </p:nvSpPr>
        <p:spPr>
          <a:xfrm rot="5400000">
            <a:off x="1406461" y="2914026"/>
            <a:ext cx="540000" cy="1539118"/>
          </a:xfrm>
          <a:prstGeom prst="rightBracket">
            <a:avLst>
              <a:gd name="adj" fmla="val 0"/>
            </a:avLst>
          </a:prstGeom>
          <a:ln w="19050">
            <a:solidFill>
              <a:schemeClr val="bg1">
                <a:alpha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8</a:t>
            </a:r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강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72AB58CA-BEB9-03E9-EBE2-755300BB5F00}"/>
              </a:ext>
            </a:extLst>
          </p:cNvPr>
          <p:cNvSpPr/>
          <p:nvPr/>
        </p:nvSpPr>
        <p:spPr>
          <a:xfrm>
            <a:off x="906901" y="4027484"/>
            <a:ext cx="1539119" cy="355433"/>
          </a:xfrm>
          <a:prstGeom prst="rect">
            <a:avLst/>
          </a:prstGeom>
          <a:solidFill>
            <a:schemeClr val="tx1">
              <a:alpha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12/10 (</a:t>
            </a:r>
            <a:r>
              <a:rPr lang="ko-KR" altLang="en-US" sz="1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) 04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시</a:t>
            </a:r>
          </a:p>
        </p:txBody>
      </p:sp>
      <p:sp>
        <p:nvSpPr>
          <p:cNvPr id="54" name="오른쪽 대괄호 53">
            <a:extLst>
              <a:ext uri="{FF2B5EF4-FFF2-40B4-BE49-F238E27FC236}">
                <a16:creationId xmlns="" xmlns:a16="http://schemas.microsoft.com/office/drawing/2014/main" id="{351CDFF8-DD2D-6B98-265A-6AB90447B752}"/>
              </a:ext>
            </a:extLst>
          </p:cNvPr>
          <p:cNvSpPr/>
          <p:nvPr/>
        </p:nvSpPr>
        <p:spPr>
          <a:xfrm rot="5400000">
            <a:off x="4931864" y="2914029"/>
            <a:ext cx="540000" cy="1539118"/>
          </a:xfrm>
          <a:prstGeom prst="rightBracket">
            <a:avLst>
              <a:gd name="adj" fmla="val 0"/>
            </a:avLst>
          </a:prstGeom>
          <a:ln w="19050">
            <a:solidFill>
              <a:schemeClr val="bg1">
                <a:alpha val="4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>
              <a:lnSpc>
                <a:spcPct val="200000"/>
              </a:lnSpc>
            </a:pPr>
            <a:r>
              <a:rPr lang="en-US" altLang="ko-KR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8</a:t>
            </a:r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강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BC485BD5-EC49-9578-6210-763380C56957}"/>
              </a:ext>
            </a:extLst>
          </p:cNvPr>
          <p:cNvSpPr/>
          <p:nvPr/>
        </p:nvSpPr>
        <p:spPr>
          <a:xfrm>
            <a:off x="4432304" y="4027485"/>
            <a:ext cx="1539119" cy="355433"/>
          </a:xfrm>
          <a:prstGeom prst="rect">
            <a:avLst/>
          </a:prstGeom>
          <a:solidFill>
            <a:schemeClr val="tx1">
              <a:alpha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12/10 (</a:t>
            </a:r>
            <a:r>
              <a:rPr lang="ko-KR" altLang="en-US" sz="1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) 00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시</a:t>
            </a:r>
          </a:p>
        </p:txBody>
      </p:sp>
      <p:sp>
        <p:nvSpPr>
          <p:cNvPr id="56" name="오른쪽 대괄호 55">
            <a:extLst>
              <a:ext uri="{FF2B5EF4-FFF2-40B4-BE49-F238E27FC236}">
                <a16:creationId xmlns="" xmlns:a16="http://schemas.microsoft.com/office/drawing/2014/main" id="{3D4BED46-FD9E-4E7A-74E6-46A9D504BCF5}"/>
              </a:ext>
            </a:extLst>
          </p:cNvPr>
          <p:cNvSpPr/>
          <p:nvPr/>
        </p:nvSpPr>
        <p:spPr>
          <a:xfrm rot="16200000" flipV="1">
            <a:off x="1326387" y="9087768"/>
            <a:ext cx="576000" cy="1539118"/>
          </a:xfrm>
          <a:prstGeom prst="rightBracket">
            <a:avLst>
              <a:gd name="adj" fmla="val 0"/>
            </a:avLst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8</a:t>
            </a:r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강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06635579-34AE-8DF7-626B-35D5BD1EB952}"/>
              </a:ext>
            </a:extLst>
          </p:cNvPr>
          <p:cNvSpPr/>
          <p:nvPr/>
        </p:nvSpPr>
        <p:spPr>
          <a:xfrm>
            <a:off x="844828" y="9160230"/>
            <a:ext cx="1539119" cy="355433"/>
          </a:xfrm>
          <a:prstGeom prst="rect">
            <a:avLst/>
          </a:prstGeom>
          <a:solidFill>
            <a:schemeClr val="tx1">
              <a:alpha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12/11 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) 04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시</a:t>
            </a:r>
          </a:p>
        </p:txBody>
      </p:sp>
      <p:sp>
        <p:nvSpPr>
          <p:cNvPr id="60" name="오른쪽 대괄호 59">
            <a:extLst>
              <a:ext uri="{FF2B5EF4-FFF2-40B4-BE49-F238E27FC236}">
                <a16:creationId xmlns="" xmlns:a16="http://schemas.microsoft.com/office/drawing/2014/main" id="{F517C9A8-79F8-16F0-5F6A-A7928D31EED5}"/>
              </a:ext>
            </a:extLst>
          </p:cNvPr>
          <p:cNvSpPr/>
          <p:nvPr/>
        </p:nvSpPr>
        <p:spPr>
          <a:xfrm rot="16200000" flipV="1">
            <a:off x="4913863" y="9087768"/>
            <a:ext cx="576000" cy="1539118"/>
          </a:xfrm>
          <a:prstGeom prst="rightBracket">
            <a:avLst>
              <a:gd name="adj" fmla="val 0"/>
            </a:avLst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8</a:t>
            </a:r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강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="" xmlns:a16="http://schemas.microsoft.com/office/drawing/2014/main" id="{DEE5C5A5-5305-E142-DC48-19CC52D53F1A}"/>
              </a:ext>
            </a:extLst>
          </p:cNvPr>
          <p:cNvSpPr/>
          <p:nvPr/>
        </p:nvSpPr>
        <p:spPr>
          <a:xfrm>
            <a:off x="4432304" y="9160230"/>
            <a:ext cx="1539119" cy="355433"/>
          </a:xfrm>
          <a:prstGeom prst="rect">
            <a:avLst/>
          </a:prstGeom>
          <a:solidFill>
            <a:schemeClr val="tx1">
              <a:alpha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12/11 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일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) 00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시</a:t>
            </a:r>
          </a:p>
        </p:txBody>
      </p:sp>
      <p:sp>
        <p:nvSpPr>
          <p:cNvPr id="62" name="오른쪽 대괄호 61">
            <a:extLst>
              <a:ext uri="{FF2B5EF4-FFF2-40B4-BE49-F238E27FC236}">
                <a16:creationId xmlns="" xmlns:a16="http://schemas.microsoft.com/office/drawing/2014/main" id="{20E2A0B6-5002-7163-8E52-7928B1B16486}"/>
              </a:ext>
            </a:extLst>
          </p:cNvPr>
          <p:cNvSpPr/>
          <p:nvPr/>
        </p:nvSpPr>
        <p:spPr>
          <a:xfrm rot="16200000" flipV="1">
            <a:off x="3097493" y="6865350"/>
            <a:ext cx="576000" cy="3542211"/>
          </a:xfrm>
          <a:prstGeom prst="rightBracket">
            <a:avLst>
              <a:gd name="adj" fmla="val 0"/>
            </a:avLst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준결승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2ADCDF32-6F62-DE7D-5431-491C4377E6FE}"/>
              </a:ext>
            </a:extLst>
          </p:cNvPr>
          <p:cNvSpPr/>
          <p:nvPr/>
        </p:nvSpPr>
        <p:spPr>
          <a:xfrm>
            <a:off x="1614388" y="7939359"/>
            <a:ext cx="3542213" cy="355433"/>
          </a:xfrm>
          <a:prstGeom prst="rect">
            <a:avLst/>
          </a:prstGeom>
          <a:solidFill>
            <a:schemeClr val="tx1">
              <a:alpha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12/15 (</a:t>
            </a:r>
            <a:r>
              <a:rPr lang="ko-KR" altLang="en-US" sz="1400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) 04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시</a:t>
            </a:r>
          </a:p>
        </p:txBody>
      </p:sp>
      <p:sp>
        <p:nvSpPr>
          <p:cNvPr id="64" name="오른쪽 대괄호 63">
            <a:extLst>
              <a:ext uri="{FF2B5EF4-FFF2-40B4-BE49-F238E27FC236}">
                <a16:creationId xmlns="" xmlns:a16="http://schemas.microsoft.com/office/drawing/2014/main" id="{3273C1EC-ED7F-004A-3F92-77751B8323F8}"/>
              </a:ext>
            </a:extLst>
          </p:cNvPr>
          <p:cNvSpPr/>
          <p:nvPr/>
        </p:nvSpPr>
        <p:spPr>
          <a:xfrm rot="5400000">
            <a:off x="3115493" y="3158222"/>
            <a:ext cx="540000" cy="3542213"/>
          </a:xfrm>
          <a:prstGeom prst="rightBracket">
            <a:avLst>
              <a:gd name="adj" fmla="val 0"/>
            </a:avLst>
          </a:prstGeom>
          <a:ln w="19050"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준결승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="" xmlns:a16="http://schemas.microsoft.com/office/drawing/2014/main" id="{058A99FF-0C2E-0A1D-19C0-FEA9E82806AA}"/>
              </a:ext>
            </a:extLst>
          </p:cNvPr>
          <p:cNvSpPr/>
          <p:nvPr/>
        </p:nvSpPr>
        <p:spPr>
          <a:xfrm>
            <a:off x="1614387" y="5273227"/>
            <a:ext cx="3542214" cy="355433"/>
          </a:xfrm>
          <a:prstGeom prst="rect">
            <a:avLst/>
          </a:prstGeom>
          <a:solidFill>
            <a:schemeClr val="tx1">
              <a:alpha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12/14 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수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) 04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3833D4-3F8D-4D94-C46E-4B4BE5A0398A}"/>
              </a:ext>
            </a:extLst>
          </p:cNvPr>
          <p:cNvSpPr txBox="1"/>
          <p:nvPr/>
        </p:nvSpPr>
        <p:spPr>
          <a:xfrm>
            <a:off x="2471220" y="6137985"/>
            <a:ext cx="244367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FINAL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12/19 (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월</a:t>
            </a:r>
            <a:r>
              <a:rPr kumimoji="0" lang="en-US" altLang="ko-KR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) 00</a:t>
            </a:r>
            <a:r>
              <a:rPr kumimoji="0" lang="ko-KR" altLang="en-US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시</a:t>
            </a:r>
            <a:endParaRPr kumimoji="0" lang="ko-KR" altLang="en-US" sz="2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F01644C7-114B-680D-D49B-5210C271A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47" y="2896908"/>
            <a:ext cx="259515" cy="2595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8F02C965-DC14-3E7D-C7D5-AEC84687B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448" y="2336768"/>
            <a:ext cx="259515" cy="25951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92246267-FC35-0143-9538-62225DC64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9" r="26299" b="24414"/>
          <a:stretch/>
        </p:blipFill>
        <p:spPr bwMode="auto">
          <a:xfrm>
            <a:off x="1881086" y="6171495"/>
            <a:ext cx="650876" cy="12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3CE0769A-C47A-BB27-252D-B910735584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24" y="2890614"/>
            <a:ext cx="259515" cy="2595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="" xmlns:a16="http://schemas.microsoft.com/office/drawing/2014/main" id="{AD64AAF1-79B6-BB9F-DFA3-1AA5A178A5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523" y="2340676"/>
            <a:ext cx="259515" cy="2595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CEB06B27-9BA0-B4E0-3255-17FA27BC97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39" y="2346939"/>
            <a:ext cx="259515" cy="2595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537C1127-CBCD-99C2-3865-46DA362595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608" y="2890614"/>
            <a:ext cx="259515" cy="2595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="" xmlns:a16="http://schemas.microsoft.com/office/drawing/2014/main" id="{B4E04A4B-206C-E254-50CF-1C8D19397BF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363" y="2889752"/>
            <a:ext cx="261752" cy="26175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="" xmlns:a16="http://schemas.microsoft.com/office/drawing/2014/main" id="{1D0D5BBE-1A20-B44B-3BDA-2D7338ECCFD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363" y="2346939"/>
            <a:ext cx="259515" cy="25951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="" xmlns:a16="http://schemas.microsoft.com/office/drawing/2014/main" id="{87418F86-9589-4DC1-D8DC-4808AF7DAF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03" y="11340177"/>
            <a:ext cx="259515" cy="25951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="" xmlns:a16="http://schemas.microsoft.com/office/drawing/2014/main" id="{4466D5F6-E40C-947E-A41F-11271D3501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04" y="10770798"/>
            <a:ext cx="259515" cy="25951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="" xmlns:a16="http://schemas.microsoft.com/office/drawing/2014/main" id="{1FD72143-DC22-A35F-AA13-A1434552E9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460" y="11334609"/>
            <a:ext cx="259515" cy="25951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="" xmlns:a16="http://schemas.microsoft.com/office/drawing/2014/main" id="{E7F96003-4CEE-87A4-8897-C5114D02EF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840" y="10770798"/>
            <a:ext cx="259515" cy="25951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="" xmlns:a16="http://schemas.microsoft.com/office/drawing/2014/main" id="{CB77CA76-4859-DB99-3D88-1CB564F228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39" y="10801704"/>
            <a:ext cx="259515" cy="25951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="" xmlns:a16="http://schemas.microsoft.com/office/drawing/2014/main" id="{B53435C4-95A6-A7D1-3D75-7738C647B88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139" y="11322553"/>
            <a:ext cx="259515" cy="25951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="" xmlns:a16="http://schemas.microsoft.com/office/drawing/2014/main" id="{9C937B0E-EB95-418C-1B6E-21752F31052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363" y="11334609"/>
            <a:ext cx="259515" cy="25951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="" xmlns:a16="http://schemas.microsoft.com/office/drawing/2014/main" id="{79EF8F9E-2040-D90E-96A3-B17B523ECAA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147" y="10801704"/>
            <a:ext cx="259515" cy="259515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787E8216-9168-AA21-53BF-C85D97554E11}"/>
              </a:ext>
            </a:extLst>
          </p:cNvPr>
          <p:cNvSpPr/>
          <p:nvPr/>
        </p:nvSpPr>
        <p:spPr>
          <a:xfrm>
            <a:off x="5285510" y="1795090"/>
            <a:ext cx="1402708" cy="1519381"/>
          </a:xfrm>
          <a:prstGeom prst="rect">
            <a:avLst/>
          </a:prstGeom>
          <a:noFill/>
          <a:ln w="41275">
            <a:solidFill>
              <a:srgbClr val="EA25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00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125</Words>
  <Application>Microsoft Office PowerPoint</Application>
  <PresentationFormat>와이드스크린</PresentationFormat>
  <Paragraphs>40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Tmon몬소리 Black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현석</dc:creator>
  <cp:lastModifiedBy>Microsoft 계정</cp:lastModifiedBy>
  <cp:revision>24</cp:revision>
  <dcterms:created xsi:type="dcterms:W3CDTF">2022-10-29T08:43:10Z</dcterms:created>
  <dcterms:modified xsi:type="dcterms:W3CDTF">2024-11-06T00:45:06Z</dcterms:modified>
</cp:coreProperties>
</file>