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43" r:id="rId3"/>
    <p:sldId id="344" r:id="rId4"/>
    <p:sldId id="349" r:id="rId5"/>
    <p:sldId id="345" r:id="rId6"/>
    <p:sldId id="347" r:id="rId7"/>
    <p:sldId id="34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C6"/>
    <a:srgbClr val="292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8720B0-CAA9-FB27-8B2A-C3A193713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ED327F1-F514-563F-41EC-1B83CBEF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55DA3E-9EF3-6871-81DD-5501CC89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5DEE2D-C12A-87AA-66FB-1CE5ED23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83660C-BAF4-D330-CF76-7BFB767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84A686-FEDB-6C86-8079-55219377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B5B0DB2-EDF8-2A98-94F9-7C096B056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9A56A4-7013-42D7-6070-65931A7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5C8598-85DF-527B-3F8D-7FCFEB5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D55B37-1E68-59CC-51CC-3BFBB18C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302A1F3-55EC-35D9-645E-94C308DB8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BDA3FF2-0B53-0D1B-C3D6-FD9BDF83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F0D8ED-D66E-A674-0904-188D529F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EA013F-5B83-B15B-00D3-6A1ED1A7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668AF2-5020-4BA4-8B5B-908AA51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072A9E-9C2D-3768-B844-A3A96B36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C6E030-1A9A-7CB4-056E-7291011E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8023D2-725F-0423-BA51-8DC6D82D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D03508-2DDD-B1F2-036E-515AAE19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231D62-C88B-D59A-7CA5-C681273B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6E6BE5-1E1E-F8F1-74C0-E717BDA5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E8DA27-FEAA-13C9-4B91-C7747882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985AA0-E805-EB9E-9C51-F3E6F2BF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675E88-32DF-51D3-5F4F-38803C0C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B088B0-AB20-EB31-52E3-2C718593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50EE98-EBE6-DE41-1900-61016D2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D652D01-896F-A294-9ED5-2242CA62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ECC799C-4282-7F32-AA69-63C10D84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A63884-9FF8-2299-EC3E-8499C939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8766E6B-EE2C-B145-039B-1C47C359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66BC675-D22B-8227-7912-49A94D4F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4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53C785-BFDB-EF96-3602-97ADF4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B6EE10-410A-25E5-87E9-3E2A8B13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758A13-94D9-F101-90AD-45FA9E05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F38007B-EE5D-613A-D8F4-AC7BFD00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48EEF54-971B-BC62-EA10-7F424D7B7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C28438-CC22-E133-2BB9-ABCE3891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E9B8D54-C31D-5F78-04CC-F5B57F3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7B2A57B-536A-70AF-66F7-603E402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B2F3DA-084D-427F-B0CE-6250D618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89443D4-4B33-F308-00B8-8C03C473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4D10B17-9196-0BAE-7A0A-F463D4A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E4CF489-BE2D-A31C-CDAC-2668BB31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3CF8C1D-7FD1-BC87-3260-F52D8877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114A799-273F-0A2E-3AA4-42F4BD9D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615E395-CD46-7247-4A93-9121C110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D411D7-3998-30F1-B841-1DBAA06C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65AE7D-AF84-1DAB-8FBC-CA8A3AAC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066A71-5B46-3038-A40D-26B50F8D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FD4650F-C462-78B7-DC32-26D4D338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A4E292-2953-F637-9437-50601A27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8C8A71-C79F-5AFC-FB4C-BE51B8FA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A0C473-A2C2-3473-03FB-130DA29D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B154AA0-4C4D-0821-E34C-8C5E2D86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F371D61-0BD6-4B0E-DF1B-D2569580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6253E24-3C00-139F-F4C8-F8AF1FB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2C9C48A-2A9B-41C6-8716-1C504FCF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824788-19DD-90D1-3821-310B571B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2509564-062A-4CCA-1007-28AFDF24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457816F-AE28-C034-1C36-F6CD0367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0490322-AC36-72C0-2D4D-E40ACD6A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06F3-E862-4A1F-B27F-22E7FBB880FD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B25E54-E767-E1F8-B3CE-200FCDD29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3D89C7-2E6F-A618-98EC-39A368CEB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482-07B2-4787-8D4C-7FAB8F26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AFE5BC2B-B813-E113-4102-A581EA78A548}"/>
              </a:ext>
            </a:extLst>
          </p:cNvPr>
          <p:cNvSpPr/>
          <p:nvPr/>
        </p:nvSpPr>
        <p:spPr>
          <a:xfrm flipH="1">
            <a:off x="3431404" y="2651910"/>
            <a:ext cx="1471986" cy="1177743"/>
          </a:xfrm>
          <a:custGeom>
            <a:avLst/>
            <a:gdLst>
              <a:gd name="connsiteX0" fmla="*/ 0 w 1013261"/>
              <a:gd name="connsiteY0" fmla="*/ 0 h 810715"/>
              <a:gd name="connsiteX1" fmla="*/ 0 w 1013261"/>
              <a:gd name="connsiteY1" fmla="*/ 791472 h 810715"/>
              <a:gd name="connsiteX2" fmla="*/ 685378 w 1013261"/>
              <a:gd name="connsiteY2" fmla="*/ 791472 h 810715"/>
              <a:gd name="connsiteX3" fmla="*/ 664086 w 1013261"/>
              <a:gd name="connsiteY3" fmla="*/ 810715 h 810715"/>
              <a:gd name="connsiteX4" fmla="*/ 1013261 w 1013261"/>
              <a:gd name="connsiteY4" fmla="*/ 810715 h 810715"/>
              <a:gd name="connsiteX5" fmla="*/ 1013261 w 1013261"/>
              <a:gd name="connsiteY5" fmla="*/ 495144 h 810715"/>
              <a:gd name="connsiteX6" fmla="*/ 701849 w 1013261"/>
              <a:gd name="connsiteY6" fmla="*/ 776587 h 81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261" h="810715">
                <a:moveTo>
                  <a:pt x="0" y="0"/>
                </a:moveTo>
                <a:lnTo>
                  <a:pt x="0" y="791472"/>
                </a:lnTo>
                <a:lnTo>
                  <a:pt x="685378" y="791472"/>
                </a:lnTo>
                <a:lnTo>
                  <a:pt x="664086" y="810715"/>
                </a:lnTo>
                <a:lnTo>
                  <a:pt x="1013261" y="810715"/>
                </a:lnTo>
                <a:lnTo>
                  <a:pt x="1013261" y="495144"/>
                </a:lnTo>
                <a:lnTo>
                  <a:pt x="701849" y="776587"/>
                </a:lnTo>
                <a:close/>
              </a:path>
            </a:pathLst>
          </a:custGeom>
          <a:solidFill>
            <a:srgbClr val="29263B"/>
          </a:solidFill>
          <a:ln>
            <a:noFill/>
          </a:ln>
          <a:effectLst>
            <a:outerShdw dist="50800" dir="16200000" rotWithShape="0">
              <a:srgbClr val="1BEDC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07D8AE-32C1-B7AC-B9A1-317E46122028}"/>
              </a:ext>
            </a:extLst>
          </p:cNvPr>
          <p:cNvSpPr txBox="1"/>
          <p:nvPr/>
        </p:nvSpPr>
        <p:spPr>
          <a:xfrm>
            <a:off x="4304570" y="2826777"/>
            <a:ext cx="1898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ICK</a:t>
            </a:r>
            <a:endParaRPr kumimoji="0" lang="ko-KR" altLang="en-US" sz="7200" b="0" i="0" u="none" strike="noStrike" kern="120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C0D9090-AB67-CEA5-E612-9896AF2562A9}"/>
              </a:ext>
            </a:extLst>
          </p:cNvPr>
          <p:cNvSpPr txBox="1"/>
          <p:nvPr/>
        </p:nvSpPr>
        <p:spPr>
          <a:xfrm>
            <a:off x="3830615" y="2823603"/>
            <a:ext cx="58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</a:t>
            </a:r>
            <a:endParaRPr kumimoji="0" lang="ko-KR" altLang="en-US" sz="7200" b="0" i="0" u="none" strike="noStrike" kern="120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978C76E-5D79-8A16-CA7C-8ACF49E25D37}"/>
              </a:ext>
            </a:extLst>
          </p:cNvPr>
          <p:cNvSpPr txBox="1"/>
          <p:nvPr/>
        </p:nvSpPr>
        <p:spPr>
          <a:xfrm>
            <a:off x="3853659" y="2950678"/>
            <a:ext cx="555191" cy="783615"/>
          </a:xfrm>
          <a:custGeom>
            <a:avLst/>
            <a:gdLst/>
            <a:ahLst/>
            <a:cxnLst/>
            <a:rect l="l" t="t" r="r" b="b"/>
            <a:pathLst>
              <a:path w="339679" h="479434">
                <a:moveTo>
                  <a:pt x="114080" y="87668"/>
                </a:moveTo>
                <a:lnTo>
                  <a:pt x="114080" y="195567"/>
                </a:lnTo>
                <a:lnTo>
                  <a:pt x="184327" y="195567"/>
                </a:lnTo>
                <a:cubicBezTo>
                  <a:pt x="196316" y="195567"/>
                  <a:pt x="206432" y="190790"/>
                  <a:pt x="214674" y="181236"/>
                </a:cubicBezTo>
                <a:cubicBezTo>
                  <a:pt x="222916" y="171683"/>
                  <a:pt x="227037" y="158289"/>
                  <a:pt x="227037" y="141055"/>
                </a:cubicBezTo>
                <a:cubicBezTo>
                  <a:pt x="227037" y="123821"/>
                  <a:pt x="222916" y="110615"/>
                  <a:pt x="214674" y="101436"/>
                </a:cubicBezTo>
                <a:cubicBezTo>
                  <a:pt x="206432" y="92257"/>
                  <a:pt x="196316" y="87668"/>
                  <a:pt x="184327" y="87668"/>
                </a:cubicBezTo>
                <a:close/>
                <a:moveTo>
                  <a:pt x="0" y="0"/>
                </a:moveTo>
                <a:lnTo>
                  <a:pt x="191071" y="0"/>
                </a:lnTo>
                <a:cubicBezTo>
                  <a:pt x="239026" y="0"/>
                  <a:pt x="276023" y="12644"/>
                  <a:pt x="302061" y="37933"/>
                </a:cubicBezTo>
                <a:cubicBezTo>
                  <a:pt x="315080" y="50577"/>
                  <a:pt x="324844" y="65212"/>
                  <a:pt x="331354" y="81837"/>
                </a:cubicBezTo>
                <a:lnTo>
                  <a:pt x="339679" y="129453"/>
                </a:lnTo>
                <a:lnTo>
                  <a:pt x="195483" y="286257"/>
                </a:lnTo>
                <a:lnTo>
                  <a:pt x="189385" y="283235"/>
                </a:lnTo>
                <a:lnTo>
                  <a:pt x="114080" y="283235"/>
                </a:lnTo>
                <a:lnTo>
                  <a:pt x="114080" y="374778"/>
                </a:lnTo>
                <a:lnTo>
                  <a:pt x="17838" y="479434"/>
                </a:lnTo>
                <a:lnTo>
                  <a:pt x="10115" y="476835"/>
                </a:lnTo>
                <a:cubicBezTo>
                  <a:pt x="3371" y="470279"/>
                  <a:pt x="0" y="460632"/>
                  <a:pt x="0" y="4478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A6684F0-07C5-1954-4069-D67F5449605F}"/>
              </a:ext>
            </a:extLst>
          </p:cNvPr>
          <p:cNvSpPr/>
          <p:nvPr/>
        </p:nvSpPr>
        <p:spPr>
          <a:xfrm>
            <a:off x="5017231" y="3277110"/>
            <a:ext cx="396000" cy="216000"/>
          </a:xfrm>
          <a:prstGeom prst="rect">
            <a:avLst/>
          </a:prstGeom>
          <a:solidFill>
            <a:srgbClr val="292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8D2D13-1658-1621-1F89-6629936B37CE}"/>
              </a:ext>
            </a:extLst>
          </p:cNvPr>
          <p:cNvSpPr txBox="1"/>
          <p:nvPr/>
        </p:nvSpPr>
        <p:spPr>
          <a:xfrm>
            <a:off x="3696919" y="2825188"/>
            <a:ext cx="2760736" cy="1200329"/>
          </a:xfrm>
          <a:prstGeom prst="rect">
            <a:avLst/>
          </a:prstGeom>
          <a:solidFill>
            <a:srgbClr val="29263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BIG</a:t>
            </a:r>
            <a:r>
              <a:rPr kumimoji="0" lang="en-US" altLang="ko-KR" sz="7200" b="0" i="1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!</a:t>
            </a:r>
            <a:endParaRPr kumimoji="0" lang="ko-KR" altLang="en-US" sz="7200" b="0" i="1" u="none" strike="noStrike" kern="120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8361E5A-4741-B2D6-949D-9CC640E27C0D}"/>
              </a:ext>
            </a:extLst>
          </p:cNvPr>
          <p:cNvSpPr txBox="1"/>
          <p:nvPr/>
        </p:nvSpPr>
        <p:spPr>
          <a:xfrm>
            <a:off x="6007244" y="2820426"/>
            <a:ext cx="327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DATA</a:t>
            </a:r>
            <a:endParaRPr kumimoji="0" lang="ko-KR" altLang="en-US" sz="7200" b="0" i="0" u="none" strike="noStrike" kern="120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7675F6-2D91-20B3-53B0-03562338B99F}"/>
              </a:ext>
            </a:extLst>
          </p:cNvPr>
          <p:cNvSpPr txBox="1"/>
          <p:nvPr/>
        </p:nvSpPr>
        <p:spPr>
          <a:xfrm>
            <a:off x="4945926" y="2458254"/>
            <a:ext cx="191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빅데이터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를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PICK 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하다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CAA7092D-26AC-3CF8-A399-F06AD97DE752}"/>
              </a:ext>
            </a:extLst>
          </p:cNvPr>
          <p:cNvSpPr/>
          <p:nvPr/>
        </p:nvSpPr>
        <p:spPr>
          <a:xfrm>
            <a:off x="5111723" y="2323641"/>
            <a:ext cx="168328" cy="134613"/>
          </a:xfrm>
          <a:custGeom>
            <a:avLst/>
            <a:gdLst>
              <a:gd name="connsiteX0" fmla="*/ 0 w 1143000"/>
              <a:gd name="connsiteY0" fmla="*/ 698500 h 971550"/>
              <a:gd name="connsiteX1" fmla="*/ 228600 w 1143000"/>
              <a:gd name="connsiteY1" fmla="*/ 971550 h 971550"/>
              <a:gd name="connsiteX2" fmla="*/ 1143000 w 1143000"/>
              <a:gd name="connsiteY2" fmla="*/ 0 h 971550"/>
              <a:gd name="connsiteX0" fmla="*/ 0 w 1143000"/>
              <a:gd name="connsiteY0" fmla="*/ 698500 h 916781"/>
              <a:gd name="connsiteX1" fmla="*/ 273843 w 1143000"/>
              <a:gd name="connsiteY1" fmla="*/ 916781 h 916781"/>
              <a:gd name="connsiteX2" fmla="*/ 1143000 w 1143000"/>
              <a:gd name="connsiteY2" fmla="*/ 0 h 916781"/>
              <a:gd name="connsiteX0" fmla="*/ 0 w 1195388"/>
              <a:gd name="connsiteY0" fmla="*/ 658019 h 916781"/>
              <a:gd name="connsiteX1" fmla="*/ 326231 w 1195388"/>
              <a:gd name="connsiteY1" fmla="*/ 916781 h 916781"/>
              <a:gd name="connsiteX2" fmla="*/ 1195388 w 1195388"/>
              <a:gd name="connsiteY2" fmla="*/ 0 h 916781"/>
              <a:gd name="connsiteX0" fmla="*/ 0 w 1195388"/>
              <a:gd name="connsiteY0" fmla="*/ 658019 h 921544"/>
              <a:gd name="connsiteX1" fmla="*/ 333375 w 1195388"/>
              <a:gd name="connsiteY1" fmla="*/ 921544 h 921544"/>
              <a:gd name="connsiteX2" fmla="*/ 1195388 w 1195388"/>
              <a:gd name="connsiteY2" fmla="*/ 0 h 921544"/>
              <a:gd name="connsiteX0" fmla="*/ 0 w 1364287"/>
              <a:gd name="connsiteY0" fmla="*/ 513247 h 921544"/>
              <a:gd name="connsiteX1" fmla="*/ 502274 w 1364287"/>
              <a:gd name="connsiteY1" fmla="*/ 921544 h 921544"/>
              <a:gd name="connsiteX2" fmla="*/ 1364287 w 1364287"/>
              <a:gd name="connsiteY2" fmla="*/ 0 h 92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287" h="921544">
                <a:moveTo>
                  <a:pt x="0" y="513247"/>
                </a:moveTo>
                <a:lnTo>
                  <a:pt x="502274" y="921544"/>
                </a:lnTo>
                <a:lnTo>
                  <a:pt x="1364287" y="0"/>
                </a:lnTo>
              </a:path>
            </a:pathLst>
          </a:custGeom>
          <a:noFill/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="" xmlns:a16="http://schemas.microsoft.com/office/drawing/2014/main" id="{6F9824A0-24E6-06B5-B9FC-DA5B6998A4BA}"/>
              </a:ext>
            </a:extLst>
          </p:cNvPr>
          <p:cNvSpPr/>
          <p:nvPr/>
        </p:nvSpPr>
        <p:spPr>
          <a:xfrm>
            <a:off x="6790985" y="2509436"/>
            <a:ext cx="716619" cy="172308"/>
          </a:xfrm>
          <a:prstGeom prst="round2DiagRect">
            <a:avLst>
              <a:gd name="adj1" fmla="val 43633"/>
              <a:gd name="adj2" fmla="val 0"/>
            </a:avLst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AC9DEB5-CF2E-58E7-3DB2-664B2369ABBA}"/>
              </a:ext>
            </a:extLst>
          </p:cNvPr>
          <p:cNvSpPr txBox="1"/>
          <p:nvPr/>
        </p:nvSpPr>
        <p:spPr>
          <a:xfrm>
            <a:off x="6783708" y="2467602"/>
            <a:ext cx="738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픽데이터</a:t>
            </a:r>
          </a:p>
        </p:txBody>
      </p:sp>
    </p:spTree>
    <p:extLst>
      <p:ext uri="{BB962C8B-B14F-4D97-AF65-F5344CB8AC3E}">
        <p14:creationId xmlns:p14="http://schemas.microsoft.com/office/powerpoint/2010/main" val="39560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BEDC6"/>
                                      </p:to>
                                    </p:animClr>
                                    <p:animClr clrSpc="rgb" dir="cw">
                                      <p:cBhvr>
                                        <p:cTn id="2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EDC6"/>
                                      </p:to>
                                    </p:animClr>
                                    <p:set>
                                      <p:cBhvr>
                                        <p:cTn id="2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BED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ood Plank Flick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/>
      <p:bldP spid="28" grpId="0"/>
      <p:bldP spid="26" grpId="0" animBg="1"/>
      <p:bldP spid="5" grpId="0" animBg="1"/>
      <p:bldP spid="8" grpId="0" animBg="1"/>
      <p:bldP spid="2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1777B-0592-62DC-80D8-A07200C7601D}"/>
              </a:ext>
            </a:extLst>
          </p:cNvPr>
          <p:cNvSpPr txBox="1"/>
          <p:nvPr/>
        </p:nvSpPr>
        <p:spPr>
          <a:xfrm>
            <a:off x="4514145" y="2932390"/>
            <a:ext cx="1558900" cy="816560"/>
          </a:xfrm>
          <a:custGeom>
            <a:avLst/>
            <a:gdLst/>
            <a:ahLst/>
            <a:cxnLst/>
            <a:rect l="l" t="t" r="r" b="b"/>
            <a:pathLst>
              <a:path w="1558900" h="816560">
                <a:moveTo>
                  <a:pt x="934365" y="12802"/>
                </a:moveTo>
                <a:lnTo>
                  <a:pt x="1119988" y="12802"/>
                </a:lnTo>
                <a:lnTo>
                  <a:pt x="1119988" y="357531"/>
                </a:lnTo>
                <a:lnTo>
                  <a:pt x="1332128" y="12802"/>
                </a:lnTo>
                <a:lnTo>
                  <a:pt x="1540612" y="12802"/>
                </a:lnTo>
                <a:lnTo>
                  <a:pt x="1296467" y="384048"/>
                </a:lnTo>
                <a:lnTo>
                  <a:pt x="1558900" y="804672"/>
                </a:lnTo>
                <a:lnTo>
                  <a:pt x="1355903" y="804672"/>
                </a:lnTo>
                <a:lnTo>
                  <a:pt x="1119988" y="414224"/>
                </a:lnTo>
                <a:lnTo>
                  <a:pt x="1119988" y="740664"/>
                </a:lnTo>
                <a:cubicBezTo>
                  <a:pt x="1119988" y="759562"/>
                  <a:pt x="1112673" y="774954"/>
                  <a:pt x="1098042" y="786842"/>
                </a:cubicBezTo>
                <a:cubicBezTo>
                  <a:pt x="1083412" y="798729"/>
                  <a:pt x="1066343" y="804672"/>
                  <a:pt x="1046836" y="804672"/>
                </a:cubicBezTo>
                <a:lnTo>
                  <a:pt x="934365" y="804672"/>
                </a:lnTo>
                <a:close/>
                <a:moveTo>
                  <a:pt x="0" y="12802"/>
                </a:moveTo>
                <a:lnTo>
                  <a:pt x="185623" y="12802"/>
                </a:lnTo>
                <a:lnTo>
                  <a:pt x="185623" y="740664"/>
                </a:lnTo>
                <a:cubicBezTo>
                  <a:pt x="185623" y="759562"/>
                  <a:pt x="178308" y="774954"/>
                  <a:pt x="163678" y="786842"/>
                </a:cubicBezTo>
                <a:cubicBezTo>
                  <a:pt x="149047" y="798729"/>
                  <a:pt x="131979" y="804672"/>
                  <a:pt x="112471" y="804672"/>
                </a:cubicBezTo>
                <a:lnTo>
                  <a:pt x="0" y="804672"/>
                </a:lnTo>
                <a:close/>
                <a:moveTo>
                  <a:pt x="568147" y="0"/>
                </a:moveTo>
                <a:cubicBezTo>
                  <a:pt x="646176" y="0"/>
                  <a:pt x="710489" y="22251"/>
                  <a:pt x="761086" y="66752"/>
                </a:cubicBezTo>
                <a:cubicBezTo>
                  <a:pt x="811683" y="111252"/>
                  <a:pt x="843077" y="173736"/>
                  <a:pt x="855269" y="254204"/>
                </a:cubicBezTo>
                <a:lnTo>
                  <a:pt x="665988" y="254204"/>
                </a:lnTo>
                <a:cubicBezTo>
                  <a:pt x="663550" y="220066"/>
                  <a:pt x="652729" y="192939"/>
                  <a:pt x="633527" y="172822"/>
                </a:cubicBezTo>
                <a:cubicBezTo>
                  <a:pt x="614324" y="152705"/>
                  <a:pt x="594055" y="142647"/>
                  <a:pt x="572719" y="142647"/>
                </a:cubicBezTo>
                <a:cubicBezTo>
                  <a:pt x="537363" y="142647"/>
                  <a:pt x="510845" y="164288"/>
                  <a:pt x="493167" y="207569"/>
                </a:cubicBezTo>
                <a:cubicBezTo>
                  <a:pt x="475488" y="250851"/>
                  <a:pt x="466649" y="317907"/>
                  <a:pt x="466649" y="408737"/>
                </a:cubicBezTo>
                <a:cubicBezTo>
                  <a:pt x="466649" y="507492"/>
                  <a:pt x="475183" y="576377"/>
                  <a:pt x="492252" y="615392"/>
                </a:cubicBezTo>
                <a:cubicBezTo>
                  <a:pt x="509321" y="654406"/>
                  <a:pt x="536448" y="673913"/>
                  <a:pt x="573634" y="673913"/>
                </a:cubicBezTo>
                <a:cubicBezTo>
                  <a:pt x="591922" y="673913"/>
                  <a:pt x="610819" y="664312"/>
                  <a:pt x="630326" y="645110"/>
                </a:cubicBezTo>
                <a:cubicBezTo>
                  <a:pt x="649834" y="625907"/>
                  <a:pt x="661721" y="598323"/>
                  <a:pt x="665988" y="562356"/>
                </a:cubicBezTo>
                <a:lnTo>
                  <a:pt x="855269" y="562356"/>
                </a:lnTo>
                <a:cubicBezTo>
                  <a:pt x="848563" y="632460"/>
                  <a:pt x="819607" y="692354"/>
                  <a:pt x="768401" y="742036"/>
                </a:cubicBezTo>
                <a:cubicBezTo>
                  <a:pt x="717194" y="791718"/>
                  <a:pt x="650443" y="816560"/>
                  <a:pt x="568147" y="816560"/>
                </a:cubicBezTo>
                <a:cubicBezTo>
                  <a:pt x="505359" y="816560"/>
                  <a:pt x="448361" y="797967"/>
                  <a:pt x="397155" y="760781"/>
                </a:cubicBezTo>
                <a:cubicBezTo>
                  <a:pt x="345948" y="723596"/>
                  <a:pt x="312420" y="665379"/>
                  <a:pt x="296571" y="586131"/>
                </a:cubicBezTo>
                <a:cubicBezTo>
                  <a:pt x="285598" y="528219"/>
                  <a:pt x="279959" y="468326"/>
                  <a:pt x="279654" y="406451"/>
                </a:cubicBezTo>
                <a:cubicBezTo>
                  <a:pt x="279349" y="344577"/>
                  <a:pt x="284988" y="285598"/>
                  <a:pt x="296571" y="229515"/>
                </a:cubicBezTo>
                <a:cubicBezTo>
                  <a:pt x="313030" y="147828"/>
                  <a:pt x="348996" y="89154"/>
                  <a:pt x="404470" y="53493"/>
                </a:cubicBezTo>
                <a:cubicBezTo>
                  <a:pt x="459943" y="17831"/>
                  <a:pt x="514503" y="0"/>
                  <a:pt x="568147" y="0"/>
                </a:cubicBezTo>
                <a:close/>
              </a:path>
            </a:pathLst>
          </a:custGeom>
          <a:solidFill>
            <a:srgbClr val="1BEDC6"/>
          </a:solidFill>
          <a:ln w="952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 w="9525">
                <a:noFill/>
              </a:ln>
              <a:solidFill>
                <a:srgbClr val="1BEDC6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978C76E-5D79-8A16-CA7C-8ACF49E25D37}"/>
              </a:ext>
            </a:extLst>
          </p:cNvPr>
          <p:cNvSpPr txBox="1"/>
          <p:nvPr/>
        </p:nvSpPr>
        <p:spPr>
          <a:xfrm>
            <a:off x="3853659" y="2950678"/>
            <a:ext cx="555191" cy="783615"/>
          </a:xfrm>
          <a:custGeom>
            <a:avLst/>
            <a:gdLst/>
            <a:ahLst/>
            <a:cxnLst/>
            <a:rect l="l" t="t" r="r" b="b"/>
            <a:pathLst>
              <a:path w="339679" h="479434">
                <a:moveTo>
                  <a:pt x="114080" y="87668"/>
                </a:moveTo>
                <a:lnTo>
                  <a:pt x="114080" y="195567"/>
                </a:lnTo>
                <a:lnTo>
                  <a:pt x="184327" y="195567"/>
                </a:lnTo>
                <a:cubicBezTo>
                  <a:pt x="196316" y="195567"/>
                  <a:pt x="206432" y="190790"/>
                  <a:pt x="214674" y="181236"/>
                </a:cubicBezTo>
                <a:cubicBezTo>
                  <a:pt x="222916" y="171683"/>
                  <a:pt x="227037" y="158289"/>
                  <a:pt x="227037" y="141055"/>
                </a:cubicBezTo>
                <a:cubicBezTo>
                  <a:pt x="227037" y="123821"/>
                  <a:pt x="222916" y="110615"/>
                  <a:pt x="214674" y="101436"/>
                </a:cubicBezTo>
                <a:cubicBezTo>
                  <a:pt x="206432" y="92257"/>
                  <a:pt x="196316" y="87668"/>
                  <a:pt x="184327" y="87668"/>
                </a:cubicBezTo>
                <a:close/>
                <a:moveTo>
                  <a:pt x="0" y="0"/>
                </a:moveTo>
                <a:lnTo>
                  <a:pt x="191071" y="0"/>
                </a:lnTo>
                <a:cubicBezTo>
                  <a:pt x="239026" y="0"/>
                  <a:pt x="276023" y="12644"/>
                  <a:pt x="302061" y="37933"/>
                </a:cubicBezTo>
                <a:cubicBezTo>
                  <a:pt x="315080" y="50577"/>
                  <a:pt x="324844" y="65212"/>
                  <a:pt x="331354" y="81837"/>
                </a:cubicBezTo>
                <a:lnTo>
                  <a:pt x="339679" y="129453"/>
                </a:lnTo>
                <a:lnTo>
                  <a:pt x="195483" y="286257"/>
                </a:lnTo>
                <a:lnTo>
                  <a:pt x="189385" y="283235"/>
                </a:lnTo>
                <a:lnTo>
                  <a:pt x="114080" y="283235"/>
                </a:lnTo>
                <a:lnTo>
                  <a:pt x="114080" y="374778"/>
                </a:lnTo>
                <a:lnTo>
                  <a:pt x="17838" y="479434"/>
                </a:lnTo>
                <a:lnTo>
                  <a:pt x="10115" y="476835"/>
                </a:lnTo>
                <a:cubicBezTo>
                  <a:pt x="3371" y="470279"/>
                  <a:pt x="0" y="460632"/>
                  <a:pt x="0" y="447894"/>
                </a:cubicBezTo>
                <a:close/>
              </a:path>
            </a:pathLst>
          </a:custGeom>
          <a:solidFill>
            <a:srgbClr val="1BEDC6"/>
          </a:solidFill>
          <a:ln w="952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8361E5A-4741-B2D6-949D-9CC640E27C0D}"/>
              </a:ext>
            </a:extLst>
          </p:cNvPr>
          <p:cNvSpPr txBox="1"/>
          <p:nvPr/>
        </p:nvSpPr>
        <p:spPr>
          <a:xfrm>
            <a:off x="6007244" y="2820426"/>
            <a:ext cx="287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DATA</a:t>
            </a:r>
            <a:endParaRPr kumimoji="0" lang="ko-KR" altLang="en-US" sz="7200" b="0" i="0" u="none" strike="noStrike" kern="120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7675F6-2D91-20B3-53B0-03562338B99F}"/>
              </a:ext>
            </a:extLst>
          </p:cNvPr>
          <p:cNvSpPr txBox="1"/>
          <p:nvPr/>
        </p:nvSpPr>
        <p:spPr>
          <a:xfrm>
            <a:off x="4945926" y="2458254"/>
            <a:ext cx="191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빅데이터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를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PICK </a:t>
            </a:r>
            <a:r>
              <a:rPr kumimoji="0" lang="ko-KR" altLang="en-US" sz="14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하다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CAA7092D-26AC-3CF8-A399-F06AD97DE752}"/>
              </a:ext>
            </a:extLst>
          </p:cNvPr>
          <p:cNvSpPr/>
          <p:nvPr/>
        </p:nvSpPr>
        <p:spPr>
          <a:xfrm>
            <a:off x="5111723" y="2323641"/>
            <a:ext cx="168328" cy="134613"/>
          </a:xfrm>
          <a:custGeom>
            <a:avLst/>
            <a:gdLst>
              <a:gd name="connsiteX0" fmla="*/ 0 w 1143000"/>
              <a:gd name="connsiteY0" fmla="*/ 698500 h 971550"/>
              <a:gd name="connsiteX1" fmla="*/ 228600 w 1143000"/>
              <a:gd name="connsiteY1" fmla="*/ 971550 h 971550"/>
              <a:gd name="connsiteX2" fmla="*/ 1143000 w 1143000"/>
              <a:gd name="connsiteY2" fmla="*/ 0 h 971550"/>
              <a:gd name="connsiteX0" fmla="*/ 0 w 1143000"/>
              <a:gd name="connsiteY0" fmla="*/ 698500 h 916781"/>
              <a:gd name="connsiteX1" fmla="*/ 273843 w 1143000"/>
              <a:gd name="connsiteY1" fmla="*/ 916781 h 916781"/>
              <a:gd name="connsiteX2" fmla="*/ 1143000 w 1143000"/>
              <a:gd name="connsiteY2" fmla="*/ 0 h 916781"/>
              <a:gd name="connsiteX0" fmla="*/ 0 w 1195388"/>
              <a:gd name="connsiteY0" fmla="*/ 658019 h 916781"/>
              <a:gd name="connsiteX1" fmla="*/ 326231 w 1195388"/>
              <a:gd name="connsiteY1" fmla="*/ 916781 h 916781"/>
              <a:gd name="connsiteX2" fmla="*/ 1195388 w 1195388"/>
              <a:gd name="connsiteY2" fmla="*/ 0 h 916781"/>
              <a:gd name="connsiteX0" fmla="*/ 0 w 1195388"/>
              <a:gd name="connsiteY0" fmla="*/ 658019 h 921544"/>
              <a:gd name="connsiteX1" fmla="*/ 333375 w 1195388"/>
              <a:gd name="connsiteY1" fmla="*/ 921544 h 921544"/>
              <a:gd name="connsiteX2" fmla="*/ 1195388 w 1195388"/>
              <a:gd name="connsiteY2" fmla="*/ 0 h 921544"/>
              <a:gd name="connsiteX0" fmla="*/ 0 w 1364287"/>
              <a:gd name="connsiteY0" fmla="*/ 513247 h 921544"/>
              <a:gd name="connsiteX1" fmla="*/ 502274 w 1364287"/>
              <a:gd name="connsiteY1" fmla="*/ 921544 h 921544"/>
              <a:gd name="connsiteX2" fmla="*/ 1364287 w 1364287"/>
              <a:gd name="connsiteY2" fmla="*/ 0 h 92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287" h="921544">
                <a:moveTo>
                  <a:pt x="0" y="513247"/>
                </a:moveTo>
                <a:lnTo>
                  <a:pt x="502274" y="921544"/>
                </a:lnTo>
                <a:lnTo>
                  <a:pt x="1364287" y="0"/>
                </a:lnTo>
              </a:path>
            </a:pathLst>
          </a:custGeom>
          <a:noFill/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="" xmlns:a16="http://schemas.microsoft.com/office/drawing/2014/main" id="{6F9824A0-24E6-06B5-B9FC-DA5B6998A4BA}"/>
              </a:ext>
            </a:extLst>
          </p:cNvPr>
          <p:cNvSpPr/>
          <p:nvPr/>
        </p:nvSpPr>
        <p:spPr>
          <a:xfrm>
            <a:off x="6790985" y="2509436"/>
            <a:ext cx="716619" cy="172308"/>
          </a:xfrm>
          <a:prstGeom prst="round2DiagRect">
            <a:avLst>
              <a:gd name="adj1" fmla="val 43633"/>
              <a:gd name="adj2" fmla="val 0"/>
            </a:avLst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AC9DEB5-CF2E-58E7-3DB2-664B2369ABBA}"/>
              </a:ext>
            </a:extLst>
          </p:cNvPr>
          <p:cNvSpPr txBox="1"/>
          <p:nvPr/>
        </p:nvSpPr>
        <p:spPr>
          <a:xfrm>
            <a:off x="6783708" y="2467602"/>
            <a:ext cx="738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픽데이터</a:t>
            </a:r>
          </a:p>
        </p:txBody>
      </p:sp>
    </p:spTree>
    <p:extLst>
      <p:ext uri="{BB962C8B-B14F-4D97-AF65-F5344CB8AC3E}">
        <p14:creationId xmlns:p14="http://schemas.microsoft.com/office/powerpoint/2010/main" val="41114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: 도형 34">
            <a:extLst>
              <a:ext uri="{FF2B5EF4-FFF2-40B4-BE49-F238E27FC236}">
                <a16:creationId xmlns="" xmlns:a16="http://schemas.microsoft.com/office/drawing/2014/main" id="{87C05F2C-6416-8FED-8A7D-FBE8A8DC142C}"/>
              </a:ext>
            </a:extLst>
          </p:cNvPr>
          <p:cNvSpPr/>
          <p:nvPr/>
        </p:nvSpPr>
        <p:spPr>
          <a:xfrm>
            <a:off x="8614200" y="3907066"/>
            <a:ext cx="407194" cy="776288"/>
          </a:xfrm>
          <a:custGeom>
            <a:avLst/>
            <a:gdLst>
              <a:gd name="connsiteX0" fmla="*/ 2381 w 407194"/>
              <a:gd name="connsiteY0" fmla="*/ 264319 h 776288"/>
              <a:gd name="connsiteX1" fmla="*/ 35719 w 407194"/>
              <a:gd name="connsiteY1" fmla="*/ 457200 h 776288"/>
              <a:gd name="connsiteX2" fmla="*/ 50006 w 407194"/>
              <a:gd name="connsiteY2" fmla="*/ 633413 h 776288"/>
              <a:gd name="connsiteX3" fmla="*/ 64294 w 407194"/>
              <a:gd name="connsiteY3" fmla="*/ 723900 h 776288"/>
              <a:gd name="connsiteX4" fmla="*/ 88106 w 407194"/>
              <a:gd name="connsiteY4" fmla="*/ 745331 h 776288"/>
              <a:gd name="connsiteX5" fmla="*/ 126206 w 407194"/>
              <a:gd name="connsiteY5" fmla="*/ 776288 h 776288"/>
              <a:gd name="connsiteX6" fmla="*/ 164306 w 407194"/>
              <a:gd name="connsiteY6" fmla="*/ 776288 h 776288"/>
              <a:gd name="connsiteX7" fmla="*/ 204788 w 407194"/>
              <a:gd name="connsiteY7" fmla="*/ 776288 h 776288"/>
              <a:gd name="connsiteX8" fmla="*/ 252413 w 407194"/>
              <a:gd name="connsiteY8" fmla="*/ 766763 h 776288"/>
              <a:gd name="connsiteX9" fmla="*/ 290513 w 407194"/>
              <a:gd name="connsiteY9" fmla="*/ 752475 h 776288"/>
              <a:gd name="connsiteX10" fmla="*/ 314325 w 407194"/>
              <a:gd name="connsiteY10" fmla="*/ 738188 h 776288"/>
              <a:gd name="connsiteX11" fmla="*/ 316706 w 407194"/>
              <a:gd name="connsiteY11" fmla="*/ 707231 h 776288"/>
              <a:gd name="connsiteX12" fmla="*/ 328613 w 407194"/>
              <a:gd name="connsiteY12" fmla="*/ 666750 h 776288"/>
              <a:gd name="connsiteX13" fmla="*/ 354806 w 407194"/>
              <a:gd name="connsiteY13" fmla="*/ 650081 h 776288"/>
              <a:gd name="connsiteX14" fmla="*/ 390525 w 407194"/>
              <a:gd name="connsiteY14" fmla="*/ 647700 h 776288"/>
              <a:gd name="connsiteX15" fmla="*/ 402431 w 407194"/>
              <a:gd name="connsiteY15" fmla="*/ 631031 h 776288"/>
              <a:gd name="connsiteX16" fmla="*/ 402431 w 407194"/>
              <a:gd name="connsiteY16" fmla="*/ 578644 h 776288"/>
              <a:gd name="connsiteX17" fmla="*/ 407194 w 407194"/>
              <a:gd name="connsiteY17" fmla="*/ 178594 h 776288"/>
              <a:gd name="connsiteX18" fmla="*/ 354806 w 407194"/>
              <a:gd name="connsiteY18" fmla="*/ 173831 h 776288"/>
              <a:gd name="connsiteX19" fmla="*/ 338138 w 407194"/>
              <a:gd name="connsiteY19" fmla="*/ 152400 h 776288"/>
              <a:gd name="connsiteX20" fmla="*/ 328613 w 407194"/>
              <a:gd name="connsiteY20" fmla="*/ 30956 h 776288"/>
              <a:gd name="connsiteX21" fmla="*/ 323850 w 407194"/>
              <a:gd name="connsiteY21" fmla="*/ 0 h 776288"/>
              <a:gd name="connsiteX22" fmla="*/ 164306 w 407194"/>
              <a:gd name="connsiteY22" fmla="*/ 0 h 776288"/>
              <a:gd name="connsiteX23" fmla="*/ 80963 w 407194"/>
              <a:gd name="connsiteY23" fmla="*/ 7144 h 776288"/>
              <a:gd name="connsiteX24" fmla="*/ 85725 w 407194"/>
              <a:gd name="connsiteY24" fmla="*/ 126206 h 776288"/>
              <a:gd name="connsiteX25" fmla="*/ 76200 w 407194"/>
              <a:gd name="connsiteY25" fmla="*/ 159544 h 776288"/>
              <a:gd name="connsiteX26" fmla="*/ 59531 w 407194"/>
              <a:gd name="connsiteY26" fmla="*/ 173831 h 776288"/>
              <a:gd name="connsiteX27" fmla="*/ 14288 w 407194"/>
              <a:gd name="connsiteY27" fmla="*/ 183356 h 776288"/>
              <a:gd name="connsiteX28" fmla="*/ 0 w 407194"/>
              <a:gd name="connsiteY28" fmla="*/ 180975 h 776288"/>
              <a:gd name="connsiteX29" fmla="*/ 2381 w 407194"/>
              <a:gd name="connsiteY29" fmla="*/ 264319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7194" h="776288">
                <a:moveTo>
                  <a:pt x="2381" y="264319"/>
                </a:moveTo>
                <a:lnTo>
                  <a:pt x="35719" y="457200"/>
                </a:lnTo>
                <a:lnTo>
                  <a:pt x="50006" y="633413"/>
                </a:lnTo>
                <a:lnTo>
                  <a:pt x="64294" y="723900"/>
                </a:lnTo>
                <a:lnTo>
                  <a:pt x="88106" y="745331"/>
                </a:lnTo>
                <a:lnTo>
                  <a:pt x="126206" y="776288"/>
                </a:lnTo>
                <a:lnTo>
                  <a:pt x="164306" y="776288"/>
                </a:lnTo>
                <a:lnTo>
                  <a:pt x="204788" y="776288"/>
                </a:lnTo>
                <a:lnTo>
                  <a:pt x="252413" y="766763"/>
                </a:lnTo>
                <a:lnTo>
                  <a:pt x="290513" y="752475"/>
                </a:lnTo>
                <a:lnTo>
                  <a:pt x="314325" y="738188"/>
                </a:lnTo>
                <a:lnTo>
                  <a:pt x="316706" y="707231"/>
                </a:lnTo>
                <a:lnTo>
                  <a:pt x="328613" y="666750"/>
                </a:lnTo>
                <a:lnTo>
                  <a:pt x="354806" y="650081"/>
                </a:lnTo>
                <a:lnTo>
                  <a:pt x="390525" y="647700"/>
                </a:lnTo>
                <a:lnTo>
                  <a:pt x="402431" y="631031"/>
                </a:lnTo>
                <a:lnTo>
                  <a:pt x="402431" y="578644"/>
                </a:lnTo>
                <a:cubicBezTo>
                  <a:pt x="404019" y="445294"/>
                  <a:pt x="405606" y="311944"/>
                  <a:pt x="407194" y="178594"/>
                </a:cubicBezTo>
                <a:lnTo>
                  <a:pt x="354806" y="173831"/>
                </a:lnTo>
                <a:lnTo>
                  <a:pt x="338138" y="152400"/>
                </a:lnTo>
                <a:lnTo>
                  <a:pt x="328613" y="30956"/>
                </a:lnTo>
                <a:lnTo>
                  <a:pt x="323850" y="0"/>
                </a:lnTo>
                <a:lnTo>
                  <a:pt x="164306" y="0"/>
                </a:lnTo>
                <a:lnTo>
                  <a:pt x="80963" y="7144"/>
                </a:lnTo>
                <a:lnTo>
                  <a:pt x="85725" y="126206"/>
                </a:lnTo>
                <a:lnTo>
                  <a:pt x="76200" y="159544"/>
                </a:lnTo>
                <a:lnTo>
                  <a:pt x="59531" y="173831"/>
                </a:lnTo>
                <a:lnTo>
                  <a:pt x="14288" y="183356"/>
                </a:lnTo>
                <a:lnTo>
                  <a:pt x="0" y="180975"/>
                </a:lnTo>
                <a:cubicBezTo>
                  <a:pt x="794" y="208756"/>
                  <a:pt x="1587" y="236538"/>
                  <a:pt x="2381" y="264319"/>
                </a:cubicBezTo>
                <a:close/>
              </a:path>
            </a:pathLst>
          </a:custGeom>
          <a:solidFill>
            <a:srgbClr val="1BED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74E445-A439-F889-BF7A-9661CA8A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81" y="285643"/>
            <a:ext cx="1929343" cy="358854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06559F1F-4DD7-2FAE-9DC7-ACAB16D1C499}"/>
              </a:ext>
            </a:extLst>
          </p:cNvPr>
          <p:cNvSpPr/>
          <p:nvPr/>
        </p:nvSpPr>
        <p:spPr>
          <a:xfrm>
            <a:off x="1466841" y="1356008"/>
            <a:ext cx="2538016" cy="5005532"/>
          </a:xfrm>
          <a:custGeom>
            <a:avLst/>
            <a:gdLst>
              <a:gd name="connsiteX0" fmla="*/ 2828925 w 3086100"/>
              <a:gd name="connsiteY0" fmla="*/ 276225 h 6086475"/>
              <a:gd name="connsiteX1" fmla="*/ 2343150 w 3086100"/>
              <a:gd name="connsiteY1" fmla="*/ 171450 h 6086475"/>
              <a:gd name="connsiteX2" fmla="*/ 1133475 w 3086100"/>
              <a:gd name="connsiteY2" fmla="*/ 0 h 6086475"/>
              <a:gd name="connsiteX3" fmla="*/ 1000125 w 3086100"/>
              <a:gd name="connsiteY3" fmla="*/ 209550 h 6086475"/>
              <a:gd name="connsiteX4" fmla="*/ 647700 w 3086100"/>
              <a:gd name="connsiteY4" fmla="*/ 514350 h 6086475"/>
              <a:gd name="connsiteX5" fmla="*/ 419100 w 3086100"/>
              <a:gd name="connsiteY5" fmla="*/ 647700 h 6086475"/>
              <a:gd name="connsiteX6" fmla="*/ 104775 w 3086100"/>
              <a:gd name="connsiteY6" fmla="*/ 590550 h 6086475"/>
              <a:gd name="connsiteX7" fmla="*/ 276225 w 3086100"/>
              <a:gd name="connsiteY7" fmla="*/ 1085850 h 6086475"/>
              <a:gd name="connsiteX8" fmla="*/ 238125 w 3086100"/>
              <a:gd name="connsiteY8" fmla="*/ 1381125 h 6086475"/>
              <a:gd name="connsiteX9" fmla="*/ 381000 w 3086100"/>
              <a:gd name="connsiteY9" fmla="*/ 1657350 h 6086475"/>
              <a:gd name="connsiteX10" fmla="*/ 419100 w 3086100"/>
              <a:gd name="connsiteY10" fmla="*/ 1943100 h 6086475"/>
              <a:gd name="connsiteX11" fmla="*/ 381000 w 3086100"/>
              <a:gd name="connsiteY11" fmla="*/ 2190750 h 6086475"/>
              <a:gd name="connsiteX12" fmla="*/ 171450 w 3086100"/>
              <a:gd name="connsiteY12" fmla="*/ 2438400 h 6086475"/>
              <a:gd name="connsiteX13" fmla="*/ 28575 w 3086100"/>
              <a:gd name="connsiteY13" fmla="*/ 2724150 h 6086475"/>
              <a:gd name="connsiteX14" fmla="*/ 0 w 3086100"/>
              <a:gd name="connsiteY14" fmla="*/ 2895600 h 6086475"/>
              <a:gd name="connsiteX15" fmla="*/ 180975 w 3086100"/>
              <a:gd name="connsiteY15" fmla="*/ 3219450 h 6086475"/>
              <a:gd name="connsiteX16" fmla="*/ 285750 w 3086100"/>
              <a:gd name="connsiteY16" fmla="*/ 3581400 h 6086475"/>
              <a:gd name="connsiteX17" fmla="*/ 466725 w 3086100"/>
              <a:gd name="connsiteY17" fmla="*/ 3762375 h 6086475"/>
              <a:gd name="connsiteX18" fmla="*/ 561975 w 3086100"/>
              <a:gd name="connsiteY18" fmla="*/ 4019550 h 6086475"/>
              <a:gd name="connsiteX19" fmla="*/ 542925 w 3086100"/>
              <a:gd name="connsiteY19" fmla="*/ 4171950 h 6086475"/>
              <a:gd name="connsiteX20" fmla="*/ 590550 w 3086100"/>
              <a:gd name="connsiteY20" fmla="*/ 4286250 h 6086475"/>
              <a:gd name="connsiteX21" fmla="*/ 609600 w 3086100"/>
              <a:gd name="connsiteY21" fmla="*/ 4505325 h 6086475"/>
              <a:gd name="connsiteX22" fmla="*/ 571500 w 3086100"/>
              <a:gd name="connsiteY22" fmla="*/ 4695825 h 6086475"/>
              <a:gd name="connsiteX23" fmla="*/ 495300 w 3086100"/>
              <a:gd name="connsiteY23" fmla="*/ 4838700 h 6086475"/>
              <a:gd name="connsiteX24" fmla="*/ 514350 w 3086100"/>
              <a:gd name="connsiteY24" fmla="*/ 4972050 h 6086475"/>
              <a:gd name="connsiteX25" fmla="*/ 485775 w 3086100"/>
              <a:gd name="connsiteY25" fmla="*/ 5095875 h 6086475"/>
              <a:gd name="connsiteX26" fmla="*/ 495300 w 3086100"/>
              <a:gd name="connsiteY26" fmla="*/ 5210175 h 6086475"/>
              <a:gd name="connsiteX27" fmla="*/ 409575 w 3086100"/>
              <a:gd name="connsiteY27" fmla="*/ 5324475 h 6086475"/>
              <a:gd name="connsiteX28" fmla="*/ 352425 w 3086100"/>
              <a:gd name="connsiteY28" fmla="*/ 5667375 h 6086475"/>
              <a:gd name="connsiteX29" fmla="*/ 409575 w 3086100"/>
              <a:gd name="connsiteY29" fmla="*/ 5895975 h 6086475"/>
              <a:gd name="connsiteX30" fmla="*/ 619125 w 3086100"/>
              <a:gd name="connsiteY30" fmla="*/ 6067425 h 6086475"/>
              <a:gd name="connsiteX31" fmla="*/ 819150 w 3086100"/>
              <a:gd name="connsiteY31" fmla="*/ 6086475 h 6086475"/>
              <a:gd name="connsiteX32" fmla="*/ 971550 w 3086100"/>
              <a:gd name="connsiteY32" fmla="*/ 6067425 h 6086475"/>
              <a:gd name="connsiteX33" fmla="*/ 1114425 w 3086100"/>
              <a:gd name="connsiteY33" fmla="*/ 5943600 h 6086475"/>
              <a:gd name="connsiteX34" fmla="*/ 1247775 w 3086100"/>
              <a:gd name="connsiteY34" fmla="*/ 5772150 h 6086475"/>
              <a:gd name="connsiteX35" fmla="*/ 1304925 w 3086100"/>
              <a:gd name="connsiteY35" fmla="*/ 5562600 h 6086475"/>
              <a:gd name="connsiteX36" fmla="*/ 1371600 w 3086100"/>
              <a:gd name="connsiteY36" fmla="*/ 5410200 h 6086475"/>
              <a:gd name="connsiteX37" fmla="*/ 1371600 w 3086100"/>
              <a:gd name="connsiteY37" fmla="*/ 5238750 h 6086475"/>
              <a:gd name="connsiteX38" fmla="*/ 1466850 w 3086100"/>
              <a:gd name="connsiteY38" fmla="*/ 5048250 h 6086475"/>
              <a:gd name="connsiteX39" fmla="*/ 1543050 w 3086100"/>
              <a:gd name="connsiteY39" fmla="*/ 4600575 h 6086475"/>
              <a:gd name="connsiteX40" fmla="*/ 1609725 w 3086100"/>
              <a:gd name="connsiteY40" fmla="*/ 4419600 h 6086475"/>
              <a:gd name="connsiteX41" fmla="*/ 1704975 w 3086100"/>
              <a:gd name="connsiteY41" fmla="*/ 4362450 h 6086475"/>
              <a:gd name="connsiteX42" fmla="*/ 1876425 w 3086100"/>
              <a:gd name="connsiteY42" fmla="*/ 4210050 h 6086475"/>
              <a:gd name="connsiteX43" fmla="*/ 1952625 w 3086100"/>
              <a:gd name="connsiteY43" fmla="*/ 4067175 h 6086475"/>
              <a:gd name="connsiteX44" fmla="*/ 2019300 w 3086100"/>
              <a:gd name="connsiteY44" fmla="*/ 3829050 h 6086475"/>
              <a:gd name="connsiteX45" fmla="*/ 2162175 w 3086100"/>
              <a:gd name="connsiteY45" fmla="*/ 3495675 h 6086475"/>
              <a:gd name="connsiteX46" fmla="*/ 2181225 w 3086100"/>
              <a:gd name="connsiteY46" fmla="*/ 3286125 h 6086475"/>
              <a:gd name="connsiteX47" fmla="*/ 2219325 w 3086100"/>
              <a:gd name="connsiteY47" fmla="*/ 3190875 h 6086475"/>
              <a:gd name="connsiteX48" fmla="*/ 2266950 w 3086100"/>
              <a:gd name="connsiteY48" fmla="*/ 2990850 h 6086475"/>
              <a:gd name="connsiteX49" fmla="*/ 2362200 w 3086100"/>
              <a:gd name="connsiteY49" fmla="*/ 2809875 h 6086475"/>
              <a:gd name="connsiteX50" fmla="*/ 2466975 w 3086100"/>
              <a:gd name="connsiteY50" fmla="*/ 2628900 h 6086475"/>
              <a:gd name="connsiteX51" fmla="*/ 2638425 w 3086100"/>
              <a:gd name="connsiteY51" fmla="*/ 2447925 h 6086475"/>
              <a:gd name="connsiteX52" fmla="*/ 2657475 w 3086100"/>
              <a:gd name="connsiteY52" fmla="*/ 2181225 h 6086475"/>
              <a:gd name="connsiteX53" fmla="*/ 2686050 w 3086100"/>
              <a:gd name="connsiteY53" fmla="*/ 1866900 h 6086475"/>
              <a:gd name="connsiteX54" fmla="*/ 2752725 w 3086100"/>
              <a:gd name="connsiteY54" fmla="*/ 1666875 h 6086475"/>
              <a:gd name="connsiteX55" fmla="*/ 2905125 w 3086100"/>
              <a:gd name="connsiteY55" fmla="*/ 1428750 h 6086475"/>
              <a:gd name="connsiteX56" fmla="*/ 3038475 w 3086100"/>
              <a:gd name="connsiteY56" fmla="*/ 1123950 h 6086475"/>
              <a:gd name="connsiteX57" fmla="*/ 3086100 w 3086100"/>
              <a:gd name="connsiteY57" fmla="*/ 962025 h 6086475"/>
              <a:gd name="connsiteX58" fmla="*/ 3057525 w 3086100"/>
              <a:gd name="connsiteY58" fmla="*/ 828675 h 6086475"/>
              <a:gd name="connsiteX59" fmla="*/ 2981325 w 3086100"/>
              <a:gd name="connsiteY59" fmla="*/ 561975 h 6086475"/>
              <a:gd name="connsiteX60" fmla="*/ 2905125 w 3086100"/>
              <a:gd name="connsiteY60" fmla="*/ 390525 h 6086475"/>
              <a:gd name="connsiteX61" fmla="*/ 2828925 w 3086100"/>
              <a:gd name="connsiteY61" fmla="*/ 276225 h 608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086100" h="6086475">
                <a:moveTo>
                  <a:pt x="2828925" y="276225"/>
                </a:moveTo>
                <a:lnTo>
                  <a:pt x="2343150" y="171450"/>
                </a:lnTo>
                <a:lnTo>
                  <a:pt x="1133475" y="0"/>
                </a:lnTo>
                <a:lnTo>
                  <a:pt x="1000125" y="209550"/>
                </a:lnTo>
                <a:lnTo>
                  <a:pt x="647700" y="514350"/>
                </a:lnTo>
                <a:lnTo>
                  <a:pt x="419100" y="647700"/>
                </a:lnTo>
                <a:lnTo>
                  <a:pt x="104775" y="590550"/>
                </a:lnTo>
                <a:lnTo>
                  <a:pt x="276225" y="1085850"/>
                </a:lnTo>
                <a:lnTo>
                  <a:pt x="238125" y="1381125"/>
                </a:lnTo>
                <a:lnTo>
                  <a:pt x="381000" y="1657350"/>
                </a:lnTo>
                <a:lnTo>
                  <a:pt x="419100" y="1943100"/>
                </a:lnTo>
                <a:lnTo>
                  <a:pt x="381000" y="2190750"/>
                </a:lnTo>
                <a:lnTo>
                  <a:pt x="171450" y="2438400"/>
                </a:lnTo>
                <a:lnTo>
                  <a:pt x="28575" y="2724150"/>
                </a:lnTo>
                <a:lnTo>
                  <a:pt x="0" y="2895600"/>
                </a:lnTo>
                <a:lnTo>
                  <a:pt x="180975" y="3219450"/>
                </a:lnTo>
                <a:lnTo>
                  <a:pt x="285750" y="3581400"/>
                </a:lnTo>
                <a:lnTo>
                  <a:pt x="466725" y="3762375"/>
                </a:lnTo>
                <a:lnTo>
                  <a:pt x="561975" y="4019550"/>
                </a:lnTo>
                <a:lnTo>
                  <a:pt x="542925" y="4171950"/>
                </a:lnTo>
                <a:lnTo>
                  <a:pt x="590550" y="4286250"/>
                </a:lnTo>
                <a:lnTo>
                  <a:pt x="609600" y="4505325"/>
                </a:lnTo>
                <a:lnTo>
                  <a:pt x="571500" y="4695825"/>
                </a:lnTo>
                <a:lnTo>
                  <a:pt x="495300" y="4838700"/>
                </a:lnTo>
                <a:lnTo>
                  <a:pt x="514350" y="4972050"/>
                </a:lnTo>
                <a:lnTo>
                  <a:pt x="485775" y="5095875"/>
                </a:lnTo>
                <a:lnTo>
                  <a:pt x="495300" y="5210175"/>
                </a:lnTo>
                <a:lnTo>
                  <a:pt x="409575" y="5324475"/>
                </a:lnTo>
                <a:lnTo>
                  <a:pt x="352425" y="5667375"/>
                </a:lnTo>
                <a:lnTo>
                  <a:pt x="409575" y="5895975"/>
                </a:lnTo>
                <a:lnTo>
                  <a:pt x="619125" y="6067425"/>
                </a:lnTo>
                <a:lnTo>
                  <a:pt x="819150" y="6086475"/>
                </a:lnTo>
                <a:lnTo>
                  <a:pt x="971550" y="6067425"/>
                </a:lnTo>
                <a:lnTo>
                  <a:pt x="1114425" y="5943600"/>
                </a:lnTo>
                <a:lnTo>
                  <a:pt x="1247775" y="5772150"/>
                </a:lnTo>
                <a:lnTo>
                  <a:pt x="1304925" y="5562600"/>
                </a:lnTo>
                <a:lnTo>
                  <a:pt x="1371600" y="5410200"/>
                </a:lnTo>
                <a:lnTo>
                  <a:pt x="1371600" y="5238750"/>
                </a:lnTo>
                <a:lnTo>
                  <a:pt x="1466850" y="5048250"/>
                </a:lnTo>
                <a:lnTo>
                  <a:pt x="1543050" y="4600575"/>
                </a:lnTo>
                <a:lnTo>
                  <a:pt x="1609725" y="4419600"/>
                </a:lnTo>
                <a:lnTo>
                  <a:pt x="1704975" y="4362450"/>
                </a:lnTo>
                <a:lnTo>
                  <a:pt x="1876425" y="4210050"/>
                </a:lnTo>
                <a:lnTo>
                  <a:pt x="1952625" y="4067175"/>
                </a:lnTo>
                <a:lnTo>
                  <a:pt x="2019300" y="3829050"/>
                </a:lnTo>
                <a:lnTo>
                  <a:pt x="2162175" y="3495675"/>
                </a:lnTo>
                <a:lnTo>
                  <a:pt x="2181225" y="3286125"/>
                </a:lnTo>
                <a:lnTo>
                  <a:pt x="2219325" y="3190875"/>
                </a:lnTo>
                <a:lnTo>
                  <a:pt x="2266950" y="2990850"/>
                </a:lnTo>
                <a:lnTo>
                  <a:pt x="2362200" y="2809875"/>
                </a:lnTo>
                <a:lnTo>
                  <a:pt x="2466975" y="2628900"/>
                </a:lnTo>
                <a:lnTo>
                  <a:pt x="2638425" y="2447925"/>
                </a:lnTo>
                <a:lnTo>
                  <a:pt x="2657475" y="2181225"/>
                </a:lnTo>
                <a:lnTo>
                  <a:pt x="2686050" y="1866900"/>
                </a:lnTo>
                <a:lnTo>
                  <a:pt x="2752725" y="1666875"/>
                </a:lnTo>
                <a:lnTo>
                  <a:pt x="2905125" y="1428750"/>
                </a:lnTo>
                <a:lnTo>
                  <a:pt x="3038475" y="1123950"/>
                </a:lnTo>
                <a:lnTo>
                  <a:pt x="3086100" y="962025"/>
                </a:lnTo>
                <a:lnTo>
                  <a:pt x="3057525" y="828675"/>
                </a:lnTo>
                <a:lnTo>
                  <a:pt x="2981325" y="561975"/>
                </a:lnTo>
                <a:lnTo>
                  <a:pt x="2905125" y="390525"/>
                </a:lnTo>
                <a:lnTo>
                  <a:pt x="2828925" y="276225"/>
                </a:lnTo>
                <a:close/>
              </a:path>
            </a:pathLst>
          </a:custGeom>
          <a:solidFill>
            <a:srgbClr val="1BED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1C544A-B0E2-4792-398D-CF81BE6392EB}"/>
              </a:ext>
            </a:extLst>
          </p:cNvPr>
          <p:cNvSpPr txBox="1"/>
          <p:nvPr/>
        </p:nvSpPr>
        <p:spPr>
          <a:xfrm>
            <a:off x="428299" y="178895"/>
            <a:ext cx="609442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대학 교지 면적 </a:t>
            </a:r>
            <a:r>
              <a:rPr lang="en-US" altLang="ko-KR" sz="2400" b="1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PICK DATA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BIGDATA &amp; PICKDATA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03586CA-391A-7380-A7DA-83C1BC03F95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5849" y="870250"/>
            <a:ext cx="901428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D47DFAC-EF8C-1AE4-1AB0-950EB7150307}"/>
              </a:ext>
            </a:extLst>
          </p:cNvPr>
          <p:cNvGrpSpPr/>
          <p:nvPr/>
        </p:nvGrpSpPr>
        <p:grpSpPr>
          <a:xfrm>
            <a:off x="11652752" y="745429"/>
            <a:ext cx="249642" cy="249642"/>
            <a:chOff x="5971179" y="800104"/>
            <a:chExt cx="249642" cy="249642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3FF9030-0573-5183-0AD8-F8E5A0D1FB8C}"/>
                </a:ext>
              </a:extLst>
            </p:cNvPr>
            <p:cNvSpPr/>
            <p:nvPr/>
          </p:nvSpPr>
          <p:spPr>
            <a:xfrm>
              <a:off x="5971179" y="800104"/>
              <a:ext cx="249642" cy="249642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9C9C399-2A71-1D2E-AF92-55BF9244A33A}"/>
                </a:ext>
              </a:extLst>
            </p:cNvPr>
            <p:cNvSpPr/>
            <p:nvPr/>
          </p:nvSpPr>
          <p:spPr>
            <a:xfrm>
              <a:off x="6024000" y="852925"/>
              <a:ext cx="144000" cy="144000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87E167C-BD6F-0158-C8AA-8B687DC0E5E6}"/>
                </a:ext>
              </a:extLst>
            </p:cNvPr>
            <p:cNvSpPr/>
            <p:nvPr/>
          </p:nvSpPr>
          <p:spPr>
            <a:xfrm>
              <a:off x="6068557" y="897482"/>
              <a:ext cx="54886" cy="548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8F3BED8-36C1-9FD2-C020-3F7427992D9A}"/>
              </a:ext>
            </a:extLst>
          </p:cNvPr>
          <p:cNvSpPr txBox="1"/>
          <p:nvPr/>
        </p:nvSpPr>
        <p:spPr>
          <a:xfrm>
            <a:off x="4614183" y="2150508"/>
            <a:ext cx="2538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서울대학교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6,205,638㎡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0131275-67FB-EDDF-FB0F-E587AA3B27D9}"/>
              </a:ext>
            </a:extLst>
          </p:cNvPr>
          <p:cNvSpPr txBox="1"/>
          <p:nvPr/>
        </p:nvSpPr>
        <p:spPr>
          <a:xfrm>
            <a:off x="1669049" y="2168950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전체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국립</a:t>
            </a:r>
            <a:endParaRPr lang="ko-KR" altLang="en-US" sz="1100" dirty="0">
              <a:solidFill>
                <a:srgbClr val="29263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B5BEF0F-4C47-BBF1-D708-854C889B236C}"/>
              </a:ext>
            </a:extLst>
          </p:cNvPr>
          <p:cNvSpPr txBox="1"/>
          <p:nvPr/>
        </p:nvSpPr>
        <p:spPr>
          <a:xfrm>
            <a:off x="4558763" y="4394944"/>
            <a:ext cx="2538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대구교대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65,751㎡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06E3813-B324-A49E-95E5-5E98A8CE79C7}"/>
              </a:ext>
            </a:extLst>
          </p:cNvPr>
          <p:cNvSpPr txBox="1"/>
          <p:nvPr/>
        </p:nvSpPr>
        <p:spPr>
          <a:xfrm>
            <a:off x="9229118" y="4065589"/>
            <a:ext cx="1667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국공립 최소</a:t>
            </a:r>
            <a:endParaRPr lang="ko-KR" altLang="en-US" sz="1100" dirty="0">
              <a:solidFill>
                <a:srgbClr val="1BEDC6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54785F6-8126-4C53-4253-337E8940AFE3}"/>
              </a:ext>
            </a:extLst>
          </p:cNvPr>
          <p:cNvGrpSpPr/>
          <p:nvPr/>
        </p:nvGrpSpPr>
        <p:grpSpPr>
          <a:xfrm>
            <a:off x="6316368" y="3868739"/>
            <a:ext cx="2462129" cy="393700"/>
            <a:chOff x="6316368" y="3868739"/>
            <a:chExt cx="2462129" cy="393700"/>
          </a:xfrm>
        </p:grpSpPr>
        <p:sp>
          <p:nvSpPr>
            <p:cNvPr id="31" name="사각형: 둥근 대각선 방향 모서리 30">
              <a:extLst>
                <a:ext uri="{FF2B5EF4-FFF2-40B4-BE49-F238E27FC236}">
                  <a16:creationId xmlns="" xmlns:a16="http://schemas.microsoft.com/office/drawing/2014/main" id="{D42EB315-8122-366B-47E1-7ED5BA8210D1}"/>
                </a:ext>
              </a:extLst>
            </p:cNvPr>
            <p:cNvSpPr/>
            <p:nvPr/>
          </p:nvSpPr>
          <p:spPr>
            <a:xfrm>
              <a:off x="6316368" y="3868739"/>
              <a:ext cx="671654" cy="3937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최소</a:t>
              </a:r>
              <a:endParaRPr lang="ko-KR" altLang="en-US" sz="2400" dirty="0">
                <a:solidFill>
                  <a:srgbClr val="44546A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3FDB73AE-FAEA-9DA2-0A68-5CE06FA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6978497" y="4252914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F6465A3-3EE9-59E7-3C8A-0CF0AC384AC4}"/>
              </a:ext>
            </a:extLst>
          </p:cNvPr>
          <p:cNvGrpSpPr/>
          <p:nvPr/>
        </p:nvGrpSpPr>
        <p:grpSpPr>
          <a:xfrm>
            <a:off x="2946476" y="1624303"/>
            <a:ext cx="2462128" cy="393700"/>
            <a:chOff x="2946476" y="1624303"/>
            <a:chExt cx="2462128" cy="393700"/>
          </a:xfrm>
        </p:grpSpPr>
        <p:sp>
          <p:nvSpPr>
            <p:cNvPr id="19" name="사각형: 둥근 대각선 방향 모서리 18">
              <a:extLst>
                <a:ext uri="{FF2B5EF4-FFF2-40B4-BE49-F238E27FC236}">
                  <a16:creationId xmlns="" xmlns:a16="http://schemas.microsoft.com/office/drawing/2014/main" id="{63BB784E-5092-2BCB-4E20-2FF4FBB0AD75}"/>
                </a:ext>
              </a:extLst>
            </p:cNvPr>
            <p:cNvSpPr/>
            <p:nvPr/>
          </p:nvSpPr>
          <p:spPr>
            <a:xfrm>
              <a:off x="4736950" y="1624303"/>
              <a:ext cx="671654" cy="3937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</a:t>
              </a:r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위</a:t>
              </a:r>
              <a:endParaRPr lang="ko-KR" altLang="en-US" sz="2400" dirty="0">
                <a:solidFill>
                  <a:srgbClr val="44546A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9552A7DB-8070-F0A3-2B1D-A3C3F973A69D}"/>
                </a:ext>
              </a:extLst>
            </p:cNvPr>
            <p:cNvCxnSpPr>
              <a:cxnSpLocks/>
            </p:cNvCxnSpPr>
            <p:nvPr/>
          </p:nvCxnSpPr>
          <p:spPr>
            <a:xfrm>
              <a:off x="2946476" y="2016040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4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7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55EBFD5D-DB97-B181-A246-C6B3E785EE29}"/>
              </a:ext>
            </a:extLst>
          </p:cNvPr>
          <p:cNvSpPr/>
          <p:nvPr/>
        </p:nvSpPr>
        <p:spPr>
          <a:xfrm>
            <a:off x="8255740" y="3245674"/>
            <a:ext cx="3365500" cy="2349500"/>
          </a:xfrm>
          <a:custGeom>
            <a:avLst/>
            <a:gdLst>
              <a:gd name="connsiteX0" fmla="*/ 1790700 w 3365500"/>
              <a:gd name="connsiteY0" fmla="*/ 234950 h 2349500"/>
              <a:gd name="connsiteX1" fmla="*/ 1511300 w 3365500"/>
              <a:gd name="connsiteY1" fmla="*/ 203200 h 2349500"/>
              <a:gd name="connsiteX2" fmla="*/ 1314450 w 3365500"/>
              <a:gd name="connsiteY2" fmla="*/ 171450 h 2349500"/>
              <a:gd name="connsiteX3" fmla="*/ 1187450 w 3365500"/>
              <a:gd name="connsiteY3" fmla="*/ 69850 h 2349500"/>
              <a:gd name="connsiteX4" fmla="*/ 1092200 w 3365500"/>
              <a:gd name="connsiteY4" fmla="*/ 0 h 2349500"/>
              <a:gd name="connsiteX5" fmla="*/ 965200 w 3365500"/>
              <a:gd name="connsiteY5" fmla="*/ 0 h 2349500"/>
              <a:gd name="connsiteX6" fmla="*/ 857250 w 3365500"/>
              <a:gd name="connsiteY6" fmla="*/ 44450 h 2349500"/>
              <a:gd name="connsiteX7" fmla="*/ 704850 w 3365500"/>
              <a:gd name="connsiteY7" fmla="*/ 152400 h 2349500"/>
              <a:gd name="connsiteX8" fmla="*/ 615950 w 3365500"/>
              <a:gd name="connsiteY8" fmla="*/ 266700 h 2349500"/>
              <a:gd name="connsiteX9" fmla="*/ 596900 w 3365500"/>
              <a:gd name="connsiteY9" fmla="*/ 400050 h 2349500"/>
              <a:gd name="connsiteX10" fmla="*/ 533400 w 3365500"/>
              <a:gd name="connsiteY10" fmla="*/ 539750 h 2349500"/>
              <a:gd name="connsiteX11" fmla="*/ 508000 w 3365500"/>
              <a:gd name="connsiteY11" fmla="*/ 635000 h 2349500"/>
              <a:gd name="connsiteX12" fmla="*/ 514350 w 3365500"/>
              <a:gd name="connsiteY12" fmla="*/ 654050 h 2349500"/>
              <a:gd name="connsiteX13" fmla="*/ 565150 w 3365500"/>
              <a:gd name="connsiteY13" fmla="*/ 844550 h 2349500"/>
              <a:gd name="connsiteX14" fmla="*/ 565150 w 3365500"/>
              <a:gd name="connsiteY14" fmla="*/ 946150 h 2349500"/>
              <a:gd name="connsiteX15" fmla="*/ 508000 w 3365500"/>
              <a:gd name="connsiteY15" fmla="*/ 1028700 h 2349500"/>
              <a:gd name="connsiteX16" fmla="*/ 431800 w 3365500"/>
              <a:gd name="connsiteY16" fmla="*/ 1162050 h 2349500"/>
              <a:gd name="connsiteX17" fmla="*/ 279400 w 3365500"/>
              <a:gd name="connsiteY17" fmla="*/ 1238250 h 2349500"/>
              <a:gd name="connsiteX18" fmla="*/ 88900 w 3365500"/>
              <a:gd name="connsiteY18" fmla="*/ 1333500 h 2349500"/>
              <a:gd name="connsiteX19" fmla="*/ 25400 w 3365500"/>
              <a:gd name="connsiteY19" fmla="*/ 1409700 h 2349500"/>
              <a:gd name="connsiteX20" fmla="*/ 0 w 3365500"/>
              <a:gd name="connsiteY20" fmla="*/ 1492250 h 2349500"/>
              <a:gd name="connsiteX21" fmla="*/ 38100 w 3365500"/>
              <a:gd name="connsiteY21" fmla="*/ 1568450 h 2349500"/>
              <a:gd name="connsiteX22" fmla="*/ 209550 w 3365500"/>
              <a:gd name="connsiteY22" fmla="*/ 1543050 h 2349500"/>
              <a:gd name="connsiteX23" fmla="*/ 292100 w 3365500"/>
              <a:gd name="connsiteY23" fmla="*/ 1536700 h 2349500"/>
              <a:gd name="connsiteX24" fmla="*/ 438150 w 3365500"/>
              <a:gd name="connsiteY24" fmla="*/ 1549400 h 2349500"/>
              <a:gd name="connsiteX25" fmla="*/ 476250 w 3365500"/>
              <a:gd name="connsiteY25" fmla="*/ 1606550 h 2349500"/>
              <a:gd name="connsiteX26" fmla="*/ 596900 w 3365500"/>
              <a:gd name="connsiteY26" fmla="*/ 1638300 h 2349500"/>
              <a:gd name="connsiteX27" fmla="*/ 654050 w 3365500"/>
              <a:gd name="connsiteY27" fmla="*/ 1638300 h 2349500"/>
              <a:gd name="connsiteX28" fmla="*/ 673100 w 3365500"/>
              <a:gd name="connsiteY28" fmla="*/ 1701800 h 2349500"/>
              <a:gd name="connsiteX29" fmla="*/ 679450 w 3365500"/>
              <a:gd name="connsiteY29" fmla="*/ 1803400 h 2349500"/>
              <a:gd name="connsiteX30" fmla="*/ 692150 w 3365500"/>
              <a:gd name="connsiteY30" fmla="*/ 1924050 h 2349500"/>
              <a:gd name="connsiteX31" fmla="*/ 749300 w 3365500"/>
              <a:gd name="connsiteY31" fmla="*/ 1962150 h 2349500"/>
              <a:gd name="connsiteX32" fmla="*/ 812800 w 3365500"/>
              <a:gd name="connsiteY32" fmla="*/ 2025650 h 2349500"/>
              <a:gd name="connsiteX33" fmla="*/ 990600 w 3365500"/>
              <a:gd name="connsiteY33" fmla="*/ 2057400 h 2349500"/>
              <a:gd name="connsiteX34" fmla="*/ 1022350 w 3365500"/>
              <a:gd name="connsiteY34" fmla="*/ 2076450 h 2349500"/>
              <a:gd name="connsiteX35" fmla="*/ 1073150 w 3365500"/>
              <a:gd name="connsiteY35" fmla="*/ 2108200 h 2349500"/>
              <a:gd name="connsiteX36" fmla="*/ 1162050 w 3365500"/>
              <a:gd name="connsiteY36" fmla="*/ 2133600 h 2349500"/>
              <a:gd name="connsiteX37" fmla="*/ 1219200 w 3365500"/>
              <a:gd name="connsiteY37" fmla="*/ 2197100 h 2349500"/>
              <a:gd name="connsiteX38" fmla="*/ 1327150 w 3365500"/>
              <a:gd name="connsiteY38" fmla="*/ 2279650 h 2349500"/>
              <a:gd name="connsiteX39" fmla="*/ 1441450 w 3365500"/>
              <a:gd name="connsiteY39" fmla="*/ 2343150 h 2349500"/>
              <a:gd name="connsiteX40" fmla="*/ 1670050 w 3365500"/>
              <a:gd name="connsiteY40" fmla="*/ 2349500 h 2349500"/>
              <a:gd name="connsiteX41" fmla="*/ 2000250 w 3365500"/>
              <a:gd name="connsiteY41" fmla="*/ 2330450 h 2349500"/>
              <a:gd name="connsiteX42" fmla="*/ 2171700 w 3365500"/>
              <a:gd name="connsiteY42" fmla="*/ 2324100 h 2349500"/>
              <a:gd name="connsiteX43" fmla="*/ 2260600 w 3365500"/>
              <a:gd name="connsiteY43" fmla="*/ 2286000 h 2349500"/>
              <a:gd name="connsiteX44" fmla="*/ 2298700 w 3365500"/>
              <a:gd name="connsiteY44" fmla="*/ 2222500 h 2349500"/>
              <a:gd name="connsiteX45" fmla="*/ 2362200 w 3365500"/>
              <a:gd name="connsiteY45" fmla="*/ 2184400 h 2349500"/>
              <a:gd name="connsiteX46" fmla="*/ 2489200 w 3365500"/>
              <a:gd name="connsiteY46" fmla="*/ 2171700 h 2349500"/>
              <a:gd name="connsiteX47" fmla="*/ 2565400 w 3365500"/>
              <a:gd name="connsiteY47" fmla="*/ 2120900 h 2349500"/>
              <a:gd name="connsiteX48" fmla="*/ 2597150 w 3365500"/>
              <a:gd name="connsiteY48" fmla="*/ 2082800 h 2349500"/>
              <a:gd name="connsiteX49" fmla="*/ 2647950 w 3365500"/>
              <a:gd name="connsiteY49" fmla="*/ 2051050 h 2349500"/>
              <a:gd name="connsiteX50" fmla="*/ 2787650 w 3365500"/>
              <a:gd name="connsiteY50" fmla="*/ 2012950 h 2349500"/>
              <a:gd name="connsiteX51" fmla="*/ 2984500 w 3365500"/>
              <a:gd name="connsiteY51" fmla="*/ 1981200 h 2349500"/>
              <a:gd name="connsiteX52" fmla="*/ 3098800 w 3365500"/>
              <a:gd name="connsiteY52" fmla="*/ 1936750 h 2349500"/>
              <a:gd name="connsiteX53" fmla="*/ 3200400 w 3365500"/>
              <a:gd name="connsiteY53" fmla="*/ 1854200 h 2349500"/>
              <a:gd name="connsiteX54" fmla="*/ 3225800 w 3365500"/>
              <a:gd name="connsiteY54" fmla="*/ 1790700 h 2349500"/>
              <a:gd name="connsiteX55" fmla="*/ 3251200 w 3365500"/>
              <a:gd name="connsiteY55" fmla="*/ 1714500 h 2349500"/>
              <a:gd name="connsiteX56" fmla="*/ 3295650 w 3365500"/>
              <a:gd name="connsiteY56" fmla="*/ 1657350 h 2349500"/>
              <a:gd name="connsiteX57" fmla="*/ 3257550 w 3365500"/>
              <a:gd name="connsiteY57" fmla="*/ 1606550 h 2349500"/>
              <a:gd name="connsiteX58" fmla="*/ 3206750 w 3365500"/>
              <a:gd name="connsiteY58" fmla="*/ 1536700 h 2349500"/>
              <a:gd name="connsiteX59" fmla="*/ 3187700 w 3365500"/>
              <a:gd name="connsiteY59" fmla="*/ 1460500 h 2349500"/>
              <a:gd name="connsiteX60" fmla="*/ 3181350 w 3365500"/>
              <a:gd name="connsiteY60" fmla="*/ 1377950 h 2349500"/>
              <a:gd name="connsiteX61" fmla="*/ 3155950 w 3365500"/>
              <a:gd name="connsiteY61" fmla="*/ 1327150 h 2349500"/>
              <a:gd name="connsiteX62" fmla="*/ 3244850 w 3365500"/>
              <a:gd name="connsiteY62" fmla="*/ 1270000 h 2349500"/>
              <a:gd name="connsiteX63" fmla="*/ 3308350 w 3365500"/>
              <a:gd name="connsiteY63" fmla="*/ 1206500 h 2349500"/>
              <a:gd name="connsiteX64" fmla="*/ 3365500 w 3365500"/>
              <a:gd name="connsiteY64" fmla="*/ 1111250 h 2349500"/>
              <a:gd name="connsiteX65" fmla="*/ 3340100 w 3365500"/>
              <a:gd name="connsiteY65" fmla="*/ 1066800 h 2349500"/>
              <a:gd name="connsiteX66" fmla="*/ 3244850 w 3365500"/>
              <a:gd name="connsiteY66" fmla="*/ 1047750 h 2349500"/>
              <a:gd name="connsiteX67" fmla="*/ 3124200 w 3365500"/>
              <a:gd name="connsiteY67" fmla="*/ 1041400 h 2349500"/>
              <a:gd name="connsiteX68" fmla="*/ 3073400 w 3365500"/>
              <a:gd name="connsiteY68" fmla="*/ 1022350 h 2349500"/>
              <a:gd name="connsiteX69" fmla="*/ 2971800 w 3365500"/>
              <a:gd name="connsiteY69" fmla="*/ 984250 h 2349500"/>
              <a:gd name="connsiteX70" fmla="*/ 2889250 w 3365500"/>
              <a:gd name="connsiteY70" fmla="*/ 984250 h 2349500"/>
              <a:gd name="connsiteX71" fmla="*/ 2838450 w 3365500"/>
              <a:gd name="connsiteY71" fmla="*/ 1016000 h 2349500"/>
              <a:gd name="connsiteX72" fmla="*/ 2794000 w 3365500"/>
              <a:gd name="connsiteY72" fmla="*/ 1092200 h 2349500"/>
              <a:gd name="connsiteX73" fmla="*/ 2749550 w 3365500"/>
              <a:gd name="connsiteY73" fmla="*/ 1136650 h 2349500"/>
              <a:gd name="connsiteX74" fmla="*/ 2584450 w 3365500"/>
              <a:gd name="connsiteY74" fmla="*/ 1130300 h 2349500"/>
              <a:gd name="connsiteX75" fmla="*/ 2457450 w 3365500"/>
              <a:gd name="connsiteY75" fmla="*/ 1130300 h 2349500"/>
              <a:gd name="connsiteX76" fmla="*/ 2387600 w 3365500"/>
              <a:gd name="connsiteY76" fmla="*/ 1060450 h 2349500"/>
              <a:gd name="connsiteX77" fmla="*/ 2228850 w 3365500"/>
              <a:gd name="connsiteY77" fmla="*/ 908050 h 2349500"/>
              <a:gd name="connsiteX78" fmla="*/ 2139950 w 3365500"/>
              <a:gd name="connsiteY78" fmla="*/ 819150 h 2349500"/>
              <a:gd name="connsiteX79" fmla="*/ 2038350 w 3365500"/>
              <a:gd name="connsiteY79" fmla="*/ 723900 h 2349500"/>
              <a:gd name="connsiteX80" fmla="*/ 1968500 w 3365500"/>
              <a:gd name="connsiteY80" fmla="*/ 603250 h 2349500"/>
              <a:gd name="connsiteX81" fmla="*/ 1924050 w 3365500"/>
              <a:gd name="connsiteY81" fmla="*/ 463550 h 2349500"/>
              <a:gd name="connsiteX82" fmla="*/ 1879600 w 3365500"/>
              <a:gd name="connsiteY82" fmla="*/ 355600 h 2349500"/>
              <a:gd name="connsiteX83" fmla="*/ 1835150 w 3365500"/>
              <a:gd name="connsiteY83" fmla="*/ 285750 h 2349500"/>
              <a:gd name="connsiteX84" fmla="*/ 1790700 w 3365500"/>
              <a:gd name="connsiteY84" fmla="*/ 23495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65500" h="2349500">
                <a:moveTo>
                  <a:pt x="1790700" y="234950"/>
                </a:moveTo>
                <a:lnTo>
                  <a:pt x="1511300" y="203200"/>
                </a:lnTo>
                <a:lnTo>
                  <a:pt x="1314450" y="171450"/>
                </a:lnTo>
                <a:lnTo>
                  <a:pt x="1187450" y="69850"/>
                </a:lnTo>
                <a:lnTo>
                  <a:pt x="1092200" y="0"/>
                </a:lnTo>
                <a:lnTo>
                  <a:pt x="965200" y="0"/>
                </a:lnTo>
                <a:lnTo>
                  <a:pt x="857250" y="44450"/>
                </a:lnTo>
                <a:lnTo>
                  <a:pt x="704850" y="152400"/>
                </a:lnTo>
                <a:lnTo>
                  <a:pt x="615950" y="266700"/>
                </a:lnTo>
                <a:lnTo>
                  <a:pt x="596900" y="400050"/>
                </a:lnTo>
                <a:lnTo>
                  <a:pt x="533400" y="539750"/>
                </a:lnTo>
                <a:lnTo>
                  <a:pt x="508000" y="635000"/>
                </a:lnTo>
                <a:lnTo>
                  <a:pt x="514350" y="654050"/>
                </a:lnTo>
                <a:lnTo>
                  <a:pt x="565150" y="844550"/>
                </a:lnTo>
                <a:lnTo>
                  <a:pt x="565150" y="946150"/>
                </a:lnTo>
                <a:lnTo>
                  <a:pt x="508000" y="1028700"/>
                </a:lnTo>
                <a:lnTo>
                  <a:pt x="431800" y="1162050"/>
                </a:lnTo>
                <a:lnTo>
                  <a:pt x="279400" y="1238250"/>
                </a:lnTo>
                <a:lnTo>
                  <a:pt x="88900" y="1333500"/>
                </a:lnTo>
                <a:lnTo>
                  <a:pt x="25400" y="1409700"/>
                </a:lnTo>
                <a:lnTo>
                  <a:pt x="0" y="1492250"/>
                </a:lnTo>
                <a:lnTo>
                  <a:pt x="38100" y="1568450"/>
                </a:lnTo>
                <a:lnTo>
                  <a:pt x="209550" y="1543050"/>
                </a:lnTo>
                <a:lnTo>
                  <a:pt x="292100" y="1536700"/>
                </a:lnTo>
                <a:lnTo>
                  <a:pt x="438150" y="1549400"/>
                </a:lnTo>
                <a:lnTo>
                  <a:pt x="476250" y="1606550"/>
                </a:lnTo>
                <a:lnTo>
                  <a:pt x="596900" y="1638300"/>
                </a:lnTo>
                <a:lnTo>
                  <a:pt x="654050" y="1638300"/>
                </a:lnTo>
                <a:lnTo>
                  <a:pt x="673100" y="1701800"/>
                </a:lnTo>
                <a:lnTo>
                  <a:pt x="679450" y="1803400"/>
                </a:lnTo>
                <a:lnTo>
                  <a:pt x="692150" y="1924050"/>
                </a:lnTo>
                <a:lnTo>
                  <a:pt x="749300" y="1962150"/>
                </a:lnTo>
                <a:lnTo>
                  <a:pt x="812800" y="2025650"/>
                </a:lnTo>
                <a:lnTo>
                  <a:pt x="990600" y="2057400"/>
                </a:lnTo>
                <a:lnTo>
                  <a:pt x="1022350" y="2076450"/>
                </a:lnTo>
                <a:lnTo>
                  <a:pt x="1073150" y="2108200"/>
                </a:lnTo>
                <a:lnTo>
                  <a:pt x="1162050" y="2133600"/>
                </a:lnTo>
                <a:lnTo>
                  <a:pt x="1219200" y="2197100"/>
                </a:lnTo>
                <a:lnTo>
                  <a:pt x="1327150" y="2279650"/>
                </a:lnTo>
                <a:lnTo>
                  <a:pt x="1441450" y="2343150"/>
                </a:lnTo>
                <a:lnTo>
                  <a:pt x="1670050" y="2349500"/>
                </a:lnTo>
                <a:lnTo>
                  <a:pt x="2000250" y="2330450"/>
                </a:lnTo>
                <a:lnTo>
                  <a:pt x="2171700" y="2324100"/>
                </a:lnTo>
                <a:lnTo>
                  <a:pt x="2260600" y="2286000"/>
                </a:lnTo>
                <a:lnTo>
                  <a:pt x="2298700" y="2222500"/>
                </a:lnTo>
                <a:lnTo>
                  <a:pt x="2362200" y="2184400"/>
                </a:lnTo>
                <a:lnTo>
                  <a:pt x="2489200" y="2171700"/>
                </a:lnTo>
                <a:lnTo>
                  <a:pt x="2565400" y="2120900"/>
                </a:lnTo>
                <a:lnTo>
                  <a:pt x="2597150" y="2082800"/>
                </a:lnTo>
                <a:lnTo>
                  <a:pt x="2647950" y="2051050"/>
                </a:lnTo>
                <a:lnTo>
                  <a:pt x="2787650" y="2012950"/>
                </a:lnTo>
                <a:lnTo>
                  <a:pt x="2984500" y="1981200"/>
                </a:lnTo>
                <a:lnTo>
                  <a:pt x="3098800" y="1936750"/>
                </a:lnTo>
                <a:lnTo>
                  <a:pt x="3200400" y="1854200"/>
                </a:lnTo>
                <a:lnTo>
                  <a:pt x="3225800" y="1790700"/>
                </a:lnTo>
                <a:lnTo>
                  <a:pt x="3251200" y="1714500"/>
                </a:lnTo>
                <a:lnTo>
                  <a:pt x="3295650" y="1657350"/>
                </a:lnTo>
                <a:lnTo>
                  <a:pt x="3257550" y="1606550"/>
                </a:lnTo>
                <a:lnTo>
                  <a:pt x="3206750" y="1536700"/>
                </a:lnTo>
                <a:lnTo>
                  <a:pt x="3187700" y="1460500"/>
                </a:lnTo>
                <a:lnTo>
                  <a:pt x="3181350" y="1377950"/>
                </a:lnTo>
                <a:lnTo>
                  <a:pt x="3155950" y="1327150"/>
                </a:lnTo>
                <a:lnTo>
                  <a:pt x="3244850" y="1270000"/>
                </a:lnTo>
                <a:lnTo>
                  <a:pt x="3308350" y="1206500"/>
                </a:lnTo>
                <a:lnTo>
                  <a:pt x="3365500" y="1111250"/>
                </a:lnTo>
                <a:lnTo>
                  <a:pt x="3340100" y="1066800"/>
                </a:lnTo>
                <a:lnTo>
                  <a:pt x="3244850" y="1047750"/>
                </a:lnTo>
                <a:lnTo>
                  <a:pt x="3124200" y="1041400"/>
                </a:lnTo>
                <a:lnTo>
                  <a:pt x="3073400" y="1022350"/>
                </a:lnTo>
                <a:lnTo>
                  <a:pt x="2971800" y="984250"/>
                </a:lnTo>
                <a:lnTo>
                  <a:pt x="2889250" y="984250"/>
                </a:lnTo>
                <a:lnTo>
                  <a:pt x="2838450" y="1016000"/>
                </a:lnTo>
                <a:lnTo>
                  <a:pt x="2794000" y="1092200"/>
                </a:lnTo>
                <a:lnTo>
                  <a:pt x="2749550" y="1136650"/>
                </a:lnTo>
                <a:lnTo>
                  <a:pt x="2584450" y="1130300"/>
                </a:lnTo>
                <a:lnTo>
                  <a:pt x="2457450" y="1130300"/>
                </a:lnTo>
                <a:lnTo>
                  <a:pt x="2387600" y="1060450"/>
                </a:lnTo>
                <a:lnTo>
                  <a:pt x="2228850" y="908050"/>
                </a:lnTo>
                <a:lnTo>
                  <a:pt x="2139950" y="819150"/>
                </a:lnTo>
                <a:lnTo>
                  <a:pt x="2038350" y="723900"/>
                </a:lnTo>
                <a:lnTo>
                  <a:pt x="1968500" y="603250"/>
                </a:lnTo>
                <a:lnTo>
                  <a:pt x="1924050" y="463550"/>
                </a:lnTo>
                <a:lnTo>
                  <a:pt x="1879600" y="355600"/>
                </a:lnTo>
                <a:lnTo>
                  <a:pt x="1835150" y="285750"/>
                </a:lnTo>
                <a:lnTo>
                  <a:pt x="1790700" y="234950"/>
                </a:lnTo>
                <a:close/>
              </a:path>
            </a:pathLst>
          </a:custGeom>
          <a:solidFill>
            <a:srgbClr val="1BED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6B88E341-34C4-4BCA-8CE7-9F516A695AE8}"/>
              </a:ext>
            </a:extLst>
          </p:cNvPr>
          <p:cNvSpPr/>
          <p:nvPr/>
        </p:nvSpPr>
        <p:spPr>
          <a:xfrm>
            <a:off x="765010" y="1641560"/>
            <a:ext cx="3105150" cy="3467100"/>
          </a:xfrm>
          <a:custGeom>
            <a:avLst/>
            <a:gdLst>
              <a:gd name="connsiteX0" fmla="*/ 3076575 w 3105150"/>
              <a:gd name="connsiteY0" fmla="*/ 361950 h 3467100"/>
              <a:gd name="connsiteX1" fmla="*/ 2733675 w 3105150"/>
              <a:gd name="connsiteY1" fmla="*/ 247650 h 3467100"/>
              <a:gd name="connsiteX2" fmla="*/ 2566987 w 3105150"/>
              <a:gd name="connsiteY2" fmla="*/ 147638 h 3467100"/>
              <a:gd name="connsiteX3" fmla="*/ 2428875 w 3105150"/>
              <a:gd name="connsiteY3" fmla="*/ 52388 h 3467100"/>
              <a:gd name="connsiteX4" fmla="*/ 2386012 w 3105150"/>
              <a:gd name="connsiteY4" fmla="*/ 61913 h 3467100"/>
              <a:gd name="connsiteX5" fmla="*/ 2333625 w 3105150"/>
              <a:gd name="connsiteY5" fmla="*/ 9525 h 3467100"/>
              <a:gd name="connsiteX6" fmla="*/ 2309812 w 3105150"/>
              <a:gd name="connsiteY6" fmla="*/ 0 h 3467100"/>
              <a:gd name="connsiteX7" fmla="*/ 2290762 w 3105150"/>
              <a:gd name="connsiteY7" fmla="*/ 47625 h 3467100"/>
              <a:gd name="connsiteX8" fmla="*/ 2286000 w 3105150"/>
              <a:gd name="connsiteY8" fmla="*/ 71438 h 3467100"/>
              <a:gd name="connsiteX9" fmla="*/ 2238375 w 3105150"/>
              <a:gd name="connsiteY9" fmla="*/ 90488 h 3467100"/>
              <a:gd name="connsiteX10" fmla="*/ 2276475 w 3105150"/>
              <a:gd name="connsiteY10" fmla="*/ 195263 h 3467100"/>
              <a:gd name="connsiteX11" fmla="*/ 2262187 w 3105150"/>
              <a:gd name="connsiteY11" fmla="*/ 228600 h 3467100"/>
              <a:gd name="connsiteX12" fmla="*/ 2190750 w 3105150"/>
              <a:gd name="connsiteY12" fmla="*/ 238125 h 3467100"/>
              <a:gd name="connsiteX13" fmla="*/ 2085975 w 3105150"/>
              <a:gd name="connsiteY13" fmla="*/ 204788 h 3467100"/>
              <a:gd name="connsiteX14" fmla="*/ 2033587 w 3105150"/>
              <a:gd name="connsiteY14" fmla="*/ 209550 h 3467100"/>
              <a:gd name="connsiteX15" fmla="*/ 1924050 w 3105150"/>
              <a:gd name="connsiteY15" fmla="*/ 223838 h 3467100"/>
              <a:gd name="connsiteX16" fmla="*/ 1914525 w 3105150"/>
              <a:gd name="connsiteY16" fmla="*/ 285750 h 3467100"/>
              <a:gd name="connsiteX17" fmla="*/ 1857375 w 3105150"/>
              <a:gd name="connsiteY17" fmla="*/ 247650 h 3467100"/>
              <a:gd name="connsiteX18" fmla="*/ 1819275 w 3105150"/>
              <a:gd name="connsiteY18" fmla="*/ 223838 h 3467100"/>
              <a:gd name="connsiteX19" fmla="*/ 1790700 w 3105150"/>
              <a:gd name="connsiteY19" fmla="*/ 190500 h 3467100"/>
              <a:gd name="connsiteX20" fmla="*/ 1771650 w 3105150"/>
              <a:gd name="connsiteY20" fmla="*/ 152400 h 3467100"/>
              <a:gd name="connsiteX21" fmla="*/ 1719262 w 3105150"/>
              <a:gd name="connsiteY21" fmla="*/ 157163 h 3467100"/>
              <a:gd name="connsiteX22" fmla="*/ 1700212 w 3105150"/>
              <a:gd name="connsiteY22" fmla="*/ 176213 h 3467100"/>
              <a:gd name="connsiteX23" fmla="*/ 1643062 w 3105150"/>
              <a:gd name="connsiteY23" fmla="*/ 176213 h 3467100"/>
              <a:gd name="connsiteX24" fmla="*/ 1571625 w 3105150"/>
              <a:gd name="connsiteY24" fmla="*/ 142875 h 3467100"/>
              <a:gd name="connsiteX25" fmla="*/ 1528762 w 3105150"/>
              <a:gd name="connsiteY25" fmla="*/ 95250 h 3467100"/>
              <a:gd name="connsiteX26" fmla="*/ 1300162 w 3105150"/>
              <a:gd name="connsiteY26" fmla="*/ 323850 h 3467100"/>
              <a:gd name="connsiteX27" fmla="*/ 1166812 w 3105150"/>
              <a:gd name="connsiteY27" fmla="*/ 423863 h 3467100"/>
              <a:gd name="connsiteX28" fmla="*/ 1023937 w 3105150"/>
              <a:gd name="connsiteY28" fmla="*/ 509588 h 3467100"/>
              <a:gd name="connsiteX29" fmla="*/ 990600 w 3105150"/>
              <a:gd name="connsiteY29" fmla="*/ 533400 h 3467100"/>
              <a:gd name="connsiteX30" fmla="*/ 1143000 w 3105150"/>
              <a:gd name="connsiteY30" fmla="*/ 1123950 h 3467100"/>
              <a:gd name="connsiteX31" fmla="*/ 1014412 w 3105150"/>
              <a:gd name="connsiteY31" fmla="*/ 1204913 h 3467100"/>
              <a:gd name="connsiteX32" fmla="*/ 1014412 w 3105150"/>
              <a:gd name="connsiteY32" fmla="*/ 1204913 h 3467100"/>
              <a:gd name="connsiteX33" fmla="*/ 900112 w 3105150"/>
              <a:gd name="connsiteY33" fmla="*/ 1233488 h 3467100"/>
              <a:gd name="connsiteX34" fmla="*/ 919162 w 3105150"/>
              <a:gd name="connsiteY34" fmla="*/ 1304925 h 3467100"/>
              <a:gd name="connsiteX35" fmla="*/ 957262 w 3105150"/>
              <a:gd name="connsiteY35" fmla="*/ 1395413 h 3467100"/>
              <a:gd name="connsiteX36" fmla="*/ 928687 w 3105150"/>
              <a:gd name="connsiteY36" fmla="*/ 1433513 h 3467100"/>
              <a:gd name="connsiteX37" fmla="*/ 714375 w 3105150"/>
              <a:gd name="connsiteY37" fmla="*/ 1428750 h 3467100"/>
              <a:gd name="connsiteX38" fmla="*/ 542925 w 3105150"/>
              <a:gd name="connsiteY38" fmla="*/ 1476375 h 3467100"/>
              <a:gd name="connsiteX39" fmla="*/ 452437 w 3105150"/>
              <a:gd name="connsiteY39" fmla="*/ 1485900 h 3467100"/>
              <a:gd name="connsiteX40" fmla="*/ 395287 w 3105150"/>
              <a:gd name="connsiteY40" fmla="*/ 1585913 h 3467100"/>
              <a:gd name="connsiteX41" fmla="*/ 319087 w 3105150"/>
              <a:gd name="connsiteY41" fmla="*/ 1662113 h 3467100"/>
              <a:gd name="connsiteX42" fmla="*/ 247650 w 3105150"/>
              <a:gd name="connsiteY42" fmla="*/ 1676400 h 3467100"/>
              <a:gd name="connsiteX43" fmla="*/ 200025 w 3105150"/>
              <a:gd name="connsiteY43" fmla="*/ 1652588 h 3467100"/>
              <a:gd name="connsiteX44" fmla="*/ 80962 w 3105150"/>
              <a:gd name="connsiteY44" fmla="*/ 1700213 h 3467100"/>
              <a:gd name="connsiteX45" fmla="*/ 14287 w 3105150"/>
              <a:gd name="connsiteY45" fmla="*/ 1771650 h 3467100"/>
              <a:gd name="connsiteX46" fmla="*/ 0 w 3105150"/>
              <a:gd name="connsiteY46" fmla="*/ 1852613 h 3467100"/>
              <a:gd name="connsiteX47" fmla="*/ 47625 w 3105150"/>
              <a:gd name="connsiteY47" fmla="*/ 1924050 h 3467100"/>
              <a:gd name="connsiteX48" fmla="*/ 104775 w 3105150"/>
              <a:gd name="connsiteY48" fmla="*/ 1976438 h 3467100"/>
              <a:gd name="connsiteX49" fmla="*/ 109537 w 3105150"/>
              <a:gd name="connsiteY49" fmla="*/ 2028825 h 3467100"/>
              <a:gd name="connsiteX50" fmla="*/ 90487 w 3105150"/>
              <a:gd name="connsiteY50" fmla="*/ 2100263 h 3467100"/>
              <a:gd name="connsiteX51" fmla="*/ 71437 w 3105150"/>
              <a:gd name="connsiteY51" fmla="*/ 2147888 h 3467100"/>
              <a:gd name="connsiteX52" fmla="*/ 95250 w 3105150"/>
              <a:gd name="connsiteY52" fmla="*/ 2224088 h 3467100"/>
              <a:gd name="connsiteX53" fmla="*/ 142875 w 3105150"/>
              <a:gd name="connsiteY53" fmla="*/ 2338388 h 3467100"/>
              <a:gd name="connsiteX54" fmla="*/ 280987 w 3105150"/>
              <a:gd name="connsiteY54" fmla="*/ 2428875 h 3467100"/>
              <a:gd name="connsiteX55" fmla="*/ 381000 w 3105150"/>
              <a:gd name="connsiteY55" fmla="*/ 2428875 h 3467100"/>
              <a:gd name="connsiteX56" fmla="*/ 433387 w 3105150"/>
              <a:gd name="connsiteY56" fmla="*/ 2433638 h 3467100"/>
              <a:gd name="connsiteX57" fmla="*/ 490537 w 3105150"/>
              <a:gd name="connsiteY57" fmla="*/ 2714625 h 3467100"/>
              <a:gd name="connsiteX58" fmla="*/ 919162 w 3105150"/>
              <a:gd name="connsiteY58" fmla="*/ 2676525 h 3467100"/>
              <a:gd name="connsiteX59" fmla="*/ 933450 w 3105150"/>
              <a:gd name="connsiteY59" fmla="*/ 2900363 h 3467100"/>
              <a:gd name="connsiteX60" fmla="*/ 1014412 w 3105150"/>
              <a:gd name="connsiteY60" fmla="*/ 2886075 h 3467100"/>
              <a:gd name="connsiteX61" fmla="*/ 1081087 w 3105150"/>
              <a:gd name="connsiteY61" fmla="*/ 2957513 h 3467100"/>
              <a:gd name="connsiteX62" fmla="*/ 1171575 w 3105150"/>
              <a:gd name="connsiteY62" fmla="*/ 3076575 h 3467100"/>
              <a:gd name="connsiteX63" fmla="*/ 1276350 w 3105150"/>
              <a:gd name="connsiteY63" fmla="*/ 3119438 h 3467100"/>
              <a:gd name="connsiteX64" fmla="*/ 1471612 w 3105150"/>
              <a:gd name="connsiteY64" fmla="*/ 3233738 h 3467100"/>
              <a:gd name="connsiteX65" fmla="*/ 1628775 w 3105150"/>
              <a:gd name="connsiteY65" fmla="*/ 3319463 h 3467100"/>
              <a:gd name="connsiteX66" fmla="*/ 1676400 w 3105150"/>
              <a:gd name="connsiteY66" fmla="*/ 3324225 h 3467100"/>
              <a:gd name="connsiteX67" fmla="*/ 1762125 w 3105150"/>
              <a:gd name="connsiteY67" fmla="*/ 3276600 h 3467100"/>
              <a:gd name="connsiteX68" fmla="*/ 1828800 w 3105150"/>
              <a:gd name="connsiteY68" fmla="*/ 3248025 h 3467100"/>
              <a:gd name="connsiteX69" fmla="*/ 1876425 w 3105150"/>
              <a:gd name="connsiteY69" fmla="*/ 3267075 h 3467100"/>
              <a:gd name="connsiteX70" fmla="*/ 1938337 w 3105150"/>
              <a:gd name="connsiteY70" fmla="*/ 3314700 h 3467100"/>
              <a:gd name="connsiteX71" fmla="*/ 1985962 w 3105150"/>
              <a:gd name="connsiteY71" fmla="*/ 3424238 h 3467100"/>
              <a:gd name="connsiteX72" fmla="*/ 2000250 w 3105150"/>
              <a:gd name="connsiteY72" fmla="*/ 3467100 h 3467100"/>
              <a:gd name="connsiteX73" fmla="*/ 2571750 w 3105150"/>
              <a:gd name="connsiteY73" fmla="*/ 3333750 h 3467100"/>
              <a:gd name="connsiteX74" fmla="*/ 2571750 w 3105150"/>
              <a:gd name="connsiteY74" fmla="*/ 3281363 h 3467100"/>
              <a:gd name="connsiteX75" fmla="*/ 2538412 w 3105150"/>
              <a:gd name="connsiteY75" fmla="*/ 3086100 h 3467100"/>
              <a:gd name="connsiteX76" fmla="*/ 2500312 w 3105150"/>
              <a:gd name="connsiteY76" fmla="*/ 2881313 h 3467100"/>
              <a:gd name="connsiteX77" fmla="*/ 2490787 w 3105150"/>
              <a:gd name="connsiteY77" fmla="*/ 2809875 h 3467100"/>
              <a:gd name="connsiteX78" fmla="*/ 2505075 w 3105150"/>
              <a:gd name="connsiteY78" fmla="*/ 2786063 h 3467100"/>
              <a:gd name="connsiteX79" fmla="*/ 2662237 w 3105150"/>
              <a:gd name="connsiteY79" fmla="*/ 2743200 h 3467100"/>
              <a:gd name="connsiteX80" fmla="*/ 2709862 w 3105150"/>
              <a:gd name="connsiteY80" fmla="*/ 2681288 h 3467100"/>
              <a:gd name="connsiteX81" fmla="*/ 2752725 w 3105150"/>
              <a:gd name="connsiteY81" fmla="*/ 2614613 h 3467100"/>
              <a:gd name="connsiteX82" fmla="*/ 2790825 w 3105150"/>
              <a:gd name="connsiteY82" fmla="*/ 2557463 h 3467100"/>
              <a:gd name="connsiteX83" fmla="*/ 2800350 w 3105150"/>
              <a:gd name="connsiteY83" fmla="*/ 2519363 h 3467100"/>
              <a:gd name="connsiteX84" fmla="*/ 2819400 w 3105150"/>
              <a:gd name="connsiteY84" fmla="*/ 2486025 h 3467100"/>
              <a:gd name="connsiteX85" fmla="*/ 2871787 w 3105150"/>
              <a:gd name="connsiteY85" fmla="*/ 2486025 h 3467100"/>
              <a:gd name="connsiteX86" fmla="*/ 2909887 w 3105150"/>
              <a:gd name="connsiteY86" fmla="*/ 2486025 h 3467100"/>
              <a:gd name="connsiteX87" fmla="*/ 2914650 w 3105150"/>
              <a:gd name="connsiteY87" fmla="*/ 2443163 h 3467100"/>
              <a:gd name="connsiteX88" fmla="*/ 2914650 w 3105150"/>
              <a:gd name="connsiteY88" fmla="*/ 2390775 h 3467100"/>
              <a:gd name="connsiteX89" fmla="*/ 2886075 w 3105150"/>
              <a:gd name="connsiteY89" fmla="*/ 2366963 h 3467100"/>
              <a:gd name="connsiteX90" fmla="*/ 2876550 w 3105150"/>
              <a:gd name="connsiteY90" fmla="*/ 2343150 h 3467100"/>
              <a:gd name="connsiteX91" fmla="*/ 2843212 w 3105150"/>
              <a:gd name="connsiteY91" fmla="*/ 2266950 h 3467100"/>
              <a:gd name="connsiteX92" fmla="*/ 2809875 w 3105150"/>
              <a:gd name="connsiteY92" fmla="*/ 2219325 h 3467100"/>
              <a:gd name="connsiteX93" fmla="*/ 2786062 w 3105150"/>
              <a:gd name="connsiteY93" fmla="*/ 2128838 h 3467100"/>
              <a:gd name="connsiteX94" fmla="*/ 2724150 w 3105150"/>
              <a:gd name="connsiteY94" fmla="*/ 2014538 h 3467100"/>
              <a:gd name="connsiteX95" fmla="*/ 2695575 w 3105150"/>
              <a:gd name="connsiteY95" fmla="*/ 1957388 h 3467100"/>
              <a:gd name="connsiteX96" fmla="*/ 2714625 w 3105150"/>
              <a:gd name="connsiteY96" fmla="*/ 1900238 h 3467100"/>
              <a:gd name="connsiteX97" fmla="*/ 2738437 w 3105150"/>
              <a:gd name="connsiteY97" fmla="*/ 1824038 h 3467100"/>
              <a:gd name="connsiteX98" fmla="*/ 2752725 w 3105150"/>
              <a:gd name="connsiteY98" fmla="*/ 1771650 h 3467100"/>
              <a:gd name="connsiteX99" fmla="*/ 2790825 w 3105150"/>
              <a:gd name="connsiteY99" fmla="*/ 1714500 h 3467100"/>
              <a:gd name="connsiteX100" fmla="*/ 2786062 w 3105150"/>
              <a:gd name="connsiteY100" fmla="*/ 1695450 h 3467100"/>
              <a:gd name="connsiteX101" fmla="*/ 2852737 w 3105150"/>
              <a:gd name="connsiteY101" fmla="*/ 1681163 h 3467100"/>
              <a:gd name="connsiteX102" fmla="*/ 2909887 w 3105150"/>
              <a:gd name="connsiteY102" fmla="*/ 1657350 h 3467100"/>
              <a:gd name="connsiteX103" fmla="*/ 2943225 w 3105150"/>
              <a:gd name="connsiteY103" fmla="*/ 1662113 h 3467100"/>
              <a:gd name="connsiteX104" fmla="*/ 2947987 w 3105150"/>
              <a:gd name="connsiteY104" fmla="*/ 1514475 h 3467100"/>
              <a:gd name="connsiteX105" fmla="*/ 2943225 w 3105150"/>
              <a:gd name="connsiteY105" fmla="*/ 1385888 h 3467100"/>
              <a:gd name="connsiteX106" fmla="*/ 2943225 w 3105150"/>
              <a:gd name="connsiteY106" fmla="*/ 1233488 h 3467100"/>
              <a:gd name="connsiteX107" fmla="*/ 2952750 w 3105150"/>
              <a:gd name="connsiteY107" fmla="*/ 1166813 h 3467100"/>
              <a:gd name="connsiteX108" fmla="*/ 2976562 w 3105150"/>
              <a:gd name="connsiteY108" fmla="*/ 1066800 h 3467100"/>
              <a:gd name="connsiteX109" fmla="*/ 3014662 w 3105150"/>
              <a:gd name="connsiteY109" fmla="*/ 952500 h 3467100"/>
              <a:gd name="connsiteX110" fmla="*/ 3052762 w 3105150"/>
              <a:gd name="connsiteY110" fmla="*/ 800100 h 3467100"/>
              <a:gd name="connsiteX111" fmla="*/ 3086100 w 3105150"/>
              <a:gd name="connsiteY111" fmla="*/ 671513 h 3467100"/>
              <a:gd name="connsiteX112" fmla="*/ 3105150 w 3105150"/>
              <a:gd name="connsiteY112" fmla="*/ 571500 h 3467100"/>
              <a:gd name="connsiteX113" fmla="*/ 3095625 w 3105150"/>
              <a:gd name="connsiteY113" fmla="*/ 495300 h 3467100"/>
              <a:gd name="connsiteX114" fmla="*/ 3086100 w 3105150"/>
              <a:gd name="connsiteY114" fmla="*/ 414338 h 3467100"/>
              <a:gd name="connsiteX115" fmla="*/ 3076575 w 3105150"/>
              <a:gd name="connsiteY115" fmla="*/ 36195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105150" h="3467100">
                <a:moveTo>
                  <a:pt x="3076575" y="361950"/>
                </a:moveTo>
                <a:lnTo>
                  <a:pt x="2733675" y="247650"/>
                </a:lnTo>
                <a:lnTo>
                  <a:pt x="2566987" y="147638"/>
                </a:lnTo>
                <a:lnTo>
                  <a:pt x="2428875" y="52388"/>
                </a:lnTo>
                <a:lnTo>
                  <a:pt x="2386012" y="61913"/>
                </a:lnTo>
                <a:lnTo>
                  <a:pt x="2333625" y="9525"/>
                </a:lnTo>
                <a:lnTo>
                  <a:pt x="2309812" y="0"/>
                </a:lnTo>
                <a:lnTo>
                  <a:pt x="2290762" y="47625"/>
                </a:lnTo>
                <a:lnTo>
                  <a:pt x="2286000" y="71438"/>
                </a:lnTo>
                <a:lnTo>
                  <a:pt x="2238375" y="90488"/>
                </a:lnTo>
                <a:lnTo>
                  <a:pt x="2276475" y="195263"/>
                </a:lnTo>
                <a:lnTo>
                  <a:pt x="2262187" y="228600"/>
                </a:lnTo>
                <a:lnTo>
                  <a:pt x="2190750" y="238125"/>
                </a:lnTo>
                <a:lnTo>
                  <a:pt x="2085975" y="204788"/>
                </a:lnTo>
                <a:lnTo>
                  <a:pt x="2033587" y="209550"/>
                </a:lnTo>
                <a:lnTo>
                  <a:pt x="1924050" y="223838"/>
                </a:lnTo>
                <a:lnTo>
                  <a:pt x="1914525" y="285750"/>
                </a:lnTo>
                <a:lnTo>
                  <a:pt x="1857375" y="247650"/>
                </a:lnTo>
                <a:lnTo>
                  <a:pt x="1819275" y="223838"/>
                </a:lnTo>
                <a:lnTo>
                  <a:pt x="1790700" y="190500"/>
                </a:lnTo>
                <a:lnTo>
                  <a:pt x="1771650" y="152400"/>
                </a:lnTo>
                <a:lnTo>
                  <a:pt x="1719262" y="157163"/>
                </a:lnTo>
                <a:lnTo>
                  <a:pt x="1700212" y="176213"/>
                </a:lnTo>
                <a:lnTo>
                  <a:pt x="1643062" y="176213"/>
                </a:lnTo>
                <a:lnTo>
                  <a:pt x="1571625" y="142875"/>
                </a:lnTo>
                <a:lnTo>
                  <a:pt x="1528762" y="95250"/>
                </a:lnTo>
                <a:lnTo>
                  <a:pt x="1300162" y="323850"/>
                </a:lnTo>
                <a:lnTo>
                  <a:pt x="1166812" y="423863"/>
                </a:lnTo>
                <a:lnTo>
                  <a:pt x="1023937" y="509588"/>
                </a:lnTo>
                <a:lnTo>
                  <a:pt x="990600" y="533400"/>
                </a:lnTo>
                <a:lnTo>
                  <a:pt x="1143000" y="1123950"/>
                </a:lnTo>
                <a:lnTo>
                  <a:pt x="1014412" y="1204913"/>
                </a:lnTo>
                <a:lnTo>
                  <a:pt x="1014412" y="1204913"/>
                </a:lnTo>
                <a:lnTo>
                  <a:pt x="900112" y="1233488"/>
                </a:lnTo>
                <a:lnTo>
                  <a:pt x="919162" y="1304925"/>
                </a:lnTo>
                <a:lnTo>
                  <a:pt x="957262" y="1395413"/>
                </a:lnTo>
                <a:lnTo>
                  <a:pt x="928687" y="1433513"/>
                </a:lnTo>
                <a:lnTo>
                  <a:pt x="714375" y="1428750"/>
                </a:lnTo>
                <a:lnTo>
                  <a:pt x="542925" y="1476375"/>
                </a:lnTo>
                <a:lnTo>
                  <a:pt x="452437" y="1485900"/>
                </a:lnTo>
                <a:lnTo>
                  <a:pt x="395287" y="1585913"/>
                </a:lnTo>
                <a:lnTo>
                  <a:pt x="319087" y="1662113"/>
                </a:lnTo>
                <a:lnTo>
                  <a:pt x="247650" y="1676400"/>
                </a:lnTo>
                <a:lnTo>
                  <a:pt x="200025" y="1652588"/>
                </a:lnTo>
                <a:lnTo>
                  <a:pt x="80962" y="1700213"/>
                </a:lnTo>
                <a:lnTo>
                  <a:pt x="14287" y="1771650"/>
                </a:lnTo>
                <a:lnTo>
                  <a:pt x="0" y="1852613"/>
                </a:lnTo>
                <a:lnTo>
                  <a:pt x="47625" y="1924050"/>
                </a:lnTo>
                <a:lnTo>
                  <a:pt x="104775" y="1976438"/>
                </a:lnTo>
                <a:lnTo>
                  <a:pt x="109537" y="2028825"/>
                </a:lnTo>
                <a:lnTo>
                  <a:pt x="90487" y="2100263"/>
                </a:lnTo>
                <a:lnTo>
                  <a:pt x="71437" y="2147888"/>
                </a:lnTo>
                <a:lnTo>
                  <a:pt x="95250" y="2224088"/>
                </a:lnTo>
                <a:lnTo>
                  <a:pt x="142875" y="2338388"/>
                </a:lnTo>
                <a:lnTo>
                  <a:pt x="280987" y="2428875"/>
                </a:lnTo>
                <a:lnTo>
                  <a:pt x="381000" y="2428875"/>
                </a:lnTo>
                <a:lnTo>
                  <a:pt x="433387" y="2433638"/>
                </a:lnTo>
                <a:lnTo>
                  <a:pt x="490537" y="2714625"/>
                </a:lnTo>
                <a:lnTo>
                  <a:pt x="919162" y="2676525"/>
                </a:lnTo>
                <a:lnTo>
                  <a:pt x="933450" y="2900363"/>
                </a:lnTo>
                <a:lnTo>
                  <a:pt x="1014412" y="2886075"/>
                </a:lnTo>
                <a:lnTo>
                  <a:pt x="1081087" y="2957513"/>
                </a:lnTo>
                <a:lnTo>
                  <a:pt x="1171575" y="3076575"/>
                </a:lnTo>
                <a:lnTo>
                  <a:pt x="1276350" y="3119438"/>
                </a:lnTo>
                <a:lnTo>
                  <a:pt x="1471612" y="3233738"/>
                </a:lnTo>
                <a:lnTo>
                  <a:pt x="1628775" y="3319463"/>
                </a:lnTo>
                <a:lnTo>
                  <a:pt x="1676400" y="3324225"/>
                </a:lnTo>
                <a:lnTo>
                  <a:pt x="1762125" y="3276600"/>
                </a:lnTo>
                <a:lnTo>
                  <a:pt x="1828800" y="3248025"/>
                </a:lnTo>
                <a:lnTo>
                  <a:pt x="1876425" y="3267075"/>
                </a:lnTo>
                <a:lnTo>
                  <a:pt x="1938337" y="3314700"/>
                </a:lnTo>
                <a:lnTo>
                  <a:pt x="1985962" y="3424238"/>
                </a:lnTo>
                <a:lnTo>
                  <a:pt x="2000250" y="3467100"/>
                </a:lnTo>
                <a:lnTo>
                  <a:pt x="2571750" y="3333750"/>
                </a:lnTo>
                <a:lnTo>
                  <a:pt x="2571750" y="3281363"/>
                </a:lnTo>
                <a:lnTo>
                  <a:pt x="2538412" y="3086100"/>
                </a:lnTo>
                <a:lnTo>
                  <a:pt x="2500312" y="2881313"/>
                </a:lnTo>
                <a:lnTo>
                  <a:pt x="2490787" y="2809875"/>
                </a:lnTo>
                <a:lnTo>
                  <a:pt x="2505075" y="2786063"/>
                </a:lnTo>
                <a:lnTo>
                  <a:pt x="2662237" y="2743200"/>
                </a:lnTo>
                <a:lnTo>
                  <a:pt x="2709862" y="2681288"/>
                </a:lnTo>
                <a:lnTo>
                  <a:pt x="2752725" y="2614613"/>
                </a:lnTo>
                <a:lnTo>
                  <a:pt x="2790825" y="2557463"/>
                </a:lnTo>
                <a:lnTo>
                  <a:pt x="2800350" y="2519363"/>
                </a:lnTo>
                <a:lnTo>
                  <a:pt x="2819400" y="2486025"/>
                </a:lnTo>
                <a:lnTo>
                  <a:pt x="2871787" y="2486025"/>
                </a:lnTo>
                <a:lnTo>
                  <a:pt x="2909887" y="2486025"/>
                </a:lnTo>
                <a:lnTo>
                  <a:pt x="2914650" y="2443163"/>
                </a:lnTo>
                <a:lnTo>
                  <a:pt x="2914650" y="2390775"/>
                </a:lnTo>
                <a:lnTo>
                  <a:pt x="2886075" y="2366963"/>
                </a:lnTo>
                <a:lnTo>
                  <a:pt x="2876550" y="2343150"/>
                </a:lnTo>
                <a:lnTo>
                  <a:pt x="2843212" y="2266950"/>
                </a:lnTo>
                <a:lnTo>
                  <a:pt x="2809875" y="2219325"/>
                </a:lnTo>
                <a:lnTo>
                  <a:pt x="2786062" y="2128838"/>
                </a:lnTo>
                <a:lnTo>
                  <a:pt x="2724150" y="2014538"/>
                </a:lnTo>
                <a:lnTo>
                  <a:pt x="2695575" y="1957388"/>
                </a:lnTo>
                <a:lnTo>
                  <a:pt x="2714625" y="1900238"/>
                </a:lnTo>
                <a:lnTo>
                  <a:pt x="2738437" y="1824038"/>
                </a:lnTo>
                <a:lnTo>
                  <a:pt x="2752725" y="1771650"/>
                </a:lnTo>
                <a:lnTo>
                  <a:pt x="2790825" y="1714500"/>
                </a:lnTo>
                <a:lnTo>
                  <a:pt x="2786062" y="1695450"/>
                </a:lnTo>
                <a:lnTo>
                  <a:pt x="2852737" y="1681163"/>
                </a:lnTo>
                <a:lnTo>
                  <a:pt x="2909887" y="1657350"/>
                </a:lnTo>
                <a:lnTo>
                  <a:pt x="2943225" y="1662113"/>
                </a:lnTo>
                <a:lnTo>
                  <a:pt x="2947987" y="1514475"/>
                </a:lnTo>
                <a:lnTo>
                  <a:pt x="2943225" y="1385888"/>
                </a:lnTo>
                <a:lnTo>
                  <a:pt x="2943225" y="1233488"/>
                </a:lnTo>
                <a:lnTo>
                  <a:pt x="2952750" y="1166813"/>
                </a:lnTo>
                <a:lnTo>
                  <a:pt x="2976562" y="1066800"/>
                </a:lnTo>
                <a:lnTo>
                  <a:pt x="3014662" y="952500"/>
                </a:lnTo>
                <a:lnTo>
                  <a:pt x="3052762" y="800100"/>
                </a:lnTo>
                <a:lnTo>
                  <a:pt x="3086100" y="671513"/>
                </a:lnTo>
                <a:lnTo>
                  <a:pt x="3105150" y="571500"/>
                </a:lnTo>
                <a:lnTo>
                  <a:pt x="3095625" y="495300"/>
                </a:lnTo>
                <a:lnTo>
                  <a:pt x="3086100" y="414338"/>
                </a:lnTo>
                <a:lnTo>
                  <a:pt x="3076575" y="361950"/>
                </a:lnTo>
                <a:close/>
              </a:path>
            </a:pathLst>
          </a:custGeom>
          <a:solidFill>
            <a:srgbClr val="1BED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74E445-A439-F889-BF7A-9661CA8A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81" y="285643"/>
            <a:ext cx="1929343" cy="358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1C544A-B0E2-4792-398D-CF81BE6392EB}"/>
              </a:ext>
            </a:extLst>
          </p:cNvPr>
          <p:cNvSpPr txBox="1"/>
          <p:nvPr/>
        </p:nvSpPr>
        <p:spPr>
          <a:xfrm>
            <a:off x="428299" y="178895"/>
            <a:ext cx="609442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대학 교지 면적 </a:t>
            </a:r>
            <a:r>
              <a:rPr lang="en-US" altLang="ko-KR" sz="2400" b="1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PICK DATA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BIGDATA &amp; PICKDATA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03586CA-391A-7380-A7DA-83C1BC03F95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5849" y="870250"/>
            <a:ext cx="901428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D47DFAC-EF8C-1AE4-1AB0-950EB7150307}"/>
              </a:ext>
            </a:extLst>
          </p:cNvPr>
          <p:cNvGrpSpPr/>
          <p:nvPr/>
        </p:nvGrpSpPr>
        <p:grpSpPr>
          <a:xfrm>
            <a:off x="11652752" y="745429"/>
            <a:ext cx="249642" cy="249642"/>
            <a:chOff x="5971179" y="800104"/>
            <a:chExt cx="249642" cy="249642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3FF9030-0573-5183-0AD8-F8E5A0D1FB8C}"/>
                </a:ext>
              </a:extLst>
            </p:cNvPr>
            <p:cNvSpPr/>
            <p:nvPr/>
          </p:nvSpPr>
          <p:spPr>
            <a:xfrm>
              <a:off x="5971179" y="800104"/>
              <a:ext cx="249642" cy="249642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9C9C399-2A71-1D2E-AF92-55BF9244A33A}"/>
                </a:ext>
              </a:extLst>
            </p:cNvPr>
            <p:cNvSpPr/>
            <p:nvPr/>
          </p:nvSpPr>
          <p:spPr>
            <a:xfrm>
              <a:off x="6024000" y="852925"/>
              <a:ext cx="144000" cy="144000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87E167C-BD6F-0158-C8AA-8B687DC0E5E6}"/>
                </a:ext>
              </a:extLst>
            </p:cNvPr>
            <p:cNvSpPr/>
            <p:nvPr/>
          </p:nvSpPr>
          <p:spPr>
            <a:xfrm>
              <a:off x="6068557" y="897482"/>
              <a:ext cx="54886" cy="548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8F3BED8-36C1-9FD2-C020-3F7427992D9A}"/>
              </a:ext>
            </a:extLst>
          </p:cNvPr>
          <p:cNvSpPr txBox="1"/>
          <p:nvPr/>
        </p:nvSpPr>
        <p:spPr>
          <a:xfrm>
            <a:off x="4614183" y="2417208"/>
            <a:ext cx="2538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영남대학교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0131275-67FB-EDDF-FB0F-E587AA3B27D9}"/>
              </a:ext>
            </a:extLst>
          </p:cNvPr>
          <p:cNvSpPr txBox="1"/>
          <p:nvPr/>
        </p:nvSpPr>
        <p:spPr>
          <a:xfrm>
            <a:off x="1341913" y="3185480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2,689,651㎡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B5BEF0F-4C47-BBF1-D708-854C889B236C}"/>
              </a:ext>
            </a:extLst>
          </p:cNvPr>
          <p:cNvSpPr txBox="1"/>
          <p:nvPr/>
        </p:nvSpPr>
        <p:spPr>
          <a:xfrm>
            <a:off x="4558763" y="4661644"/>
            <a:ext cx="2538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대구대학교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06E3813-B324-A49E-95E5-5E98A8CE79C7}"/>
              </a:ext>
            </a:extLst>
          </p:cNvPr>
          <p:cNvSpPr txBox="1"/>
          <p:nvPr/>
        </p:nvSpPr>
        <p:spPr>
          <a:xfrm>
            <a:off x="8914481" y="4556128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9263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2,357,586㎡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DC4F452-D4C5-3E25-B5D5-3DE5BE36B176}"/>
              </a:ext>
            </a:extLst>
          </p:cNvPr>
          <p:cNvGrpSpPr/>
          <p:nvPr/>
        </p:nvGrpSpPr>
        <p:grpSpPr>
          <a:xfrm>
            <a:off x="6316368" y="4135439"/>
            <a:ext cx="2462129" cy="393700"/>
            <a:chOff x="6316368" y="4135439"/>
            <a:chExt cx="2462129" cy="393700"/>
          </a:xfrm>
        </p:grpSpPr>
        <p:sp>
          <p:nvSpPr>
            <p:cNvPr id="31" name="사각형: 둥근 대각선 방향 모서리 30">
              <a:extLst>
                <a:ext uri="{FF2B5EF4-FFF2-40B4-BE49-F238E27FC236}">
                  <a16:creationId xmlns="" xmlns:a16="http://schemas.microsoft.com/office/drawing/2014/main" id="{D42EB315-8122-366B-47E1-7ED5BA8210D1}"/>
                </a:ext>
              </a:extLst>
            </p:cNvPr>
            <p:cNvSpPr/>
            <p:nvPr/>
          </p:nvSpPr>
          <p:spPr>
            <a:xfrm>
              <a:off x="6316368" y="4135439"/>
              <a:ext cx="671654" cy="3937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</a:t>
              </a:r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위</a:t>
              </a:r>
              <a:endParaRPr lang="ko-KR" altLang="en-US" sz="2400" dirty="0">
                <a:solidFill>
                  <a:srgbClr val="44546A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3FDB73AE-FAEA-9DA2-0A68-5CE06FA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6978497" y="4519614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C17B817-577E-4684-A1B5-71036BCC2A33}"/>
              </a:ext>
            </a:extLst>
          </p:cNvPr>
          <p:cNvGrpSpPr/>
          <p:nvPr/>
        </p:nvGrpSpPr>
        <p:grpSpPr>
          <a:xfrm>
            <a:off x="2946476" y="1891003"/>
            <a:ext cx="2878062" cy="393700"/>
            <a:chOff x="2946476" y="1891003"/>
            <a:chExt cx="2878062" cy="393700"/>
          </a:xfrm>
        </p:grpSpPr>
        <p:sp>
          <p:nvSpPr>
            <p:cNvPr id="19" name="사각형: 둥근 대각선 방향 모서리 18">
              <a:extLst>
                <a:ext uri="{FF2B5EF4-FFF2-40B4-BE49-F238E27FC236}">
                  <a16:creationId xmlns="" xmlns:a16="http://schemas.microsoft.com/office/drawing/2014/main" id="{63BB784E-5092-2BCB-4E20-2FF4FBB0AD75}"/>
                </a:ext>
              </a:extLst>
            </p:cNvPr>
            <p:cNvSpPr/>
            <p:nvPr/>
          </p:nvSpPr>
          <p:spPr>
            <a:xfrm>
              <a:off x="4736950" y="1891003"/>
              <a:ext cx="1087588" cy="3937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사립 </a:t>
              </a:r>
              <a:r>
                <a:rPr lang="en-US" altLang="ko-KR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</a:t>
              </a:r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위</a:t>
              </a:r>
              <a:endParaRPr lang="ko-KR" altLang="en-US" sz="2400" dirty="0">
                <a:solidFill>
                  <a:srgbClr val="44546A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9552A7DB-8070-F0A3-2B1D-A3C3F973A69D}"/>
                </a:ext>
              </a:extLst>
            </p:cNvPr>
            <p:cNvCxnSpPr>
              <a:cxnSpLocks/>
            </p:cNvCxnSpPr>
            <p:nvPr/>
          </p:nvCxnSpPr>
          <p:spPr>
            <a:xfrm>
              <a:off x="2946476" y="2282740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3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32A25B5F-2F6C-A63E-4B78-6D73A773294F}"/>
              </a:ext>
            </a:extLst>
          </p:cNvPr>
          <p:cNvGrpSpPr/>
          <p:nvPr/>
        </p:nvGrpSpPr>
        <p:grpSpPr>
          <a:xfrm>
            <a:off x="3070295" y="1787883"/>
            <a:ext cx="2708075" cy="3393198"/>
            <a:chOff x="3070295" y="1787883"/>
            <a:chExt cx="2708075" cy="3393198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16C04D9F-CFEB-6CB2-21EA-254139857940}"/>
                </a:ext>
              </a:extLst>
            </p:cNvPr>
            <p:cNvSpPr/>
            <p:nvPr/>
          </p:nvSpPr>
          <p:spPr>
            <a:xfrm>
              <a:off x="3070295" y="1787883"/>
              <a:ext cx="2708075" cy="467999"/>
            </a:xfrm>
            <a:prstGeom prst="rect">
              <a:avLst/>
            </a:prstGeom>
            <a:gradFill flip="none" rotWithShape="1">
              <a:gsLst>
                <a:gs pos="0">
                  <a:srgbClr val="1BEDC6">
                    <a:alpha val="0"/>
                  </a:srgbClr>
                </a:gs>
                <a:gs pos="100000">
                  <a:srgbClr val="1BEDC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 b="1" dirty="0">
                <a:solidFill>
                  <a:srgbClr val="1BEDC6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736E6354-EB72-F2AB-645E-48F7B4467467}"/>
                </a:ext>
              </a:extLst>
            </p:cNvPr>
            <p:cNvSpPr/>
            <p:nvPr/>
          </p:nvSpPr>
          <p:spPr>
            <a:xfrm>
              <a:off x="3070295" y="3738290"/>
              <a:ext cx="2708075" cy="467999"/>
            </a:xfrm>
            <a:prstGeom prst="rect">
              <a:avLst/>
            </a:prstGeom>
            <a:gradFill flip="none" rotWithShape="1">
              <a:gsLst>
                <a:gs pos="0">
                  <a:srgbClr val="1BEDC6">
                    <a:alpha val="0"/>
                  </a:srgbClr>
                </a:gs>
                <a:gs pos="100000">
                  <a:srgbClr val="1BEDC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 b="1" dirty="0">
                <a:solidFill>
                  <a:srgbClr val="1BEDC6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27268068-73A6-784A-EA45-922AE9485709}"/>
                </a:ext>
              </a:extLst>
            </p:cNvPr>
            <p:cNvSpPr/>
            <p:nvPr/>
          </p:nvSpPr>
          <p:spPr>
            <a:xfrm>
              <a:off x="3070295" y="4713082"/>
              <a:ext cx="2708075" cy="467999"/>
            </a:xfrm>
            <a:prstGeom prst="rect">
              <a:avLst/>
            </a:prstGeom>
            <a:gradFill flip="none" rotWithShape="1">
              <a:gsLst>
                <a:gs pos="0">
                  <a:srgbClr val="1BEDC6">
                    <a:alpha val="0"/>
                  </a:srgbClr>
                </a:gs>
                <a:gs pos="100000">
                  <a:srgbClr val="1BEDC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 b="1" dirty="0">
                <a:solidFill>
                  <a:srgbClr val="1BEDC6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5E61E459-6F2F-CF94-293A-B05CA0D51E8B}"/>
                </a:ext>
              </a:extLst>
            </p:cNvPr>
            <p:cNvSpPr/>
            <p:nvPr/>
          </p:nvSpPr>
          <p:spPr>
            <a:xfrm>
              <a:off x="3070295" y="2763498"/>
              <a:ext cx="2708075" cy="467999"/>
            </a:xfrm>
            <a:prstGeom prst="rect">
              <a:avLst/>
            </a:prstGeom>
            <a:gradFill flip="none" rotWithShape="1">
              <a:gsLst>
                <a:gs pos="0">
                  <a:srgbClr val="1BEDC6">
                    <a:alpha val="0"/>
                  </a:srgbClr>
                </a:gs>
                <a:gs pos="100000">
                  <a:srgbClr val="1BEDC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 b="1" dirty="0">
                <a:solidFill>
                  <a:srgbClr val="1BEDC6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74E445-A439-F889-BF7A-9661CA8A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81" y="285643"/>
            <a:ext cx="1929343" cy="358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1C544A-B0E2-4792-398D-CF81BE6392EB}"/>
              </a:ext>
            </a:extLst>
          </p:cNvPr>
          <p:cNvSpPr txBox="1"/>
          <p:nvPr/>
        </p:nvSpPr>
        <p:spPr>
          <a:xfrm>
            <a:off x="428299" y="178895"/>
            <a:ext cx="609442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대학 교지 면적 </a:t>
            </a:r>
            <a:r>
              <a:rPr lang="en-US" altLang="ko-KR" sz="2400" b="1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PICK DATA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BIGDATA &amp; PICKDATA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03586CA-391A-7380-A7DA-83C1BC03F95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5849" y="870250"/>
            <a:ext cx="901428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D47DFAC-EF8C-1AE4-1AB0-950EB7150307}"/>
              </a:ext>
            </a:extLst>
          </p:cNvPr>
          <p:cNvGrpSpPr/>
          <p:nvPr/>
        </p:nvGrpSpPr>
        <p:grpSpPr>
          <a:xfrm>
            <a:off x="11652752" y="745429"/>
            <a:ext cx="249642" cy="249642"/>
            <a:chOff x="5971179" y="800104"/>
            <a:chExt cx="249642" cy="249642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3FF9030-0573-5183-0AD8-F8E5A0D1FB8C}"/>
                </a:ext>
              </a:extLst>
            </p:cNvPr>
            <p:cNvSpPr/>
            <p:nvPr/>
          </p:nvSpPr>
          <p:spPr>
            <a:xfrm>
              <a:off x="5971179" y="800104"/>
              <a:ext cx="249642" cy="249642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9C9C399-2A71-1D2E-AF92-55BF9244A33A}"/>
                </a:ext>
              </a:extLst>
            </p:cNvPr>
            <p:cNvSpPr/>
            <p:nvPr/>
          </p:nvSpPr>
          <p:spPr>
            <a:xfrm>
              <a:off x="6024000" y="852925"/>
              <a:ext cx="144000" cy="144000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87E167C-BD6F-0158-C8AA-8B687DC0E5E6}"/>
                </a:ext>
              </a:extLst>
            </p:cNvPr>
            <p:cNvSpPr/>
            <p:nvPr/>
          </p:nvSpPr>
          <p:spPr>
            <a:xfrm>
              <a:off x="6068557" y="897482"/>
              <a:ext cx="54886" cy="548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304F34C-451A-1A2A-8421-BFCE965C9326}"/>
              </a:ext>
            </a:extLst>
          </p:cNvPr>
          <p:cNvSpPr/>
          <p:nvPr/>
        </p:nvSpPr>
        <p:spPr>
          <a:xfrm>
            <a:off x="3073628" y="1788709"/>
            <a:ext cx="4359046" cy="468000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06BA064-30B1-F6C1-02F4-45E68B81340D}"/>
              </a:ext>
            </a:extLst>
          </p:cNvPr>
          <p:cNvSpPr/>
          <p:nvPr/>
        </p:nvSpPr>
        <p:spPr>
          <a:xfrm>
            <a:off x="3073628" y="2763499"/>
            <a:ext cx="2241795" cy="468000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B0CE195-91A0-E98A-B973-EBFD86FCAC2D}"/>
              </a:ext>
            </a:extLst>
          </p:cNvPr>
          <p:cNvSpPr/>
          <p:nvPr/>
        </p:nvSpPr>
        <p:spPr>
          <a:xfrm>
            <a:off x="3073628" y="3738289"/>
            <a:ext cx="2194350" cy="468000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5165409-801C-E8E8-82DE-9ECCDDB54E68}"/>
              </a:ext>
            </a:extLst>
          </p:cNvPr>
          <p:cNvSpPr/>
          <p:nvPr/>
        </p:nvSpPr>
        <p:spPr>
          <a:xfrm>
            <a:off x="3070293" y="4713074"/>
            <a:ext cx="735404" cy="468000"/>
          </a:xfrm>
          <a:prstGeom prst="rect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1600" b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55EA6224-F895-678E-E5F4-52029D040863}"/>
              </a:ext>
            </a:extLst>
          </p:cNvPr>
          <p:cNvCxnSpPr>
            <a:cxnSpLocks/>
          </p:cNvCxnSpPr>
          <p:nvPr/>
        </p:nvCxnSpPr>
        <p:spPr>
          <a:xfrm>
            <a:off x="5778372" y="1426203"/>
            <a:ext cx="0" cy="3960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17501D1-7760-5EB5-DEE4-79061268E8B9}"/>
              </a:ext>
            </a:extLst>
          </p:cNvPr>
          <p:cNvSpPr txBox="1"/>
          <p:nvPr/>
        </p:nvSpPr>
        <p:spPr>
          <a:xfrm>
            <a:off x="4307961" y="5619508"/>
            <a:ext cx="29408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전체 평균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456,035㎡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1F7DF17-A820-2FA4-056B-1F2078B02DEE}"/>
              </a:ext>
            </a:extLst>
          </p:cNvPr>
          <p:cNvSpPr txBox="1"/>
          <p:nvPr/>
        </p:nvSpPr>
        <p:spPr>
          <a:xfrm>
            <a:off x="7943068" y="1788709"/>
            <a:ext cx="2283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734,932㎡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F7202D5-6D71-C2E8-FDD4-9D7131B5037A}"/>
              </a:ext>
            </a:extLst>
          </p:cNvPr>
          <p:cNvSpPr txBox="1"/>
          <p:nvPr/>
        </p:nvSpPr>
        <p:spPr>
          <a:xfrm>
            <a:off x="7943067" y="2735887"/>
            <a:ext cx="2283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378,130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㎡</a:t>
            </a:r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1E4CFB2-CB43-20B0-8E86-1A7530EC7E9E}"/>
              </a:ext>
            </a:extLst>
          </p:cNvPr>
          <p:cNvSpPr txBox="1"/>
          <p:nvPr/>
        </p:nvSpPr>
        <p:spPr>
          <a:xfrm>
            <a:off x="7943066" y="3683065"/>
            <a:ext cx="2283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369,847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㎡</a:t>
            </a:r>
            <a:endParaRPr lang="en-US" altLang="ko-KR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2BAA2CD-118D-6276-48D1-F9D5C17D1CCB}"/>
              </a:ext>
            </a:extLst>
          </p:cNvPr>
          <p:cNvSpPr txBox="1"/>
          <p:nvPr/>
        </p:nvSpPr>
        <p:spPr>
          <a:xfrm>
            <a:off x="7943065" y="4630243"/>
            <a:ext cx="2283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124,176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㎡</a:t>
            </a:r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CDB04991-FDFC-7BDA-CCB7-B4E021924EEC}"/>
              </a:ext>
            </a:extLst>
          </p:cNvPr>
          <p:cNvGrpSpPr/>
          <p:nvPr/>
        </p:nvGrpSpPr>
        <p:grpSpPr>
          <a:xfrm>
            <a:off x="1409802" y="1788708"/>
            <a:ext cx="1395307" cy="3392366"/>
            <a:chOff x="1409802" y="1788708"/>
            <a:chExt cx="1395307" cy="3392366"/>
          </a:xfrm>
        </p:grpSpPr>
        <p:sp>
          <p:nvSpPr>
            <p:cNvPr id="51" name="사각형: 둥근 대각선 방향 모서리 50">
              <a:extLst>
                <a:ext uri="{FF2B5EF4-FFF2-40B4-BE49-F238E27FC236}">
                  <a16:creationId xmlns="" xmlns:a16="http://schemas.microsoft.com/office/drawing/2014/main" id="{2A79E585-B118-0E52-6E15-96EB0DDBEF94}"/>
                </a:ext>
              </a:extLst>
            </p:cNvPr>
            <p:cNvSpPr/>
            <p:nvPr/>
          </p:nvSpPr>
          <p:spPr>
            <a:xfrm>
              <a:off x="1409802" y="1788708"/>
              <a:ext cx="1395307" cy="467999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국공립 평균</a:t>
              </a:r>
            </a:p>
          </p:txBody>
        </p:sp>
        <p:sp>
          <p:nvSpPr>
            <p:cNvPr id="52" name="사각형: 둥근 대각선 방향 모서리 51">
              <a:extLst>
                <a:ext uri="{FF2B5EF4-FFF2-40B4-BE49-F238E27FC236}">
                  <a16:creationId xmlns="" xmlns:a16="http://schemas.microsoft.com/office/drawing/2014/main" id="{566A065A-0A2B-6666-14B5-039059F451AB}"/>
                </a:ext>
              </a:extLst>
            </p:cNvPr>
            <p:cNvSpPr/>
            <p:nvPr/>
          </p:nvSpPr>
          <p:spPr>
            <a:xfrm>
              <a:off x="1409802" y="2763497"/>
              <a:ext cx="1395307" cy="467999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사립 평균</a:t>
              </a:r>
            </a:p>
          </p:txBody>
        </p:sp>
        <p:sp>
          <p:nvSpPr>
            <p:cNvPr id="53" name="사각형: 둥근 대각선 방향 모서리 52">
              <a:extLst>
                <a:ext uri="{FF2B5EF4-FFF2-40B4-BE49-F238E27FC236}">
                  <a16:creationId xmlns="" xmlns:a16="http://schemas.microsoft.com/office/drawing/2014/main" id="{CDF091B4-374E-2289-008F-4E9F54D2FFF5}"/>
                </a:ext>
              </a:extLst>
            </p:cNvPr>
            <p:cNvSpPr/>
            <p:nvPr/>
          </p:nvSpPr>
          <p:spPr>
            <a:xfrm>
              <a:off x="1409802" y="3738286"/>
              <a:ext cx="1395307" cy="467999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수도권 평균</a:t>
              </a:r>
            </a:p>
          </p:txBody>
        </p:sp>
        <p:sp>
          <p:nvSpPr>
            <p:cNvPr id="54" name="사각형: 둥근 대각선 방향 모서리 53">
              <a:extLst>
                <a:ext uri="{FF2B5EF4-FFF2-40B4-BE49-F238E27FC236}">
                  <a16:creationId xmlns="" xmlns:a16="http://schemas.microsoft.com/office/drawing/2014/main" id="{EF408D57-FB78-EC2B-6C60-43A3FB85592A}"/>
                </a:ext>
              </a:extLst>
            </p:cNvPr>
            <p:cNvSpPr/>
            <p:nvPr/>
          </p:nvSpPr>
          <p:spPr>
            <a:xfrm>
              <a:off x="1409802" y="4713075"/>
              <a:ext cx="1395307" cy="467999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4546A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교육대 평균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3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74E445-A439-F889-BF7A-9661CA8A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81" y="285643"/>
            <a:ext cx="1929343" cy="358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1C544A-B0E2-4792-398D-CF81BE6392EB}"/>
              </a:ext>
            </a:extLst>
          </p:cNvPr>
          <p:cNvSpPr txBox="1"/>
          <p:nvPr/>
        </p:nvSpPr>
        <p:spPr>
          <a:xfrm>
            <a:off x="428299" y="178895"/>
            <a:ext cx="609442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대학 교지 면적 </a:t>
            </a:r>
            <a:r>
              <a:rPr lang="en-US" altLang="ko-KR" sz="2400" b="1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PICK DATA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BIGDATA &amp; PICKDATA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03586CA-391A-7380-A7DA-83C1BC03F95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5849" y="870250"/>
            <a:ext cx="901428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D47DFAC-EF8C-1AE4-1AB0-950EB7150307}"/>
              </a:ext>
            </a:extLst>
          </p:cNvPr>
          <p:cNvGrpSpPr/>
          <p:nvPr/>
        </p:nvGrpSpPr>
        <p:grpSpPr>
          <a:xfrm>
            <a:off x="11652752" y="745429"/>
            <a:ext cx="249642" cy="249642"/>
            <a:chOff x="5971179" y="800104"/>
            <a:chExt cx="249642" cy="249642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3FF9030-0573-5183-0AD8-F8E5A0D1FB8C}"/>
                </a:ext>
              </a:extLst>
            </p:cNvPr>
            <p:cNvSpPr/>
            <p:nvPr/>
          </p:nvSpPr>
          <p:spPr>
            <a:xfrm>
              <a:off x="5971179" y="800104"/>
              <a:ext cx="249642" cy="249642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9C9C399-2A71-1D2E-AF92-55BF9244A33A}"/>
                </a:ext>
              </a:extLst>
            </p:cNvPr>
            <p:cNvSpPr/>
            <p:nvPr/>
          </p:nvSpPr>
          <p:spPr>
            <a:xfrm>
              <a:off x="6024000" y="852925"/>
              <a:ext cx="144000" cy="144000"/>
            </a:xfrm>
            <a:prstGeom prst="ellipse">
              <a:avLst/>
            </a:prstGeom>
            <a:solidFill>
              <a:srgbClr val="1BEDC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87E167C-BD6F-0158-C8AA-8B687DC0E5E6}"/>
                </a:ext>
              </a:extLst>
            </p:cNvPr>
            <p:cNvSpPr/>
            <p:nvPr/>
          </p:nvSpPr>
          <p:spPr>
            <a:xfrm>
              <a:off x="6068557" y="897482"/>
              <a:ext cx="54886" cy="548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CA0E425D-A310-D72C-0F7A-87EAA6579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5062"/>
              </p:ext>
            </p:extLst>
          </p:nvPr>
        </p:nvGraphicFramePr>
        <p:xfrm>
          <a:off x="7873252" y="1350366"/>
          <a:ext cx="2626020" cy="448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51">
                  <a:extLst>
                    <a:ext uri="{9D8B030D-6E8A-4147-A177-3AD203B41FA5}">
                      <a16:colId xmlns="" xmlns:a16="http://schemas.microsoft.com/office/drawing/2014/main" val="151128794"/>
                    </a:ext>
                  </a:extLst>
                </a:gridCol>
                <a:gridCol w="1691669">
                  <a:extLst>
                    <a:ext uri="{9D8B030D-6E8A-4147-A177-3AD203B41FA5}">
                      <a16:colId xmlns="" xmlns:a16="http://schemas.microsoft.com/office/drawing/2014/main" val="987173594"/>
                    </a:ext>
                  </a:extLst>
                </a:gridCol>
              </a:tblGrid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29263B"/>
                          </a:solidFill>
                          <a:effectLst/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E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29263B"/>
                          </a:solidFill>
                          <a:effectLst/>
                          <a:latin typeface="+mn-ea"/>
                          <a:ea typeface="+mn-ea"/>
                        </a:rPr>
                        <a:t>평균 보유면적</a:t>
                      </a:r>
                      <a:r>
                        <a:rPr lang="en-US" altLang="ko-KR" sz="1100" b="1" u="none" strike="noStrike" dirty="0">
                          <a:solidFill>
                            <a:srgbClr val="29263B"/>
                          </a:solidFill>
                          <a:effectLst/>
                          <a:latin typeface="+mn-ea"/>
                          <a:ea typeface="+mn-ea"/>
                        </a:rPr>
                        <a:t>(㎡)</a:t>
                      </a:r>
                      <a:endParaRPr lang="en-US" altLang="ko-KR" sz="1100" b="1" i="0" u="none" strike="noStrike" dirty="0">
                        <a:solidFill>
                          <a:srgbClr val="29263B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ED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9322942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930,630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3540558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울산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786,052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6120435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경북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670,761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1654426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제주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655,963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558533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세종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626,560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8212754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경남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544,062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2690206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강원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523,477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1662466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충남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510,258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6178784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부산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490,311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7503435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481,210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4332583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전북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448,849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186490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63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447,391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63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810277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충북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411,004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5264022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광주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342,528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7609515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인천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327,493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6688077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326,143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5991649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경기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275,536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111715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="" xmlns:a16="http://schemas.microsoft.com/office/drawing/2014/main" id="{B816F3C5-3B88-55A3-A606-7B424CEFC916}"/>
              </a:ext>
            </a:extLst>
          </p:cNvPr>
          <p:cNvSpPr/>
          <p:nvPr/>
        </p:nvSpPr>
        <p:spPr>
          <a:xfrm>
            <a:off x="609828" y="1809745"/>
            <a:ext cx="3348000" cy="3348000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대구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930,630㎡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310A978-EC79-31FA-FCFF-B9AB9F4B9C12}"/>
              </a:ext>
            </a:extLst>
          </p:cNvPr>
          <p:cNvSpPr/>
          <p:nvPr/>
        </p:nvSpPr>
        <p:spPr>
          <a:xfrm>
            <a:off x="4354415" y="3827170"/>
            <a:ext cx="1609200" cy="1609200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서울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447,391㎡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EE6B7B2-2088-8943-E0EE-7A50ED6E8143}"/>
              </a:ext>
            </a:extLst>
          </p:cNvPr>
          <p:cNvSpPr/>
          <p:nvPr/>
        </p:nvSpPr>
        <p:spPr>
          <a:xfrm>
            <a:off x="6293596" y="2997745"/>
            <a:ext cx="972000" cy="972000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경기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275,536㎡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7AC39D8A-9564-624A-9808-DE45D1590070}"/>
              </a:ext>
            </a:extLst>
          </p:cNvPr>
          <p:cNvSpPr/>
          <p:nvPr/>
        </p:nvSpPr>
        <p:spPr>
          <a:xfrm>
            <a:off x="4277015" y="1665000"/>
            <a:ext cx="1764000" cy="1764000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rgbClr val="29263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부산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490,311㎡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94A58FB-2F07-550B-6CC0-770D4335299E}"/>
              </a:ext>
            </a:extLst>
          </p:cNvPr>
          <p:cNvGrpSpPr/>
          <p:nvPr/>
        </p:nvGrpSpPr>
        <p:grpSpPr>
          <a:xfrm>
            <a:off x="7499178" y="3801467"/>
            <a:ext cx="4381219" cy="553998"/>
            <a:chOff x="7499178" y="3801467"/>
            <a:chExt cx="4381219" cy="55399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39055A6-18FA-DB9C-9E0C-6ECABFBFDF7A}"/>
                </a:ext>
              </a:extLst>
            </p:cNvPr>
            <p:cNvSpPr txBox="1"/>
            <p:nvPr/>
          </p:nvSpPr>
          <p:spPr>
            <a:xfrm>
              <a:off x="10824992" y="3801467"/>
              <a:ext cx="105540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전체 평균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456,035㎡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E6BD8D61-2C3C-C3BB-E673-50629D29D8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37178" y="2440467"/>
              <a:ext cx="0" cy="3276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01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537A86-332E-FB52-083E-C0D1FB808C15}"/>
              </a:ext>
            </a:extLst>
          </p:cNvPr>
          <p:cNvSpPr txBox="1"/>
          <p:nvPr/>
        </p:nvSpPr>
        <p:spPr>
          <a:xfrm>
            <a:off x="3269998" y="2844225"/>
            <a:ext cx="402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빅데이터</a:t>
            </a:r>
            <a:r>
              <a:rPr kumimoji="0" lang="ko-KR" altLang="en-US" sz="3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를</a:t>
            </a:r>
            <a:r>
              <a:rPr kumimoji="0" lang="ko-KR" altLang="en-US" sz="3200" b="0" i="0" u="none" strike="noStrike" kern="1200" cap="none" spc="0" normalizeH="0" baseline="0" noProof="0" dirty="0">
                <a:ln w="9525">
                  <a:noFill/>
                </a:ln>
                <a:solidFill>
                  <a:srgbClr val="1BEDC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PICK </a:t>
            </a:r>
            <a:r>
              <a:rPr kumimoji="0" lang="ko-KR" altLang="en-US" sz="3200" b="0" i="0" u="none" strike="noStrike" kern="120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하다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3B6C3334-E85E-E31C-7C4A-4CE42560E80A}"/>
              </a:ext>
            </a:extLst>
          </p:cNvPr>
          <p:cNvSpPr/>
          <p:nvPr/>
        </p:nvSpPr>
        <p:spPr>
          <a:xfrm>
            <a:off x="3456976" y="2554923"/>
            <a:ext cx="349849" cy="279777"/>
          </a:xfrm>
          <a:custGeom>
            <a:avLst/>
            <a:gdLst>
              <a:gd name="connsiteX0" fmla="*/ 0 w 1143000"/>
              <a:gd name="connsiteY0" fmla="*/ 698500 h 971550"/>
              <a:gd name="connsiteX1" fmla="*/ 228600 w 1143000"/>
              <a:gd name="connsiteY1" fmla="*/ 971550 h 971550"/>
              <a:gd name="connsiteX2" fmla="*/ 1143000 w 1143000"/>
              <a:gd name="connsiteY2" fmla="*/ 0 h 971550"/>
              <a:gd name="connsiteX0" fmla="*/ 0 w 1143000"/>
              <a:gd name="connsiteY0" fmla="*/ 698500 h 916781"/>
              <a:gd name="connsiteX1" fmla="*/ 273843 w 1143000"/>
              <a:gd name="connsiteY1" fmla="*/ 916781 h 916781"/>
              <a:gd name="connsiteX2" fmla="*/ 1143000 w 1143000"/>
              <a:gd name="connsiteY2" fmla="*/ 0 h 916781"/>
              <a:gd name="connsiteX0" fmla="*/ 0 w 1195388"/>
              <a:gd name="connsiteY0" fmla="*/ 658019 h 916781"/>
              <a:gd name="connsiteX1" fmla="*/ 326231 w 1195388"/>
              <a:gd name="connsiteY1" fmla="*/ 916781 h 916781"/>
              <a:gd name="connsiteX2" fmla="*/ 1195388 w 1195388"/>
              <a:gd name="connsiteY2" fmla="*/ 0 h 916781"/>
              <a:gd name="connsiteX0" fmla="*/ 0 w 1195388"/>
              <a:gd name="connsiteY0" fmla="*/ 658019 h 921544"/>
              <a:gd name="connsiteX1" fmla="*/ 333375 w 1195388"/>
              <a:gd name="connsiteY1" fmla="*/ 921544 h 921544"/>
              <a:gd name="connsiteX2" fmla="*/ 1195388 w 1195388"/>
              <a:gd name="connsiteY2" fmla="*/ 0 h 921544"/>
              <a:gd name="connsiteX0" fmla="*/ 0 w 1364287"/>
              <a:gd name="connsiteY0" fmla="*/ 513247 h 921544"/>
              <a:gd name="connsiteX1" fmla="*/ 502274 w 1364287"/>
              <a:gd name="connsiteY1" fmla="*/ 921544 h 921544"/>
              <a:gd name="connsiteX2" fmla="*/ 1364287 w 1364287"/>
              <a:gd name="connsiteY2" fmla="*/ 0 h 92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287" h="921544">
                <a:moveTo>
                  <a:pt x="0" y="513247"/>
                </a:moveTo>
                <a:lnTo>
                  <a:pt x="502274" y="921544"/>
                </a:lnTo>
                <a:lnTo>
                  <a:pt x="1364287" y="0"/>
                </a:lnTo>
              </a:path>
            </a:pathLst>
          </a:custGeom>
          <a:noFill/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="" xmlns:a16="http://schemas.microsoft.com/office/drawing/2014/main" id="{7D5FC8E8-DFCF-859E-43E6-3AC5F2F46C0B}"/>
              </a:ext>
            </a:extLst>
          </p:cNvPr>
          <p:cNvSpPr/>
          <p:nvPr/>
        </p:nvSpPr>
        <p:spPr>
          <a:xfrm>
            <a:off x="7306640" y="2871787"/>
            <a:ext cx="1582090" cy="428269"/>
          </a:xfrm>
          <a:prstGeom prst="round2DiagRect">
            <a:avLst>
              <a:gd name="adj1" fmla="val 43633"/>
              <a:gd name="adj2" fmla="val 0"/>
            </a:avLst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9263B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0F91EA-BBD1-4E1C-99E9-C16411731736}"/>
              </a:ext>
            </a:extLst>
          </p:cNvPr>
          <p:cNvSpPr txBox="1"/>
          <p:nvPr/>
        </p:nvSpPr>
        <p:spPr>
          <a:xfrm>
            <a:off x="7341362" y="2850398"/>
            <a:ext cx="1534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9263B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픽데이터</a:t>
            </a:r>
          </a:p>
        </p:txBody>
      </p:sp>
    </p:spTree>
    <p:extLst>
      <p:ext uri="{BB962C8B-B14F-4D97-AF65-F5344CB8AC3E}">
        <p14:creationId xmlns:p14="http://schemas.microsoft.com/office/powerpoint/2010/main" val="36193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151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</dc:creator>
  <cp:lastModifiedBy>Microsoft 계정</cp:lastModifiedBy>
  <cp:revision>22</cp:revision>
  <dcterms:created xsi:type="dcterms:W3CDTF">2022-10-10T05:39:28Z</dcterms:created>
  <dcterms:modified xsi:type="dcterms:W3CDTF">2024-11-03T22:46:23Z</dcterms:modified>
</cp:coreProperties>
</file>