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757464544"/>
        <c:axId val="-757464000"/>
      </c:barChart>
      <c:catAx>
        <c:axId val="-75746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57464000"/>
        <c:crosses val="autoZero"/>
        <c:auto val="1"/>
        <c:lblAlgn val="ctr"/>
        <c:lblOffset val="100"/>
        <c:noMultiLvlLbl val="0"/>
      </c:catAx>
      <c:valAx>
        <c:axId val="-7574640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75746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757463456"/>
        <c:axId val="-757460192"/>
      </c:barChart>
      <c:catAx>
        <c:axId val="-75746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57460192"/>
        <c:crosses val="autoZero"/>
        <c:auto val="1"/>
        <c:lblAlgn val="ctr"/>
        <c:lblOffset val="100"/>
        <c:noMultiLvlLbl val="0"/>
      </c:catAx>
      <c:valAx>
        <c:axId val="-757460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75746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757458016"/>
        <c:axId val="-757462368"/>
      </c:barChart>
      <c:catAx>
        <c:axId val="-75745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57462368"/>
        <c:crosses val="autoZero"/>
        <c:auto val="1"/>
        <c:lblAlgn val="ctr"/>
        <c:lblOffset val="100"/>
        <c:noMultiLvlLbl val="0"/>
      </c:catAx>
      <c:valAx>
        <c:axId val="-75746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75745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4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atinLnBrk="0">
              <a:defRPr/>
            </a:pPr>
            <a:r>
              <a:rPr lang="ko-KR" altLang="en-US" sz="16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sz="16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 </a:t>
            </a:r>
            <a:r>
              <a:rPr lang="ko-KR" altLang="en-US" sz="1600" i="1" kern="0" dirty="0" err="1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600" i="1" dirty="0">
              <a:solidFill>
                <a:srgbClr val="F9F6E7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=""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i="1" kern="0" dirty="0">
                <a:ln w="19050">
                  <a:noFill/>
                </a:ln>
                <a:solidFill>
                  <a:srgbClr val="6DD9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=""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=""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=""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B7054157-FF46-6DED-476C-07D224DE80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=""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1908397450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사각형: 둥근 모서리 91">
            <a:extLst>
              <a:ext uri="{FF2B5EF4-FFF2-40B4-BE49-F238E27FC236}">
                <a16:creationId xmlns="" xmlns:a16="http://schemas.microsoft.com/office/drawing/2014/main" id="{8F06715F-C03A-4F14-8266-01A8735D5FD2}"/>
              </a:ext>
            </a:extLst>
          </p:cNvPr>
          <p:cNvSpPr/>
          <p:nvPr/>
        </p:nvSpPr>
        <p:spPr>
          <a:xfrm>
            <a:off x="461390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E015AED-70C5-4C04-AB8B-3E4DCB244AC7}"/>
              </a:ext>
            </a:extLst>
          </p:cNvPr>
          <p:cNvSpPr/>
          <p:nvPr/>
        </p:nvSpPr>
        <p:spPr>
          <a:xfrm>
            <a:off x="4559527" y="4645181"/>
            <a:ext cx="306678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C2396DCB-1A3C-49A5-BA6C-12A25EEA42D6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 flipH="1">
            <a:off x="6092921" y="3429000"/>
            <a:ext cx="519" cy="1216181"/>
          </a:xfrm>
          <a:prstGeom prst="line">
            <a:avLst/>
          </a:prstGeom>
          <a:ln w="15875">
            <a:solidFill>
              <a:srgbClr val="6DD9F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96">
            <a:extLst>
              <a:ext uri="{FF2B5EF4-FFF2-40B4-BE49-F238E27FC236}">
                <a16:creationId xmlns=""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6DD9FF"/>
                </a:solidFill>
              </a:rPr>
              <a:t>CONTENTS A</a:t>
            </a:r>
          </a:p>
        </p:txBody>
      </p:sp>
      <p:sp>
        <p:nvSpPr>
          <p:cNvPr id="57" name="사각형: 둥근 모서리 97">
            <a:extLst>
              <a:ext uri="{FF2B5EF4-FFF2-40B4-BE49-F238E27FC236}">
                <a16:creationId xmlns="" xmlns:a16="http://schemas.microsoft.com/office/drawing/2014/main" id="{9804995C-BB6B-4A88-B8A2-2E93832CC8E0}"/>
              </a:ext>
            </a:extLst>
          </p:cNvPr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86394411-7044-4B67-B8F2-DECB00C20BCD}"/>
              </a:ext>
            </a:extLst>
          </p:cNvPr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5A8B4A75-BF33-4FEB-A5FB-29611D254C93}"/>
              </a:ext>
            </a:extLst>
          </p:cNvPr>
          <p:cNvSpPr/>
          <p:nvPr/>
        </p:nvSpPr>
        <p:spPr>
          <a:xfrm>
            <a:off x="8259128" y="4645181"/>
            <a:ext cx="306678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8FD2820F-0D4E-49AB-8F41-CC81E3E38608}"/>
              </a:ext>
            </a:extLst>
          </p:cNvPr>
          <p:cNvCxnSpPr>
            <a:stCxn id="57" idx="2"/>
            <a:endCxn id="59" idx="0"/>
          </p:cNvCxnSpPr>
          <p:nvPr/>
        </p:nvCxnSpPr>
        <p:spPr>
          <a:xfrm flipH="1">
            <a:off x="9792522" y="3429000"/>
            <a:ext cx="519" cy="1216181"/>
          </a:xfrm>
          <a:prstGeom prst="line">
            <a:avLst/>
          </a:prstGeom>
          <a:ln w="15875">
            <a:solidFill>
              <a:srgbClr val="6DD9F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02">
            <a:extLst>
              <a:ext uri="{FF2B5EF4-FFF2-40B4-BE49-F238E27FC236}">
                <a16:creationId xmlns="" xmlns:a16="http://schemas.microsoft.com/office/drawing/2014/main" id="{CF878816-59C1-4654-8850-81DDF3E571D4}"/>
              </a:ext>
            </a:extLst>
          </p:cNvPr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6DD9FF"/>
                </a:solidFill>
              </a:rPr>
              <a:t>CONTENTS A</a:t>
            </a:r>
          </a:p>
        </p:txBody>
      </p:sp>
      <p:sp>
        <p:nvSpPr>
          <p:cNvPr id="62" name="Freeform 6">
            <a:extLst>
              <a:ext uri="{FF2B5EF4-FFF2-40B4-BE49-F238E27FC236}">
                <a16:creationId xmlns="" xmlns:a16="http://schemas.microsoft.com/office/drawing/2014/main" id="{EA7CBF1E-6CB4-4A16-9860-0960842DABE8}"/>
              </a:ext>
            </a:extLst>
          </p:cNvPr>
          <p:cNvSpPr>
            <a:spLocks/>
          </p:cNvSpPr>
          <p:nvPr/>
        </p:nvSpPr>
        <p:spPr bwMode="auto">
          <a:xfrm>
            <a:off x="8538360" y="2944912"/>
            <a:ext cx="282439" cy="25040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63" name="Group 28">
            <a:extLst>
              <a:ext uri="{FF2B5EF4-FFF2-40B4-BE49-F238E27FC236}">
                <a16:creationId xmlns=""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43499" y="2933791"/>
            <a:ext cx="292523" cy="256015"/>
            <a:chOff x="496" y="4251"/>
            <a:chExt cx="641" cy="561"/>
          </a:xfrm>
          <a:solidFill>
            <a:srgbClr val="6DD9FF"/>
          </a:solidFill>
        </p:grpSpPr>
        <p:sp>
          <p:nvSpPr>
            <p:cNvPr id="64" name="Freeform 30">
              <a:extLst>
                <a:ext uri="{FF2B5EF4-FFF2-40B4-BE49-F238E27FC236}">
                  <a16:creationId xmlns=""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65" name="Freeform 31">
              <a:extLst>
                <a:ext uri="{FF2B5EF4-FFF2-40B4-BE49-F238E27FC236}">
                  <a16:creationId xmlns=""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46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213801" y="2933326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59926" y="4645181"/>
            <a:ext cx="306678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1FC803AA-600A-4250-B180-9797161BB59A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H="1">
            <a:off x="2393320" y="3429000"/>
            <a:ext cx="519" cy="1216181"/>
          </a:xfrm>
          <a:prstGeom prst="line">
            <a:avLst/>
          </a:prstGeom>
          <a:ln w="15875">
            <a:solidFill>
              <a:srgbClr val="6DD9F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6DD9FF"/>
                </a:solidFill>
              </a:rPr>
              <a:t>CONTENTS A</a:t>
            </a:r>
          </a:p>
        </p:txBody>
      </p:sp>
      <p:cxnSp>
        <p:nvCxnSpPr>
          <p:cNvPr id="4" name="꺾인 연결선 3"/>
          <p:cNvCxnSpPr>
            <a:stCxn id="46" idx="0"/>
            <a:endCxn id="52" idx="0"/>
          </p:cNvCxnSpPr>
          <p:nvPr/>
        </p:nvCxnSpPr>
        <p:spPr>
          <a:xfrm rot="5400000" flipH="1" flipV="1">
            <a:off x="4243639" y="851753"/>
            <a:ext cx="12700" cy="3699601"/>
          </a:xfrm>
          <a:prstGeom prst="bentConnector3">
            <a:avLst>
              <a:gd name="adj1" fmla="val 3561701"/>
            </a:avLst>
          </a:prstGeom>
          <a:ln w="15875">
            <a:solidFill>
              <a:srgbClr val="6DD9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6" idx="0"/>
            <a:endCxn id="57" idx="0"/>
          </p:cNvCxnSpPr>
          <p:nvPr/>
        </p:nvCxnSpPr>
        <p:spPr>
          <a:xfrm rot="5400000" flipH="1" flipV="1">
            <a:off x="6093440" y="-998048"/>
            <a:ext cx="12700" cy="7399202"/>
          </a:xfrm>
          <a:prstGeom prst="bentConnector3">
            <a:avLst>
              <a:gd name="adj1" fmla="val 6012764"/>
            </a:avLst>
          </a:prstGeom>
          <a:ln w="12700">
            <a:solidFill>
              <a:srgbClr val="6DD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=""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=""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=""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B7054157-FF46-6DED-476C-07D224DE80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=""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1908397450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3DA5989-E7D2-88F9-3D16-9F13B6C213EE}"/>
              </a:ext>
            </a:extLst>
          </p:cNvPr>
          <p:cNvGrpSpPr/>
          <p:nvPr/>
        </p:nvGrpSpPr>
        <p:grpSpPr>
          <a:xfrm>
            <a:off x="4080986" y="1911281"/>
            <a:ext cx="4106228" cy="4004902"/>
            <a:chOff x="3780472" y="2789900"/>
            <a:chExt cx="3087991" cy="3011791"/>
          </a:xfrm>
          <a:solidFill>
            <a:srgbClr val="6DD9FF"/>
          </a:solidFill>
        </p:grpSpPr>
        <p:sp>
          <p:nvSpPr>
            <p:cNvPr id="35" name="자유형: 도형 20">
              <a:extLst>
                <a:ext uri="{FF2B5EF4-FFF2-40B4-BE49-F238E27FC236}">
                  <a16:creationId xmlns="" xmlns:a16="http://schemas.microsoft.com/office/drawing/2014/main" id="{EDFCBC44-8280-A503-6F44-2FEA75E85258}"/>
                </a:ext>
              </a:extLst>
            </p:cNvPr>
            <p:cNvSpPr/>
            <p:nvPr/>
          </p:nvSpPr>
          <p:spPr>
            <a:xfrm>
              <a:off x="3780472" y="2789900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21">
              <a:extLst>
                <a:ext uri="{FF2B5EF4-FFF2-40B4-BE49-F238E27FC236}">
                  <a16:creationId xmlns="" xmlns:a16="http://schemas.microsoft.com/office/drawing/2014/main" id="{207B9952-A346-43A4-03DC-FFA1CA40291B}"/>
                </a:ext>
              </a:extLst>
            </p:cNvPr>
            <p:cNvSpPr/>
            <p:nvPr/>
          </p:nvSpPr>
          <p:spPr>
            <a:xfrm rot="16200000">
              <a:off x="3438510" y="4361525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22">
              <a:extLst>
                <a:ext uri="{FF2B5EF4-FFF2-40B4-BE49-F238E27FC236}">
                  <a16:creationId xmlns="" xmlns:a16="http://schemas.microsoft.com/office/drawing/2014/main" id="{264C7EC8-710F-A0AB-DBB1-CC2D384AFE98}"/>
                </a:ext>
              </a:extLst>
            </p:cNvPr>
            <p:cNvSpPr/>
            <p:nvPr/>
          </p:nvSpPr>
          <p:spPr>
            <a:xfrm rot="10800000">
              <a:off x="5086335" y="4703487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23">
              <a:extLst>
                <a:ext uri="{FF2B5EF4-FFF2-40B4-BE49-F238E27FC236}">
                  <a16:creationId xmlns="" xmlns:a16="http://schemas.microsoft.com/office/drawing/2014/main" id="{4082881A-2C6C-5BF5-F2F6-4D845EB5EDB9}"/>
                </a:ext>
              </a:extLst>
            </p:cNvPr>
            <p:cNvSpPr/>
            <p:nvPr/>
          </p:nvSpPr>
          <p:spPr>
            <a:xfrm rot="5400000">
              <a:off x="5428297" y="3131862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310726" y="4688833"/>
            <a:ext cx="975649" cy="975649"/>
            <a:chOff x="4272626" y="4726933"/>
            <a:chExt cx="975649" cy="975649"/>
          </a:xfrm>
        </p:grpSpPr>
        <p:sp>
          <p:nvSpPr>
            <p:cNvPr id="42" name="사각형: 둥근 모서리 24">
              <a:extLst>
                <a:ext uri="{FF2B5EF4-FFF2-40B4-BE49-F238E27FC236}">
                  <a16:creationId xmlns="" xmlns:a16="http://schemas.microsoft.com/office/drawing/2014/main" id="{330FE774-A5C5-21A5-C313-B6A627F21123}"/>
                </a:ext>
              </a:extLst>
            </p:cNvPr>
            <p:cNvSpPr/>
            <p:nvPr/>
          </p:nvSpPr>
          <p:spPr>
            <a:xfrm>
              <a:off x="4272626" y="47269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rgbClr val="6DD9FF"/>
                  </a:solidFill>
                </a:rPr>
                <a:t>contents</a:t>
              </a:r>
              <a:endParaRPr lang="ko-KR" altLang="en-US" sz="1200" b="1" dirty="0">
                <a:solidFill>
                  <a:srgbClr val="6DD9FF"/>
                </a:solidFill>
              </a:endParaRPr>
            </a:p>
          </p:txBody>
        </p: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xmlns="" id="{835AC133-5D15-7A5C-B97E-7794EAE919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19655" y="4943470"/>
              <a:ext cx="306787" cy="281593"/>
              <a:chOff x="2577" y="1104"/>
              <a:chExt cx="414" cy="380"/>
            </a:xfrm>
            <a:solidFill>
              <a:srgbClr val="6DD9FF"/>
            </a:solidFill>
          </p:grpSpPr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xmlns="" id="{2315D55B-DCBD-7852-0810-F85B46B2B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xmlns="" id="{868E5C9E-5200-660D-0CFF-7C8A1B1A7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xmlns="" id="{995592CF-E89A-3619-1C09-8E5F7ABBE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xmlns="" id="{3C0D42BC-DE9F-ACAA-F372-57A5F3FF9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8">
                <a:extLst>
                  <a:ext uri="{FF2B5EF4-FFF2-40B4-BE49-F238E27FC236}">
                    <a16:creationId xmlns:a16="http://schemas.microsoft.com/office/drawing/2014/main" xmlns="" id="{9FBC2502-43F8-A4BE-AC0B-C20BDD6E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310726" y="2143460"/>
            <a:ext cx="975649" cy="975649"/>
            <a:chOff x="4272626" y="2181560"/>
            <a:chExt cx="975649" cy="975649"/>
          </a:xfrm>
        </p:grpSpPr>
        <p:sp>
          <p:nvSpPr>
            <p:cNvPr id="39" name="사각형: 둥근 모서리 24">
              <a:extLst>
                <a:ext uri="{FF2B5EF4-FFF2-40B4-BE49-F238E27FC236}">
                  <a16:creationId xmlns="" xmlns:a16="http://schemas.microsoft.com/office/drawing/2014/main" id="{330FE774-A5C5-21A5-C313-B6A627F21123}"/>
                </a:ext>
              </a:extLst>
            </p:cNvPr>
            <p:cNvSpPr/>
            <p:nvPr/>
          </p:nvSpPr>
          <p:spPr>
            <a:xfrm>
              <a:off x="4272626" y="21815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Group 16">
              <a:extLst>
                <a:ext uri="{FF2B5EF4-FFF2-40B4-BE49-F238E27FC236}">
                  <a16:creationId xmlns:a16="http://schemas.microsoft.com/office/drawing/2014/main" xmlns="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81518" y="2411807"/>
              <a:ext cx="292311" cy="335982"/>
              <a:chOff x="1039" y="1681"/>
              <a:chExt cx="1071" cy="1231"/>
            </a:xfrm>
            <a:solidFill>
              <a:srgbClr val="6DD9FF"/>
            </a:solidFill>
          </p:grpSpPr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xmlns="" id="{5303F049-2C74-5F62-C2A9-B16B3E3BC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xmlns="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xmlns="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xmlns="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69225" y="2153619"/>
            <a:ext cx="975649" cy="975649"/>
            <a:chOff x="6931125" y="2191719"/>
            <a:chExt cx="975649" cy="975649"/>
          </a:xfrm>
        </p:grpSpPr>
        <p:sp>
          <p:nvSpPr>
            <p:cNvPr id="40" name="사각형: 둥근 모서리 24">
              <a:extLst>
                <a:ext uri="{FF2B5EF4-FFF2-40B4-BE49-F238E27FC236}">
                  <a16:creationId xmlns="" xmlns:a16="http://schemas.microsoft.com/office/drawing/2014/main" id="{330FE774-A5C5-21A5-C313-B6A627F21123}"/>
                </a:ext>
              </a:extLst>
            </p:cNvPr>
            <p:cNvSpPr/>
            <p:nvPr/>
          </p:nvSpPr>
          <p:spPr>
            <a:xfrm>
              <a:off x="6931125" y="21917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rgbClr val="6DD9FF"/>
                  </a:solidFill>
                </a:rPr>
                <a:t>contents</a:t>
              </a:r>
              <a:endParaRPr lang="ko-KR" altLang="en-US" sz="1200" b="1" dirty="0">
                <a:solidFill>
                  <a:srgbClr val="6DD9FF"/>
                </a:solidFill>
              </a:endParaRPr>
            </a:p>
          </p:txBody>
        </p:sp>
        <p:grpSp>
          <p:nvGrpSpPr>
            <p:cNvPr id="81" name="Group 36">
              <a:extLst>
                <a:ext uri="{FF2B5EF4-FFF2-40B4-BE49-F238E27FC236}">
                  <a16:creationId xmlns:a16="http://schemas.microsoft.com/office/drawing/2014/main" xmlns="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57441" y="2439724"/>
              <a:ext cx="130547" cy="337247"/>
              <a:chOff x="2375" y="2182"/>
              <a:chExt cx="144" cy="372"/>
            </a:xfrm>
            <a:solidFill>
              <a:srgbClr val="6DD9FF"/>
            </a:solidFill>
          </p:grpSpPr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xmlns="" id="{3C9DABFC-CB72-80F6-24A5-02F5A2D7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38">
                <a:extLst>
                  <a:ext uri="{FF2B5EF4-FFF2-40B4-BE49-F238E27FC236}">
                    <a16:creationId xmlns:a16="http://schemas.microsoft.com/office/drawing/2014/main" xmlns="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39">
                <a:extLst>
                  <a:ext uri="{FF2B5EF4-FFF2-40B4-BE49-F238E27FC236}">
                    <a16:creationId xmlns:a16="http://schemas.microsoft.com/office/drawing/2014/main" xmlns="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40">
                <a:extLst>
                  <a:ext uri="{FF2B5EF4-FFF2-40B4-BE49-F238E27FC236}">
                    <a16:creationId xmlns:a16="http://schemas.microsoft.com/office/drawing/2014/main" xmlns="" id="{59368D5F-D73B-34E9-6B3C-7B3EA118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1">
                <a:extLst>
                  <a:ext uri="{FF2B5EF4-FFF2-40B4-BE49-F238E27FC236}">
                    <a16:creationId xmlns:a16="http://schemas.microsoft.com/office/drawing/2014/main" xmlns="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969225" y="4699138"/>
            <a:ext cx="975649" cy="975649"/>
            <a:chOff x="6931125" y="4737238"/>
            <a:chExt cx="975649" cy="975649"/>
          </a:xfrm>
        </p:grpSpPr>
        <p:sp>
          <p:nvSpPr>
            <p:cNvPr id="41" name="사각형: 둥근 모서리 24">
              <a:extLst>
                <a:ext uri="{FF2B5EF4-FFF2-40B4-BE49-F238E27FC236}">
                  <a16:creationId xmlns="" xmlns:a16="http://schemas.microsoft.com/office/drawing/2014/main" id="{330FE774-A5C5-21A5-C313-B6A627F21123}"/>
                </a:ext>
              </a:extLst>
            </p:cNvPr>
            <p:cNvSpPr/>
            <p:nvPr/>
          </p:nvSpPr>
          <p:spPr>
            <a:xfrm>
              <a:off x="6931125" y="47372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rgbClr val="6DD9FF"/>
                  </a:solidFill>
                </a:rPr>
                <a:t>contents</a:t>
              </a:r>
              <a:endParaRPr lang="ko-KR" altLang="en-US" sz="1200" b="1" dirty="0">
                <a:solidFill>
                  <a:srgbClr val="6DD9FF"/>
                </a:solidFill>
              </a:endParaRPr>
            </a:p>
          </p:txBody>
        </p:sp>
        <p:sp>
          <p:nvSpPr>
            <p:cNvPr id="89" name="자유형 32">
              <a:extLst>
                <a:ext uri="{FF2B5EF4-FFF2-40B4-BE49-F238E27FC236}">
                  <a16:creationId xmlns:a16="http://schemas.microsoft.com/office/drawing/2014/main" xmlns="" id="{AD7D84ED-CFBE-E306-7303-1102A28C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690" y="4978322"/>
              <a:ext cx="285210" cy="285210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=""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=""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=""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B7054157-FF46-6DED-476C-07D224DE80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=""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1908397450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296B479-028B-4755-9C78-D16E95186013}"/>
              </a:ext>
            </a:extLst>
          </p:cNvPr>
          <p:cNvSpPr/>
          <p:nvPr/>
        </p:nvSpPr>
        <p:spPr>
          <a:xfrm>
            <a:off x="1047260" y="4532650"/>
            <a:ext cx="261302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296B479-028B-4755-9C78-D16E95186013}"/>
              </a:ext>
            </a:extLst>
          </p:cNvPr>
          <p:cNvSpPr/>
          <p:nvPr/>
        </p:nvSpPr>
        <p:spPr>
          <a:xfrm>
            <a:off x="4771535" y="4532650"/>
            <a:ext cx="261302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296B479-028B-4755-9C78-D16E95186013}"/>
              </a:ext>
            </a:extLst>
          </p:cNvPr>
          <p:cNvSpPr/>
          <p:nvPr/>
        </p:nvSpPr>
        <p:spPr>
          <a:xfrm>
            <a:off x="8495810" y="4532650"/>
            <a:ext cx="261302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사각형: 둥근 모서리 13">
            <a:extLst>
              <a:ext uri="{FF2B5EF4-FFF2-40B4-BE49-F238E27FC236}">
                <a16:creationId xmlns=""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</p:txBody>
      </p:sp>
      <p:sp>
        <p:nvSpPr>
          <p:cNvPr id="63" name="사각형: 둥근 모서리 13">
            <a:extLst>
              <a:ext uri="{FF2B5EF4-FFF2-40B4-BE49-F238E27FC236}">
                <a16:creationId xmlns=""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</p:txBody>
      </p:sp>
      <p:sp>
        <p:nvSpPr>
          <p:cNvPr id="64" name="사각형: 둥근 모서리 13">
            <a:extLst>
              <a:ext uri="{FF2B5EF4-FFF2-40B4-BE49-F238E27FC236}">
                <a16:creationId xmlns=""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88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=""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=""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=""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B7054157-FF46-6DED-476C-07D224DE80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=""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="" xmlns:a16="http://schemas.microsoft.com/office/drawing/2014/main" val="1908397450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차트 20"/>
          <p:cNvGraphicFramePr/>
          <p:nvPr>
            <p:extLst/>
          </p:nvPr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2404282" y="4767349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4" name="Group 14"/>
          <p:cNvGrpSpPr>
            <a:grpSpLocks noChangeAspect="1"/>
          </p:cNvGrpSpPr>
          <p:nvPr/>
        </p:nvGrpSpPr>
        <p:grpSpPr bwMode="auto">
          <a:xfrm>
            <a:off x="5930908" y="4781205"/>
            <a:ext cx="282047" cy="239244"/>
            <a:chOff x="3669" y="3943"/>
            <a:chExt cx="626" cy="531"/>
          </a:xfrm>
          <a:solidFill>
            <a:srgbClr val="6DD9FF"/>
          </a:solidFill>
        </p:grpSpPr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7" name="Group 28"/>
          <p:cNvGrpSpPr>
            <a:grpSpLocks noChangeAspect="1"/>
          </p:cNvGrpSpPr>
          <p:nvPr/>
        </p:nvGrpSpPr>
        <p:grpSpPr bwMode="auto">
          <a:xfrm>
            <a:off x="9468210" y="4763417"/>
            <a:ext cx="304929" cy="266873"/>
            <a:chOff x="496" y="4251"/>
            <a:chExt cx="641" cy="561"/>
          </a:xfrm>
          <a:solidFill>
            <a:srgbClr val="6DD9FF"/>
          </a:solidFill>
        </p:grpSpPr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/>
          </p:nvPr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/>
          </p:nvPr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타원 35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87863" y="1982814"/>
            <a:ext cx="2674895" cy="2674895"/>
          </a:xfrm>
          <a:prstGeom prst="ellipse">
            <a:avLst/>
          </a:prstGeom>
          <a:solidFill>
            <a:srgbClr val="899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251</a:t>
            </a:r>
          </a:p>
        </p:txBody>
      </p:sp>
      <p:sp>
        <p:nvSpPr>
          <p:cNvPr id="6" name="타원 5"/>
          <p:cNvSpPr/>
          <p:nvPr/>
        </p:nvSpPr>
        <p:spPr>
          <a:xfrm>
            <a:off x="6440532" y="1982813"/>
            <a:ext cx="2674895" cy="2674895"/>
          </a:xfrm>
          <a:prstGeom prst="ellipse">
            <a:avLst/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109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255</a:t>
            </a:r>
          </a:p>
        </p:txBody>
      </p:sp>
    </p:spTree>
    <p:extLst>
      <p:ext uri="{BB962C8B-B14F-4D97-AF65-F5344CB8AC3E}">
        <p14:creationId xmlns:p14="http://schemas.microsoft.com/office/powerpoint/2010/main" val="38320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2022-07-15T02:41:19Z</dcterms:created>
  <dcterms:modified xsi:type="dcterms:W3CDTF">2024-10-06T08:18:13Z</dcterms:modified>
</cp:coreProperties>
</file>