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1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2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6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86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9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23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3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21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29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67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2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0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 12">
            <a:extLst>
              <a:ext uri="{FF2B5EF4-FFF2-40B4-BE49-F238E27FC236}">
                <a16:creationId xmlns:a16="http://schemas.microsoft.com/office/drawing/2014/main" xmlns="" id="{7BA73B74-CA94-021E-75A3-4229F8584F45}"/>
              </a:ext>
            </a:extLst>
          </p:cNvPr>
          <p:cNvSpPr/>
          <p:nvPr/>
        </p:nvSpPr>
        <p:spPr>
          <a:xfrm>
            <a:off x="2512561" y="4435926"/>
            <a:ext cx="6647541" cy="1335315"/>
          </a:xfrm>
          <a:prstGeom prst="parallelogram">
            <a:avLst>
              <a:gd name="adj" fmla="val 128288"/>
            </a:avLst>
          </a:prstGeom>
          <a:solidFill>
            <a:schemeClr val="tx1">
              <a:lumMod val="95000"/>
              <a:lumOff val="5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762000" dist="1841500" dir="1932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xmlns="" id="{8CE839EF-E900-BF1F-0574-43AFF7ECD006}"/>
              </a:ext>
            </a:extLst>
          </p:cNvPr>
          <p:cNvSpPr/>
          <p:nvPr/>
        </p:nvSpPr>
        <p:spPr>
          <a:xfrm>
            <a:off x="2512561" y="4435926"/>
            <a:ext cx="6647541" cy="1335315"/>
          </a:xfrm>
          <a:custGeom>
            <a:avLst/>
            <a:gdLst>
              <a:gd name="connsiteX0" fmla="*/ 1713049 w 6647541"/>
              <a:gd name="connsiteY0" fmla="*/ 0 h 1335315"/>
              <a:gd name="connsiteX1" fmla="*/ 6647541 w 6647541"/>
              <a:gd name="connsiteY1" fmla="*/ 0 h 1335315"/>
              <a:gd name="connsiteX2" fmla="*/ 6354275 w 6647541"/>
              <a:gd name="connsiteY2" fmla="*/ 228600 h 1335315"/>
              <a:gd name="connsiteX3" fmla="*/ 1836874 w 6647541"/>
              <a:gd name="connsiteY3" fmla="*/ 228600 h 1335315"/>
              <a:gd name="connsiteX4" fmla="*/ 417092 w 6647541"/>
              <a:gd name="connsiteY4" fmla="*/ 1335315 h 1335315"/>
              <a:gd name="connsiteX5" fmla="*/ 0 w 6647541"/>
              <a:gd name="connsiteY5" fmla="*/ 1335315 h 133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47541" h="1335315">
                <a:moveTo>
                  <a:pt x="1713049" y="0"/>
                </a:moveTo>
                <a:lnTo>
                  <a:pt x="6647541" y="0"/>
                </a:lnTo>
                <a:lnTo>
                  <a:pt x="6354275" y="228600"/>
                </a:lnTo>
                <a:lnTo>
                  <a:pt x="1836874" y="228600"/>
                </a:lnTo>
                <a:lnTo>
                  <a:pt x="417092" y="1335315"/>
                </a:lnTo>
                <a:lnTo>
                  <a:pt x="0" y="1335315"/>
                </a:lnTo>
                <a:close/>
              </a:path>
            </a:pathLst>
          </a:custGeom>
          <a:pattFill prst="wdDnDiag">
            <a:fgClr>
              <a:schemeClr val="bg1">
                <a:lumMod val="65000"/>
              </a:schemeClr>
            </a:fgClr>
            <a:bgClr>
              <a:schemeClr val="tx1">
                <a:lumMod val="50000"/>
                <a:lumOff val="50000"/>
              </a:schemeClr>
            </a:bgClr>
          </a:patt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17465168-FF7A-348C-6514-BB41AEBCC8DD}"/>
              </a:ext>
            </a:extLst>
          </p:cNvPr>
          <p:cNvSpPr/>
          <p:nvPr/>
        </p:nvSpPr>
        <p:spPr>
          <a:xfrm>
            <a:off x="3424013" y="1435102"/>
            <a:ext cx="4807176" cy="4336139"/>
          </a:xfrm>
          <a:custGeom>
            <a:avLst/>
            <a:gdLst>
              <a:gd name="connsiteX0" fmla="*/ 229252 w 4807176"/>
              <a:gd name="connsiteY0" fmla="*/ 0 h 4336139"/>
              <a:gd name="connsiteX1" fmla="*/ 4577924 w 4807176"/>
              <a:gd name="connsiteY1" fmla="*/ 0 h 4336139"/>
              <a:gd name="connsiteX2" fmla="*/ 4807176 w 4807176"/>
              <a:gd name="connsiteY2" fmla="*/ 229252 h 4336139"/>
              <a:gd name="connsiteX3" fmla="*/ 4807176 w 4807176"/>
              <a:gd name="connsiteY3" fmla="*/ 3730193 h 4336139"/>
              <a:gd name="connsiteX4" fmla="*/ 4035218 w 4807176"/>
              <a:gd name="connsiteY4" fmla="*/ 4336139 h 4336139"/>
              <a:gd name="connsiteX5" fmla="*/ 0 w 4807176"/>
              <a:gd name="connsiteY5" fmla="*/ 4336139 h 4336139"/>
              <a:gd name="connsiteX6" fmla="*/ 0 w 4807176"/>
              <a:gd name="connsiteY6" fmla="*/ 229252 h 4336139"/>
              <a:gd name="connsiteX7" fmla="*/ 229252 w 4807176"/>
              <a:gd name="connsiteY7" fmla="*/ 0 h 433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7176" h="4336139">
                <a:moveTo>
                  <a:pt x="229252" y="0"/>
                </a:moveTo>
                <a:lnTo>
                  <a:pt x="4577924" y="0"/>
                </a:lnTo>
                <a:cubicBezTo>
                  <a:pt x="4704536" y="0"/>
                  <a:pt x="4807176" y="102640"/>
                  <a:pt x="4807176" y="229252"/>
                </a:cubicBezTo>
                <a:lnTo>
                  <a:pt x="4807176" y="3730193"/>
                </a:lnTo>
                <a:lnTo>
                  <a:pt x="4035218" y="4336139"/>
                </a:lnTo>
                <a:lnTo>
                  <a:pt x="0" y="4336139"/>
                </a:lnTo>
                <a:lnTo>
                  <a:pt x="0" y="229252"/>
                </a:lnTo>
                <a:cubicBezTo>
                  <a:pt x="0" y="102640"/>
                  <a:pt x="102640" y="0"/>
                  <a:pt x="229252" y="0"/>
                </a:cubicBez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  <a:effectLst>
            <a:outerShdw dist="241300" dir="18900000" algn="bl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r>
              <a:rPr lang="en-US" altLang="ko-KR" sz="3200" i="1" kern="0" dirty="0">
                <a:ln w="1270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3200" i="1" kern="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1C5AC505-7B6B-00CF-DE8E-FDAE5BC69848}"/>
              </a:ext>
            </a:extLst>
          </p:cNvPr>
          <p:cNvSpPr/>
          <p:nvPr/>
        </p:nvSpPr>
        <p:spPr>
          <a:xfrm>
            <a:off x="8293893" y="3754437"/>
            <a:ext cx="90487" cy="59055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perspectiveRight"/>
            <a:lightRig rig="soft" dir="t"/>
          </a:scene3d>
          <a:sp3d prstMaterial="matte">
            <a:bevelT w="4445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621BE0E9-D682-7730-0708-EFFB32219688}"/>
              </a:ext>
            </a:extLst>
          </p:cNvPr>
          <p:cNvSpPr/>
          <p:nvPr/>
        </p:nvSpPr>
        <p:spPr>
          <a:xfrm>
            <a:off x="8293892" y="2443161"/>
            <a:ext cx="90487" cy="876301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perspectiveRight"/>
            <a:lightRig rig="soft" dir="t"/>
          </a:scene3d>
          <a:sp3d prstMaterial="matte">
            <a:bevelT w="4445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F81F2888-1675-DB5D-15C9-E3BB0582526A}"/>
              </a:ext>
            </a:extLst>
          </p:cNvPr>
          <p:cNvSpPr/>
          <p:nvPr/>
        </p:nvSpPr>
        <p:spPr>
          <a:xfrm>
            <a:off x="8295201" y="2867768"/>
            <a:ext cx="72000" cy="3600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0816FA4B-FA66-01ED-0F6A-B5FC87302341}"/>
              </a:ext>
            </a:extLst>
          </p:cNvPr>
          <p:cNvGrpSpPr/>
          <p:nvPr/>
        </p:nvGrpSpPr>
        <p:grpSpPr>
          <a:xfrm>
            <a:off x="6457950" y="1582271"/>
            <a:ext cx="1550689" cy="169277"/>
            <a:chOff x="9512757" y="369386"/>
            <a:chExt cx="2051714" cy="223970"/>
          </a:xfrm>
          <a:solidFill>
            <a:schemeClr val="tx1">
              <a:lumMod val="75000"/>
              <a:lumOff val="25000"/>
            </a:schemeClr>
          </a:solidFill>
        </p:grpSpPr>
        <p:grpSp>
          <p:nvGrpSpPr>
            <p:cNvPr id="18" name="Group 8">
              <a:extLst>
                <a:ext uri="{FF2B5EF4-FFF2-40B4-BE49-F238E27FC236}">
                  <a16:creationId xmlns:a16="http://schemas.microsoft.com/office/drawing/2014/main" xmlns="" id="{39F4CFA8-2466-A583-BFAF-023CD9F3A7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xmlns="" id="{7238A538-1873-D9E9-BFA8-F5B5992E7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xmlns="" id="{8EF7A7AA-6D03-3148-21C0-AF0BF322D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xmlns="" id="{BA94E456-8363-9C2A-A918-9A5F081D79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xmlns="" id="{0DCAEB60-193D-A347-543F-6223044A5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xmlns="" id="{68B40455-17B1-DB2E-70BD-34BBD770999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xmlns="" id="{E66DEA69-9B6D-8BB5-C897-570740C51A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xmlns="" id="{9673B998-C6A1-060B-6B00-E1E5FC414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xmlns="" id="{77CAA04C-3510-9F32-3729-2647EA8C0D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xmlns="" id="{BB700C01-1606-2CCC-0882-C3F53D3605BE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2EFB42A9-EB91-7C42-917B-A1B872C4D295}"/>
                </a:ext>
              </a:extLst>
            </p:cNvPr>
            <p:cNvSpPr/>
            <p:nvPr/>
          </p:nvSpPr>
          <p:spPr>
            <a:xfrm>
              <a:off x="10885020" y="369386"/>
              <a:ext cx="454304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xmlns="" id="{3D82CE47-66FC-93C6-4CE5-989D834197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20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E99D5352-6E9D-42C1-2652-8A99D7389F25}"/>
                </a:ext>
              </a:extLst>
            </p:cNvPr>
            <p:cNvSpPr/>
            <p:nvPr/>
          </p:nvSpPr>
          <p:spPr>
            <a:xfrm>
              <a:off x="9512757" y="369386"/>
              <a:ext cx="693969" cy="22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5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356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4B8DE08-085E-12D2-90DE-039E257C42ED}"/>
              </a:ext>
            </a:extLst>
          </p:cNvPr>
          <p:cNvGrpSpPr/>
          <p:nvPr/>
        </p:nvGrpSpPr>
        <p:grpSpPr>
          <a:xfrm>
            <a:off x="0" y="391886"/>
            <a:ext cx="12192000" cy="6480628"/>
            <a:chOff x="0" y="391886"/>
            <a:chExt cx="12192000" cy="648062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7BA73B74-CA94-021E-75A3-4229F8584F45}"/>
                </a:ext>
              </a:extLst>
            </p:cNvPr>
            <p:cNvSpPr/>
            <p:nvPr/>
          </p:nvSpPr>
          <p:spPr>
            <a:xfrm>
              <a:off x="0" y="5918410"/>
              <a:ext cx="12192000" cy="93959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98E8826A-3F05-F57F-6ED3-C7426464A296}"/>
                </a:ext>
              </a:extLst>
            </p:cNvPr>
            <p:cNvSpPr/>
            <p:nvPr/>
          </p:nvSpPr>
          <p:spPr>
            <a:xfrm rot="10800000" flipH="1" flipV="1">
              <a:off x="11519107" y="5903896"/>
              <a:ext cx="672893" cy="395304"/>
            </a:xfrm>
            <a:prstGeom prst="rect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xmlns="" id="{8CE839EF-E900-BF1F-0574-43AFF7ECD006}"/>
                </a:ext>
              </a:extLst>
            </p:cNvPr>
            <p:cNvSpPr/>
            <p:nvPr/>
          </p:nvSpPr>
          <p:spPr>
            <a:xfrm rot="16200000" flipH="1" flipV="1">
              <a:off x="38433" y="5879980"/>
              <a:ext cx="660187" cy="737054"/>
            </a:xfrm>
            <a:prstGeom prst="rtTriangle">
              <a:avLst/>
            </a:prstGeom>
            <a:pattFill prst="wdDnDiag">
              <a:fgClr>
                <a:schemeClr val="bg1">
                  <a:lumMod val="6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xmlns="" id="{17465168-FF7A-348C-6514-BB41AEBCC8DD}"/>
                </a:ext>
              </a:extLst>
            </p:cNvPr>
            <p:cNvSpPr/>
            <p:nvPr/>
          </p:nvSpPr>
          <p:spPr>
            <a:xfrm>
              <a:off x="274412" y="391886"/>
              <a:ext cx="11395074" cy="6480628"/>
            </a:xfrm>
            <a:prstGeom prst="round2SameRect">
              <a:avLst>
                <a:gd name="adj1" fmla="val 4146"/>
                <a:gd name="adj2" fmla="val 0"/>
              </a:avLst>
            </a:pr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dist="241300" dir="19800000" algn="bl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algn="ctr" latinLnBrk="0">
                <a:defRPr/>
              </a:pPr>
              <a:r>
                <a:rPr lang="en-US" altLang="ko-KR" sz="2800" i="1" kern="0" dirty="0">
                  <a:ln w="12700">
                    <a:solidFill>
                      <a:prstClr val="black">
                        <a:lumMod val="85000"/>
                        <a:lumOff val="15000"/>
                      </a:prstClr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</a:t>
              </a:r>
              <a:r>
                <a:rPr lang="en-US" altLang="ko-KR" sz="2800" i="1" kern="0" dirty="0">
                  <a:solidFill>
                    <a:srgbClr val="44546A">
                      <a:lumMod val="75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PRESENTATION</a:t>
              </a: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800" kern="0" dirty="0">
                  <a:solidFill>
                    <a:prstClr val="white">
                      <a:lumMod val="50000"/>
                    </a:prstClr>
                  </a:solidFill>
                </a:rPr>
                <a:t>Enjoy your stylish business and campus life with BIZCAM</a:t>
              </a:r>
              <a:endParaRPr lang="ko-KR" altLang="en-US" sz="2400" dirty="0">
                <a:solidFill>
                  <a:prstClr val="white">
                    <a:lumMod val="50000"/>
                  </a:prstClr>
                </a:solidFill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D4DE8443-C158-0CDA-0D3D-38175A3446AB}"/>
                </a:ext>
              </a:extLst>
            </p:cNvPr>
            <p:cNvGrpSpPr/>
            <p:nvPr/>
          </p:nvGrpSpPr>
          <p:grpSpPr>
            <a:xfrm>
              <a:off x="11808813" y="2006593"/>
              <a:ext cx="154342" cy="3243874"/>
              <a:chOff x="11827101" y="2351945"/>
              <a:chExt cx="90488" cy="1901826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xmlns="" id="{1C5AC505-7B6B-00CF-DE8E-FDAE5BC69848}"/>
                  </a:ext>
                </a:extLst>
              </p:cNvPr>
              <p:cNvSpPr/>
              <p:nvPr/>
            </p:nvSpPr>
            <p:spPr>
              <a:xfrm>
                <a:off x="11827102" y="3663221"/>
                <a:ext cx="90487" cy="59055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xmlns="" id="{621BE0E9-D682-7730-0708-EFFB32219688}"/>
                  </a:ext>
                </a:extLst>
              </p:cNvPr>
              <p:cNvSpPr/>
              <p:nvPr/>
            </p:nvSpPr>
            <p:spPr>
              <a:xfrm>
                <a:off x="11827101" y="2351945"/>
                <a:ext cx="90487" cy="87630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scene3d>
                <a:camera prst="perspectiveRight"/>
                <a:lightRig rig="soft" dir="t"/>
              </a:scene3d>
              <a:sp3d prstMaterial="matte">
                <a:bevelT w="44450" h="635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xmlns="" id="{F81F2888-1675-DB5D-15C9-E3BB0582526A}"/>
                  </a:ext>
                </a:extLst>
              </p:cNvPr>
              <p:cNvSpPr/>
              <p:nvPr/>
            </p:nvSpPr>
            <p:spPr>
              <a:xfrm>
                <a:off x="11828410" y="2776552"/>
                <a:ext cx="72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0816FA4B-FA66-01ED-0F6A-B5FC87302341}"/>
                </a:ext>
              </a:extLst>
            </p:cNvPr>
            <p:cNvGrpSpPr/>
            <p:nvPr/>
          </p:nvGrpSpPr>
          <p:grpSpPr>
            <a:xfrm>
              <a:off x="9604710" y="626369"/>
              <a:ext cx="1550689" cy="169277"/>
              <a:chOff x="9512757" y="369386"/>
              <a:chExt cx="2051714" cy="223970"/>
            </a:xfrm>
            <a:solidFill>
              <a:schemeClr val="tx1">
                <a:lumMod val="75000"/>
                <a:lumOff val="25000"/>
              </a:schemeClr>
            </a:solidFill>
          </p:grpSpPr>
          <p:grpSp>
            <p:nvGrpSpPr>
              <p:cNvPr id="18" name="Group 8">
                <a:extLst>
                  <a:ext uri="{FF2B5EF4-FFF2-40B4-BE49-F238E27FC236}">
                    <a16:creationId xmlns:a16="http://schemas.microsoft.com/office/drawing/2014/main" xmlns="" id="{39F4CFA8-2466-A583-BFAF-023CD9F3A7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27" name="Freeform 9">
                  <a:extLst>
                    <a:ext uri="{FF2B5EF4-FFF2-40B4-BE49-F238E27FC236}">
                      <a16:creationId xmlns:a16="http://schemas.microsoft.com/office/drawing/2014/main" xmlns="" id="{7238A538-1873-D9E9-BFA8-F5B5992E72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8" name="Freeform 10">
                  <a:extLst>
                    <a:ext uri="{FF2B5EF4-FFF2-40B4-BE49-F238E27FC236}">
                      <a16:creationId xmlns:a16="http://schemas.microsoft.com/office/drawing/2014/main" xmlns="" id="{8EF7A7AA-6D03-3148-21C0-AF0BF322D8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9" name="Freeform 11">
                  <a:extLst>
                    <a:ext uri="{FF2B5EF4-FFF2-40B4-BE49-F238E27FC236}">
                      <a16:creationId xmlns:a16="http://schemas.microsoft.com/office/drawing/2014/main" xmlns="" id="{BA94E456-8363-9C2A-A918-9A5F081D79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30" name="Freeform 12">
                  <a:extLst>
                    <a:ext uri="{FF2B5EF4-FFF2-40B4-BE49-F238E27FC236}">
                      <a16:creationId xmlns:a16="http://schemas.microsoft.com/office/drawing/2014/main" xmlns="" id="{0DCAEB60-193D-A347-543F-6223044A5B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9" name="Group 19">
                <a:extLst>
                  <a:ext uri="{FF2B5EF4-FFF2-40B4-BE49-F238E27FC236}">
                    <a16:creationId xmlns:a16="http://schemas.microsoft.com/office/drawing/2014/main" xmlns="" id="{68B40455-17B1-DB2E-70BD-34BBD770999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24" name="Freeform 20">
                  <a:extLst>
                    <a:ext uri="{FF2B5EF4-FFF2-40B4-BE49-F238E27FC236}">
                      <a16:creationId xmlns:a16="http://schemas.microsoft.com/office/drawing/2014/main" xmlns="" id="{E66DEA69-9B6D-8BB5-C897-570740C51A0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5" name="Freeform 21">
                  <a:extLst>
                    <a:ext uri="{FF2B5EF4-FFF2-40B4-BE49-F238E27FC236}">
                      <a16:creationId xmlns:a16="http://schemas.microsoft.com/office/drawing/2014/main" xmlns="" id="{9673B998-C6A1-060B-6B00-E1E5FC414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6" name="Freeform 22">
                  <a:extLst>
                    <a:ext uri="{FF2B5EF4-FFF2-40B4-BE49-F238E27FC236}">
                      <a16:creationId xmlns:a16="http://schemas.microsoft.com/office/drawing/2014/main" xmlns="" id="{77CAA04C-3510-9F32-3729-2647EA8C0D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20" name="Freeform 30">
                <a:extLst>
                  <a:ext uri="{FF2B5EF4-FFF2-40B4-BE49-F238E27FC236}">
                    <a16:creationId xmlns:a16="http://schemas.microsoft.com/office/drawing/2014/main" xmlns="" id="{BB700C01-1606-2CCC-0882-C3F53D3605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xmlns="" id="{2EFB42A9-EB91-7C42-917B-A1B872C4D295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100%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2" name="Freeform 26">
                <a:extLst>
                  <a:ext uri="{FF2B5EF4-FFF2-40B4-BE49-F238E27FC236}">
                    <a16:creationId xmlns:a16="http://schemas.microsoft.com/office/drawing/2014/main" xmlns="" id="{3D82CE47-66FC-93C6-4CE5-989D834197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xmlns="" id="{E99D5352-6E9D-42C1-2652-8A99D7389F25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PPTBIZCAM</a:t>
                </a:r>
                <a:endParaRPr lang="ko-KR" altLang="en-US" sz="1200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81" name="눈물 방울 80">
            <a:extLst>
              <a:ext uri="{FF2B5EF4-FFF2-40B4-BE49-F238E27FC236}">
                <a16:creationId xmlns:a16="http://schemas.microsoft.com/office/drawing/2014/main" xmlns="" id="{D28C35FE-8DAA-070E-AF90-DF94AF8F31BE}"/>
              </a:ext>
            </a:extLst>
          </p:cNvPr>
          <p:cNvSpPr/>
          <p:nvPr/>
        </p:nvSpPr>
        <p:spPr>
          <a:xfrm rot="16200000">
            <a:off x="1591112" y="3697135"/>
            <a:ext cx="1714274" cy="1714274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B4F243BB-5C9B-6916-1ED8-2A11EF65C3D9}"/>
              </a:ext>
            </a:extLst>
          </p:cNvPr>
          <p:cNvSpPr/>
          <p:nvPr/>
        </p:nvSpPr>
        <p:spPr>
          <a:xfrm>
            <a:off x="1742369" y="3848393"/>
            <a:ext cx="1411756" cy="14117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E7114AD4-D76C-AEC0-9617-F5BC34C68748}"/>
              </a:ext>
            </a:extLst>
          </p:cNvPr>
          <p:cNvSpPr txBox="1"/>
          <p:nvPr/>
        </p:nvSpPr>
        <p:spPr>
          <a:xfrm>
            <a:off x="1607915" y="3726528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60AB81DF-D653-C091-168F-5996386444B9}"/>
              </a:ext>
            </a:extLst>
          </p:cNvPr>
          <p:cNvCxnSpPr>
            <a:cxnSpLocks/>
          </p:cNvCxnSpPr>
          <p:nvPr/>
        </p:nvCxnSpPr>
        <p:spPr>
          <a:xfrm flipH="1">
            <a:off x="1603751" y="2453872"/>
            <a:ext cx="58" cy="111600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F020CB8-84BD-8A7D-05E3-6B21B11E0847}"/>
              </a:ext>
            </a:extLst>
          </p:cNvPr>
          <p:cNvSpPr/>
          <p:nvPr/>
        </p:nvSpPr>
        <p:spPr>
          <a:xfrm>
            <a:off x="1705352" y="2197112"/>
            <a:ext cx="251507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xmlns="" id="{3B4D63DB-BB76-BDF2-8925-D1F46807E107}"/>
              </a:ext>
            </a:extLst>
          </p:cNvPr>
          <p:cNvSpPr/>
          <p:nvPr/>
        </p:nvSpPr>
        <p:spPr>
          <a:xfrm>
            <a:off x="1826156" y="3932180"/>
            <a:ext cx="1244182" cy="1244182"/>
          </a:xfrm>
          <a:prstGeom prst="arc">
            <a:avLst>
              <a:gd name="adj1" fmla="val 16077998"/>
              <a:gd name="adj2" fmla="val 10496458"/>
            </a:avLst>
          </a:prstGeom>
          <a:noFill/>
          <a:ln w="25400">
            <a:solidFill>
              <a:srgbClr val="FFC000"/>
            </a:solidFill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눈물 방울 86">
            <a:extLst>
              <a:ext uri="{FF2B5EF4-FFF2-40B4-BE49-F238E27FC236}">
                <a16:creationId xmlns:a16="http://schemas.microsoft.com/office/drawing/2014/main" xmlns="" id="{961AB791-BC80-A260-7E0F-E04542D29568}"/>
              </a:ext>
            </a:extLst>
          </p:cNvPr>
          <p:cNvSpPr/>
          <p:nvPr/>
        </p:nvSpPr>
        <p:spPr>
          <a:xfrm rot="16200000">
            <a:off x="5017261" y="3697135"/>
            <a:ext cx="1714274" cy="1714274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xmlns="" id="{B8BD52F8-4965-CC27-3B9D-EBE538DC47AD}"/>
              </a:ext>
            </a:extLst>
          </p:cNvPr>
          <p:cNvSpPr/>
          <p:nvPr/>
        </p:nvSpPr>
        <p:spPr>
          <a:xfrm>
            <a:off x="5168518" y="3848393"/>
            <a:ext cx="1411756" cy="14117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108F557-3062-FD89-029D-93300EBEFC86}"/>
              </a:ext>
            </a:extLst>
          </p:cNvPr>
          <p:cNvSpPr txBox="1"/>
          <p:nvPr/>
        </p:nvSpPr>
        <p:spPr>
          <a:xfrm>
            <a:off x="5034064" y="3726528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6BE7505A-8F4B-2C1C-C5D4-FC035522E021}"/>
              </a:ext>
            </a:extLst>
          </p:cNvPr>
          <p:cNvCxnSpPr>
            <a:cxnSpLocks/>
          </p:cNvCxnSpPr>
          <p:nvPr/>
        </p:nvCxnSpPr>
        <p:spPr>
          <a:xfrm flipH="1">
            <a:off x="5029900" y="2453872"/>
            <a:ext cx="58" cy="111600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AEF558C6-1DDE-C7E5-842D-D5BD972DFFD6}"/>
              </a:ext>
            </a:extLst>
          </p:cNvPr>
          <p:cNvSpPr/>
          <p:nvPr/>
        </p:nvSpPr>
        <p:spPr>
          <a:xfrm>
            <a:off x="5131501" y="2197112"/>
            <a:ext cx="251507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2" name="원호 91">
            <a:extLst>
              <a:ext uri="{FF2B5EF4-FFF2-40B4-BE49-F238E27FC236}">
                <a16:creationId xmlns:a16="http://schemas.microsoft.com/office/drawing/2014/main" xmlns="" id="{07A31F0F-2CC4-6DA4-2ADC-0C45A0B886E8}"/>
              </a:ext>
            </a:extLst>
          </p:cNvPr>
          <p:cNvSpPr/>
          <p:nvPr/>
        </p:nvSpPr>
        <p:spPr>
          <a:xfrm>
            <a:off x="5252305" y="3932180"/>
            <a:ext cx="1244182" cy="1244182"/>
          </a:xfrm>
          <a:prstGeom prst="arc">
            <a:avLst>
              <a:gd name="adj1" fmla="val 16077998"/>
              <a:gd name="adj2" fmla="val 10496458"/>
            </a:avLst>
          </a:prstGeom>
          <a:noFill/>
          <a:ln w="25400">
            <a:solidFill>
              <a:srgbClr val="FFC000"/>
            </a:solidFill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3" name="눈물 방울 92">
            <a:extLst>
              <a:ext uri="{FF2B5EF4-FFF2-40B4-BE49-F238E27FC236}">
                <a16:creationId xmlns:a16="http://schemas.microsoft.com/office/drawing/2014/main" xmlns="" id="{38778CAF-5419-752F-8870-6CDAF783B3A1}"/>
              </a:ext>
            </a:extLst>
          </p:cNvPr>
          <p:cNvSpPr/>
          <p:nvPr/>
        </p:nvSpPr>
        <p:spPr>
          <a:xfrm rot="16200000">
            <a:off x="8443410" y="3697135"/>
            <a:ext cx="1714274" cy="1714274"/>
          </a:xfrm>
          <a:prstGeom prst="teardrop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xmlns="" id="{42986BEF-0EBA-99E4-B855-17294BACD8EF}"/>
              </a:ext>
            </a:extLst>
          </p:cNvPr>
          <p:cNvSpPr/>
          <p:nvPr/>
        </p:nvSpPr>
        <p:spPr>
          <a:xfrm>
            <a:off x="8594667" y="3848393"/>
            <a:ext cx="1411756" cy="14117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1016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9CC37019-28F7-C14E-6E14-23737577D521}"/>
              </a:ext>
            </a:extLst>
          </p:cNvPr>
          <p:cNvSpPr txBox="1"/>
          <p:nvPr/>
        </p:nvSpPr>
        <p:spPr>
          <a:xfrm>
            <a:off x="8460213" y="3726528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603752A5-6A2E-7E0F-29F7-2115736EE858}"/>
              </a:ext>
            </a:extLst>
          </p:cNvPr>
          <p:cNvCxnSpPr>
            <a:cxnSpLocks/>
          </p:cNvCxnSpPr>
          <p:nvPr/>
        </p:nvCxnSpPr>
        <p:spPr>
          <a:xfrm flipH="1">
            <a:off x="8456049" y="2453872"/>
            <a:ext cx="58" cy="111600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46999002-DDAC-2575-6A5D-D0AD530DBBCC}"/>
              </a:ext>
            </a:extLst>
          </p:cNvPr>
          <p:cNvSpPr/>
          <p:nvPr/>
        </p:nvSpPr>
        <p:spPr>
          <a:xfrm>
            <a:off x="8557650" y="2197112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FFC000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8" name="원호 97">
            <a:extLst>
              <a:ext uri="{FF2B5EF4-FFF2-40B4-BE49-F238E27FC236}">
                <a16:creationId xmlns:a16="http://schemas.microsoft.com/office/drawing/2014/main" xmlns="" id="{0B371BCB-956A-7E74-F954-03CF743F671B}"/>
              </a:ext>
            </a:extLst>
          </p:cNvPr>
          <p:cNvSpPr/>
          <p:nvPr/>
        </p:nvSpPr>
        <p:spPr>
          <a:xfrm>
            <a:off x="8678454" y="3932180"/>
            <a:ext cx="1244182" cy="1244182"/>
          </a:xfrm>
          <a:prstGeom prst="arc">
            <a:avLst>
              <a:gd name="adj1" fmla="val 16077998"/>
              <a:gd name="adj2" fmla="val 10496458"/>
            </a:avLst>
          </a:prstGeom>
          <a:noFill/>
          <a:ln w="25400">
            <a:solidFill>
              <a:schemeClr val="tx2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3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187863" y="1982814"/>
            <a:ext cx="2674895" cy="26748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40532" y="1982813"/>
            <a:ext cx="2674895" cy="267489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7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Aharoni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2022-07-17T05:59:08Z</dcterms:created>
  <dcterms:modified xsi:type="dcterms:W3CDTF">2024-10-06T08:19:08Z</dcterms:modified>
</cp:coreProperties>
</file>