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2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24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8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78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16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5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4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7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4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9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7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4554289" y="2200271"/>
            <a:ext cx="3084806" cy="2707699"/>
            <a:chOff x="4382839" y="2533646"/>
            <a:chExt cx="3084806" cy="2707699"/>
          </a:xfrm>
        </p:grpSpPr>
        <p:sp>
          <p:nvSpPr>
            <p:cNvPr id="23" name="직사각형 22"/>
            <p:cNvSpPr/>
            <p:nvPr/>
          </p:nvSpPr>
          <p:spPr>
            <a:xfrm>
              <a:off x="4382839" y="4141212"/>
              <a:ext cx="3084806" cy="441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까칠한</a:t>
              </a:r>
              <a:r>
                <a:rPr lang="en-US" altLang="ko-KR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600" kern="0" dirty="0" err="1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r>
                <a:rPr lang="ko-KR" altLang="en-US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T.201234567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474180" y="2533646"/>
              <a:ext cx="2899152" cy="2707699"/>
              <a:chOff x="4721531" y="3690144"/>
              <a:chExt cx="2190125" cy="2045494"/>
            </a:xfrm>
            <a:scene3d>
              <a:camera prst="perspectiveRelaxedModerately">
                <a:rot lat="16800000" lon="0" rev="0"/>
              </a:camera>
              <a:lightRig rig="flood" dir="t"/>
            </a:scene3d>
          </p:grpSpPr>
          <p:grpSp>
            <p:nvGrpSpPr>
              <p:cNvPr id="4" name="그룹 3"/>
              <p:cNvGrpSpPr/>
              <p:nvPr/>
            </p:nvGrpSpPr>
            <p:grpSpPr>
              <a:xfrm>
                <a:off x="4721531" y="3690144"/>
                <a:ext cx="2190125" cy="2045494"/>
                <a:chOff x="3553131" y="2369344"/>
                <a:chExt cx="2190125" cy="2045494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5678484" y="2851940"/>
                  <a:ext cx="64772" cy="1334301"/>
                  <a:chOff x="5691184" y="2851940"/>
                  <a:chExt cx="64772" cy="1334301"/>
                </a:xfrm>
              </p:grpSpPr>
              <p:sp>
                <p:nvSpPr>
                  <p:cNvPr id="16" name="양쪽 모서리가 둥근 사각형 15"/>
                  <p:cNvSpPr/>
                  <p:nvPr/>
                </p:nvSpPr>
                <p:spPr>
                  <a:xfrm rot="5400000">
                    <a:off x="5046893" y="3496231"/>
                    <a:ext cx="133430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>
                    <a:outerShdw dist="12700" algn="l" rotWithShape="0">
                      <a:srgbClr val="996633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" name="양쪽 모서리가 둥근 사각형 11"/>
                  <p:cNvSpPr/>
                  <p:nvPr/>
                </p:nvSpPr>
                <p:spPr>
                  <a:xfrm rot="5400000">
                    <a:off x="5590351" y="3141954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4" name="양쪽 모서리가 둥근 사각형 13"/>
                  <p:cNvSpPr/>
                  <p:nvPr/>
                </p:nvSpPr>
                <p:spPr>
                  <a:xfrm rot="5400000">
                    <a:off x="5590350" y="3882655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8" name="그룹 17"/>
                <p:cNvGrpSpPr/>
                <p:nvPr/>
              </p:nvGrpSpPr>
              <p:grpSpPr>
                <a:xfrm flipH="1">
                  <a:off x="3553131" y="2851939"/>
                  <a:ext cx="64772" cy="1334301"/>
                  <a:chOff x="5691184" y="2851940"/>
                  <a:chExt cx="64772" cy="1334301"/>
                </a:xfrm>
              </p:grpSpPr>
              <p:sp>
                <p:nvSpPr>
                  <p:cNvPr id="19" name="양쪽 모서리가 둥근 사각형 18"/>
                  <p:cNvSpPr/>
                  <p:nvPr/>
                </p:nvSpPr>
                <p:spPr>
                  <a:xfrm rot="5400000">
                    <a:off x="5046893" y="3496231"/>
                    <a:ext cx="133430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>
                    <a:outerShdw dist="12700" dir="10800000" algn="l" rotWithShape="0">
                      <a:srgbClr val="996633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양쪽 모서리가 둥근 사각형 19"/>
                  <p:cNvSpPr/>
                  <p:nvPr/>
                </p:nvSpPr>
                <p:spPr>
                  <a:xfrm rot="5400000">
                    <a:off x="5590351" y="3141954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양쪽 모서리가 둥근 사각형 20"/>
                  <p:cNvSpPr/>
                  <p:nvPr/>
                </p:nvSpPr>
                <p:spPr>
                  <a:xfrm rot="5400000">
                    <a:off x="5590350" y="3882655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22" name="양쪽 모서리가 둥근 사각형 21"/>
                <p:cNvSpPr/>
                <p:nvPr/>
              </p:nvSpPr>
              <p:spPr>
                <a:xfrm flipH="1">
                  <a:off x="3983429" y="2397443"/>
                  <a:ext cx="133430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dist="12700" dir="10800000" algn="l" rotWithShape="0">
                    <a:srgbClr val="996633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" name="양쪽 모서리가 잘린 사각형 1"/>
                <p:cNvSpPr/>
                <p:nvPr/>
              </p:nvSpPr>
              <p:spPr>
                <a:xfrm>
                  <a:off x="3590924" y="2424112"/>
                  <a:ext cx="2119313" cy="1990726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양쪽 모서리가 둥근 사각형 9"/>
                <p:cNvSpPr/>
                <p:nvPr/>
              </p:nvSpPr>
              <p:spPr>
                <a:xfrm>
                  <a:off x="4352925" y="2369344"/>
                  <a:ext cx="631031" cy="5476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" name="그룹 7"/>
              <p:cNvGrpSpPr/>
              <p:nvPr/>
            </p:nvGrpSpPr>
            <p:grpSpPr>
              <a:xfrm rot="2700000">
                <a:off x="5739966" y="4255600"/>
                <a:ext cx="434712" cy="434712"/>
                <a:chOff x="4359538" y="3102114"/>
                <a:chExt cx="434712" cy="434712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4359538" y="3102114"/>
                  <a:ext cx="434712" cy="434712"/>
                </a:xfrm>
                <a:prstGeom prst="roundRect">
                  <a:avLst>
                    <a:gd name="adj" fmla="val 12315"/>
                  </a:avLst>
                </a:prstGeom>
                <a:solidFill>
                  <a:srgbClr val="E51B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4514028" y="3256604"/>
                  <a:ext cx="125731" cy="125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>
                <a:off x="5392405" y="4616740"/>
                <a:ext cx="434712" cy="434712"/>
                <a:chOff x="4224005" y="3295940"/>
                <a:chExt cx="434712" cy="434712"/>
              </a:xfrm>
            </p:grpSpPr>
            <p:grpSp>
              <p:nvGrpSpPr>
                <p:cNvPr id="29" name="그룹 28"/>
                <p:cNvGrpSpPr/>
                <p:nvPr/>
              </p:nvGrpSpPr>
              <p:grpSpPr>
                <a:xfrm>
                  <a:off x="4224005" y="3295940"/>
                  <a:ext cx="434712" cy="434712"/>
                  <a:chOff x="4502137" y="3968884"/>
                  <a:chExt cx="434712" cy="434712"/>
                </a:xfrm>
              </p:grpSpPr>
              <p:grpSp>
                <p:nvGrpSpPr>
                  <p:cNvPr id="25" name="그룹 24"/>
                  <p:cNvGrpSpPr/>
                  <p:nvPr/>
                </p:nvGrpSpPr>
                <p:grpSpPr>
                  <a:xfrm rot="2700000">
                    <a:off x="4502137" y="3968884"/>
                    <a:ext cx="434712" cy="434712"/>
                    <a:chOff x="4359538" y="3102114"/>
                    <a:chExt cx="434712" cy="434712"/>
                  </a:xfrm>
                </p:grpSpPr>
                <p:sp>
                  <p:nvSpPr>
                    <p:cNvPr id="26" name="모서리가 둥근 직사각형 25"/>
                    <p:cNvSpPr/>
                    <p:nvPr/>
                  </p:nvSpPr>
                  <p:spPr>
                    <a:xfrm>
                      <a:off x="4359538" y="3102114"/>
                      <a:ext cx="434712" cy="434712"/>
                    </a:xfrm>
                    <a:prstGeom prst="roundRect">
                      <a:avLst>
                        <a:gd name="adj" fmla="val 12315"/>
                      </a:avLst>
                    </a:prstGeom>
                    <a:solidFill>
                      <a:srgbClr val="0776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" name="타원 26"/>
                    <p:cNvSpPr/>
                    <p:nvPr/>
                  </p:nvSpPr>
                  <p:spPr>
                    <a:xfrm>
                      <a:off x="4431506" y="3339127"/>
                      <a:ext cx="125731" cy="12573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28" name="타원 27"/>
                  <p:cNvSpPr/>
                  <p:nvPr/>
                </p:nvSpPr>
                <p:spPr>
                  <a:xfrm>
                    <a:off x="4772041" y="4123374"/>
                    <a:ext cx="125731" cy="1257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0" name="타원 29"/>
                <p:cNvSpPr/>
                <p:nvPr/>
              </p:nvSpPr>
              <p:spPr>
                <a:xfrm>
                  <a:off x="4378495" y="3307558"/>
                  <a:ext cx="125731" cy="125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4370554" y="3593088"/>
                  <a:ext cx="125731" cy="125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34" name="직사각형 33"/>
              <p:cNvSpPr/>
              <p:nvPr/>
            </p:nvSpPr>
            <p:spPr>
              <a:xfrm>
                <a:off x="5737207" y="4916599"/>
                <a:ext cx="718465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0776AB"/>
                    </a:solidFill>
                  </a:rPr>
                  <a:t>Trade Mark</a:t>
                </a: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4502754" y="1272220"/>
            <a:ext cx="3187876" cy="2977356"/>
            <a:chOff x="4550379" y="291145"/>
            <a:chExt cx="3187876" cy="2977356"/>
          </a:xfrm>
        </p:grpSpPr>
        <p:grpSp>
          <p:nvGrpSpPr>
            <p:cNvPr id="69" name="그룹 68"/>
            <p:cNvGrpSpPr/>
            <p:nvPr/>
          </p:nvGrpSpPr>
          <p:grpSpPr>
            <a:xfrm>
              <a:off x="4550379" y="291145"/>
              <a:ext cx="3187876" cy="2977356"/>
              <a:chOff x="4721531" y="3690144"/>
              <a:chExt cx="2190125" cy="2045494"/>
            </a:xfrm>
          </p:grpSpPr>
          <p:grpSp>
            <p:nvGrpSpPr>
              <p:cNvPr id="71" name="그룹 70"/>
              <p:cNvGrpSpPr/>
              <p:nvPr/>
            </p:nvGrpSpPr>
            <p:grpSpPr>
              <a:xfrm>
                <a:off x="4721531" y="3690144"/>
                <a:ext cx="2190125" cy="2045494"/>
                <a:chOff x="3553131" y="2369344"/>
                <a:chExt cx="2190125" cy="2045494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5678484" y="2851940"/>
                  <a:ext cx="64772" cy="1334301"/>
                  <a:chOff x="5691184" y="2851940"/>
                  <a:chExt cx="64772" cy="1334301"/>
                </a:xfrm>
              </p:grpSpPr>
              <p:sp>
                <p:nvSpPr>
                  <p:cNvPr id="92" name="양쪽 모서리가 둥근 사각형 91"/>
                  <p:cNvSpPr/>
                  <p:nvPr/>
                </p:nvSpPr>
                <p:spPr>
                  <a:xfrm rot="5400000">
                    <a:off x="5046893" y="3496231"/>
                    <a:ext cx="133430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>
                    <a:outerShdw dist="12700" algn="l" rotWithShape="0">
                      <a:srgbClr val="996633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3" name="양쪽 모서리가 둥근 사각형 92"/>
                  <p:cNvSpPr/>
                  <p:nvPr/>
                </p:nvSpPr>
                <p:spPr>
                  <a:xfrm rot="5400000">
                    <a:off x="5590351" y="3141954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양쪽 모서리가 둥근 사각형 93"/>
                  <p:cNvSpPr/>
                  <p:nvPr/>
                </p:nvSpPr>
                <p:spPr>
                  <a:xfrm rot="5400000">
                    <a:off x="5590350" y="3882655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85" name="그룹 84"/>
                <p:cNvGrpSpPr/>
                <p:nvPr/>
              </p:nvGrpSpPr>
              <p:grpSpPr>
                <a:xfrm flipH="1">
                  <a:off x="3553131" y="2851939"/>
                  <a:ext cx="64772" cy="1334301"/>
                  <a:chOff x="5691184" y="2851940"/>
                  <a:chExt cx="64772" cy="1334301"/>
                </a:xfrm>
              </p:grpSpPr>
              <p:sp>
                <p:nvSpPr>
                  <p:cNvPr id="89" name="양쪽 모서리가 둥근 사각형 88"/>
                  <p:cNvSpPr/>
                  <p:nvPr/>
                </p:nvSpPr>
                <p:spPr>
                  <a:xfrm rot="5400000">
                    <a:off x="5046893" y="3496231"/>
                    <a:ext cx="133430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2">
                      <a:lumMod val="25000"/>
                    </a:schemeClr>
                  </a:solidFill>
                  <a:ln>
                    <a:noFill/>
                  </a:ln>
                  <a:effectLst>
                    <a:outerShdw dist="12700" dir="10800000" algn="l" rotWithShape="0">
                      <a:srgbClr val="996633"/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양쪽 모서리가 둥근 사각형 89"/>
                  <p:cNvSpPr/>
                  <p:nvPr/>
                </p:nvSpPr>
                <p:spPr>
                  <a:xfrm rot="5400000">
                    <a:off x="5590351" y="3141954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" name="양쪽 모서리가 둥근 사각형 90"/>
                  <p:cNvSpPr/>
                  <p:nvPr/>
                </p:nvSpPr>
                <p:spPr>
                  <a:xfrm rot="5400000">
                    <a:off x="5590350" y="3882655"/>
                    <a:ext cx="285491" cy="45719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86" name="양쪽 모서리가 둥근 사각형 85"/>
                <p:cNvSpPr/>
                <p:nvPr/>
              </p:nvSpPr>
              <p:spPr>
                <a:xfrm flipH="1">
                  <a:off x="3983429" y="2397443"/>
                  <a:ext cx="133430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dist="12700" dir="10800000" algn="l" rotWithShape="0">
                    <a:srgbClr val="996633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7" name="양쪽 모서리가 잘린 사각형 86"/>
                <p:cNvSpPr/>
                <p:nvPr/>
              </p:nvSpPr>
              <p:spPr>
                <a:xfrm>
                  <a:off x="3590924" y="2424112"/>
                  <a:ext cx="2119313" cy="1990726"/>
                </a:xfrm>
                <a:prstGeom prst="snip2SameRect">
                  <a:avLst>
                    <a:gd name="adj1" fmla="val 19697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양쪽 모서리가 둥근 사각형 87"/>
                <p:cNvSpPr/>
                <p:nvPr/>
              </p:nvSpPr>
              <p:spPr>
                <a:xfrm>
                  <a:off x="4352925" y="2369344"/>
                  <a:ext cx="631031" cy="5476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 rot="2700000">
                <a:off x="5739966" y="4255600"/>
                <a:ext cx="434712" cy="434712"/>
                <a:chOff x="4359538" y="3102114"/>
                <a:chExt cx="434712" cy="434712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4359538" y="3102114"/>
                  <a:ext cx="434712" cy="434712"/>
                </a:xfrm>
                <a:prstGeom prst="roundRect">
                  <a:avLst>
                    <a:gd name="adj" fmla="val 12315"/>
                  </a:avLst>
                </a:prstGeom>
                <a:solidFill>
                  <a:srgbClr val="E51B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타원 82"/>
                <p:cNvSpPr/>
                <p:nvPr/>
              </p:nvSpPr>
              <p:spPr>
                <a:xfrm>
                  <a:off x="4514028" y="3256604"/>
                  <a:ext cx="125731" cy="125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5392405" y="4616740"/>
                <a:ext cx="434712" cy="434712"/>
                <a:chOff x="4224005" y="3295940"/>
                <a:chExt cx="434712" cy="434712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4224005" y="3295940"/>
                  <a:ext cx="434712" cy="434712"/>
                  <a:chOff x="4502137" y="3968884"/>
                  <a:chExt cx="434712" cy="434712"/>
                </a:xfrm>
              </p:grpSpPr>
              <p:grpSp>
                <p:nvGrpSpPr>
                  <p:cNvPr id="78" name="그룹 77"/>
                  <p:cNvGrpSpPr/>
                  <p:nvPr/>
                </p:nvGrpSpPr>
                <p:grpSpPr>
                  <a:xfrm rot="2700000">
                    <a:off x="4502137" y="3968884"/>
                    <a:ext cx="434712" cy="434712"/>
                    <a:chOff x="4359538" y="3102114"/>
                    <a:chExt cx="434712" cy="434712"/>
                  </a:xfrm>
                </p:grpSpPr>
                <p:sp>
                  <p:nvSpPr>
                    <p:cNvPr id="80" name="모서리가 둥근 직사각형 79"/>
                    <p:cNvSpPr/>
                    <p:nvPr/>
                  </p:nvSpPr>
                  <p:spPr>
                    <a:xfrm>
                      <a:off x="4359538" y="3102114"/>
                      <a:ext cx="434712" cy="434712"/>
                    </a:xfrm>
                    <a:prstGeom prst="roundRect">
                      <a:avLst>
                        <a:gd name="adj" fmla="val 12315"/>
                      </a:avLst>
                    </a:prstGeom>
                    <a:solidFill>
                      <a:srgbClr val="0776AB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1" name="타원 80"/>
                    <p:cNvSpPr/>
                    <p:nvPr/>
                  </p:nvSpPr>
                  <p:spPr>
                    <a:xfrm>
                      <a:off x="4431506" y="3339127"/>
                      <a:ext cx="125731" cy="12573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79" name="타원 78"/>
                  <p:cNvSpPr/>
                  <p:nvPr/>
                </p:nvSpPr>
                <p:spPr>
                  <a:xfrm>
                    <a:off x="4772041" y="4123374"/>
                    <a:ext cx="125731" cy="1257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76" name="타원 75"/>
                <p:cNvSpPr/>
                <p:nvPr/>
              </p:nvSpPr>
              <p:spPr>
                <a:xfrm>
                  <a:off x="4378495" y="3307558"/>
                  <a:ext cx="125731" cy="125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7" name="타원 76"/>
                <p:cNvSpPr/>
                <p:nvPr/>
              </p:nvSpPr>
              <p:spPr>
                <a:xfrm>
                  <a:off x="4370554" y="3593088"/>
                  <a:ext cx="125731" cy="12573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4" name="직사각형 73"/>
              <p:cNvSpPr/>
              <p:nvPr/>
            </p:nvSpPr>
            <p:spPr>
              <a:xfrm>
                <a:off x="5737207" y="4916599"/>
                <a:ext cx="718465" cy="253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800" dirty="0">
                    <a:solidFill>
                      <a:srgbClr val="0776AB"/>
                    </a:solidFill>
                  </a:rPr>
                  <a:t>Trade Mark</a:t>
                </a:r>
              </a:p>
            </p:txBody>
          </p:sp>
        </p:grpSp>
        <p:sp>
          <p:nvSpPr>
            <p:cNvPr id="70" name="직사각형 69"/>
            <p:cNvSpPr/>
            <p:nvPr/>
          </p:nvSpPr>
          <p:spPr>
            <a:xfrm>
              <a:off x="4605387" y="2825315"/>
              <a:ext cx="3084806" cy="441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ko-KR" altLang="en-US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까칠한</a:t>
              </a:r>
              <a:r>
                <a:rPr lang="en-US" altLang="ko-KR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ko-KR" altLang="en-US" sz="1600" kern="0" dirty="0" err="1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조땡</a:t>
              </a:r>
              <a:r>
                <a:rPr lang="ko-KR" altLang="en-US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1600" kern="0" dirty="0">
                  <a:solidFill>
                    <a:srgbClr val="0776A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T.201234567</a:t>
              </a: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3066973" y="4622820"/>
            <a:ext cx="6096000" cy="7925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7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3066973" y="88920"/>
            <a:ext cx="6096000" cy="4847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89075" y="508720"/>
            <a:ext cx="11627026" cy="6349280"/>
            <a:chOff x="289075" y="508720"/>
            <a:chExt cx="11627026" cy="6349280"/>
          </a:xfrm>
        </p:grpSpPr>
        <p:sp>
          <p:nvSpPr>
            <p:cNvPr id="95" name="사다리꼴 94"/>
            <p:cNvSpPr/>
            <p:nvPr/>
          </p:nvSpPr>
          <p:spPr>
            <a:xfrm>
              <a:off x="1038225" y="573668"/>
              <a:ext cx="10134600" cy="125369"/>
            </a:xfrm>
            <a:prstGeom prst="trapezoid">
              <a:avLst>
                <a:gd name="adj" fmla="val 22901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왼쪽 대괄호 8"/>
            <p:cNvSpPr/>
            <p:nvPr/>
          </p:nvSpPr>
          <p:spPr>
            <a:xfrm rot="5400000">
              <a:off x="6003370" y="352839"/>
              <a:ext cx="186893" cy="498655"/>
            </a:xfrm>
            <a:prstGeom prst="leftBracket">
              <a:avLst>
                <a:gd name="adj" fmla="val 230124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215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289075" y="697435"/>
              <a:ext cx="11627026" cy="6160565"/>
              <a:chOff x="289075" y="697435"/>
              <a:chExt cx="11627026" cy="616056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11821821" y="4906309"/>
                <a:ext cx="94280" cy="1942166"/>
                <a:chOff x="5691184" y="2851940"/>
                <a:chExt cx="64772" cy="1334301"/>
              </a:xfrm>
            </p:grpSpPr>
            <p:sp>
              <p:nvSpPr>
                <p:cNvPr id="59" name="양쪽 모서리가 둥근 사각형 58"/>
                <p:cNvSpPr/>
                <p:nvPr/>
              </p:nvSpPr>
              <p:spPr>
                <a:xfrm rot="5400000">
                  <a:off x="5046893" y="3496231"/>
                  <a:ext cx="133430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dist="12700" algn="l" rotWithShape="0">
                    <a:srgbClr val="996633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양쪽 모서리가 둥근 사각형 59"/>
                <p:cNvSpPr/>
                <p:nvPr/>
              </p:nvSpPr>
              <p:spPr>
                <a:xfrm rot="5400000">
                  <a:off x="5590351" y="3141954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양쪽 모서리가 둥근 사각형 60"/>
                <p:cNvSpPr/>
                <p:nvPr/>
              </p:nvSpPr>
              <p:spPr>
                <a:xfrm rot="5400000">
                  <a:off x="5590350" y="3882655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/>
              <p:cNvGrpSpPr/>
              <p:nvPr/>
            </p:nvGrpSpPr>
            <p:grpSpPr>
              <a:xfrm flipH="1">
                <a:off x="289075" y="4906308"/>
                <a:ext cx="94280" cy="1942166"/>
                <a:chOff x="5691184" y="2851940"/>
                <a:chExt cx="64772" cy="1334301"/>
              </a:xfrm>
            </p:grpSpPr>
            <p:sp>
              <p:nvSpPr>
                <p:cNvPr id="63" name="양쪽 모서리가 둥근 사각형 62"/>
                <p:cNvSpPr/>
                <p:nvPr/>
              </p:nvSpPr>
              <p:spPr>
                <a:xfrm rot="5400000">
                  <a:off x="5046893" y="3496231"/>
                  <a:ext cx="133430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dist="12700" dir="10800000" algn="l" rotWithShape="0">
                    <a:srgbClr val="996633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양쪽 모서리가 둥근 사각형 63"/>
                <p:cNvSpPr/>
                <p:nvPr/>
              </p:nvSpPr>
              <p:spPr>
                <a:xfrm rot="5400000">
                  <a:off x="5590351" y="3141954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양쪽 모서리가 둥근 사각형 64"/>
                <p:cNvSpPr/>
                <p:nvPr/>
              </p:nvSpPr>
              <p:spPr>
                <a:xfrm rot="5400000">
                  <a:off x="5590350" y="3882655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11821821" y="1663067"/>
                <a:ext cx="94280" cy="1942166"/>
                <a:chOff x="5691184" y="2851940"/>
                <a:chExt cx="64772" cy="1334301"/>
              </a:xfrm>
            </p:grpSpPr>
            <p:sp>
              <p:nvSpPr>
                <p:cNvPr id="92" name="양쪽 모서리가 둥근 사각형 91"/>
                <p:cNvSpPr/>
                <p:nvPr/>
              </p:nvSpPr>
              <p:spPr>
                <a:xfrm rot="5400000">
                  <a:off x="5046893" y="3496231"/>
                  <a:ext cx="133430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dist="12700" algn="l" rotWithShape="0">
                    <a:srgbClr val="996633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양쪽 모서리가 둥근 사각형 92"/>
                <p:cNvSpPr/>
                <p:nvPr/>
              </p:nvSpPr>
              <p:spPr>
                <a:xfrm rot="5400000">
                  <a:off x="5590351" y="3141954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4" name="양쪽 모서리가 둥근 사각형 93"/>
                <p:cNvSpPr/>
                <p:nvPr/>
              </p:nvSpPr>
              <p:spPr>
                <a:xfrm rot="5400000">
                  <a:off x="5590350" y="3882655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 flipH="1">
                <a:off x="289075" y="1663066"/>
                <a:ext cx="94280" cy="1942166"/>
                <a:chOff x="5691184" y="2851940"/>
                <a:chExt cx="64772" cy="1334301"/>
              </a:xfrm>
            </p:grpSpPr>
            <p:sp>
              <p:nvSpPr>
                <p:cNvPr id="89" name="양쪽 모서리가 둥근 사각형 88"/>
                <p:cNvSpPr/>
                <p:nvPr/>
              </p:nvSpPr>
              <p:spPr>
                <a:xfrm rot="5400000">
                  <a:off x="5046893" y="3496231"/>
                  <a:ext cx="133430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  <a:effectLst>
                  <a:outerShdw dist="12700" dir="10800000" algn="l" rotWithShape="0">
                    <a:srgbClr val="996633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0" name="양쪽 모서리가 둥근 사각형 89"/>
                <p:cNvSpPr/>
                <p:nvPr/>
              </p:nvSpPr>
              <p:spPr>
                <a:xfrm rot="5400000">
                  <a:off x="5590351" y="3141954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양쪽 모서리가 둥근 사각형 90"/>
                <p:cNvSpPr/>
                <p:nvPr/>
              </p:nvSpPr>
              <p:spPr>
                <a:xfrm rot="5400000">
                  <a:off x="5590350" y="3882655"/>
                  <a:ext cx="285491" cy="45719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87" name="양쪽 모서리가 잘린 사각형 86"/>
              <p:cNvSpPr/>
              <p:nvPr/>
            </p:nvSpPr>
            <p:spPr>
              <a:xfrm>
                <a:off x="344084" y="697435"/>
                <a:ext cx="11505467" cy="6160565"/>
              </a:xfrm>
              <a:prstGeom prst="snip2SameRect">
                <a:avLst>
                  <a:gd name="adj1" fmla="val 11193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8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3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다리꼴 6"/>
          <p:cNvSpPr/>
          <p:nvPr/>
        </p:nvSpPr>
        <p:spPr>
          <a:xfrm flipV="1">
            <a:off x="128079" y="126455"/>
            <a:ext cx="11935843" cy="311287"/>
          </a:xfrm>
          <a:prstGeom prst="trapezoid">
            <a:avLst>
              <a:gd name="adj" fmla="val 115669"/>
            </a:avLst>
          </a:prstGeom>
          <a:solidFill>
            <a:srgbClr val="E2A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54192 w 12192000"/>
              <a:gd name="connsiteY3" fmla="*/ 6858000 h 6858000"/>
              <a:gd name="connsiteX4" fmla="*/ 12054192 w 12192000"/>
              <a:gd name="connsiteY4" fmla="*/ 6730304 h 6858000"/>
              <a:gd name="connsiteX5" fmla="*/ 12064304 w 12192000"/>
              <a:gd name="connsiteY5" fmla="*/ 6730304 h 6858000"/>
              <a:gd name="connsiteX6" fmla="*/ 12064304 w 12192000"/>
              <a:gd name="connsiteY6" fmla="*/ 127696 h 6858000"/>
              <a:gd name="connsiteX7" fmla="*/ 127696 w 12192000"/>
              <a:gd name="connsiteY7" fmla="*/ 127696 h 6858000"/>
              <a:gd name="connsiteX8" fmla="*/ 127696 w 12192000"/>
              <a:gd name="connsiteY8" fmla="*/ 6730304 h 6858000"/>
              <a:gd name="connsiteX9" fmla="*/ 137808 w 12192000"/>
              <a:gd name="connsiteY9" fmla="*/ 6730304 h 6858000"/>
              <a:gd name="connsiteX10" fmla="*/ 137808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54192" y="6858000"/>
                </a:lnTo>
                <a:lnTo>
                  <a:pt x="12054192" y="6730304"/>
                </a:lnTo>
                <a:lnTo>
                  <a:pt x="12064304" y="6730304"/>
                </a:lnTo>
                <a:lnTo>
                  <a:pt x="12064304" y="127696"/>
                </a:lnTo>
                <a:lnTo>
                  <a:pt x="127696" y="127696"/>
                </a:lnTo>
                <a:lnTo>
                  <a:pt x="127696" y="6730304"/>
                </a:lnTo>
                <a:lnTo>
                  <a:pt x="137808" y="6730304"/>
                </a:lnTo>
                <a:lnTo>
                  <a:pt x="13780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D2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9" name="자유형 118"/>
          <p:cNvSpPr/>
          <p:nvPr/>
        </p:nvSpPr>
        <p:spPr>
          <a:xfrm rot="16200000" flipV="1">
            <a:off x="-3054989" y="3309730"/>
            <a:ext cx="6721817" cy="355679"/>
          </a:xfrm>
          <a:custGeom>
            <a:avLst/>
            <a:gdLst>
              <a:gd name="connsiteX0" fmla="*/ 6721817 w 6721817"/>
              <a:gd name="connsiteY0" fmla="*/ 355678 h 355679"/>
              <a:gd name="connsiteX1" fmla="*/ 6421530 w 6721817"/>
              <a:gd name="connsiteY1" fmla="*/ 1 h 355679"/>
              <a:gd name="connsiteX2" fmla="*/ 650878 w 6721817"/>
              <a:gd name="connsiteY2" fmla="*/ 1 h 355679"/>
              <a:gd name="connsiteX3" fmla="*/ 650878 w 6721817"/>
              <a:gd name="connsiteY3" fmla="*/ 0 h 355679"/>
              <a:gd name="connsiteX4" fmla="*/ 0 w 6721817"/>
              <a:gd name="connsiteY4" fmla="*/ 0 h 355679"/>
              <a:gd name="connsiteX5" fmla="*/ 0 w 6721817"/>
              <a:gd name="connsiteY5" fmla="*/ 355679 h 355679"/>
              <a:gd name="connsiteX6" fmla="*/ 650878 w 6721817"/>
              <a:gd name="connsiteY6" fmla="*/ 355679 h 355679"/>
              <a:gd name="connsiteX7" fmla="*/ 650878 w 6721817"/>
              <a:gd name="connsiteY7" fmla="*/ 355678 h 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1817" h="355679">
                <a:moveTo>
                  <a:pt x="6721817" y="355678"/>
                </a:moveTo>
                <a:lnTo>
                  <a:pt x="6421530" y="1"/>
                </a:lnTo>
                <a:lnTo>
                  <a:pt x="650878" y="1"/>
                </a:lnTo>
                <a:lnTo>
                  <a:pt x="650878" y="0"/>
                </a:lnTo>
                <a:lnTo>
                  <a:pt x="0" y="0"/>
                </a:lnTo>
                <a:lnTo>
                  <a:pt x="0" y="355679"/>
                </a:lnTo>
                <a:lnTo>
                  <a:pt x="650878" y="355679"/>
                </a:lnTo>
                <a:lnTo>
                  <a:pt x="650878" y="355678"/>
                </a:lnTo>
                <a:close/>
              </a:path>
            </a:pathLst>
          </a:custGeom>
          <a:solidFill>
            <a:srgbClr val="F2C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0" name="자유형 119"/>
          <p:cNvSpPr/>
          <p:nvPr/>
        </p:nvSpPr>
        <p:spPr>
          <a:xfrm rot="5400000" flipH="1" flipV="1">
            <a:off x="8525174" y="3309524"/>
            <a:ext cx="6721817" cy="355678"/>
          </a:xfrm>
          <a:custGeom>
            <a:avLst/>
            <a:gdLst>
              <a:gd name="connsiteX0" fmla="*/ 6721817 w 6721817"/>
              <a:gd name="connsiteY0" fmla="*/ 355678 h 355678"/>
              <a:gd name="connsiteX1" fmla="*/ 866776 w 6721817"/>
              <a:gd name="connsiteY1" fmla="*/ 355678 h 355678"/>
              <a:gd name="connsiteX2" fmla="*/ 1 w 6721817"/>
              <a:gd name="connsiteY2" fmla="*/ 355678 h 355678"/>
              <a:gd name="connsiteX3" fmla="*/ 0 w 6721817"/>
              <a:gd name="connsiteY3" fmla="*/ 355678 h 355678"/>
              <a:gd name="connsiteX4" fmla="*/ 0 w 6721817"/>
              <a:gd name="connsiteY4" fmla="*/ 0 h 355678"/>
              <a:gd name="connsiteX5" fmla="*/ 866776 w 6721817"/>
              <a:gd name="connsiteY5" fmla="*/ 0 h 355678"/>
              <a:gd name="connsiteX6" fmla="*/ 866776 w 6721817"/>
              <a:gd name="connsiteY6" fmla="*/ 2 h 355678"/>
              <a:gd name="connsiteX7" fmla="*/ 6421530 w 6721817"/>
              <a:gd name="connsiteY7" fmla="*/ 2 h 35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21817" h="355678">
                <a:moveTo>
                  <a:pt x="6721817" y="355678"/>
                </a:moveTo>
                <a:lnTo>
                  <a:pt x="866776" y="355678"/>
                </a:lnTo>
                <a:lnTo>
                  <a:pt x="1" y="355678"/>
                </a:lnTo>
                <a:lnTo>
                  <a:pt x="0" y="355678"/>
                </a:lnTo>
                <a:lnTo>
                  <a:pt x="0" y="0"/>
                </a:lnTo>
                <a:lnTo>
                  <a:pt x="866776" y="0"/>
                </a:lnTo>
                <a:lnTo>
                  <a:pt x="866776" y="2"/>
                </a:lnTo>
                <a:lnTo>
                  <a:pt x="6421530" y="2"/>
                </a:lnTo>
                <a:close/>
              </a:path>
            </a:pathLst>
          </a:custGeom>
          <a:solidFill>
            <a:srgbClr val="F2C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1816" y="564197"/>
            <a:ext cx="11096405" cy="63028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87863" y="1982814"/>
            <a:ext cx="2674895" cy="2674895"/>
          </a:xfrm>
          <a:prstGeom prst="ellipse">
            <a:avLst/>
          </a:prstGeom>
          <a:solidFill>
            <a:srgbClr val="077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118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171</a:t>
            </a:r>
          </a:p>
        </p:txBody>
      </p:sp>
      <p:sp>
        <p:nvSpPr>
          <p:cNvPr id="6" name="타원 5"/>
          <p:cNvSpPr/>
          <p:nvPr/>
        </p:nvSpPr>
        <p:spPr>
          <a:xfrm>
            <a:off x="6440532" y="1982813"/>
            <a:ext cx="2674895" cy="2674895"/>
          </a:xfrm>
          <a:prstGeom prst="ellipse">
            <a:avLst/>
          </a:prstGeom>
          <a:solidFill>
            <a:srgbClr val="E51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229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43</a:t>
            </a:r>
          </a:p>
        </p:txBody>
      </p:sp>
    </p:spTree>
    <p:extLst>
      <p:ext uri="{BB962C8B-B14F-4D97-AF65-F5344CB8AC3E}">
        <p14:creationId xmlns:p14="http://schemas.microsoft.com/office/powerpoint/2010/main" val="19086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2022-07-19T08:46:46Z</dcterms:created>
  <dcterms:modified xsi:type="dcterms:W3CDTF">2024-10-06T08:20:00Z</dcterms:modified>
</cp:coreProperties>
</file>