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423"/>
    <a:srgbClr val="070707"/>
    <a:srgbClr val="2FC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chemeClr val="bg1"/>
            </a:solidFill>
            <a:ln w="19050">
              <a:noFill/>
            </a:ln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203C-4FED-B477-7C9C23F58037}"/>
              </c:ext>
            </c:extLst>
          </c:dPt>
          <c:dPt>
            <c:idx val="5"/>
            <c:invertIfNegative val="0"/>
            <c:bubble3D val="0"/>
            <c:spPr>
              <a:solidFill>
                <a:srgbClr val="31CCA0"/>
              </a:solidFill>
              <a:ln w="19050">
                <a:noFill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203C-4FED-B477-7C9C23F58037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2000" b="1">
                      <a:solidFill>
                        <a:schemeClr val="bg1"/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10min</c:v>
                </c:pt>
                <c:pt idx="1">
                  <c:v>20min</c:v>
                </c:pt>
                <c:pt idx="2">
                  <c:v>30min</c:v>
                </c:pt>
                <c:pt idx="3">
                  <c:v>40min</c:v>
                </c:pt>
                <c:pt idx="4">
                  <c:v>50min</c:v>
                </c:pt>
                <c:pt idx="5">
                  <c:v>60min</c:v>
                </c:pt>
                <c:pt idx="6">
                  <c:v>90min</c:v>
                </c:pt>
                <c:pt idx="7">
                  <c:v>120min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03C-4FED-B477-7C9C23F58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1608585872"/>
        <c:axId val="1608600560"/>
      </c:barChart>
      <c:catAx>
        <c:axId val="1608585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608600560"/>
        <c:crosses val="autoZero"/>
        <c:auto val="1"/>
        <c:lblAlgn val="ctr"/>
        <c:lblOffset val="100"/>
        <c:noMultiLvlLbl val="0"/>
      </c:catAx>
      <c:valAx>
        <c:axId val="16086005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08585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88900" dir="2700000" algn="tl" rotWithShape="0">
                <a:prstClr val="black">
                  <a:alpha val="15000"/>
                </a:prstClr>
              </a:outerShdw>
            </a:effectLst>
          </c:spPr>
          <c:dPt>
            <c:idx val="0"/>
            <c:bubble3D val="0"/>
            <c:spPr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88900" dir="2700000" algn="tl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FC6-4F14-955D-54518027252D}"/>
              </c:ext>
            </c:extLst>
          </c:dPt>
          <c:dPt>
            <c:idx val="1"/>
            <c:bubble3D val="0"/>
            <c:spPr>
              <a:solidFill>
                <a:srgbClr val="FCCD7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dist="88900" dir="2700000" algn="tl" rotWithShape="0">
                  <a:prstClr val="black">
                    <a:alpha val="1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FC6-4F14-955D-54518027252D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FC6-4F14-955D-545180272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1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9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9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9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9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9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2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3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2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CC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3160316" y="2783568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=""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=""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=""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3896632" y="2783568"/>
            <a:ext cx="4398736" cy="1290864"/>
          </a:xfrm>
          <a:prstGeom prst="roundRect">
            <a:avLst>
              <a:gd name="adj" fmla="val 7674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22242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800" kern="0" dirty="0">
                <a:solidFill>
                  <a:srgbClr val="222423"/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2224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5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=""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=""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=""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=""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=""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=""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=""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=""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=""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=""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=""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=""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=""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=""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=""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=""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=""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=""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=""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=""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=""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=""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=""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=""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=""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=""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4" name="차트 3">
            <a:extLst>
              <a:ext uri="{FF2B5EF4-FFF2-40B4-BE49-F238E27FC236}">
                <a16:creationId xmlns="" xmlns:a16="http://schemas.microsoft.com/office/drawing/2014/main" id="{B391D2B0-2676-C3C4-7F5F-50C9B364229A}"/>
              </a:ext>
            </a:extLst>
          </p:cNvPr>
          <p:cNvGraphicFramePr/>
          <p:nvPr/>
        </p:nvGraphicFramePr>
        <p:xfrm>
          <a:off x="1428271" y="1547274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ECEC-1965-A136-DEAB-7FF7B3190F9F}"/>
              </a:ext>
            </a:extLst>
          </p:cNvPr>
          <p:cNvSpPr/>
          <p:nvPr/>
        </p:nvSpPr>
        <p:spPr>
          <a:xfrm>
            <a:off x="1580030" y="1557649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Microsoft Office PowerPoint is the presentation program used the most in the world.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EFE31777-C20F-77CA-6281-32E3577DD04F}"/>
              </a:ext>
            </a:extLst>
          </p:cNvPr>
          <p:cNvCxnSpPr/>
          <p:nvPr/>
        </p:nvCxnSpPr>
        <p:spPr>
          <a:xfrm>
            <a:off x="2832766" y="3061265"/>
            <a:ext cx="7920000" cy="7622"/>
          </a:xfrm>
          <a:prstGeom prst="line">
            <a:avLst/>
          </a:prstGeom>
          <a:ln w="15875">
            <a:solidFill>
              <a:srgbClr val="31CC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="" xmlns:a16="http://schemas.microsoft.com/office/drawing/2014/main" id="{5B126BEE-0CEB-4F73-E14B-4B9AB1B383FA}"/>
              </a:ext>
            </a:extLst>
          </p:cNvPr>
          <p:cNvSpPr/>
          <p:nvPr/>
        </p:nvSpPr>
        <p:spPr>
          <a:xfrm>
            <a:off x="1662694" y="2909911"/>
            <a:ext cx="1170071" cy="302708"/>
          </a:xfrm>
          <a:prstGeom prst="roundRect">
            <a:avLst>
              <a:gd name="adj" fmla="val 50000"/>
            </a:avLst>
          </a:prstGeom>
          <a:solidFill>
            <a:srgbClr val="31CCA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천제 평균</a:t>
            </a:r>
          </a:p>
        </p:txBody>
      </p:sp>
    </p:spTree>
    <p:extLst>
      <p:ext uri="{BB962C8B-B14F-4D97-AF65-F5344CB8AC3E}">
        <p14:creationId xmlns:p14="http://schemas.microsoft.com/office/powerpoint/2010/main" val="230052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=""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=""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=""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=""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=""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=""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=""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=""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=""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=""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=""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=""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=""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=""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=""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=""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=""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=""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=""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=""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=""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=""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=""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=""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=""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=""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8" name="차트 7">
            <a:extLst>
              <a:ext uri="{FF2B5EF4-FFF2-40B4-BE49-F238E27FC236}">
                <a16:creationId xmlns="" xmlns:a16="http://schemas.microsoft.com/office/drawing/2014/main" id="{C3CDF0BF-BDE0-0540-82A9-32798A6066CE}"/>
              </a:ext>
            </a:extLst>
          </p:cNvPr>
          <p:cNvGraphicFramePr/>
          <p:nvPr>
            <p:extLst/>
          </p:nvPr>
        </p:nvGraphicFramePr>
        <p:xfrm>
          <a:off x="4362526" y="2033948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1D9F870-8F12-6122-AB5F-233C65AF28E4}"/>
              </a:ext>
            </a:extLst>
          </p:cNvPr>
          <p:cNvSpPr/>
          <p:nvPr/>
        </p:nvSpPr>
        <p:spPr>
          <a:xfrm>
            <a:off x="5724189" y="3160466"/>
            <a:ext cx="137088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조사대상 총 인원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10,234,893</a:t>
            </a:r>
            <a:r>
              <a:rPr lang="ko-KR" altLang="en-US" sz="1200" b="1" dirty="0">
                <a:solidFill>
                  <a:prstClr val="white"/>
                </a:solidFill>
              </a:rPr>
              <a:t>명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9" name="모서리가 둥근 사각형 설명선 76">
            <a:extLst>
              <a:ext uri="{FF2B5EF4-FFF2-40B4-BE49-F238E27FC236}">
                <a16:creationId xmlns="" xmlns:a16="http://schemas.microsoft.com/office/drawing/2014/main" id="{AE4BED24-FBBD-1217-7ACD-170B8AB90809}"/>
              </a:ext>
            </a:extLst>
          </p:cNvPr>
          <p:cNvSpPr/>
          <p:nvPr/>
        </p:nvSpPr>
        <p:spPr>
          <a:xfrm>
            <a:off x="4337630" y="1806705"/>
            <a:ext cx="1230842" cy="740353"/>
          </a:xfrm>
          <a:prstGeom prst="wedgeRoundRectCallout">
            <a:avLst>
              <a:gd name="adj1" fmla="val 60991"/>
              <a:gd name="adj2" fmla="val 4514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35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(4,256,644)</a:t>
            </a:r>
          </a:p>
        </p:txBody>
      </p:sp>
      <p:sp>
        <p:nvSpPr>
          <p:cNvPr id="44" name="모서리가 둥근 사각형 설명선 77">
            <a:extLst>
              <a:ext uri="{FF2B5EF4-FFF2-40B4-BE49-F238E27FC236}">
                <a16:creationId xmlns="" xmlns:a16="http://schemas.microsoft.com/office/drawing/2014/main" id="{CA7C0A51-6C55-7ED5-6886-E74D9BBA00E7}"/>
              </a:ext>
            </a:extLst>
          </p:cNvPr>
          <p:cNvSpPr/>
          <p:nvPr/>
        </p:nvSpPr>
        <p:spPr>
          <a:xfrm>
            <a:off x="7232178" y="1806705"/>
            <a:ext cx="1230842" cy="74035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(4,256,644)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B22069C-1840-5296-3808-9B766E5C9A3B}"/>
              </a:ext>
            </a:extLst>
          </p:cNvPr>
          <p:cNvSpPr/>
          <p:nvPr/>
        </p:nvSpPr>
        <p:spPr>
          <a:xfrm>
            <a:off x="8708844" y="1806705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089C2B5-7FC4-8967-A13C-307FFC13A80D}"/>
              </a:ext>
            </a:extLst>
          </p:cNvPr>
          <p:cNvSpPr/>
          <p:nvPr/>
        </p:nvSpPr>
        <p:spPr>
          <a:xfrm>
            <a:off x="1548157" y="1645966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7" name="모서리가 둥근 직사각형 81">
            <a:extLst>
              <a:ext uri="{FF2B5EF4-FFF2-40B4-BE49-F238E27FC236}">
                <a16:creationId xmlns="" xmlns:a16="http://schemas.microsoft.com/office/drawing/2014/main" id="{E24AB0CF-A05D-DE2D-F247-845A54267D7B}"/>
              </a:ext>
            </a:extLst>
          </p:cNvPr>
          <p:cNvSpPr/>
          <p:nvPr/>
        </p:nvSpPr>
        <p:spPr>
          <a:xfrm>
            <a:off x="1833789" y="5372258"/>
            <a:ext cx="1150437" cy="27248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88900" algn="ctr"/>
            <a:r>
              <a:rPr lang="en-US" altLang="ko-KR" sz="1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KEY point</a:t>
            </a:r>
            <a:endParaRPr lang="ko-KR" altLang="en-US" sz="1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D1432983-2E8D-0752-8746-30F15FCA1BE4}"/>
              </a:ext>
            </a:extLst>
          </p:cNvPr>
          <p:cNvCxnSpPr/>
          <p:nvPr/>
        </p:nvCxnSpPr>
        <p:spPr>
          <a:xfrm>
            <a:off x="2995150" y="5502843"/>
            <a:ext cx="720000" cy="565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FDAAAB74-0BD4-BCC8-99AD-670D991848A3}"/>
              </a:ext>
            </a:extLst>
          </p:cNvPr>
          <p:cNvGrpSpPr/>
          <p:nvPr/>
        </p:nvGrpSpPr>
        <p:grpSpPr>
          <a:xfrm>
            <a:off x="1864744" y="5396322"/>
            <a:ext cx="217803" cy="217803"/>
            <a:chOff x="1922461" y="5116197"/>
            <a:chExt cx="247650" cy="247650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81B6F0B1-3CCE-B1EE-907B-6C29D7DB8DF9}"/>
                </a:ext>
              </a:extLst>
            </p:cNvPr>
            <p:cNvSpPr/>
            <p:nvPr/>
          </p:nvSpPr>
          <p:spPr>
            <a:xfrm>
              <a:off x="1922461" y="5116197"/>
              <a:ext cx="247650" cy="247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Group 19">
              <a:extLst>
                <a:ext uri="{FF2B5EF4-FFF2-40B4-BE49-F238E27FC236}">
                  <a16:creationId xmlns="" xmlns:a16="http://schemas.microsoft.com/office/drawing/2014/main" id="{A7C67C14-CEE2-C703-2A2B-A92B997EDF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67645" y="5150890"/>
              <a:ext cx="157283" cy="157283"/>
              <a:chOff x="2349" y="2828"/>
              <a:chExt cx="1784" cy="1784"/>
            </a:xfrm>
          </p:grpSpPr>
          <p:sp>
            <p:nvSpPr>
              <p:cNvPr id="52" name="Freeform 20">
                <a:extLst>
                  <a:ext uri="{FF2B5EF4-FFF2-40B4-BE49-F238E27FC236}">
                    <a16:creationId xmlns="" xmlns:a16="http://schemas.microsoft.com/office/drawing/2014/main" id="{D3734427-ABCB-342C-A3EF-8D287B5AB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21">
                <a:extLst>
                  <a:ext uri="{FF2B5EF4-FFF2-40B4-BE49-F238E27FC236}">
                    <a16:creationId xmlns="" xmlns:a16="http://schemas.microsoft.com/office/drawing/2014/main" id="{609DE026-7B8B-FD54-443F-B60607DEB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="" xmlns:a16="http://schemas.microsoft.com/office/drawing/2014/main" id="{378F3C0C-316F-C709-353C-FD1630310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="" xmlns:a16="http://schemas.microsoft.com/office/drawing/2014/main" id="{E875D89A-3FA0-5B95-146A-651683657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="" xmlns:a16="http://schemas.microsoft.com/office/drawing/2014/main" id="{6F84E20F-D9E4-C6BE-FC80-96F7EB135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="" xmlns:a16="http://schemas.microsoft.com/office/drawing/2014/main" id="{62D6A9CF-6296-0D2F-BDA7-4B2F8C83C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="" xmlns:a16="http://schemas.microsoft.com/office/drawing/2014/main" id="{2C19329F-B518-86C7-9DD6-6529D7F3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="" xmlns:a16="http://schemas.microsoft.com/office/drawing/2014/main" id="{DD31BB8A-D72E-39BD-3DC3-AA052DEFC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C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="" xmlns:a16="http://schemas.microsoft.com/office/drawing/2014/main" id="{622E37ED-4AC9-9FD1-C69A-DE878002E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29">
                <a:extLst>
                  <a:ext uri="{FF2B5EF4-FFF2-40B4-BE49-F238E27FC236}">
                    <a16:creationId xmlns="" xmlns:a16="http://schemas.microsoft.com/office/drawing/2014/main" id="{53C4BC6B-2ADC-6519-1B3D-7AFAB4C37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30">
                <a:extLst>
                  <a:ext uri="{FF2B5EF4-FFF2-40B4-BE49-F238E27FC236}">
                    <a16:creationId xmlns="" xmlns:a16="http://schemas.microsoft.com/office/drawing/2014/main" id="{4F37895F-9BBE-2FA3-897D-64D13071A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31">
                <a:extLst>
                  <a:ext uri="{FF2B5EF4-FFF2-40B4-BE49-F238E27FC236}">
                    <a16:creationId xmlns="" xmlns:a16="http://schemas.microsoft.com/office/drawing/2014/main" id="{0731F135-A74D-C377-3CB1-FE92D9D67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32">
                <a:extLst>
                  <a:ext uri="{FF2B5EF4-FFF2-40B4-BE49-F238E27FC236}">
                    <a16:creationId xmlns="" xmlns:a16="http://schemas.microsoft.com/office/drawing/2014/main" id="{3B15D261-9CB2-8F8E-6ED9-47A0F8ACC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="" xmlns:a16="http://schemas.microsoft.com/office/drawing/2014/main" id="{5306A3CF-1898-3DBC-B58D-BEE4C7B026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="" xmlns:a16="http://schemas.microsoft.com/office/drawing/2014/main" id="{62FC99ED-32D8-498F-FC31-F5F0A25A3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="" xmlns:a16="http://schemas.microsoft.com/office/drawing/2014/main" id="{2736711A-131F-FC5B-675D-B05BAE4F9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="" xmlns:a16="http://schemas.microsoft.com/office/drawing/2014/main" id="{47B6EBDE-2BF6-AF1F-F20E-2CF8F69F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="" xmlns:a16="http://schemas.microsoft.com/office/drawing/2014/main" id="{5446B353-AF9F-ED95-DBED-145C2A755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="" xmlns:a16="http://schemas.microsoft.com/office/drawing/2014/main" id="{25243D20-4F56-CB67-8466-F91857B24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872CCB-65DE-89A6-4571-FCFB6155F8A0}"/>
              </a:ext>
            </a:extLst>
          </p:cNvPr>
          <p:cNvSpPr/>
          <p:nvPr/>
        </p:nvSpPr>
        <p:spPr>
          <a:xfrm>
            <a:off x="3937814" y="5041178"/>
            <a:ext cx="6096000" cy="8876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sz="20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8363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=""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=""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=""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=""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=""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=""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=""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=""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=""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=""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=""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=""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=""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=""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=""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=""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=""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=""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=""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=""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=""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=""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=""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=""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=""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=""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7E5BA66F-AC6F-205D-BB31-93FD5CB1AE61}"/>
              </a:ext>
            </a:extLst>
          </p:cNvPr>
          <p:cNvSpPr/>
          <p:nvPr/>
        </p:nvSpPr>
        <p:spPr>
          <a:xfrm>
            <a:off x="2354431" y="2692646"/>
            <a:ext cx="1656280" cy="1656281"/>
          </a:xfrm>
          <a:prstGeom prst="ellipse">
            <a:avLst/>
          </a:prstGeom>
          <a:solidFill>
            <a:schemeClr val="bg1"/>
          </a:solidFill>
          <a:ln w="381000">
            <a:noFill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" name="Group 28">
            <a:extLst>
              <a:ext uri="{FF2B5EF4-FFF2-40B4-BE49-F238E27FC236}">
                <a16:creationId xmlns="" xmlns:a16="http://schemas.microsoft.com/office/drawing/2014/main" id="{2243C2F8-C622-E305-56B3-EE8F6C368B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09399" y="3281707"/>
            <a:ext cx="546344" cy="478159"/>
            <a:chOff x="496" y="4251"/>
            <a:chExt cx="641" cy="561"/>
          </a:xfrm>
          <a:solidFill>
            <a:srgbClr val="31CCA0"/>
          </a:solidFill>
        </p:grpSpPr>
        <p:sp>
          <p:nvSpPr>
            <p:cNvPr id="6" name="Freeform 30">
              <a:extLst>
                <a:ext uri="{FF2B5EF4-FFF2-40B4-BE49-F238E27FC236}">
                  <a16:creationId xmlns="" xmlns:a16="http://schemas.microsoft.com/office/drawing/2014/main" id="{E6E2509D-2003-2DC4-9B8E-262400892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E5D70"/>
                </a:solidFill>
              </a:endParaRPr>
            </a:p>
          </p:txBody>
        </p:sp>
        <p:sp>
          <p:nvSpPr>
            <p:cNvPr id="7" name="Freeform 31">
              <a:extLst>
                <a:ext uri="{FF2B5EF4-FFF2-40B4-BE49-F238E27FC236}">
                  <a16:creationId xmlns="" xmlns:a16="http://schemas.microsoft.com/office/drawing/2014/main" id="{84913F6D-442E-A492-6F7B-6D1189F90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E5D70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3EFC99DA-2F5C-DD42-E35A-92E934F2DA57}"/>
              </a:ext>
            </a:extLst>
          </p:cNvPr>
          <p:cNvGrpSpPr/>
          <p:nvPr/>
        </p:nvGrpSpPr>
        <p:grpSpPr>
          <a:xfrm>
            <a:off x="2044051" y="2430826"/>
            <a:ext cx="2228480" cy="2179920"/>
            <a:chOff x="2466536" y="1701801"/>
            <a:chExt cx="2228480" cy="2179920"/>
          </a:xfrm>
        </p:grpSpPr>
        <p:sp>
          <p:nvSpPr>
            <p:cNvPr id="73" name="원호 72">
              <a:extLst>
                <a:ext uri="{FF2B5EF4-FFF2-40B4-BE49-F238E27FC236}">
                  <a16:creationId xmlns="" xmlns:a16="http://schemas.microsoft.com/office/drawing/2014/main" id="{94546E4D-3DDC-DF1C-BB0C-3605E6224260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933800"/>
              </a:avLst>
            </a:prstGeom>
            <a:ln w="12700">
              <a:solidFill>
                <a:srgbClr val="31C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9C0E7D42-EB5B-C48F-79C6-F967722CA54D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31C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B6243D93-8038-AA0A-6492-7C8C65DE303B}"/>
              </a:ext>
            </a:extLst>
          </p:cNvPr>
          <p:cNvSpPr/>
          <p:nvPr/>
        </p:nvSpPr>
        <p:spPr>
          <a:xfrm>
            <a:off x="4534351" y="2692646"/>
            <a:ext cx="1656280" cy="1656281"/>
          </a:xfrm>
          <a:prstGeom prst="ellipse">
            <a:avLst/>
          </a:prstGeom>
          <a:solidFill>
            <a:srgbClr val="31CCA0"/>
          </a:solidFill>
          <a:ln w="381000">
            <a:noFill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4731EF66-779A-9517-B2DF-6C7B09D143C0}"/>
              </a:ext>
            </a:extLst>
          </p:cNvPr>
          <p:cNvGrpSpPr/>
          <p:nvPr/>
        </p:nvGrpSpPr>
        <p:grpSpPr>
          <a:xfrm flipV="1">
            <a:off x="4223971" y="2430826"/>
            <a:ext cx="2228480" cy="2179920"/>
            <a:chOff x="4646456" y="1701801"/>
            <a:chExt cx="2228480" cy="2179920"/>
          </a:xfrm>
        </p:grpSpPr>
        <p:sp>
          <p:nvSpPr>
            <p:cNvPr id="77" name="원호 76">
              <a:extLst>
                <a:ext uri="{FF2B5EF4-FFF2-40B4-BE49-F238E27FC236}">
                  <a16:creationId xmlns="" xmlns:a16="http://schemas.microsoft.com/office/drawing/2014/main" id="{0E18C684-9470-4FF9-E797-8EABBBB6100D}"/>
                </a:ext>
              </a:extLst>
            </p:cNvPr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name="adj1" fmla="val 10977745"/>
                <a:gd name="adj2" fmla="val 20942523"/>
              </a:avLst>
            </a:prstGeom>
            <a:ln w="12700">
              <a:solidFill>
                <a:srgbClr val="31C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E91329A4-05B8-B9B0-1BA7-F281B56D6FBF}"/>
                </a:ext>
              </a:extLst>
            </p:cNvPr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ln w="12700">
              <a:solidFill>
                <a:srgbClr val="31CC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38F74E5A-A7C2-AA64-233F-D3D048703C1E}"/>
              </a:ext>
            </a:extLst>
          </p:cNvPr>
          <p:cNvGrpSpPr/>
          <p:nvPr/>
        </p:nvGrpSpPr>
        <p:grpSpPr>
          <a:xfrm>
            <a:off x="6403891" y="2430826"/>
            <a:ext cx="2228480" cy="2179920"/>
            <a:chOff x="2466536" y="1701801"/>
            <a:chExt cx="2228480" cy="2179920"/>
          </a:xfrm>
        </p:grpSpPr>
        <p:sp>
          <p:nvSpPr>
            <p:cNvPr id="81" name="원호 80">
              <a:extLst>
                <a:ext uri="{FF2B5EF4-FFF2-40B4-BE49-F238E27FC236}">
                  <a16:creationId xmlns="" xmlns:a16="http://schemas.microsoft.com/office/drawing/2014/main" id="{8AF63B6E-D7F8-C37E-D4BA-CD057D750B6D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895099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9DB54352-C808-F0E9-C574-A8DF9E929D28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DFBC0B48-E057-FE7C-8A9A-B52900C3AA89}"/>
              </a:ext>
            </a:extLst>
          </p:cNvPr>
          <p:cNvGrpSpPr/>
          <p:nvPr/>
        </p:nvGrpSpPr>
        <p:grpSpPr>
          <a:xfrm flipV="1">
            <a:off x="8583811" y="2430826"/>
            <a:ext cx="2228480" cy="2179920"/>
            <a:chOff x="9006296" y="1701801"/>
            <a:chExt cx="2228480" cy="2179920"/>
          </a:xfrm>
        </p:grpSpPr>
        <p:sp>
          <p:nvSpPr>
            <p:cNvPr id="85" name="원호 84">
              <a:extLst>
                <a:ext uri="{FF2B5EF4-FFF2-40B4-BE49-F238E27FC236}">
                  <a16:creationId xmlns="" xmlns:a16="http://schemas.microsoft.com/office/drawing/2014/main" id="{158FE432-717B-9CCC-56AA-46E5381E1CCB}"/>
                </a:ext>
              </a:extLst>
            </p:cNvPr>
            <p:cNvSpPr/>
            <p:nvPr/>
          </p:nvSpPr>
          <p:spPr>
            <a:xfrm>
              <a:off x="9054857" y="1701801"/>
              <a:ext cx="2179919" cy="2179920"/>
            </a:xfrm>
            <a:prstGeom prst="arc">
              <a:avLst>
                <a:gd name="adj1" fmla="val 10977745"/>
                <a:gd name="adj2" fmla="val 21051207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="" xmlns:a16="http://schemas.microsoft.com/office/drawing/2014/main" id="{E309AB9A-A276-881C-F7D2-AA81DE0B01F1}"/>
                </a:ext>
              </a:extLst>
            </p:cNvPr>
            <p:cNvSpPr/>
            <p:nvPr/>
          </p:nvSpPr>
          <p:spPr>
            <a:xfrm>
              <a:off x="9006296" y="2743201"/>
              <a:ext cx="97120" cy="97120"/>
            </a:xfrm>
            <a:prstGeom prst="ellips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7" name="Freeform 11">
            <a:extLst>
              <a:ext uri="{FF2B5EF4-FFF2-40B4-BE49-F238E27FC236}">
                <a16:creationId xmlns="" xmlns:a16="http://schemas.microsoft.com/office/drawing/2014/main" id="{FFF9F0A5-983F-C94F-DC6C-A0874B2B06A5}"/>
              </a:ext>
            </a:extLst>
          </p:cNvPr>
          <p:cNvSpPr>
            <a:spLocks noEditPoints="1"/>
          </p:cNvSpPr>
          <p:nvPr/>
        </p:nvSpPr>
        <p:spPr bwMode="auto">
          <a:xfrm>
            <a:off x="5166377" y="3328573"/>
            <a:ext cx="392228" cy="48154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srgbClr val="4E5D7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388A61FD-1024-6620-7284-D5FA7EFB7F6F}"/>
              </a:ext>
            </a:extLst>
          </p:cNvPr>
          <p:cNvSpPr/>
          <p:nvPr/>
        </p:nvSpPr>
        <p:spPr>
          <a:xfrm>
            <a:off x="1922000" y="5120185"/>
            <a:ext cx="2521142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23F82D76-A251-5A48-8CB5-13D9CFB952D3}"/>
              </a:ext>
            </a:extLst>
          </p:cNvPr>
          <p:cNvCxnSpPr>
            <a:cxnSpLocks/>
          </p:cNvCxnSpPr>
          <p:nvPr/>
        </p:nvCxnSpPr>
        <p:spPr>
          <a:xfrm>
            <a:off x="3168826" y="4470490"/>
            <a:ext cx="0" cy="396000"/>
          </a:xfrm>
          <a:prstGeom prst="line">
            <a:avLst/>
          </a:prstGeom>
          <a:ln w="12700">
            <a:solidFill>
              <a:srgbClr val="10B8B7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F37045D0-CB57-7038-9F26-BECDD13C53DE}"/>
              </a:ext>
            </a:extLst>
          </p:cNvPr>
          <p:cNvSpPr/>
          <p:nvPr/>
        </p:nvSpPr>
        <p:spPr>
          <a:xfrm>
            <a:off x="4080117" y="1154788"/>
            <a:ext cx="2521142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D7CF355B-30CA-9EB7-8EBC-D9955BF5912F}"/>
              </a:ext>
            </a:extLst>
          </p:cNvPr>
          <p:cNvCxnSpPr>
            <a:cxnSpLocks/>
          </p:cNvCxnSpPr>
          <p:nvPr/>
        </p:nvCxnSpPr>
        <p:spPr>
          <a:xfrm flipV="1">
            <a:off x="5326943" y="2108828"/>
            <a:ext cx="0" cy="396000"/>
          </a:xfrm>
          <a:prstGeom prst="line">
            <a:avLst/>
          </a:prstGeom>
          <a:ln w="12700">
            <a:solidFill>
              <a:srgbClr val="31CCA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A587C3B5-B300-AA70-9978-775FC9ED0B57}"/>
              </a:ext>
            </a:extLst>
          </p:cNvPr>
          <p:cNvSpPr/>
          <p:nvPr/>
        </p:nvSpPr>
        <p:spPr>
          <a:xfrm>
            <a:off x="6334423" y="5120185"/>
            <a:ext cx="2521142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8520D98A-1C5F-CD3C-727D-01F158EC2B16}"/>
              </a:ext>
            </a:extLst>
          </p:cNvPr>
          <p:cNvCxnSpPr>
            <a:cxnSpLocks/>
          </p:cNvCxnSpPr>
          <p:nvPr/>
        </p:nvCxnSpPr>
        <p:spPr>
          <a:xfrm>
            <a:off x="7581249" y="4470490"/>
            <a:ext cx="0" cy="39600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37D8BF46-6690-67EB-0299-77917A309A67}"/>
              </a:ext>
            </a:extLst>
          </p:cNvPr>
          <p:cNvSpPr/>
          <p:nvPr/>
        </p:nvSpPr>
        <p:spPr>
          <a:xfrm>
            <a:off x="8492540" y="1154788"/>
            <a:ext cx="2521142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2AA2D36E-D9A3-512C-C35A-80C002421021}"/>
              </a:ext>
            </a:extLst>
          </p:cNvPr>
          <p:cNvCxnSpPr>
            <a:cxnSpLocks/>
          </p:cNvCxnSpPr>
          <p:nvPr/>
        </p:nvCxnSpPr>
        <p:spPr>
          <a:xfrm flipV="1">
            <a:off x="9739366" y="2108828"/>
            <a:ext cx="0" cy="39600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>
            <a:extLst>
              <a:ext uri="{FF2B5EF4-FFF2-40B4-BE49-F238E27FC236}">
                <a16:creationId xmlns="" xmlns:a16="http://schemas.microsoft.com/office/drawing/2014/main" id="{A2320CB5-5B84-DF04-48A3-B37F32CD28B5}"/>
              </a:ext>
            </a:extLst>
          </p:cNvPr>
          <p:cNvGrpSpPr/>
          <p:nvPr/>
        </p:nvGrpSpPr>
        <p:grpSpPr>
          <a:xfrm>
            <a:off x="9080082" y="2736953"/>
            <a:ext cx="1346057" cy="1509953"/>
            <a:chOff x="2627946" y="4019729"/>
            <a:chExt cx="787550" cy="883442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="" xmlns:a16="http://schemas.microsoft.com/office/drawing/2014/main" id="{A53730C7-D172-A064-75FD-A527624822F7}"/>
                </a:ext>
              </a:extLst>
            </p:cNvPr>
            <p:cNvSpPr/>
            <p:nvPr/>
          </p:nvSpPr>
          <p:spPr>
            <a:xfrm>
              <a:off x="2627946" y="4148061"/>
              <a:ext cx="755110" cy="755110"/>
            </a:xfrm>
            <a:prstGeom prst="roundRect">
              <a:avLst>
                <a:gd name="adj" fmla="val 50000"/>
              </a:avLst>
            </a:prstGeom>
            <a:solidFill>
              <a:srgbClr val="E9F3F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ctr"/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14F634F8-69FF-0C85-6586-09D823F97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946" y="4019729"/>
              <a:ext cx="787550" cy="787550"/>
            </a:xfrm>
            <a:prstGeom prst="rect">
              <a:avLst/>
            </a:prstGeom>
          </p:spPr>
        </p:pic>
        <p:sp>
          <p:nvSpPr>
            <p:cNvPr id="103" name="자유형: 도형 102">
              <a:extLst>
                <a:ext uri="{FF2B5EF4-FFF2-40B4-BE49-F238E27FC236}">
                  <a16:creationId xmlns="" xmlns:a16="http://schemas.microsoft.com/office/drawing/2014/main" id="{F2D25567-7D15-EF46-0B4D-747CEC01FCAB}"/>
                </a:ext>
              </a:extLst>
            </p:cNvPr>
            <p:cNvSpPr/>
            <p:nvPr/>
          </p:nvSpPr>
          <p:spPr>
            <a:xfrm>
              <a:off x="2756335" y="4807279"/>
              <a:ext cx="498332" cy="95892"/>
            </a:xfrm>
            <a:custGeom>
              <a:avLst/>
              <a:gdLst>
                <a:gd name="connsiteX0" fmla="*/ 0 w 498332"/>
                <a:gd name="connsiteY0" fmla="*/ 0 h 95892"/>
                <a:gd name="connsiteX1" fmla="*/ 498332 w 498332"/>
                <a:gd name="connsiteY1" fmla="*/ 0 h 95892"/>
                <a:gd name="connsiteX2" fmla="*/ 460261 w 498332"/>
                <a:gd name="connsiteY2" fmla="*/ 31412 h 95892"/>
                <a:gd name="connsiteX3" fmla="*/ 249166 w 498332"/>
                <a:gd name="connsiteY3" fmla="*/ 95892 h 95892"/>
                <a:gd name="connsiteX4" fmla="*/ 38071 w 498332"/>
                <a:gd name="connsiteY4" fmla="*/ 31412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32" h="95892">
                  <a:moveTo>
                    <a:pt x="0" y="0"/>
                  </a:moveTo>
                  <a:lnTo>
                    <a:pt x="498332" y="0"/>
                  </a:lnTo>
                  <a:lnTo>
                    <a:pt x="460261" y="31412"/>
                  </a:lnTo>
                  <a:cubicBezTo>
                    <a:pt x="400003" y="72121"/>
                    <a:pt x="327360" y="95892"/>
                    <a:pt x="249166" y="95892"/>
                  </a:cubicBezTo>
                  <a:cubicBezTo>
                    <a:pt x="170972" y="95892"/>
                    <a:pt x="98330" y="72121"/>
                    <a:pt x="38071" y="31412"/>
                  </a:cubicBezTo>
                  <a:close/>
                </a:path>
              </a:pathLst>
            </a:custGeom>
            <a:solidFill>
              <a:srgbClr val="694B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0" rtlCol="0" anchor="ctr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4D4AFA2B-198D-04A8-C9DF-A3D920B2B6D6}"/>
              </a:ext>
            </a:extLst>
          </p:cNvPr>
          <p:cNvGrpSpPr/>
          <p:nvPr/>
        </p:nvGrpSpPr>
        <p:grpSpPr>
          <a:xfrm>
            <a:off x="6869516" y="2717249"/>
            <a:ext cx="1345789" cy="1509953"/>
            <a:chOff x="1619355" y="4280873"/>
            <a:chExt cx="755110" cy="847221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="" xmlns:a16="http://schemas.microsoft.com/office/drawing/2014/main" id="{8AEE8057-82EC-B99B-0200-2361A8955EA4}"/>
                </a:ext>
              </a:extLst>
            </p:cNvPr>
            <p:cNvSpPr/>
            <p:nvPr/>
          </p:nvSpPr>
          <p:spPr>
            <a:xfrm>
              <a:off x="1619355" y="4372984"/>
              <a:ext cx="755110" cy="7551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ctr"/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="" xmlns:a16="http://schemas.microsoft.com/office/drawing/2014/main" id="{022BA006-4681-5C9F-65E4-BCD533A4F196}"/>
                </a:ext>
              </a:extLst>
            </p:cNvPr>
            <p:cNvSpPr/>
            <p:nvPr/>
          </p:nvSpPr>
          <p:spPr>
            <a:xfrm>
              <a:off x="1747744" y="5032202"/>
              <a:ext cx="498332" cy="95892"/>
            </a:xfrm>
            <a:custGeom>
              <a:avLst/>
              <a:gdLst>
                <a:gd name="connsiteX0" fmla="*/ 0 w 498332"/>
                <a:gd name="connsiteY0" fmla="*/ 0 h 95892"/>
                <a:gd name="connsiteX1" fmla="*/ 498332 w 498332"/>
                <a:gd name="connsiteY1" fmla="*/ 0 h 95892"/>
                <a:gd name="connsiteX2" fmla="*/ 460261 w 498332"/>
                <a:gd name="connsiteY2" fmla="*/ 31412 h 95892"/>
                <a:gd name="connsiteX3" fmla="*/ 249166 w 498332"/>
                <a:gd name="connsiteY3" fmla="*/ 95892 h 95892"/>
                <a:gd name="connsiteX4" fmla="*/ 38071 w 498332"/>
                <a:gd name="connsiteY4" fmla="*/ 31412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32" h="95892">
                  <a:moveTo>
                    <a:pt x="0" y="0"/>
                  </a:moveTo>
                  <a:lnTo>
                    <a:pt x="498332" y="0"/>
                  </a:lnTo>
                  <a:lnTo>
                    <a:pt x="460261" y="31412"/>
                  </a:lnTo>
                  <a:cubicBezTo>
                    <a:pt x="400003" y="72121"/>
                    <a:pt x="327360" y="95892"/>
                    <a:pt x="249166" y="95892"/>
                  </a:cubicBezTo>
                  <a:cubicBezTo>
                    <a:pt x="170972" y="95892"/>
                    <a:pt x="98330" y="72121"/>
                    <a:pt x="38071" y="31412"/>
                  </a:cubicBezTo>
                  <a:close/>
                </a:path>
              </a:pathLst>
            </a:custGeom>
            <a:solidFill>
              <a:srgbClr val="81665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0" rtlCol="0" anchor="ctr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="" xmlns:a16="http://schemas.microsoft.com/office/drawing/2014/main" id="{9725349C-C12E-C52A-29F7-DBD40C456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356" y="4280873"/>
              <a:ext cx="755109" cy="755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19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>
            <a:extLst>
              <a:ext uri="{FF2B5EF4-FFF2-40B4-BE49-F238E27FC236}">
                <a16:creationId xmlns="" xmlns:a16="http://schemas.microsoft.com/office/drawing/2014/main" id="{96FEFC53-5BF2-EAA7-D579-793A89F212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gradFill flip="none" rotWithShape="1">
            <a:gsLst>
              <a:gs pos="0">
                <a:srgbClr val="121212"/>
              </a:gs>
              <a:gs pos="100000">
                <a:srgbClr val="07070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537F525-6BE7-F290-B811-A029945E6FFF}"/>
              </a:ext>
            </a:extLst>
          </p:cNvPr>
          <p:cNvGrpSpPr/>
          <p:nvPr/>
        </p:nvGrpSpPr>
        <p:grpSpPr>
          <a:xfrm>
            <a:off x="232896" y="222250"/>
            <a:ext cx="504825" cy="476250"/>
            <a:chOff x="232896" y="222250"/>
            <a:chExt cx="504825" cy="47625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="" xmlns:a16="http://schemas.microsoft.com/office/drawing/2014/main" id="{99441BC0-ED4D-94EC-9227-727BF43A295A}"/>
                </a:ext>
              </a:extLst>
            </p:cNvPr>
            <p:cNvSpPr/>
            <p:nvPr/>
          </p:nvSpPr>
          <p:spPr>
            <a:xfrm>
              <a:off x="232896" y="222250"/>
              <a:ext cx="504825" cy="476250"/>
            </a:xfrm>
            <a:prstGeom prst="roundRect">
              <a:avLst>
                <a:gd name="adj" fmla="val 14101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24DC73A1-D43F-EE9A-4090-A498F5E167CE}"/>
                </a:ext>
              </a:extLst>
            </p:cNvPr>
            <p:cNvGrpSpPr/>
            <p:nvPr/>
          </p:nvGrpSpPr>
          <p:grpSpPr>
            <a:xfrm>
              <a:off x="321924" y="284950"/>
              <a:ext cx="326770" cy="323475"/>
              <a:chOff x="11372169" y="133570"/>
              <a:chExt cx="487092" cy="48218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="" xmlns:a16="http://schemas.microsoft.com/office/drawing/2014/main" id="{6B7D2E6F-D0E2-BC27-990A-0CC98A7C9BB5}"/>
                  </a:ext>
                </a:extLst>
              </p:cNvPr>
              <p:cNvGrpSpPr/>
              <p:nvPr/>
            </p:nvGrpSpPr>
            <p:grpSpPr>
              <a:xfrm>
                <a:off x="11372169" y="185874"/>
                <a:ext cx="429876" cy="429876"/>
                <a:chOff x="215317" y="343634"/>
                <a:chExt cx="684000" cy="684000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="" xmlns:a16="http://schemas.microsoft.com/office/drawing/2014/main" id="{021FD8BD-A558-4096-EDDF-E1555F2DB24D}"/>
                    </a:ext>
                  </a:extLst>
                </p:cNvPr>
                <p:cNvSpPr/>
                <p:nvPr/>
              </p:nvSpPr>
              <p:spPr>
                <a:xfrm>
                  <a:off x="215317" y="343634"/>
                  <a:ext cx="684000" cy="68400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chemeClr val="bg1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105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17" name="그림 16">
                  <a:extLst>
                    <a:ext uri="{FF2B5EF4-FFF2-40B4-BE49-F238E27FC236}">
                      <a16:creationId xmlns="" xmlns:a16="http://schemas.microsoft.com/office/drawing/2014/main" id="{36C70AA8-0686-955E-0C01-974327BB6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555" y="386637"/>
                  <a:ext cx="546554" cy="546554"/>
                </a:xfrm>
                <a:prstGeom prst="rect">
                  <a:avLst/>
                </a:prstGeom>
              </p:spPr>
            </p:pic>
          </p:grpSp>
          <p:sp>
            <p:nvSpPr>
              <p:cNvPr id="15" name="타원 14">
                <a:extLst>
                  <a:ext uri="{FF2B5EF4-FFF2-40B4-BE49-F238E27FC236}">
                    <a16:creationId xmlns="" xmlns:a16="http://schemas.microsoft.com/office/drawing/2014/main" id="{D95E782B-17E5-3C4F-B70E-567062DDA389}"/>
                  </a:ext>
                </a:extLst>
              </p:cNvPr>
              <p:cNvSpPr/>
              <p:nvPr/>
            </p:nvSpPr>
            <p:spPr>
              <a:xfrm>
                <a:off x="11682271" y="133570"/>
                <a:ext cx="176990" cy="176990"/>
              </a:xfrm>
              <a:prstGeom prst="ellipse">
                <a:avLst/>
              </a:prstGeom>
              <a:solidFill>
                <a:srgbClr val="2FC49A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400" b="1" dirty="0">
                    <a:solidFill>
                      <a:prstClr val="white"/>
                    </a:solidFill>
                  </a:rPr>
                  <a:t>땡</a:t>
                </a: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5AFD04A7-58F9-216F-BB94-BB32FD1C6A64}"/>
              </a:ext>
            </a:extLst>
          </p:cNvPr>
          <p:cNvSpPr/>
          <p:nvPr/>
        </p:nvSpPr>
        <p:spPr>
          <a:xfrm>
            <a:off x="907372" y="222250"/>
            <a:ext cx="11077132" cy="476250"/>
          </a:xfrm>
          <a:prstGeom prst="roundRect">
            <a:avLst>
              <a:gd name="adj" fmla="val 14807"/>
            </a:avLst>
          </a:prstGeom>
          <a:solidFill>
            <a:srgbClr val="2FC49A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8FD94618-E0BC-383B-0230-9A6E0B26D4B0}"/>
              </a:ext>
            </a:extLst>
          </p:cNvPr>
          <p:cNvSpPr/>
          <p:nvPr/>
        </p:nvSpPr>
        <p:spPr>
          <a:xfrm>
            <a:off x="907372" y="831850"/>
            <a:ext cx="11077132" cy="5753100"/>
          </a:xfrm>
          <a:prstGeom prst="roundRect">
            <a:avLst>
              <a:gd name="adj" fmla="val 1551"/>
            </a:avLst>
          </a:prstGeom>
          <a:solidFill>
            <a:srgbClr val="222423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A46973B-693E-8280-A58F-5C6FD4204D37}"/>
              </a:ext>
            </a:extLst>
          </p:cNvPr>
          <p:cNvGrpSpPr/>
          <p:nvPr/>
        </p:nvGrpSpPr>
        <p:grpSpPr>
          <a:xfrm>
            <a:off x="232896" y="831850"/>
            <a:ext cx="504825" cy="5753100"/>
            <a:chOff x="232896" y="831850"/>
            <a:chExt cx="504825" cy="575310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E6E7C94B-92AA-0500-4131-69FD3F4A9F98}"/>
                </a:ext>
              </a:extLst>
            </p:cNvPr>
            <p:cNvSpPr/>
            <p:nvPr/>
          </p:nvSpPr>
          <p:spPr>
            <a:xfrm>
              <a:off x="232896" y="831850"/>
              <a:ext cx="504825" cy="5753100"/>
            </a:xfrm>
            <a:prstGeom prst="roundRect">
              <a:avLst>
                <a:gd name="adj" fmla="val 11950"/>
              </a:avLst>
            </a:prstGeom>
            <a:solidFill>
              <a:srgbClr val="222423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="" xmlns:a16="http://schemas.microsoft.com/office/drawing/2014/main" id="{D72DDAFB-59BF-0E21-9497-3737D4115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966" y="2917881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 23">
              <a:extLst>
                <a:ext uri="{FF2B5EF4-FFF2-40B4-BE49-F238E27FC236}">
                  <a16:creationId xmlns="" xmlns:a16="http://schemas.microsoft.com/office/drawing/2014/main" id="{1C258610-CD73-7D9E-6126-AB4C8866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25" y="2318848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말풍선: 타원형 22">
              <a:extLst>
                <a:ext uri="{FF2B5EF4-FFF2-40B4-BE49-F238E27FC236}">
                  <a16:creationId xmlns="" xmlns:a16="http://schemas.microsoft.com/office/drawing/2014/main" id="{F122B626-D312-37E5-C130-C1733E8BE371}"/>
                </a:ext>
              </a:extLst>
            </p:cNvPr>
            <p:cNvSpPr/>
            <p:nvPr/>
          </p:nvSpPr>
          <p:spPr>
            <a:xfrm>
              <a:off x="403651" y="1739590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하트 23">
              <a:extLst>
                <a:ext uri="{FF2B5EF4-FFF2-40B4-BE49-F238E27FC236}">
                  <a16:creationId xmlns="" xmlns:a16="http://schemas.microsoft.com/office/drawing/2014/main" id="{6D391F29-CC59-CF5B-3A5F-83C70C92B3B0}"/>
                </a:ext>
              </a:extLst>
            </p:cNvPr>
            <p:cNvSpPr/>
            <p:nvPr/>
          </p:nvSpPr>
          <p:spPr>
            <a:xfrm>
              <a:off x="395318" y="1140704"/>
              <a:ext cx="154414" cy="154414"/>
            </a:xfrm>
            <a:prstGeom prst="heart">
              <a:avLst/>
            </a:prstGeom>
            <a:solidFill>
              <a:srgbClr val="2FC49A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16">
              <a:extLst>
                <a:ext uri="{FF2B5EF4-FFF2-40B4-BE49-F238E27FC236}">
                  <a16:creationId xmlns="" xmlns:a16="http://schemas.microsoft.com/office/drawing/2014/main" id="{81540857-CE65-C9E7-0B26-35DD4D4468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8391" y="3516913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6" name="Freeform 17">
                <a:extLst>
                  <a:ext uri="{FF2B5EF4-FFF2-40B4-BE49-F238E27FC236}">
                    <a16:creationId xmlns="" xmlns:a16="http://schemas.microsoft.com/office/drawing/2014/main" id="{254C4C30-8572-8145-EDDD-DE039B487E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8">
                <a:extLst>
                  <a:ext uri="{FF2B5EF4-FFF2-40B4-BE49-F238E27FC236}">
                    <a16:creationId xmlns="" xmlns:a16="http://schemas.microsoft.com/office/drawing/2014/main" id="{3F737D91-1680-E870-9CD3-3CBFE764F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="" xmlns:a16="http://schemas.microsoft.com/office/drawing/2014/main" id="{B8ABF591-9461-56BF-9E4C-EBD53AE0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="" xmlns:a16="http://schemas.microsoft.com/office/drawing/2014/main" id="{2707EF75-F0EF-BFA1-0603-FE7E30603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자유형 32">
              <a:extLst>
                <a:ext uri="{FF2B5EF4-FFF2-40B4-BE49-F238E27FC236}">
                  <a16:creationId xmlns="" xmlns:a16="http://schemas.microsoft.com/office/drawing/2014/main" id="{3817AF54-07B3-82DD-BDC5-F4808FB6A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47" y="5363086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Group 36">
              <a:extLst>
                <a:ext uri="{FF2B5EF4-FFF2-40B4-BE49-F238E27FC236}">
                  <a16:creationId xmlns="" xmlns:a16="http://schemas.microsoft.com/office/drawing/2014/main" id="{A72EE8CB-C6C5-2C5C-7DCD-4F3D5475A8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951" y="4154792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32" name="Freeform 37">
                <a:extLst>
                  <a:ext uri="{FF2B5EF4-FFF2-40B4-BE49-F238E27FC236}">
                    <a16:creationId xmlns="" xmlns:a16="http://schemas.microsoft.com/office/drawing/2014/main" id="{52957B58-FAF6-0067-64F6-F21F50DBC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8">
                <a:extLst>
                  <a:ext uri="{FF2B5EF4-FFF2-40B4-BE49-F238E27FC236}">
                    <a16:creationId xmlns="" xmlns:a16="http://schemas.microsoft.com/office/drawing/2014/main" id="{8258DAC9-4A9F-A225-BFA0-4A91A8B2D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9">
                <a:extLst>
                  <a:ext uri="{FF2B5EF4-FFF2-40B4-BE49-F238E27FC236}">
                    <a16:creationId xmlns="" xmlns:a16="http://schemas.microsoft.com/office/drawing/2014/main" id="{EC1842D2-B4F3-729F-8B24-B1A5233B7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40">
                <a:extLst>
                  <a:ext uri="{FF2B5EF4-FFF2-40B4-BE49-F238E27FC236}">
                    <a16:creationId xmlns="" xmlns:a16="http://schemas.microsoft.com/office/drawing/2014/main" id="{1D1E48FF-5779-46D6-B1C9-4D172B298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41">
                <a:extLst>
                  <a:ext uri="{FF2B5EF4-FFF2-40B4-BE49-F238E27FC236}">
                    <a16:creationId xmlns="" xmlns:a16="http://schemas.microsoft.com/office/drawing/2014/main" id="{40D3FD50-C270-ADFB-EB2B-29158DEB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3151F0AE-5867-172D-EBB4-82DDB02CABA5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01910" y="4793399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="" xmlns:a16="http://schemas.microsoft.com/office/drawing/2014/main" id="{17392473-97A8-BC25-53EA-87FC5F612A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4225" y="5948314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9" name="Freeform 24">
                <a:extLst>
                  <a:ext uri="{FF2B5EF4-FFF2-40B4-BE49-F238E27FC236}">
                    <a16:creationId xmlns="" xmlns:a16="http://schemas.microsoft.com/office/drawing/2014/main" id="{CC2B44E4-8059-6283-0758-1DAE690423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5">
                <a:extLst>
                  <a:ext uri="{FF2B5EF4-FFF2-40B4-BE49-F238E27FC236}">
                    <a16:creationId xmlns="" xmlns:a16="http://schemas.microsoft.com/office/drawing/2014/main" id="{C99CC75D-F6FF-48C1-21AC-95ED744DFA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="" xmlns:a16="http://schemas.microsoft.com/office/drawing/2014/main" id="{5B5EDE76-F4E1-B401-7D40-DFB57AE56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7">
                <a:extLst>
                  <a:ext uri="{FF2B5EF4-FFF2-40B4-BE49-F238E27FC236}">
                    <a16:creationId xmlns="" xmlns:a16="http://schemas.microsoft.com/office/drawing/2014/main" id="{615D3F3C-F03B-04C7-F17B-11ED599E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8">
                <a:extLst>
                  <a:ext uri="{FF2B5EF4-FFF2-40B4-BE49-F238E27FC236}">
                    <a16:creationId xmlns="" xmlns:a16="http://schemas.microsoft.com/office/drawing/2014/main" id="{5EB3DBAB-1D33-969B-9F84-7E2B4979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0138EF9-951D-3F2C-AD1D-8A0EED4AC67C}"/>
              </a:ext>
            </a:extLst>
          </p:cNvPr>
          <p:cNvSpPr/>
          <p:nvPr/>
        </p:nvSpPr>
        <p:spPr>
          <a:xfrm>
            <a:off x="1922811" y="2259226"/>
            <a:ext cx="2064160" cy="23395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90BE28E-B50B-30D4-BFED-41632C60098D}"/>
              </a:ext>
            </a:extLst>
          </p:cNvPr>
          <p:cNvGrpSpPr/>
          <p:nvPr/>
        </p:nvGrpSpPr>
        <p:grpSpPr>
          <a:xfrm>
            <a:off x="1528238" y="1837066"/>
            <a:ext cx="2853306" cy="3204000"/>
            <a:chOff x="1105700" y="1377555"/>
            <a:chExt cx="3300400" cy="3706045"/>
          </a:xfrm>
        </p:grpSpPr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65422BE0-26B5-45E0-4574-984CA4A6BA82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0EC65024-2921-CC74-27AC-1E5E4CCDDE95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17B38E4C-161C-B047-CC8B-31FC6A5D4AB5}"/>
                </a:ext>
              </a:extLst>
            </p:cNvPr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571B282C-8D36-CC80-791F-FA8539013173}"/>
                </a:ext>
              </a:extLst>
            </p:cNvPr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124FE82D-CE76-7081-7386-C43A535FDA07}"/>
              </a:ext>
            </a:extLst>
          </p:cNvPr>
          <p:cNvSpPr/>
          <p:nvPr/>
        </p:nvSpPr>
        <p:spPr>
          <a:xfrm>
            <a:off x="1761090" y="4766972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E3C8869-F628-BD66-EB0B-0D53A84A52B0}"/>
              </a:ext>
            </a:extLst>
          </p:cNvPr>
          <p:cNvSpPr/>
          <p:nvPr/>
        </p:nvSpPr>
        <p:spPr>
          <a:xfrm>
            <a:off x="1453403" y="1725402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6A59B147-00D3-C769-8D6C-781DB77928E2}"/>
              </a:ext>
            </a:extLst>
          </p:cNvPr>
          <p:cNvSpPr/>
          <p:nvPr/>
        </p:nvSpPr>
        <p:spPr>
          <a:xfrm>
            <a:off x="5374353" y="2259226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D9FE6C7D-C3A5-9AF5-6AB1-964B662C354F}"/>
              </a:ext>
            </a:extLst>
          </p:cNvPr>
          <p:cNvGrpSpPr/>
          <p:nvPr/>
        </p:nvGrpSpPr>
        <p:grpSpPr>
          <a:xfrm>
            <a:off x="4979780" y="1837066"/>
            <a:ext cx="2853306" cy="3204000"/>
            <a:chOff x="1105700" y="1377555"/>
            <a:chExt cx="3300400" cy="3706045"/>
          </a:xfrm>
        </p:grpSpPr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25668517-8C33-681B-AE75-FB5961B82911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48B83B3B-32CE-1EE5-AE3B-8513A5AD61A9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="" xmlns:a16="http://schemas.microsoft.com/office/drawing/2014/main" id="{9AFF1AD7-EC48-0609-D8B2-9F225B1ACFA9}"/>
                </a:ext>
              </a:extLst>
            </p:cNvPr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447F2304-C311-DCA5-27E4-5224FED2F8DB}"/>
                </a:ext>
              </a:extLst>
            </p:cNvPr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161C5B6F-862E-6907-00D5-E08A4C846408}"/>
              </a:ext>
            </a:extLst>
          </p:cNvPr>
          <p:cNvSpPr/>
          <p:nvPr/>
        </p:nvSpPr>
        <p:spPr>
          <a:xfrm>
            <a:off x="5212632" y="4766972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837F354-73D0-0885-2499-ED834D26CD19}"/>
              </a:ext>
            </a:extLst>
          </p:cNvPr>
          <p:cNvSpPr/>
          <p:nvPr/>
        </p:nvSpPr>
        <p:spPr>
          <a:xfrm>
            <a:off x="4904945" y="1725402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68E7055-CC84-A619-71F3-CE83AFAB28BE}"/>
              </a:ext>
            </a:extLst>
          </p:cNvPr>
          <p:cNvSpPr/>
          <p:nvPr/>
        </p:nvSpPr>
        <p:spPr>
          <a:xfrm>
            <a:off x="8825895" y="2259226"/>
            <a:ext cx="2064160" cy="2339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48A7C604-CFDE-4648-AD3E-5CB372ABC213}"/>
              </a:ext>
            </a:extLst>
          </p:cNvPr>
          <p:cNvGrpSpPr/>
          <p:nvPr/>
        </p:nvGrpSpPr>
        <p:grpSpPr>
          <a:xfrm>
            <a:off x="8431322" y="1837066"/>
            <a:ext cx="2853306" cy="3204000"/>
            <a:chOff x="1105700" y="1377555"/>
            <a:chExt cx="3300400" cy="3706045"/>
          </a:xfrm>
        </p:grpSpPr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B564B5C4-0FB0-143B-84C1-89E193C18F4E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="" xmlns:a16="http://schemas.microsoft.com/office/drawing/2014/main" id="{49B9350E-2F01-A038-8D7C-9F1CFB4E1648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="" xmlns:a16="http://schemas.microsoft.com/office/drawing/2014/main" id="{98DB9A21-3051-2B31-E742-017580A9AC9F}"/>
                </a:ext>
              </a:extLst>
            </p:cNvPr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8F1BAB8F-A5EB-86BE-4460-9435D19DF2B4}"/>
                </a:ext>
              </a:extLst>
            </p:cNvPr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15C7A5B-F24A-84E7-9127-760E782AF7DB}"/>
              </a:ext>
            </a:extLst>
          </p:cNvPr>
          <p:cNvSpPr/>
          <p:nvPr/>
        </p:nvSpPr>
        <p:spPr>
          <a:xfrm>
            <a:off x="8664174" y="4766972"/>
            <a:ext cx="2387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2E1C57D-C99E-26D2-212B-AC6E36BE55F7}"/>
              </a:ext>
            </a:extLst>
          </p:cNvPr>
          <p:cNvSpPr/>
          <p:nvPr/>
        </p:nvSpPr>
        <p:spPr>
          <a:xfrm>
            <a:off x="8356487" y="1725402"/>
            <a:ext cx="4507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4304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5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18648" y="2003406"/>
            <a:ext cx="2633710" cy="2633710"/>
          </a:xfrm>
          <a:prstGeom prst="ellipse">
            <a:avLst/>
          </a:prstGeom>
          <a:solidFill>
            <a:srgbClr val="07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7</a:t>
            </a:r>
          </a:p>
        </p:txBody>
      </p:sp>
      <p:sp>
        <p:nvSpPr>
          <p:cNvPr id="6" name="타원 5"/>
          <p:cNvSpPr/>
          <p:nvPr/>
        </p:nvSpPr>
        <p:spPr>
          <a:xfrm>
            <a:off x="1852360" y="2003406"/>
            <a:ext cx="2633710" cy="2633710"/>
          </a:xfrm>
          <a:prstGeom prst="ellipse">
            <a:avLst/>
          </a:prstGeom>
          <a:solidFill>
            <a:srgbClr val="2FC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47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196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154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84936" y="2003406"/>
            <a:ext cx="2633710" cy="2633710"/>
          </a:xfrm>
          <a:prstGeom prst="ellipse">
            <a:avLst/>
          </a:prstGeom>
          <a:solidFill>
            <a:srgbClr val="222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36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35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443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3</cp:revision>
  <dcterms:created xsi:type="dcterms:W3CDTF">2022-09-12T05:26:43Z</dcterms:created>
  <dcterms:modified xsi:type="dcterms:W3CDTF">2024-10-07T14:51:58Z</dcterms:modified>
</cp:coreProperties>
</file>