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690" autoAdjust="0"/>
    <p:restoredTop sz="94660"/>
  </p:normalViewPr>
  <p:slideViewPr>
    <p:cSldViewPr snapToGrid="0">
      <p:cViewPr varScale="1">
        <p:scale>
          <a:sx n="73" d="100"/>
          <a:sy n="73" d="100"/>
        </p:scale>
        <p:origin x="90" y="6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../embeddings/oleObject1.bin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계열 1</c:v>
                </c:pt>
              </c:strCache>
            </c:strRef>
          </c:tx>
          <c:spPr>
            <a:ln w="28575" cap="rnd">
              <a:solidFill>
                <a:srgbClr val="FFC000"/>
              </a:solidFill>
              <a:round/>
            </a:ln>
            <a:effectLst>
              <a:outerShdw blurRad="177800" dist="127000" dir="5400000" algn="t" rotWithShape="0">
                <a:prstClr val="black">
                  <a:alpha val="40000"/>
                </a:prstClr>
              </a:outerShdw>
            </a:effectLst>
          </c:spPr>
          <c:marker>
            <c:symbol val="none"/>
          </c:marker>
          <c:cat>
            <c:numRef>
              <c:f>Sheet1!$A$2:$A$13</c:f>
              <c:numCache>
                <c:formatCode>General</c:formatCode>
                <c:ptCount val="12"/>
                <c:pt idx="0">
                  <c:v>1</c:v>
                </c:pt>
                <c:pt idx="1">
                  <c:v>2</c:v>
                </c:pt>
                <c:pt idx="2">
                  <c:v>3</c:v>
                </c:pt>
                <c:pt idx="3">
                  <c:v>4</c:v>
                </c:pt>
                <c:pt idx="4">
                  <c:v>5</c:v>
                </c:pt>
                <c:pt idx="5">
                  <c:v>6</c:v>
                </c:pt>
                <c:pt idx="6">
                  <c:v>7</c:v>
                </c:pt>
                <c:pt idx="7">
                  <c:v>8</c:v>
                </c:pt>
                <c:pt idx="8">
                  <c:v>9</c:v>
                </c:pt>
                <c:pt idx="9">
                  <c:v>10</c:v>
                </c:pt>
                <c:pt idx="10">
                  <c:v>11</c:v>
                </c:pt>
                <c:pt idx="11">
                  <c:v>12</c:v>
                </c:pt>
              </c:numCache>
            </c:num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0</c:v>
                </c:pt>
                <c:pt idx="1">
                  <c:v>1</c:v>
                </c:pt>
                <c:pt idx="2">
                  <c:v>3.5</c:v>
                </c:pt>
                <c:pt idx="3">
                  <c:v>5.2</c:v>
                </c:pt>
                <c:pt idx="4">
                  <c:v>4.5</c:v>
                </c:pt>
                <c:pt idx="5">
                  <c:v>6.2</c:v>
                </c:pt>
                <c:pt idx="6">
                  <c:v>6.1</c:v>
                </c:pt>
                <c:pt idx="7">
                  <c:v>4.8</c:v>
                </c:pt>
                <c:pt idx="8">
                  <c:v>4.2</c:v>
                </c:pt>
                <c:pt idx="9">
                  <c:v>3.6</c:v>
                </c:pt>
                <c:pt idx="10">
                  <c:v>3.7</c:v>
                </c:pt>
                <c:pt idx="11">
                  <c:v>2.8</c:v>
                </c:pt>
              </c:numCache>
            </c:numRef>
          </c:val>
          <c:smooth val="1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868026640"/>
        <c:axId val="868033168"/>
      </c:lineChart>
      <c:catAx>
        <c:axId val="868026640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noFill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bg1">
                    <a:lumMod val="8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68033168"/>
        <c:crosses val="autoZero"/>
        <c:auto val="1"/>
        <c:lblAlgn val="ctr"/>
        <c:lblOffset val="100"/>
        <c:noMultiLvlLbl val="0"/>
      </c:catAx>
      <c:valAx>
        <c:axId val="868033168"/>
        <c:scaling>
          <c:orientation val="minMax"/>
        </c:scaling>
        <c:delete val="1"/>
        <c:axPos val="l"/>
        <c:numFmt formatCode="General" sourceLinked="1"/>
        <c:majorTickMark val="none"/>
        <c:minorTickMark val="none"/>
        <c:tickLblPos val="nextTo"/>
        <c:crossAx val="868026640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>
          <a:solidFill>
            <a:schemeClr val="bg1">
              <a:lumMod val="85000"/>
            </a:schemeClr>
          </a:solidFill>
        </a:defRPr>
      </a:pPr>
      <a:endParaRPr lang="ko-KR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931586BD-0F56-465E-90DD-4F7EB5C22C4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="" xmlns:a16="http://schemas.microsoft.com/office/drawing/2014/main" id="{D62D75AF-8D7E-477A-B06A-773B54B18A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822D08B3-A9A6-4CA5-94A5-60BE4193B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825B2C64-F6D0-4564-A934-9F517F7C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73881C62-2657-4643-9CC9-89D68799A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0623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098AADC-F389-4BCD-9E52-49B7E64907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E1A3D60F-143D-47A7-90DD-8D2052D74E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98D2913F-34A8-4E19-BE54-298D842C8B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C86ADB15-0821-4678-8A84-0615C96187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FE5E1647-A311-42C8-900F-03252A535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25052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="" xmlns:a16="http://schemas.microsoft.com/office/drawing/2014/main" id="{742E21EA-AC61-43C5-AA22-71763E0491C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="" xmlns:a16="http://schemas.microsoft.com/office/drawing/2014/main" id="{7ED08377-D434-4883-933D-05403373BCD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B76BEFAE-52A5-4771-A24E-66D37EDBFE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67F5FDAD-E360-45AB-9254-5D5A1437A3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B879758A-1063-49CC-A47B-5A24925A91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9078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BC9BCD5E-CF2F-45CD-A1C5-FACE037AE6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06340CAA-7987-4F30-B10A-034CDBA23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208DEE94-B9EB-437B-B87B-4D634395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20C7A974-A07A-49C2-B147-F6EC850539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894EDD24-940C-445F-B974-623173FA1A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455288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955FC26-2554-4ACE-AD62-BF4C0D1507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35F7A203-776E-48E1-8F52-E0C061723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022283AA-0163-40C4-BD15-4B5D9779A6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1A8905D-720A-4884-BF88-251296BD5C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091F5B7E-479B-4C2C-9C2F-FC3D3BAF24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553173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7A78C707-FFC8-4A24-BA23-EF9EC4467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E2160DF4-3AB1-42B3-8971-B823E5CB29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EB6BFC4C-B0FA-4F91-8D27-3D1AF4C2C73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62FAC31B-12B8-44B6-A9E9-8F967BCFB4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5FFAD4C5-4E96-46C0-9033-3CF48A722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F8F5A243-79AB-498E-9F6B-C0EA9EA19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1798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02839153-E8CD-49CF-A352-CE2C89DD0C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79D2D86D-B04B-4F6E-8B70-CEEE8EE74D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="" xmlns:a16="http://schemas.microsoft.com/office/drawing/2014/main" id="{1ADF040F-70C5-4670-BDE4-017C92D5B3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="" xmlns:a16="http://schemas.microsoft.com/office/drawing/2014/main" id="{002EE54B-8A53-409D-B09E-64BD2F952B8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="" xmlns:a16="http://schemas.microsoft.com/office/drawing/2014/main" id="{C2B72209-6EC7-4418-A78D-417AB466F56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="" xmlns:a16="http://schemas.microsoft.com/office/drawing/2014/main" id="{8F99256C-B33C-4980-B58A-185F1B5080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바닥글 개체 틀 7">
            <a:extLst>
              <a:ext uri="{FF2B5EF4-FFF2-40B4-BE49-F238E27FC236}">
                <a16:creationId xmlns="" xmlns:a16="http://schemas.microsoft.com/office/drawing/2014/main" id="{10D41821-F2CE-4C29-8132-70323EDD6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="" xmlns:a16="http://schemas.microsoft.com/office/drawing/2014/main" id="{98C219DB-B597-4742-98CD-2CAE4BE502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0689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186D106D-5995-4C96-A34B-80776AE9EE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="" xmlns:a16="http://schemas.microsoft.com/office/drawing/2014/main" id="{2FF2DA30-6E46-4781-A24E-22BEFDC93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바닥글 개체 틀 3">
            <a:extLst>
              <a:ext uri="{FF2B5EF4-FFF2-40B4-BE49-F238E27FC236}">
                <a16:creationId xmlns="" xmlns:a16="http://schemas.microsoft.com/office/drawing/2014/main" id="{B6E6DFE5-8E83-400E-805F-69D1FE731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="" xmlns:a16="http://schemas.microsoft.com/office/drawing/2014/main" id="{0DD16593-628A-472D-A9C3-C41BD8886B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87416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="" xmlns:a16="http://schemas.microsoft.com/office/drawing/2014/main" id="{49B1C4D2-3722-4C1D-B0E4-3ABC0DA4C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바닥글 개체 틀 2">
            <a:extLst>
              <a:ext uri="{FF2B5EF4-FFF2-40B4-BE49-F238E27FC236}">
                <a16:creationId xmlns="" xmlns:a16="http://schemas.microsoft.com/office/drawing/2014/main" id="{C3A393B7-AE11-4029-9D65-0BDEFB02D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="" xmlns:a16="http://schemas.microsoft.com/office/drawing/2014/main" id="{DB9F3B94-79EC-477D-B625-FF12E8701F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613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68D40AC1-6795-4CA4-8863-90C130E9F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="" xmlns:a16="http://schemas.microsoft.com/office/drawing/2014/main" id="{B0AA3D37-5CDD-4F3C-8395-110B381166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2E09C48F-85AB-4E64-BEFA-3A18C6A9F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B6C7D03F-6B67-4E51-B669-6A0E67E1E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85481C9-7778-4E3B-A752-9007B5C85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E0C20EB4-E727-4E37-91E3-2D601E7FF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4311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="" xmlns:a16="http://schemas.microsoft.com/office/drawing/2014/main" id="{850C0D57-3EBF-4D7D-9103-029D562A31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="" xmlns:a16="http://schemas.microsoft.com/office/drawing/2014/main" id="{1925C662-F8E6-4896-9E6B-19D16B20995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 dirty="0"/>
          </a:p>
        </p:txBody>
      </p:sp>
      <p:sp>
        <p:nvSpPr>
          <p:cNvPr id="4" name="텍스트 개체 틀 3">
            <a:extLst>
              <a:ext uri="{FF2B5EF4-FFF2-40B4-BE49-F238E27FC236}">
                <a16:creationId xmlns="" xmlns:a16="http://schemas.microsoft.com/office/drawing/2014/main" id="{57ED9F6B-4286-432D-A5CB-100E7F7765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="" xmlns:a16="http://schemas.microsoft.com/office/drawing/2014/main" id="{CBAD39F7-71D8-4D10-B6E7-04E0D95E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바닥글 개체 틀 5">
            <a:extLst>
              <a:ext uri="{FF2B5EF4-FFF2-40B4-BE49-F238E27FC236}">
                <a16:creationId xmlns="" xmlns:a16="http://schemas.microsoft.com/office/drawing/2014/main" id="{043C73A8-E25B-4949-B956-80A5EC260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슬라이드 번호 개체 틀 6">
            <a:extLst>
              <a:ext uri="{FF2B5EF4-FFF2-40B4-BE49-F238E27FC236}">
                <a16:creationId xmlns="" xmlns:a16="http://schemas.microsoft.com/office/drawing/2014/main" id="{777CE8D1-E11F-4E87-B585-E1E5C946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7288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="" xmlns:a16="http://schemas.microsoft.com/office/drawing/2014/main" id="{7718C337-9B27-40D3-A9B2-4005EE7EA8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="" xmlns:a16="http://schemas.microsoft.com/office/drawing/2014/main" id="{9B69189F-28A1-4057-8CE9-3B76810BF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="" xmlns:a16="http://schemas.microsoft.com/office/drawing/2014/main" id="{65F256D8-7BB6-49E2-954E-EF9E05DBF8F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6BE8F7-8EF6-4880-9F1A-6D10965A8681}" type="datetimeFigureOut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2024-11-03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바닥글 개체 틀 4">
            <a:extLst>
              <a:ext uri="{FF2B5EF4-FFF2-40B4-BE49-F238E27FC236}">
                <a16:creationId xmlns="" xmlns:a16="http://schemas.microsoft.com/office/drawing/2014/main" id="{DB38B22D-A8A6-4CDF-89EF-E670765EC8E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="" xmlns:a16="http://schemas.microsoft.com/office/drawing/2014/main" id="{DEBBC4C3-52FC-436A-A3AE-F6A5F52B66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A3BBB8-EBE5-4A2B-AB70-89540E1C96C3}" type="slidenum">
              <a:rPr lang="ko-KR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ko-KR" altLang="en-US" dirty="0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87744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in.naver.com/seok830621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extBox 23">
            <a:extLst>
              <a:ext uri="{FF2B5EF4-FFF2-40B4-BE49-F238E27FC236}">
                <a16:creationId xmlns:a16="http://schemas.microsoft.com/office/drawing/2014/main" xmlns="" id="{589D0FE2-BF3B-47F2-8FD7-A433B8953684}"/>
              </a:ext>
            </a:extLst>
          </p:cNvPr>
          <p:cNvSpPr txBox="1"/>
          <p:nvPr/>
        </p:nvSpPr>
        <p:spPr>
          <a:xfrm>
            <a:off x="3808887" y="4371913"/>
            <a:ext cx="4559966" cy="7925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 latinLnBrk="0">
              <a:defRPr/>
            </a:pPr>
            <a:r>
              <a:rPr lang="en-US" altLang="ko-KR" sz="32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</a:t>
            </a:r>
          </a:p>
          <a:p>
            <a:pPr algn="ctr" latinLnBrk="0">
              <a:lnSpc>
                <a:spcPct val="150000"/>
              </a:lnSpc>
              <a:defRPr/>
            </a:pPr>
            <a:r>
              <a:rPr lang="en-US" altLang="ko-KR" sz="9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25" name="자유형: 도형 24">
            <a:extLst>
              <a:ext uri="{FF2B5EF4-FFF2-40B4-BE49-F238E27FC236}">
                <a16:creationId xmlns:a16="http://schemas.microsoft.com/office/drawing/2014/main" xmlns="" id="{1AE0903C-B568-41DA-ABB0-D3C0648F3D67}"/>
              </a:ext>
            </a:extLst>
          </p:cNvPr>
          <p:cNvSpPr/>
          <p:nvPr/>
        </p:nvSpPr>
        <p:spPr>
          <a:xfrm>
            <a:off x="4652772" y="1213209"/>
            <a:ext cx="2962656" cy="2871216"/>
          </a:xfrm>
          <a:custGeom>
            <a:avLst/>
            <a:gdLst>
              <a:gd name="connsiteX0" fmla="*/ 287927 w 2962656"/>
              <a:gd name="connsiteY0" fmla="*/ 279040 h 2871216"/>
              <a:gd name="connsiteX1" fmla="*/ 287927 w 2962656"/>
              <a:gd name="connsiteY1" fmla="*/ 2592176 h 2871216"/>
              <a:gd name="connsiteX2" fmla="*/ 2674730 w 2962656"/>
              <a:gd name="connsiteY2" fmla="*/ 2592176 h 2871216"/>
              <a:gd name="connsiteX3" fmla="*/ 2674730 w 2962656"/>
              <a:gd name="connsiteY3" fmla="*/ 279040 h 2871216"/>
              <a:gd name="connsiteX4" fmla="*/ 231650 w 2962656"/>
              <a:gd name="connsiteY4" fmla="*/ 0 h 2871216"/>
              <a:gd name="connsiteX5" fmla="*/ 2731006 w 2962656"/>
              <a:gd name="connsiteY5" fmla="*/ 0 h 2871216"/>
              <a:gd name="connsiteX6" fmla="*/ 2962656 w 2962656"/>
              <a:gd name="connsiteY6" fmla="*/ 231650 h 2871216"/>
              <a:gd name="connsiteX7" fmla="*/ 2962656 w 2962656"/>
              <a:gd name="connsiteY7" fmla="*/ 2639566 h 2871216"/>
              <a:gd name="connsiteX8" fmla="*/ 2731006 w 2962656"/>
              <a:gd name="connsiteY8" fmla="*/ 2871216 h 2871216"/>
              <a:gd name="connsiteX9" fmla="*/ 231650 w 2962656"/>
              <a:gd name="connsiteY9" fmla="*/ 2871216 h 2871216"/>
              <a:gd name="connsiteX10" fmla="*/ 0 w 2962656"/>
              <a:gd name="connsiteY10" fmla="*/ 2639566 h 2871216"/>
              <a:gd name="connsiteX11" fmla="*/ 0 w 2962656"/>
              <a:gd name="connsiteY11" fmla="*/ 231650 h 2871216"/>
              <a:gd name="connsiteX12" fmla="*/ 231650 w 2962656"/>
              <a:gd name="connsiteY12" fmla="*/ 0 h 28712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2962656" h="2871216">
                <a:moveTo>
                  <a:pt x="287927" y="279040"/>
                </a:moveTo>
                <a:lnTo>
                  <a:pt x="287927" y="2592176"/>
                </a:lnTo>
                <a:lnTo>
                  <a:pt x="2674730" y="2592176"/>
                </a:lnTo>
                <a:lnTo>
                  <a:pt x="2674730" y="279040"/>
                </a:lnTo>
                <a:close/>
                <a:moveTo>
                  <a:pt x="231650" y="0"/>
                </a:moveTo>
                <a:lnTo>
                  <a:pt x="2731006" y="0"/>
                </a:lnTo>
                <a:cubicBezTo>
                  <a:pt x="2858943" y="0"/>
                  <a:pt x="2962656" y="103713"/>
                  <a:pt x="2962656" y="231650"/>
                </a:cubicBezTo>
                <a:lnTo>
                  <a:pt x="2962656" y="2639566"/>
                </a:lnTo>
                <a:cubicBezTo>
                  <a:pt x="2962656" y="2767503"/>
                  <a:pt x="2858943" y="2871216"/>
                  <a:pt x="2731006" y="2871216"/>
                </a:cubicBezTo>
                <a:lnTo>
                  <a:pt x="231650" y="2871216"/>
                </a:lnTo>
                <a:cubicBezTo>
                  <a:pt x="103713" y="2871216"/>
                  <a:pt x="0" y="2767503"/>
                  <a:pt x="0" y="2639566"/>
                </a:cubicBezTo>
                <a:lnTo>
                  <a:pt x="0" y="231650"/>
                </a:lnTo>
                <a:cubicBezTo>
                  <a:pt x="0" y="103713"/>
                  <a:pt x="103713" y="0"/>
                  <a:pt x="231650" y="0"/>
                </a:cubicBezTo>
                <a:close/>
              </a:path>
            </a:pathLst>
          </a:custGeom>
          <a:solidFill>
            <a:schemeClr val="bg1"/>
          </a:solidFill>
          <a:ln w="279400">
            <a:noFill/>
          </a:ln>
          <a:effectLst>
            <a:outerShdw blurRad="1143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6" name="자유형: 도형 25">
            <a:extLst>
              <a:ext uri="{FF2B5EF4-FFF2-40B4-BE49-F238E27FC236}">
                <a16:creationId xmlns:a16="http://schemas.microsoft.com/office/drawing/2014/main" xmlns="" id="{66415D00-2C70-46C8-B7AB-A995666CA93C}"/>
              </a:ext>
            </a:extLst>
          </p:cNvPr>
          <p:cNvSpPr/>
          <p:nvPr/>
        </p:nvSpPr>
        <p:spPr>
          <a:xfrm>
            <a:off x="4652772" y="1623131"/>
            <a:ext cx="2962656" cy="2461294"/>
          </a:xfrm>
          <a:custGeom>
            <a:avLst/>
            <a:gdLst>
              <a:gd name="connsiteX0" fmla="*/ 2962656 w 2962656"/>
              <a:gd name="connsiteY0" fmla="*/ 0 h 2461294"/>
              <a:gd name="connsiteX1" fmla="*/ 2962656 w 2962656"/>
              <a:gd name="connsiteY1" fmla="*/ 2229644 h 2461294"/>
              <a:gd name="connsiteX2" fmla="*/ 2731006 w 2962656"/>
              <a:gd name="connsiteY2" fmla="*/ 2461294 h 2461294"/>
              <a:gd name="connsiteX3" fmla="*/ 231650 w 2962656"/>
              <a:gd name="connsiteY3" fmla="*/ 2461294 h 2461294"/>
              <a:gd name="connsiteX4" fmla="*/ 0 w 2962656"/>
              <a:gd name="connsiteY4" fmla="*/ 2229644 h 2461294"/>
              <a:gd name="connsiteX5" fmla="*/ 0 w 2962656"/>
              <a:gd name="connsiteY5" fmla="*/ 1211411 h 2461294"/>
              <a:gd name="connsiteX6" fmla="*/ 287927 w 2962656"/>
              <a:gd name="connsiteY6" fmla="*/ 1093680 h 2461294"/>
              <a:gd name="connsiteX7" fmla="*/ 287927 w 2962656"/>
              <a:gd name="connsiteY7" fmla="*/ 2182254 h 2461294"/>
              <a:gd name="connsiteX8" fmla="*/ 2674730 w 2962656"/>
              <a:gd name="connsiteY8" fmla="*/ 2182254 h 2461294"/>
              <a:gd name="connsiteX9" fmla="*/ 2674730 w 2962656"/>
              <a:gd name="connsiteY9" fmla="*/ 117731 h 2461294"/>
              <a:gd name="connsiteX10" fmla="*/ 2962656 w 2962656"/>
              <a:gd name="connsiteY10" fmla="*/ 0 h 2461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962656" h="2461294">
                <a:moveTo>
                  <a:pt x="2962656" y="0"/>
                </a:moveTo>
                <a:lnTo>
                  <a:pt x="2962656" y="2229644"/>
                </a:lnTo>
                <a:cubicBezTo>
                  <a:pt x="2962656" y="2357581"/>
                  <a:pt x="2858943" y="2461294"/>
                  <a:pt x="2731006" y="2461294"/>
                </a:cubicBezTo>
                <a:lnTo>
                  <a:pt x="231650" y="2461294"/>
                </a:lnTo>
                <a:cubicBezTo>
                  <a:pt x="103713" y="2461294"/>
                  <a:pt x="0" y="2357581"/>
                  <a:pt x="0" y="2229644"/>
                </a:cubicBezTo>
                <a:lnTo>
                  <a:pt x="0" y="1211411"/>
                </a:lnTo>
                <a:lnTo>
                  <a:pt x="287927" y="1093680"/>
                </a:lnTo>
                <a:lnTo>
                  <a:pt x="287927" y="2182254"/>
                </a:lnTo>
                <a:lnTo>
                  <a:pt x="2674730" y="2182254"/>
                </a:lnTo>
                <a:lnTo>
                  <a:pt x="2674730" y="117731"/>
                </a:lnTo>
                <a:lnTo>
                  <a:pt x="2962656" y="0"/>
                </a:lnTo>
                <a:close/>
              </a:path>
            </a:pathLst>
          </a:custGeom>
          <a:gradFill>
            <a:gsLst>
              <a:gs pos="0">
                <a:srgbClr val="EAB200"/>
              </a:gs>
              <a:gs pos="100000">
                <a:srgbClr val="FFC000"/>
              </a:gs>
            </a:gsLst>
            <a:lin ang="5400000" scaled="1"/>
          </a:gradFill>
          <a:ln w="279400">
            <a:noFill/>
          </a:ln>
          <a:effectLst>
            <a:outerShdw blurRad="165100" dist="38100" dir="5400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xmlns="" id="{3E5CEAED-1F96-4033-A838-2C86E6DB035C}"/>
              </a:ext>
            </a:extLst>
          </p:cNvPr>
          <p:cNvSpPr/>
          <p:nvPr/>
        </p:nvSpPr>
        <p:spPr>
          <a:xfrm rot="21162163">
            <a:off x="7249241" y="1529974"/>
            <a:ext cx="513529" cy="402846"/>
          </a:xfrm>
          <a:prstGeom prst="rect">
            <a:avLst/>
          </a:prstGeom>
          <a:solidFill>
            <a:schemeClr val="tx1">
              <a:alpha val="21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xmlns="" id="{D4C7050E-C316-4B19-A1B9-9DC432E05E6E}"/>
              </a:ext>
            </a:extLst>
          </p:cNvPr>
          <p:cNvSpPr/>
          <p:nvPr/>
        </p:nvSpPr>
        <p:spPr>
          <a:xfrm>
            <a:off x="4459296" y="2739500"/>
            <a:ext cx="469105" cy="402846"/>
          </a:xfrm>
          <a:prstGeom prst="rect">
            <a:avLst/>
          </a:prstGeom>
          <a:solidFill>
            <a:schemeClr val="tx1">
              <a:alpha val="23000"/>
            </a:schemeClr>
          </a:solidFill>
          <a:ln>
            <a:noFill/>
          </a:ln>
          <a:effectLst>
            <a:softEdge rad="1270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타원 35">
            <a:extLst>
              <a:ext uri="{FF2B5EF4-FFF2-40B4-BE49-F238E27FC236}">
                <a16:creationId xmlns:a16="http://schemas.microsoft.com/office/drawing/2014/main" xmlns="" id="{042A79D0-C94F-4CDB-AA1A-29420E36D6C2}"/>
              </a:ext>
            </a:extLst>
          </p:cNvPr>
          <p:cNvSpPr/>
          <p:nvPr/>
        </p:nvSpPr>
        <p:spPr>
          <a:xfrm>
            <a:off x="5032230" y="3276600"/>
            <a:ext cx="1056640" cy="873125"/>
          </a:xfrm>
          <a:prstGeom prst="ellipse">
            <a:avLst/>
          </a:prstGeom>
          <a:solidFill>
            <a:schemeClr val="tx1">
              <a:alpha val="82000"/>
            </a:schemeClr>
          </a:soli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4" name="자유형: 도형 33">
            <a:extLst>
              <a:ext uri="{FF2B5EF4-FFF2-40B4-BE49-F238E27FC236}">
                <a16:creationId xmlns:a16="http://schemas.microsoft.com/office/drawing/2014/main" xmlns="" id="{88AB3986-3137-4462-8FF6-5F48B64D7DCF}"/>
              </a:ext>
            </a:extLst>
          </p:cNvPr>
          <p:cNvSpPr/>
          <p:nvPr/>
        </p:nvSpPr>
        <p:spPr>
          <a:xfrm rot="2700000">
            <a:off x="5499713" y="785759"/>
            <a:ext cx="1336241" cy="2942268"/>
          </a:xfrm>
          <a:custGeom>
            <a:avLst/>
            <a:gdLst>
              <a:gd name="connsiteX0" fmla="*/ 1243631 w 1336241"/>
              <a:gd name="connsiteY0" fmla="*/ 0 h 2942268"/>
              <a:gd name="connsiteX1" fmla="*/ 1336241 w 1336241"/>
              <a:gd name="connsiteY1" fmla="*/ 2233770 h 2942268"/>
              <a:gd name="connsiteX2" fmla="*/ 1332386 w 1336241"/>
              <a:gd name="connsiteY2" fmla="*/ 2233770 h 2942268"/>
              <a:gd name="connsiteX3" fmla="*/ 1332386 w 1336241"/>
              <a:gd name="connsiteY3" fmla="*/ 2701697 h 2942268"/>
              <a:gd name="connsiteX4" fmla="*/ 1100737 w 1336241"/>
              <a:gd name="connsiteY4" fmla="*/ 2933347 h 2942268"/>
              <a:gd name="connsiteX5" fmla="*/ 902037 w 1336241"/>
              <a:gd name="connsiteY5" fmla="*/ 2933347 h 2942268"/>
              <a:gd name="connsiteX6" fmla="*/ 902037 w 1336241"/>
              <a:gd name="connsiteY6" fmla="*/ 2935532 h 2942268"/>
              <a:gd name="connsiteX7" fmla="*/ 0 w 1336241"/>
              <a:gd name="connsiteY7" fmla="*/ 2942268 h 2942268"/>
              <a:gd name="connsiteX8" fmla="*/ 104396 w 1336241"/>
              <a:gd name="connsiteY8" fmla="*/ 2651364 h 2942268"/>
              <a:gd name="connsiteX9" fmla="*/ 801265 w 1336241"/>
              <a:gd name="connsiteY9" fmla="*/ 2654306 h 2942268"/>
              <a:gd name="connsiteX10" fmla="*/ 1044460 w 1336241"/>
              <a:gd name="connsiteY10" fmla="*/ 2654307 h 2942268"/>
              <a:gd name="connsiteX11" fmla="*/ 1044459 w 1336241"/>
              <a:gd name="connsiteY11" fmla="*/ 2212495 h 2942268"/>
              <a:gd name="connsiteX12" fmla="*/ 1048585 w 1336241"/>
              <a:gd name="connsiteY12" fmla="*/ 2212495 h 2942268"/>
              <a:gd name="connsiteX13" fmla="*/ 1080232 w 1336241"/>
              <a:gd name="connsiteY13" fmla="*/ 249201 h 29422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336241" h="2942268">
                <a:moveTo>
                  <a:pt x="1243631" y="0"/>
                </a:moveTo>
                <a:lnTo>
                  <a:pt x="1336241" y="2233770"/>
                </a:lnTo>
                <a:lnTo>
                  <a:pt x="1332386" y="2233770"/>
                </a:lnTo>
                <a:lnTo>
                  <a:pt x="1332386" y="2701697"/>
                </a:lnTo>
                <a:cubicBezTo>
                  <a:pt x="1332387" y="2829634"/>
                  <a:pt x="1228674" y="2933347"/>
                  <a:pt x="1100737" y="2933347"/>
                </a:cubicBezTo>
                <a:lnTo>
                  <a:pt x="902037" y="2933347"/>
                </a:lnTo>
                <a:lnTo>
                  <a:pt x="902037" y="2935532"/>
                </a:lnTo>
                <a:lnTo>
                  <a:pt x="0" y="2942268"/>
                </a:lnTo>
                <a:lnTo>
                  <a:pt x="104396" y="2651364"/>
                </a:lnTo>
                <a:lnTo>
                  <a:pt x="801265" y="2654306"/>
                </a:lnTo>
                <a:lnTo>
                  <a:pt x="1044460" y="2654307"/>
                </a:lnTo>
                <a:lnTo>
                  <a:pt x="1044459" y="2212495"/>
                </a:lnTo>
                <a:lnTo>
                  <a:pt x="1048585" y="2212495"/>
                </a:lnTo>
                <a:lnTo>
                  <a:pt x="1080232" y="249201"/>
                </a:lnTo>
                <a:close/>
              </a:path>
            </a:pathLst>
          </a:custGeom>
          <a:gradFill flip="none" rotWithShape="1">
            <a:gsLst>
              <a:gs pos="100000">
                <a:schemeClr val="accent4">
                  <a:lumMod val="60000"/>
                  <a:lumOff val="40000"/>
                </a:schemeClr>
              </a:gs>
              <a:gs pos="62000">
                <a:srgbClr val="FFC000"/>
              </a:gs>
            </a:gsLst>
            <a:lin ang="1800000" scaled="0"/>
            <a:tileRect/>
          </a:gradFill>
          <a:ln>
            <a:noFill/>
          </a:ln>
          <a:effectLst>
            <a:outerShdw blurRad="139700" dist="571500" dir="5400000" sx="75000" sy="75000" algn="t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189699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5B5C173E-197A-4F16-8EF6-BD0B0307ECA0}"/>
              </a:ext>
            </a:extLst>
          </p:cNvPr>
          <p:cNvSpPr/>
          <p:nvPr/>
        </p:nvSpPr>
        <p:spPr>
          <a:xfrm>
            <a:off x="0" y="-4763"/>
            <a:ext cx="1647825" cy="938213"/>
          </a:xfrm>
          <a:custGeom>
            <a:avLst/>
            <a:gdLst>
              <a:gd name="connsiteX0" fmla="*/ 0 w 1662113"/>
              <a:gd name="connsiteY0" fmla="*/ 0 h 942975"/>
              <a:gd name="connsiteX1" fmla="*/ 14288 w 1662113"/>
              <a:gd name="connsiteY1" fmla="*/ 504825 h 942975"/>
              <a:gd name="connsiteX2" fmla="*/ 152401 w 1662113"/>
              <a:gd name="connsiteY2" fmla="*/ 461963 h 942975"/>
              <a:gd name="connsiteX3" fmla="*/ 547688 w 1662113"/>
              <a:gd name="connsiteY3" fmla="*/ 919163 h 942975"/>
              <a:gd name="connsiteX4" fmla="*/ 742951 w 1662113"/>
              <a:gd name="connsiteY4" fmla="*/ 942975 h 942975"/>
              <a:gd name="connsiteX5" fmla="*/ 1228726 w 1662113"/>
              <a:gd name="connsiteY5" fmla="*/ 419100 h 942975"/>
              <a:gd name="connsiteX6" fmla="*/ 1662113 w 1662113"/>
              <a:gd name="connsiteY6" fmla="*/ 4762 h 942975"/>
              <a:gd name="connsiteX7" fmla="*/ 0 w 1662113"/>
              <a:gd name="connsiteY7" fmla="*/ 0 h 942975"/>
              <a:gd name="connsiteX0" fmla="*/ 0 w 1647825"/>
              <a:gd name="connsiteY0" fmla="*/ 1 h 938213"/>
              <a:gd name="connsiteX1" fmla="*/ 0 w 1647825"/>
              <a:gd name="connsiteY1" fmla="*/ 500063 h 938213"/>
              <a:gd name="connsiteX2" fmla="*/ 138113 w 1647825"/>
              <a:gd name="connsiteY2" fmla="*/ 457201 h 938213"/>
              <a:gd name="connsiteX3" fmla="*/ 533400 w 1647825"/>
              <a:gd name="connsiteY3" fmla="*/ 914401 h 938213"/>
              <a:gd name="connsiteX4" fmla="*/ 728663 w 1647825"/>
              <a:gd name="connsiteY4" fmla="*/ 938213 h 938213"/>
              <a:gd name="connsiteX5" fmla="*/ 1214438 w 1647825"/>
              <a:gd name="connsiteY5" fmla="*/ 414338 h 938213"/>
              <a:gd name="connsiteX6" fmla="*/ 1647825 w 1647825"/>
              <a:gd name="connsiteY6" fmla="*/ 0 h 938213"/>
              <a:gd name="connsiteX7" fmla="*/ 0 w 1647825"/>
              <a:gd name="connsiteY7" fmla="*/ 1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7825" h="938213">
                <a:moveTo>
                  <a:pt x="0" y="1"/>
                </a:moveTo>
                <a:lnTo>
                  <a:pt x="0" y="500063"/>
                </a:lnTo>
                <a:lnTo>
                  <a:pt x="138113" y="457201"/>
                </a:lnTo>
                <a:lnTo>
                  <a:pt x="533400" y="914401"/>
                </a:lnTo>
                <a:lnTo>
                  <a:pt x="728663" y="938213"/>
                </a:lnTo>
                <a:lnTo>
                  <a:pt x="1214438" y="414338"/>
                </a:lnTo>
                <a:lnTo>
                  <a:pt x="1647825" y="0"/>
                </a:lnTo>
                <a:lnTo>
                  <a:pt x="0" y="1"/>
                </a:lnTo>
                <a:close/>
              </a:path>
            </a:pathLst>
          </a:cu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263A1A5D-1333-4A89-8026-98CBA49A26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1702004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  <a:gd name="connsiteX4" fmla="*/ 0 w 12191999"/>
              <a:gd name="connsiteY4" fmla="*/ 485453 h 6858000"/>
              <a:gd name="connsiteX5" fmla="*/ 65999 w 12191999"/>
              <a:gd name="connsiteY5" fmla="*/ 468196 h 6858000"/>
              <a:gd name="connsiteX6" fmla="*/ 65999 w 12191999"/>
              <a:gd name="connsiteY6" fmla="*/ 6804980 h 6858000"/>
              <a:gd name="connsiteX7" fmla="*/ 12125999 w 12191999"/>
              <a:gd name="connsiteY7" fmla="*/ 6804980 h 6858000"/>
              <a:gd name="connsiteX8" fmla="*/ 12125999 w 12191999"/>
              <a:gd name="connsiteY8" fmla="*/ 54680 h 6858000"/>
              <a:gd name="connsiteX9" fmla="*/ 1641668 w 12191999"/>
              <a:gd name="connsiteY9" fmla="*/ 546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8000">
                <a:moveTo>
                  <a:pt x="1702004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485453"/>
                </a:lnTo>
                <a:lnTo>
                  <a:pt x="65999" y="468196"/>
                </a:lnTo>
                <a:lnTo>
                  <a:pt x="65999" y="6804980"/>
                </a:lnTo>
                <a:lnTo>
                  <a:pt x="12125999" y="6804980"/>
                </a:lnTo>
                <a:lnTo>
                  <a:pt x="12125999" y="54680"/>
                </a:lnTo>
                <a:lnTo>
                  <a:pt x="1641668" y="54680"/>
                </a:lnTo>
                <a:close/>
              </a:path>
            </a:pathLst>
          </a:custGeom>
          <a:solidFill>
            <a:srgbClr val="FFC000"/>
          </a:solidFill>
          <a:ln w="279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A78ED8-6CFD-45DA-8A7F-F5293468C2F1}"/>
              </a:ext>
            </a:extLst>
          </p:cNvPr>
          <p:cNvGrpSpPr/>
          <p:nvPr/>
        </p:nvGrpSpPr>
        <p:grpSpPr>
          <a:xfrm>
            <a:off x="-140991" y="-213885"/>
            <a:ext cx="1915128" cy="1621479"/>
            <a:chOff x="-272055" y="-420531"/>
            <a:chExt cx="2732311" cy="23133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7FF5D1-28ED-443F-8B94-6B03010F9F7C}"/>
                </a:ext>
              </a:extLst>
            </p:cNvPr>
            <p:cNvSpPr/>
            <p:nvPr/>
          </p:nvSpPr>
          <p:spPr>
            <a:xfrm rot="21162163">
              <a:off x="1946727" y="-186804"/>
              <a:ext cx="513529" cy="402846"/>
            </a:xfrm>
            <a:prstGeom prst="rect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6B229F-55A0-4BB0-AEF4-991775764A6E}"/>
                </a:ext>
              </a:extLst>
            </p:cNvPr>
            <p:cNvSpPr/>
            <p:nvPr/>
          </p:nvSpPr>
          <p:spPr>
            <a:xfrm>
              <a:off x="-272055" y="482606"/>
              <a:ext cx="469105" cy="402846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25306FE-E678-449C-88A6-C8CC78FCBBE9}"/>
                </a:ext>
              </a:extLst>
            </p:cNvPr>
            <p:cNvSpPr/>
            <p:nvPr/>
          </p:nvSpPr>
          <p:spPr>
            <a:xfrm>
              <a:off x="300879" y="1019706"/>
              <a:ext cx="1056640" cy="873125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1E91937D-2922-4815-84F5-26804D05E9A5}"/>
                </a:ext>
              </a:extLst>
            </p:cNvPr>
            <p:cNvSpPr/>
            <p:nvPr/>
          </p:nvSpPr>
          <p:spPr>
            <a:xfrm rot="2700000">
              <a:off x="521899" y="-876123"/>
              <a:ext cx="1332386" cy="2243570"/>
            </a:xfrm>
            <a:custGeom>
              <a:avLst/>
              <a:gdLst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80232 w 1336241"/>
                <a:gd name="connsiteY13" fmla="*/ 249201 h 2942268"/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68651 w 1336241"/>
                <a:gd name="connsiteY13" fmla="*/ 870696 h 2942268"/>
                <a:gd name="connsiteX14" fmla="*/ 1243631 w 1336241"/>
                <a:gd name="connsiteY14" fmla="*/ 0 h 2942268"/>
                <a:gd name="connsiteX0" fmla="*/ 1262932 w 1336241"/>
                <a:gd name="connsiteY0" fmla="*/ 1 h 2243571"/>
                <a:gd name="connsiteX1" fmla="*/ 1336241 w 1336241"/>
                <a:gd name="connsiteY1" fmla="*/ 1535073 h 2243571"/>
                <a:gd name="connsiteX2" fmla="*/ 1332386 w 1336241"/>
                <a:gd name="connsiteY2" fmla="*/ 1535073 h 2243571"/>
                <a:gd name="connsiteX3" fmla="*/ 1332386 w 1336241"/>
                <a:gd name="connsiteY3" fmla="*/ 2003000 h 2243571"/>
                <a:gd name="connsiteX4" fmla="*/ 1100737 w 1336241"/>
                <a:gd name="connsiteY4" fmla="*/ 2234650 h 2243571"/>
                <a:gd name="connsiteX5" fmla="*/ 902037 w 1336241"/>
                <a:gd name="connsiteY5" fmla="*/ 2234650 h 2243571"/>
                <a:gd name="connsiteX6" fmla="*/ 902037 w 1336241"/>
                <a:gd name="connsiteY6" fmla="*/ 2236835 h 2243571"/>
                <a:gd name="connsiteX7" fmla="*/ 0 w 1336241"/>
                <a:gd name="connsiteY7" fmla="*/ 2243571 h 2243571"/>
                <a:gd name="connsiteX8" fmla="*/ 104396 w 1336241"/>
                <a:gd name="connsiteY8" fmla="*/ 1952667 h 2243571"/>
                <a:gd name="connsiteX9" fmla="*/ 801265 w 1336241"/>
                <a:gd name="connsiteY9" fmla="*/ 1955609 h 2243571"/>
                <a:gd name="connsiteX10" fmla="*/ 1044460 w 1336241"/>
                <a:gd name="connsiteY10" fmla="*/ 1955610 h 2243571"/>
                <a:gd name="connsiteX11" fmla="*/ 1044459 w 1336241"/>
                <a:gd name="connsiteY11" fmla="*/ 1513798 h 2243571"/>
                <a:gd name="connsiteX12" fmla="*/ 1048585 w 1336241"/>
                <a:gd name="connsiteY12" fmla="*/ 1513798 h 2243571"/>
                <a:gd name="connsiteX13" fmla="*/ 1068651 w 1336241"/>
                <a:gd name="connsiteY13" fmla="*/ 171999 h 2243571"/>
                <a:gd name="connsiteX14" fmla="*/ 1262932 w 1336241"/>
                <a:gd name="connsiteY14" fmla="*/ 1 h 2243571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64792 w 1336241"/>
                <a:gd name="connsiteY13" fmla="*/ 314826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616136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2386"/>
                <a:gd name="connsiteY0" fmla="*/ 0 h 2243570"/>
                <a:gd name="connsiteX1" fmla="*/ 1326589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8319 w 1332386"/>
                <a:gd name="connsiteY11" fmla="*/ 1544679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62098 w 1332386"/>
                <a:gd name="connsiteY12" fmla="*/ 1446242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2386" h="2243570">
                  <a:moveTo>
                    <a:pt x="1262932" y="0"/>
                  </a:moveTo>
                  <a:lnTo>
                    <a:pt x="1326590" y="1529282"/>
                  </a:lnTo>
                  <a:lnTo>
                    <a:pt x="1332386" y="1616136"/>
                  </a:lnTo>
                  <a:lnTo>
                    <a:pt x="1332386" y="2002999"/>
                  </a:lnTo>
                  <a:cubicBezTo>
                    <a:pt x="1332387" y="2130936"/>
                    <a:pt x="1228674" y="2234649"/>
                    <a:pt x="1100737" y="2234649"/>
                  </a:cubicBezTo>
                  <a:lnTo>
                    <a:pt x="902037" y="2234649"/>
                  </a:lnTo>
                  <a:lnTo>
                    <a:pt x="902037" y="2236834"/>
                  </a:lnTo>
                  <a:lnTo>
                    <a:pt x="0" y="2243570"/>
                  </a:lnTo>
                  <a:lnTo>
                    <a:pt x="104396" y="1952666"/>
                  </a:lnTo>
                  <a:lnTo>
                    <a:pt x="801265" y="1955608"/>
                  </a:lnTo>
                  <a:lnTo>
                    <a:pt x="1044460" y="1955609"/>
                  </a:lnTo>
                  <a:cubicBezTo>
                    <a:pt x="1048320" y="1804477"/>
                    <a:pt x="1057969" y="1690019"/>
                    <a:pt x="1057969" y="1542748"/>
                  </a:cubicBezTo>
                  <a:lnTo>
                    <a:pt x="1062098" y="1446242"/>
                  </a:lnTo>
                  <a:lnTo>
                    <a:pt x="1114977" y="152698"/>
                  </a:lnTo>
                  <a:cubicBezTo>
                    <a:pt x="1184885" y="81208"/>
                    <a:pt x="1173722" y="86927"/>
                    <a:pt x="126293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62000">
                  <a:srgbClr val="FFC000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39700" dist="520700" dir="5400000" sx="75000" sy="75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241A8A-040F-4E75-87E6-0EB9D4BCEF27}"/>
              </a:ext>
            </a:extLst>
          </p:cNvPr>
          <p:cNvSpPr txBox="1"/>
          <p:nvPr/>
        </p:nvSpPr>
        <p:spPr>
          <a:xfrm>
            <a:off x="1585533" y="234957"/>
            <a:ext cx="760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FAEB9F-3D37-4EE5-B783-55A1B3F523B6}"/>
              </a:ext>
            </a:extLst>
          </p:cNvPr>
          <p:cNvSpPr txBox="1"/>
          <p:nvPr/>
        </p:nvSpPr>
        <p:spPr>
          <a:xfrm>
            <a:off x="245022" y="53020"/>
            <a:ext cx="854910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</a:p>
          <a:p>
            <a:pPr algn="ctr">
              <a:defRPr/>
            </a:pPr>
            <a:r>
              <a:rPr lang="en-US" altLang="ko-KR" sz="20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ko-KR" sz="16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1208253" y="2862037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3" name="모서리가 둥근 직사각형 12"/>
          <p:cNvSpPr/>
          <p:nvPr/>
        </p:nvSpPr>
        <p:spPr>
          <a:xfrm>
            <a:off x="2071867" y="2862036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5" name="모서리가 둥근 직사각형 14"/>
          <p:cNvSpPr/>
          <p:nvPr/>
        </p:nvSpPr>
        <p:spPr>
          <a:xfrm>
            <a:off x="2935481" y="2862035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3799095" y="2862034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8" name="모서리가 둥근 직사각형 17"/>
          <p:cNvSpPr/>
          <p:nvPr/>
        </p:nvSpPr>
        <p:spPr>
          <a:xfrm>
            <a:off x="4662709" y="2862033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9" name="모서리가 둥근 직사각형 18"/>
          <p:cNvSpPr/>
          <p:nvPr/>
        </p:nvSpPr>
        <p:spPr>
          <a:xfrm>
            <a:off x="5526323" y="2862032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1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0" name="모서리가 둥근 직사각형 19"/>
          <p:cNvSpPr/>
          <p:nvPr/>
        </p:nvSpPr>
        <p:spPr>
          <a:xfrm>
            <a:off x="6389937" y="2862031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1" name="모서리가 둥근 직사각형 20"/>
          <p:cNvSpPr/>
          <p:nvPr/>
        </p:nvSpPr>
        <p:spPr>
          <a:xfrm>
            <a:off x="7253551" y="2862030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2" name="모서리가 둥근 직사각형 21"/>
          <p:cNvSpPr/>
          <p:nvPr/>
        </p:nvSpPr>
        <p:spPr>
          <a:xfrm>
            <a:off x="8117165" y="2862029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3" name="모서리가 둥근 직사각형 22"/>
          <p:cNvSpPr/>
          <p:nvPr/>
        </p:nvSpPr>
        <p:spPr>
          <a:xfrm>
            <a:off x="8980779" y="2862028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4" name="모서리가 둥근 직사각형 23"/>
          <p:cNvSpPr/>
          <p:nvPr/>
        </p:nvSpPr>
        <p:spPr>
          <a:xfrm>
            <a:off x="9844393" y="2862027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5" name="모서리가 둥근 직사각형 24"/>
          <p:cNvSpPr/>
          <p:nvPr/>
        </p:nvSpPr>
        <p:spPr>
          <a:xfrm>
            <a:off x="10708010" y="2862026"/>
            <a:ext cx="213988" cy="3511585"/>
          </a:xfrm>
          <a:prstGeom prst="roundRect">
            <a:avLst>
              <a:gd name="adj" fmla="val 50000"/>
            </a:avLst>
          </a:prstGeom>
          <a:solidFill>
            <a:schemeClr val="bg1">
              <a:alpha val="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aphicFrame>
        <p:nvGraphicFramePr>
          <p:cNvPr id="26" name="차트 25"/>
          <p:cNvGraphicFramePr/>
          <p:nvPr>
            <p:extLst/>
          </p:nvPr>
        </p:nvGraphicFramePr>
        <p:xfrm>
          <a:off x="755135" y="2688111"/>
          <a:ext cx="10631733" cy="3533111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7" name="타원 26"/>
          <p:cNvSpPr/>
          <p:nvPr/>
        </p:nvSpPr>
        <p:spPr>
          <a:xfrm>
            <a:off x="5493880" y="2989481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8" name="타원 27"/>
          <p:cNvSpPr/>
          <p:nvPr/>
        </p:nvSpPr>
        <p:spPr>
          <a:xfrm>
            <a:off x="3788090" y="3418020"/>
            <a:ext cx="279400" cy="279400"/>
          </a:xfrm>
          <a:prstGeom prst="ellipse">
            <a:avLst/>
          </a:prstGeom>
          <a:solidFill>
            <a:schemeClr val="bg1"/>
          </a:solidFill>
          <a:ln w="11430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29" name="모서리가 둥근 직사각형 28"/>
          <p:cNvSpPr/>
          <p:nvPr/>
        </p:nvSpPr>
        <p:spPr>
          <a:xfrm>
            <a:off x="1124188" y="1594501"/>
            <a:ext cx="1050602" cy="614420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30" name="모서리가 둥근 직사각형 29"/>
          <p:cNvSpPr/>
          <p:nvPr/>
        </p:nvSpPr>
        <p:spPr>
          <a:xfrm>
            <a:off x="2174790" y="1594501"/>
            <a:ext cx="3509317" cy="614420"/>
          </a:xfrm>
          <a:prstGeom prst="roundRect">
            <a:avLst>
              <a:gd name="adj" fmla="val 0"/>
            </a:avLst>
          </a:prstGeom>
          <a:solidFill>
            <a:schemeClr val="tx1">
              <a:alpha val="11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kern="0" dirty="0">
                <a:solidFill>
                  <a:prstClr val="white"/>
                </a:solidFill>
              </a:rPr>
              <a:t> 대한 내용을 적어요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33" name="모서리가 둥근 직사각형 32"/>
          <p:cNvSpPr/>
          <p:nvPr/>
        </p:nvSpPr>
        <p:spPr>
          <a:xfrm>
            <a:off x="6202949" y="1594501"/>
            <a:ext cx="1050602" cy="614420"/>
          </a:xfrm>
          <a:prstGeom prst="roundRect">
            <a:avLst>
              <a:gd name="adj" fmla="val 0"/>
            </a:avLst>
          </a:prstGeom>
          <a:solidFill>
            <a:schemeClr val="tx1">
              <a:alpha val="50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b="1" dirty="0">
                <a:solidFill>
                  <a:prstClr val="white"/>
                </a:solidFill>
              </a:rPr>
              <a:t>CONTENTS </a:t>
            </a:r>
          </a:p>
        </p:txBody>
      </p:sp>
      <p:sp>
        <p:nvSpPr>
          <p:cNvPr id="34" name="모서리가 둥근 직사각형 33"/>
          <p:cNvSpPr/>
          <p:nvPr/>
        </p:nvSpPr>
        <p:spPr>
          <a:xfrm>
            <a:off x="7253551" y="1594501"/>
            <a:ext cx="3509317" cy="614420"/>
          </a:xfrm>
          <a:prstGeom prst="roundRect">
            <a:avLst>
              <a:gd name="adj" fmla="val 0"/>
            </a:avLst>
          </a:prstGeom>
          <a:solidFill>
            <a:schemeClr val="tx1">
              <a:alpha val="11000"/>
            </a:schemeClr>
          </a:solidFill>
          <a:ln w="952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atinLnBrk="0">
              <a:lnSpc>
                <a:spcPct val="150000"/>
              </a:lnSpc>
              <a:defRPr/>
            </a:pPr>
            <a:r>
              <a:rPr lang="ko-KR" altLang="en-US" sz="1200" kern="0" dirty="0" err="1">
                <a:solidFill>
                  <a:prstClr val="white"/>
                </a:solidFill>
              </a:rPr>
              <a:t>컨텐츠에</a:t>
            </a:r>
            <a:r>
              <a:rPr lang="ko-KR" altLang="en-US" sz="1200" kern="0" dirty="0">
                <a:solidFill>
                  <a:prstClr val="white"/>
                </a:solidFill>
              </a:rPr>
              <a:t> 대한 내용을 적어요</a:t>
            </a:r>
            <a:endParaRPr lang="en-US" altLang="ko-KR" sz="1200" kern="0" dirty="0">
              <a:solidFill>
                <a:prstClr val="white"/>
              </a:solidFill>
            </a:endParaRPr>
          </a:p>
          <a:p>
            <a:pPr latinLnBrk="0">
              <a:lnSpc>
                <a:spcPct val="150000"/>
              </a:lnSpc>
              <a:defRPr/>
            </a:pPr>
            <a:r>
              <a:rPr lang="ko-KR" altLang="en-US" sz="900" kern="0" dirty="0">
                <a:solidFill>
                  <a:prstClr val="black">
                    <a:lumMod val="50000"/>
                    <a:lumOff val="50000"/>
                  </a:prstClr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131795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5B5C173E-197A-4F16-8EF6-BD0B0307ECA0}"/>
              </a:ext>
            </a:extLst>
          </p:cNvPr>
          <p:cNvSpPr/>
          <p:nvPr/>
        </p:nvSpPr>
        <p:spPr>
          <a:xfrm>
            <a:off x="0" y="-4763"/>
            <a:ext cx="1647825" cy="938213"/>
          </a:xfrm>
          <a:custGeom>
            <a:avLst/>
            <a:gdLst>
              <a:gd name="connsiteX0" fmla="*/ 0 w 1662113"/>
              <a:gd name="connsiteY0" fmla="*/ 0 h 942975"/>
              <a:gd name="connsiteX1" fmla="*/ 14288 w 1662113"/>
              <a:gd name="connsiteY1" fmla="*/ 504825 h 942975"/>
              <a:gd name="connsiteX2" fmla="*/ 152401 w 1662113"/>
              <a:gd name="connsiteY2" fmla="*/ 461963 h 942975"/>
              <a:gd name="connsiteX3" fmla="*/ 547688 w 1662113"/>
              <a:gd name="connsiteY3" fmla="*/ 919163 h 942975"/>
              <a:gd name="connsiteX4" fmla="*/ 742951 w 1662113"/>
              <a:gd name="connsiteY4" fmla="*/ 942975 h 942975"/>
              <a:gd name="connsiteX5" fmla="*/ 1228726 w 1662113"/>
              <a:gd name="connsiteY5" fmla="*/ 419100 h 942975"/>
              <a:gd name="connsiteX6" fmla="*/ 1662113 w 1662113"/>
              <a:gd name="connsiteY6" fmla="*/ 4762 h 942975"/>
              <a:gd name="connsiteX7" fmla="*/ 0 w 1662113"/>
              <a:gd name="connsiteY7" fmla="*/ 0 h 942975"/>
              <a:gd name="connsiteX0" fmla="*/ 0 w 1647825"/>
              <a:gd name="connsiteY0" fmla="*/ 1 h 938213"/>
              <a:gd name="connsiteX1" fmla="*/ 0 w 1647825"/>
              <a:gd name="connsiteY1" fmla="*/ 500063 h 938213"/>
              <a:gd name="connsiteX2" fmla="*/ 138113 w 1647825"/>
              <a:gd name="connsiteY2" fmla="*/ 457201 h 938213"/>
              <a:gd name="connsiteX3" fmla="*/ 533400 w 1647825"/>
              <a:gd name="connsiteY3" fmla="*/ 914401 h 938213"/>
              <a:gd name="connsiteX4" fmla="*/ 728663 w 1647825"/>
              <a:gd name="connsiteY4" fmla="*/ 938213 h 938213"/>
              <a:gd name="connsiteX5" fmla="*/ 1214438 w 1647825"/>
              <a:gd name="connsiteY5" fmla="*/ 414338 h 938213"/>
              <a:gd name="connsiteX6" fmla="*/ 1647825 w 1647825"/>
              <a:gd name="connsiteY6" fmla="*/ 0 h 938213"/>
              <a:gd name="connsiteX7" fmla="*/ 0 w 1647825"/>
              <a:gd name="connsiteY7" fmla="*/ 1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7825" h="938213">
                <a:moveTo>
                  <a:pt x="0" y="1"/>
                </a:moveTo>
                <a:lnTo>
                  <a:pt x="0" y="500063"/>
                </a:lnTo>
                <a:lnTo>
                  <a:pt x="138113" y="457201"/>
                </a:lnTo>
                <a:lnTo>
                  <a:pt x="533400" y="914401"/>
                </a:lnTo>
                <a:lnTo>
                  <a:pt x="728663" y="938213"/>
                </a:lnTo>
                <a:lnTo>
                  <a:pt x="1214438" y="414338"/>
                </a:lnTo>
                <a:lnTo>
                  <a:pt x="1647825" y="0"/>
                </a:lnTo>
                <a:lnTo>
                  <a:pt x="0" y="1"/>
                </a:lnTo>
                <a:close/>
              </a:path>
            </a:pathLst>
          </a:cu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263A1A5D-1333-4A89-8026-98CBA49A26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1702004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  <a:gd name="connsiteX4" fmla="*/ 0 w 12191999"/>
              <a:gd name="connsiteY4" fmla="*/ 485453 h 6858000"/>
              <a:gd name="connsiteX5" fmla="*/ 65999 w 12191999"/>
              <a:gd name="connsiteY5" fmla="*/ 468196 h 6858000"/>
              <a:gd name="connsiteX6" fmla="*/ 65999 w 12191999"/>
              <a:gd name="connsiteY6" fmla="*/ 6804980 h 6858000"/>
              <a:gd name="connsiteX7" fmla="*/ 12125999 w 12191999"/>
              <a:gd name="connsiteY7" fmla="*/ 6804980 h 6858000"/>
              <a:gd name="connsiteX8" fmla="*/ 12125999 w 12191999"/>
              <a:gd name="connsiteY8" fmla="*/ 54680 h 6858000"/>
              <a:gd name="connsiteX9" fmla="*/ 1641668 w 12191999"/>
              <a:gd name="connsiteY9" fmla="*/ 546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8000">
                <a:moveTo>
                  <a:pt x="1702004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485453"/>
                </a:lnTo>
                <a:lnTo>
                  <a:pt x="65999" y="468196"/>
                </a:lnTo>
                <a:lnTo>
                  <a:pt x="65999" y="6804980"/>
                </a:lnTo>
                <a:lnTo>
                  <a:pt x="12125999" y="6804980"/>
                </a:lnTo>
                <a:lnTo>
                  <a:pt x="12125999" y="54680"/>
                </a:lnTo>
                <a:lnTo>
                  <a:pt x="1641668" y="54680"/>
                </a:lnTo>
                <a:close/>
              </a:path>
            </a:pathLst>
          </a:custGeom>
          <a:solidFill>
            <a:srgbClr val="FFC000"/>
          </a:solidFill>
          <a:ln w="279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A78ED8-6CFD-45DA-8A7F-F5293468C2F1}"/>
              </a:ext>
            </a:extLst>
          </p:cNvPr>
          <p:cNvGrpSpPr/>
          <p:nvPr/>
        </p:nvGrpSpPr>
        <p:grpSpPr>
          <a:xfrm>
            <a:off x="-140991" y="-213885"/>
            <a:ext cx="1915128" cy="1621479"/>
            <a:chOff x="-272055" y="-420531"/>
            <a:chExt cx="2732311" cy="23133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7FF5D1-28ED-443F-8B94-6B03010F9F7C}"/>
                </a:ext>
              </a:extLst>
            </p:cNvPr>
            <p:cNvSpPr/>
            <p:nvPr/>
          </p:nvSpPr>
          <p:spPr>
            <a:xfrm rot="21162163">
              <a:off x="1946727" y="-186804"/>
              <a:ext cx="513529" cy="402846"/>
            </a:xfrm>
            <a:prstGeom prst="rect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6B229F-55A0-4BB0-AEF4-991775764A6E}"/>
                </a:ext>
              </a:extLst>
            </p:cNvPr>
            <p:cNvSpPr/>
            <p:nvPr/>
          </p:nvSpPr>
          <p:spPr>
            <a:xfrm>
              <a:off x="-272055" y="482606"/>
              <a:ext cx="469105" cy="402846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25306FE-E678-449C-88A6-C8CC78FCBBE9}"/>
                </a:ext>
              </a:extLst>
            </p:cNvPr>
            <p:cNvSpPr/>
            <p:nvPr/>
          </p:nvSpPr>
          <p:spPr>
            <a:xfrm>
              <a:off x="300879" y="1019706"/>
              <a:ext cx="1056640" cy="873125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1E91937D-2922-4815-84F5-26804D05E9A5}"/>
                </a:ext>
              </a:extLst>
            </p:cNvPr>
            <p:cNvSpPr/>
            <p:nvPr/>
          </p:nvSpPr>
          <p:spPr>
            <a:xfrm rot="2700000">
              <a:off x="521899" y="-876123"/>
              <a:ext cx="1332386" cy="2243570"/>
            </a:xfrm>
            <a:custGeom>
              <a:avLst/>
              <a:gdLst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80232 w 1336241"/>
                <a:gd name="connsiteY13" fmla="*/ 249201 h 2942268"/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68651 w 1336241"/>
                <a:gd name="connsiteY13" fmla="*/ 870696 h 2942268"/>
                <a:gd name="connsiteX14" fmla="*/ 1243631 w 1336241"/>
                <a:gd name="connsiteY14" fmla="*/ 0 h 2942268"/>
                <a:gd name="connsiteX0" fmla="*/ 1262932 w 1336241"/>
                <a:gd name="connsiteY0" fmla="*/ 1 h 2243571"/>
                <a:gd name="connsiteX1" fmla="*/ 1336241 w 1336241"/>
                <a:gd name="connsiteY1" fmla="*/ 1535073 h 2243571"/>
                <a:gd name="connsiteX2" fmla="*/ 1332386 w 1336241"/>
                <a:gd name="connsiteY2" fmla="*/ 1535073 h 2243571"/>
                <a:gd name="connsiteX3" fmla="*/ 1332386 w 1336241"/>
                <a:gd name="connsiteY3" fmla="*/ 2003000 h 2243571"/>
                <a:gd name="connsiteX4" fmla="*/ 1100737 w 1336241"/>
                <a:gd name="connsiteY4" fmla="*/ 2234650 h 2243571"/>
                <a:gd name="connsiteX5" fmla="*/ 902037 w 1336241"/>
                <a:gd name="connsiteY5" fmla="*/ 2234650 h 2243571"/>
                <a:gd name="connsiteX6" fmla="*/ 902037 w 1336241"/>
                <a:gd name="connsiteY6" fmla="*/ 2236835 h 2243571"/>
                <a:gd name="connsiteX7" fmla="*/ 0 w 1336241"/>
                <a:gd name="connsiteY7" fmla="*/ 2243571 h 2243571"/>
                <a:gd name="connsiteX8" fmla="*/ 104396 w 1336241"/>
                <a:gd name="connsiteY8" fmla="*/ 1952667 h 2243571"/>
                <a:gd name="connsiteX9" fmla="*/ 801265 w 1336241"/>
                <a:gd name="connsiteY9" fmla="*/ 1955609 h 2243571"/>
                <a:gd name="connsiteX10" fmla="*/ 1044460 w 1336241"/>
                <a:gd name="connsiteY10" fmla="*/ 1955610 h 2243571"/>
                <a:gd name="connsiteX11" fmla="*/ 1044459 w 1336241"/>
                <a:gd name="connsiteY11" fmla="*/ 1513798 h 2243571"/>
                <a:gd name="connsiteX12" fmla="*/ 1048585 w 1336241"/>
                <a:gd name="connsiteY12" fmla="*/ 1513798 h 2243571"/>
                <a:gd name="connsiteX13" fmla="*/ 1068651 w 1336241"/>
                <a:gd name="connsiteY13" fmla="*/ 171999 h 2243571"/>
                <a:gd name="connsiteX14" fmla="*/ 1262932 w 1336241"/>
                <a:gd name="connsiteY14" fmla="*/ 1 h 2243571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64792 w 1336241"/>
                <a:gd name="connsiteY13" fmla="*/ 314826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616136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2386"/>
                <a:gd name="connsiteY0" fmla="*/ 0 h 2243570"/>
                <a:gd name="connsiteX1" fmla="*/ 1326589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8319 w 1332386"/>
                <a:gd name="connsiteY11" fmla="*/ 1544679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62098 w 1332386"/>
                <a:gd name="connsiteY12" fmla="*/ 1446242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2386" h="2243570">
                  <a:moveTo>
                    <a:pt x="1262932" y="0"/>
                  </a:moveTo>
                  <a:lnTo>
                    <a:pt x="1326590" y="1529282"/>
                  </a:lnTo>
                  <a:lnTo>
                    <a:pt x="1332386" y="1616136"/>
                  </a:lnTo>
                  <a:lnTo>
                    <a:pt x="1332386" y="2002999"/>
                  </a:lnTo>
                  <a:cubicBezTo>
                    <a:pt x="1332387" y="2130936"/>
                    <a:pt x="1228674" y="2234649"/>
                    <a:pt x="1100737" y="2234649"/>
                  </a:cubicBezTo>
                  <a:lnTo>
                    <a:pt x="902037" y="2234649"/>
                  </a:lnTo>
                  <a:lnTo>
                    <a:pt x="902037" y="2236834"/>
                  </a:lnTo>
                  <a:lnTo>
                    <a:pt x="0" y="2243570"/>
                  </a:lnTo>
                  <a:lnTo>
                    <a:pt x="104396" y="1952666"/>
                  </a:lnTo>
                  <a:lnTo>
                    <a:pt x="801265" y="1955608"/>
                  </a:lnTo>
                  <a:lnTo>
                    <a:pt x="1044460" y="1955609"/>
                  </a:lnTo>
                  <a:cubicBezTo>
                    <a:pt x="1048320" y="1804477"/>
                    <a:pt x="1057969" y="1690019"/>
                    <a:pt x="1057969" y="1542748"/>
                  </a:cubicBezTo>
                  <a:lnTo>
                    <a:pt x="1062098" y="1446242"/>
                  </a:lnTo>
                  <a:lnTo>
                    <a:pt x="1114977" y="152698"/>
                  </a:lnTo>
                  <a:cubicBezTo>
                    <a:pt x="1184885" y="81208"/>
                    <a:pt x="1173722" y="86927"/>
                    <a:pt x="126293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62000">
                  <a:srgbClr val="FFC000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39700" dist="520700" dir="5400000" sx="75000" sy="75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241A8A-040F-4E75-87E6-0EB9D4BCEF27}"/>
              </a:ext>
            </a:extLst>
          </p:cNvPr>
          <p:cNvSpPr txBox="1"/>
          <p:nvPr/>
        </p:nvSpPr>
        <p:spPr>
          <a:xfrm>
            <a:off x="1585533" y="234957"/>
            <a:ext cx="760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FAEB9F-3D37-4EE5-B783-55A1B3F523B6}"/>
              </a:ext>
            </a:extLst>
          </p:cNvPr>
          <p:cNvSpPr txBox="1"/>
          <p:nvPr/>
        </p:nvSpPr>
        <p:spPr>
          <a:xfrm>
            <a:off x="245022" y="53020"/>
            <a:ext cx="854910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</a:p>
          <a:p>
            <a:pPr algn="ctr">
              <a:defRPr/>
            </a:pPr>
            <a:r>
              <a:rPr lang="en-US" altLang="ko-KR" sz="20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ko-KR" sz="16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grpSp>
        <p:nvGrpSpPr>
          <p:cNvPr id="31" name="그룹 30"/>
          <p:cNvGrpSpPr/>
          <p:nvPr/>
        </p:nvGrpSpPr>
        <p:grpSpPr>
          <a:xfrm rot="2470629">
            <a:off x="1612400" y="3100588"/>
            <a:ext cx="2502120" cy="2810126"/>
            <a:chOff x="2594266" y="4491058"/>
            <a:chExt cx="1736418" cy="1950167"/>
          </a:xfrm>
        </p:grpSpPr>
        <p:sp>
          <p:nvSpPr>
            <p:cNvPr id="32" name="타원 31"/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35" name="이등변 삼각형 34"/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36" name="그룹 35"/>
          <p:cNvGrpSpPr/>
          <p:nvPr/>
        </p:nvGrpSpPr>
        <p:grpSpPr>
          <a:xfrm>
            <a:off x="2560636" y="3653376"/>
            <a:ext cx="444040" cy="444275"/>
            <a:chOff x="1898506" y="2723480"/>
            <a:chExt cx="405822" cy="406037"/>
          </a:xfrm>
        </p:grpSpPr>
        <p:sp>
          <p:nvSpPr>
            <p:cNvPr id="37" name="타원 36"/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38" name="Freeform 36"/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39" name="직사각형 38"/>
          <p:cNvSpPr/>
          <p:nvPr/>
        </p:nvSpPr>
        <p:spPr>
          <a:xfrm>
            <a:off x="1585533" y="4320015"/>
            <a:ext cx="2346177" cy="104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0" name="그룹 39"/>
          <p:cNvGrpSpPr/>
          <p:nvPr/>
        </p:nvGrpSpPr>
        <p:grpSpPr>
          <a:xfrm>
            <a:off x="4757513" y="3108931"/>
            <a:ext cx="2502120" cy="2810126"/>
            <a:chOff x="2594266" y="4491058"/>
            <a:chExt cx="1736418" cy="1950167"/>
          </a:xfrm>
        </p:grpSpPr>
        <p:sp>
          <p:nvSpPr>
            <p:cNvPr id="41" name="타원 40"/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2" name="이등변 삼각형 41"/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43" name="그룹 42"/>
          <p:cNvGrpSpPr/>
          <p:nvPr/>
        </p:nvGrpSpPr>
        <p:grpSpPr>
          <a:xfrm>
            <a:off x="5788471" y="3653376"/>
            <a:ext cx="444040" cy="444275"/>
            <a:chOff x="1898506" y="2723480"/>
            <a:chExt cx="405822" cy="406037"/>
          </a:xfrm>
        </p:grpSpPr>
        <p:sp>
          <p:nvSpPr>
            <p:cNvPr id="44" name="타원 43"/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45" name="Freeform 36"/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46" name="직사각형 45"/>
          <p:cNvSpPr/>
          <p:nvPr/>
        </p:nvSpPr>
        <p:spPr>
          <a:xfrm>
            <a:off x="4813367" y="4320014"/>
            <a:ext cx="2346177" cy="104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grpSp>
        <p:nvGrpSpPr>
          <p:cNvPr id="47" name="그룹 46"/>
          <p:cNvGrpSpPr/>
          <p:nvPr/>
        </p:nvGrpSpPr>
        <p:grpSpPr>
          <a:xfrm rot="18670629">
            <a:off x="7874429" y="3115109"/>
            <a:ext cx="2502120" cy="2810125"/>
            <a:chOff x="2594266" y="4491058"/>
            <a:chExt cx="1736418" cy="1950167"/>
          </a:xfrm>
        </p:grpSpPr>
        <p:sp>
          <p:nvSpPr>
            <p:cNvPr id="48" name="타원 47"/>
            <p:cNvSpPr/>
            <p:nvPr/>
          </p:nvSpPr>
          <p:spPr>
            <a:xfrm>
              <a:off x="2594266" y="4704807"/>
              <a:ext cx="1736418" cy="1736418"/>
            </a:xfrm>
            <a:prstGeom prst="ellipse">
              <a:avLst/>
            </a:prstGeom>
            <a:solidFill>
              <a:schemeClr val="tx1">
                <a:alpha val="18000"/>
              </a:schemeClr>
            </a:solidFill>
            <a:ln w="25400"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49" name="이등변 삼각형 48"/>
            <p:cNvSpPr/>
            <p:nvPr/>
          </p:nvSpPr>
          <p:spPr>
            <a:xfrm>
              <a:off x="3331594" y="4491058"/>
              <a:ext cx="254823" cy="219675"/>
            </a:xfrm>
            <a:prstGeom prst="triangl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  <p:grpSp>
        <p:nvGrpSpPr>
          <p:cNvPr id="50" name="그룹 49"/>
          <p:cNvGrpSpPr/>
          <p:nvPr/>
        </p:nvGrpSpPr>
        <p:grpSpPr>
          <a:xfrm>
            <a:off x="9057399" y="3653377"/>
            <a:ext cx="444040" cy="444275"/>
            <a:chOff x="1898506" y="2723480"/>
            <a:chExt cx="405822" cy="406037"/>
          </a:xfrm>
        </p:grpSpPr>
        <p:sp>
          <p:nvSpPr>
            <p:cNvPr id="51" name="타원 50"/>
            <p:cNvSpPr/>
            <p:nvPr/>
          </p:nvSpPr>
          <p:spPr>
            <a:xfrm>
              <a:off x="1898506" y="2723480"/>
              <a:ext cx="405822" cy="406037"/>
            </a:xfrm>
            <a:prstGeom prst="ellipse">
              <a:avLst/>
            </a:prstGeom>
            <a:solidFill>
              <a:srgbClr val="FFC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altLang="ko-KR" sz="1050" b="1" dirty="0">
                <a:solidFill>
                  <a:prstClr val="white"/>
                </a:solidFill>
              </a:endParaRPr>
            </a:p>
          </p:txBody>
        </p:sp>
        <p:sp>
          <p:nvSpPr>
            <p:cNvPr id="52" name="Freeform 36"/>
            <p:cNvSpPr>
              <a:spLocks noEditPoints="1"/>
            </p:cNvSpPr>
            <p:nvPr/>
          </p:nvSpPr>
          <p:spPr bwMode="auto">
            <a:xfrm>
              <a:off x="2033098" y="2802026"/>
              <a:ext cx="133134" cy="223920"/>
            </a:xfrm>
            <a:custGeom>
              <a:avLst/>
              <a:gdLst>
                <a:gd name="T0" fmla="*/ 937 w 1926"/>
                <a:gd name="T1" fmla="*/ 3639 h 4045"/>
                <a:gd name="T2" fmla="*/ 893 w 1926"/>
                <a:gd name="T3" fmla="*/ 3665 h 4045"/>
                <a:gd name="T4" fmla="*/ 863 w 1926"/>
                <a:gd name="T5" fmla="*/ 3712 h 4045"/>
                <a:gd name="T6" fmla="*/ 851 w 1926"/>
                <a:gd name="T7" fmla="*/ 3772 h 4045"/>
                <a:gd name="T8" fmla="*/ 863 w 1926"/>
                <a:gd name="T9" fmla="*/ 3832 h 4045"/>
                <a:gd name="T10" fmla="*/ 893 w 1926"/>
                <a:gd name="T11" fmla="*/ 3878 h 4045"/>
                <a:gd name="T12" fmla="*/ 937 w 1926"/>
                <a:gd name="T13" fmla="*/ 3905 h 4045"/>
                <a:gd name="T14" fmla="*/ 988 w 1926"/>
                <a:gd name="T15" fmla="*/ 3905 h 4045"/>
                <a:gd name="T16" fmla="*/ 1033 w 1926"/>
                <a:gd name="T17" fmla="*/ 3878 h 4045"/>
                <a:gd name="T18" fmla="*/ 1064 w 1926"/>
                <a:gd name="T19" fmla="*/ 3832 h 4045"/>
                <a:gd name="T20" fmla="*/ 1075 w 1926"/>
                <a:gd name="T21" fmla="*/ 3772 h 4045"/>
                <a:gd name="T22" fmla="*/ 1064 w 1926"/>
                <a:gd name="T23" fmla="*/ 3712 h 4045"/>
                <a:gd name="T24" fmla="*/ 1033 w 1926"/>
                <a:gd name="T25" fmla="*/ 3665 h 4045"/>
                <a:gd name="T26" fmla="*/ 988 w 1926"/>
                <a:gd name="T27" fmla="*/ 3639 h 4045"/>
                <a:gd name="T28" fmla="*/ 156 w 1926"/>
                <a:gd name="T29" fmla="*/ 434 h 4045"/>
                <a:gd name="T30" fmla="*/ 1770 w 1926"/>
                <a:gd name="T31" fmla="*/ 3540 h 4045"/>
                <a:gd name="T32" fmla="*/ 156 w 1926"/>
                <a:gd name="T33" fmla="*/ 434 h 4045"/>
                <a:gd name="T34" fmla="*/ 716 w 1926"/>
                <a:gd name="T35" fmla="*/ 200 h 4045"/>
                <a:gd name="T36" fmla="*/ 701 w 1926"/>
                <a:gd name="T37" fmla="*/ 217 h 4045"/>
                <a:gd name="T38" fmla="*/ 701 w 1926"/>
                <a:gd name="T39" fmla="*/ 243 h 4045"/>
                <a:gd name="T40" fmla="*/ 716 w 1926"/>
                <a:gd name="T41" fmla="*/ 260 h 4045"/>
                <a:gd name="T42" fmla="*/ 1199 w 1926"/>
                <a:gd name="T43" fmla="*/ 262 h 4045"/>
                <a:gd name="T44" fmla="*/ 1218 w 1926"/>
                <a:gd name="T45" fmla="*/ 254 h 4045"/>
                <a:gd name="T46" fmla="*/ 1226 w 1926"/>
                <a:gd name="T47" fmla="*/ 230 h 4045"/>
                <a:gd name="T48" fmla="*/ 1218 w 1926"/>
                <a:gd name="T49" fmla="*/ 207 h 4045"/>
                <a:gd name="T50" fmla="*/ 1199 w 1926"/>
                <a:gd name="T51" fmla="*/ 197 h 4045"/>
                <a:gd name="T52" fmla="*/ 224 w 1926"/>
                <a:gd name="T53" fmla="*/ 0 h 4045"/>
                <a:gd name="T54" fmla="*/ 1738 w 1926"/>
                <a:gd name="T55" fmla="*/ 4 h 4045"/>
                <a:gd name="T56" fmla="*/ 1805 w 1926"/>
                <a:gd name="T57" fmla="*/ 31 h 4045"/>
                <a:gd name="T58" fmla="*/ 1860 w 1926"/>
                <a:gd name="T59" fmla="*/ 81 h 4045"/>
                <a:gd name="T60" fmla="*/ 1900 w 1926"/>
                <a:gd name="T61" fmla="*/ 148 h 4045"/>
                <a:gd name="T62" fmla="*/ 1923 w 1926"/>
                <a:gd name="T63" fmla="*/ 229 h 4045"/>
                <a:gd name="T64" fmla="*/ 1926 w 1926"/>
                <a:gd name="T65" fmla="*/ 3772 h 4045"/>
                <a:gd name="T66" fmla="*/ 1915 w 1926"/>
                <a:gd name="T67" fmla="*/ 3857 h 4045"/>
                <a:gd name="T68" fmla="*/ 1882 w 1926"/>
                <a:gd name="T69" fmla="*/ 3932 h 4045"/>
                <a:gd name="T70" fmla="*/ 1834 w 1926"/>
                <a:gd name="T71" fmla="*/ 3992 h 4045"/>
                <a:gd name="T72" fmla="*/ 1773 w 1926"/>
                <a:gd name="T73" fmla="*/ 4032 h 4045"/>
                <a:gd name="T74" fmla="*/ 1702 w 1926"/>
                <a:gd name="T75" fmla="*/ 4045 h 4045"/>
                <a:gd name="T76" fmla="*/ 188 w 1926"/>
                <a:gd name="T77" fmla="*/ 4041 h 4045"/>
                <a:gd name="T78" fmla="*/ 122 w 1926"/>
                <a:gd name="T79" fmla="*/ 4014 h 4045"/>
                <a:gd name="T80" fmla="*/ 66 w 1926"/>
                <a:gd name="T81" fmla="*/ 3964 h 4045"/>
                <a:gd name="T82" fmla="*/ 25 w 1926"/>
                <a:gd name="T83" fmla="*/ 3897 h 4045"/>
                <a:gd name="T84" fmla="*/ 3 w 1926"/>
                <a:gd name="T85" fmla="*/ 3816 h 4045"/>
                <a:gd name="T86" fmla="*/ 0 w 1926"/>
                <a:gd name="T87" fmla="*/ 273 h 4045"/>
                <a:gd name="T88" fmla="*/ 12 w 1926"/>
                <a:gd name="T89" fmla="*/ 188 h 4045"/>
                <a:gd name="T90" fmla="*/ 43 w 1926"/>
                <a:gd name="T91" fmla="*/ 113 h 4045"/>
                <a:gd name="T92" fmla="*/ 92 w 1926"/>
                <a:gd name="T93" fmla="*/ 53 h 4045"/>
                <a:gd name="T94" fmla="*/ 154 w 1926"/>
                <a:gd name="T95" fmla="*/ 13 h 4045"/>
                <a:gd name="T96" fmla="*/ 224 w 1926"/>
                <a:gd name="T97" fmla="*/ 0 h 40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1926" h="4045">
                  <a:moveTo>
                    <a:pt x="963" y="3636"/>
                  </a:moveTo>
                  <a:lnTo>
                    <a:pt x="937" y="3639"/>
                  </a:lnTo>
                  <a:lnTo>
                    <a:pt x="914" y="3649"/>
                  </a:lnTo>
                  <a:lnTo>
                    <a:pt x="893" y="3665"/>
                  </a:lnTo>
                  <a:lnTo>
                    <a:pt x="876" y="3686"/>
                  </a:lnTo>
                  <a:lnTo>
                    <a:pt x="863" y="3712"/>
                  </a:lnTo>
                  <a:lnTo>
                    <a:pt x="854" y="3741"/>
                  </a:lnTo>
                  <a:lnTo>
                    <a:pt x="851" y="3772"/>
                  </a:lnTo>
                  <a:lnTo>
                    <a:pt x="854" y="3804"/>
                  </a:lnTo>
                  <a:lnTo>
                    <a:pt x="863" y="3832"/>
                  </a:lnTo>
                  <a:lnTo>
                    <a:pt x="876" y="3857"/>
                  </a:lnTo>
                  <a:lnTo>
                    <a:pt x="893" y="3878"/>
                  </a:lnTo>
                  <a:lnTo>
                    <a:pt x="914" y="3894"/>
                  </a:lnTo>
                  <a:lnTo>
                    <a:pt x="937" y="3905"/>
                  </a:lnTo>
                  <a:lnTo>
                    <a:pt x="963" y="3909"/>
                  </a:lnTo>
                  <a:lnTo>
                    <a:pt x="988" y="3905"/>
                  </a:lnTo>
                  <a:lnTo>
                    <a:pt x="1013" y="3894"/>
                  </a:lnTo>
                  <a:lnTo>
                    <a:pt x="1033" y="3878"/>
                  </a:lnTo>
                  <a:lnTo>
                    <a:pt x="1051" y="3857"/>
                  </a:lnTo>
                  <a:lnTo>
                    <a:pt x="1064" y="3832"/>
                  </a:lnTo>
                  <a:lnTo>
                    <a:pt x="1072" y="3804"/>
                  </a:lnTo>
                  <a:lnTo>
                    <a:pt x="1075" y="3772"/>
                  </a:lnTo>
                  <a:lnTo>
                    <a:pt x="1072" y="3741"/>
                  </a:lnTo>
                  <a:lnTo>
                    <a:pt x="1064" y="3712"/>
                  </a:lnTo>
                  <a:lnTo>
                    <a:pt x="1051" y="3686"/>
                  </a:lnTo>
                  <a:lnTo>
                    <a:pt x="1033" y="3665"/>
                  </a:lnTo>
                  <a:lnTo>
                    <a:pt x="1013" y="3649"/>
                  </a:lnTo>
                  <a:lnTo>
                    <a:pt x="988" y="3639"/>
                  </a:lnTo>
                  <a:lnTo>
                    <a:pt x="963" y="3636"/>
                  </a:lnTo>
                  <a:close/>
                  <a:moveTo>
                    <a:pt x="156" y="434"/>
                  </a:moveTo>
                  <a:lnTo>
                    <a:pt x="156" y="3540"/>
                  </a:lnTo>
                  <a:lnTo>
                    <a:pt x="1770" y="3540"/>
                  </a:lnTo>
                  <a:lnTo>
                    <a:pt x="1770" y="434"/>
                  </a:lnTo>
                  <a:lnTo>
                    <a:pt x="156" y="434"/>
                  </a:lnTo>
                  <a:close/>
                  <a:moveTo>
                    <a:pt x="727" y="197"/>
                  </a:moveTo>
                  <a:lnTo>
                    <a:pt x="716" y="200"/>
                  </a:lnTo>
                  <a:lnTo>
                    <a:pt x="707" y="207"/>
                  </a:lnTo>
                  <a:lnTo>
                    <a:pt x="701" y="217"/>
                  </a:lnTo>
                  <a:lnTo>
                    <a:pt x="699" y="230"/>
                  </a:lnTo>
                  <a:lnTo>
                    <a:pt x="701" y="243"/>
                  </a:lnTo>
                  <a:lnTo>
                    <a:pt x="707" y="254"/>
                  </a:lnTo>
                  <a:lnTo>
                    <a:pt x="716" y="260"/>
                  </a:lnTo>
                  <a:lnTo>
                    <a:pt x="727" y="262"/>
                  </a:lnTo>
                  <a:lnTo>
                    <a:pt x="1199" y="262"/>
                  </a:lnTo>
                  <a:lnTo>
                    <a:pt x="1210" y="260"/>
                  </a:lnTo>
                  <a:lnTo>
                    <a:pt x="1218" y="254"/>
                  </a:lnTo>
                  <a:lnTo>
                    <a:pt x="1224" y="243"/>
                  </a:lnTo>
                  <a:lnTo>
                    <a:pt x="1226" y="230"/>
                  </a:lnTo>
                  <a:lnTo>
                    <a:pt x="1224" y="217"/>
                  </a:lnTo>
                  <a:lnTo>
                    <a:pt x="1218" y="207"/>
                  </a:lnTo>
                  <a:lnTo>
                    <a:pt x="1210" y="200"/>
                  </a:lnTo>
                  <a:lnTo>
                    <a:pt x="1199" y="197"/>
                  </a:lnTo>
                  <a:lnTo>
                    <a:pt x="727" y="197"/>
                  </a:lnTo>
                  <a:close/>
                  <a:moveTo>
                    <a:pt x="224" y="0"/>
                  </a:moveTo>
                  <a:lnTo>
                    <a:pt x="1702" y="0"/>
                  </a:lnTo>
                  <a:lnTo>
                    <a:pt x="1738" y="4"/>
                  </a:lnTo>
                  <a:lnTo>
                    <a:pt x="1773" y="13"/>
                  </a:lnTo>
                  <a:lnTo>
                    <a:pt x="1805" y="31"/>
                  </a:lnTo>
                  <a:lnTo>
                    <a:pt x="1834" y="53"/>
                  </a:lnTo>
                  <a:lnTo>
                    <a:pt x="1860" y="81"/>
                  </a:lnTo>
                  <a:lnTo>
                    <a:pt x="1882" y="113"/>
                  </a:lnTo>
                  <a:lnTo>
                    <a:pt x="1900" y="148"/>
                  </a:lnTo>
                  <a:lnTo>
                    <a:pt x="1915" y="188"/>
                  </a:lnTo>
                  <a:lnTo>
                    <a:pt x="1923" y="229"/>
                  </a:lnTo>
                  <a:lnTo>
                    <a:pt x="1926" y="273"/>
                  </a:lnTo>
                  <a:lnTo>
                    <a:pt x="1926" y="3772"/>
                  </a:lnTo>
                  <a:lnTo>
                    <a:pt x="1923" y="3816"/>
                  </a:lnTo>
                  <a:lnTo>
                    <a:pt x="1915" y="3857"/>
                  </a:lnTo>
                  <a:lnTo>
                    <a:pt x="1900" y="3897"/>
                  </a:lnTo>
                  <a:lnTo>
                    <a:pt x="1882" y="3932"/>
                  </a:lnTo>
                  <a:lnTo>
                    <a:pt x="1860" y="3964"/>
                  </a:lnTo>
                  <a:lnTo>
                    <a:pt x="1834" y="3992"/>
                  </a:lnTo>
                  <a:lnTo>
                    <a:pt x="1805" y="4014"/>
                  </a:lnTo>
                  <a:lnTo>
                    <a:pt x="1773" y="4032"/>
                  </a:lnTo>
                  <a:lnTo>
                    <a:pt x="1738" y="4041"/>
                  </a:lnTo>
                  <a:lnTo>
                    <a:pt x="1702" y="4045"/>
                  </a:lnTo>
                  <a:lnTo>
                    <a:pt x="224" y="4045"/>
                  </a:lnTo>
                  <a:lnTo>
                    <a:pt x="188" y="4041"/>
                  </a:lnTo>
                  <a:lnTo>
                    <a:pt x="154" y="4032"/>
                  </a:lnTo>
                  <a:lnTo>
                    <a:pt x="122" y="4014"/>
                  </a:lnTo>
                  <a:lnTo>
                    <a:pt x="92" y="3992"/>
                  </a:lnTo>
                  <a:lnTo>
                    <a:pt x="66" y="3964"/>
                  </a:lnTo>
                  <a:lnTo>
                    <a:pt x="43" y="3932"/>
                  </a:lnTo>
                  <a:lnTo>
                    <a:pt x="25" y="3897"/>
                  </a:lnTo>
                  <a:lnTo>
                    <a:pt x="12" y="3857"/>
                  </a:lnTo>
                  <a:lnTo>
                    <a:pt x="3" y="3816"/>
                  </a:lnTo>
                  <a:lnTo>
                    <a:pt x="0" y="3772"/>
                  </a:lnTo>
                  <a:lnTo>
                    <a:pt x="0" y="273"/>
                  </a:lnTo>
                  <a:lnTo>
                    <a:pt x="3" y="229"/>
                  </a:lnTo>
                  <a:lnTo>
                    <a:pt x="12" y="188"/>
                  </a:lnTo>
                  <a:lnTo>
                    <a:pt x="25" y="148"/>
                  </a:lnTo>
                  <a:lnTo>
                    <a:pt x="43" y="113"/>
                  </a:lnTo>
                  <a:lnTo>
                    <a:pt x="66" y="81"/>
                  </a:lnTo>
                  <a:lnTo>
                    <a:pt x="92" y="53"/>
                  </a:lnTo>
                  <a:lnTo>
                    <a:pt x="122" y="31"/>
                  </a:lnTo>
                  <a:lnTo>
                    <a:pt x="154" y="13"/>
                  </a:lnTo>
                  <a:lnTo>
                    <a:pt x="188" y="4"/>
                  </a:lnTo>
                  <a:lnTo>
                    <a:pt x="224" y="0"/>
                  </a:lnTo>
                  <a:close/>
                </a:path>
              </a:pathLst>
            </a:custGeom>
            <a:solidFill>
              <a:schemeClr val="bg1"/>
            </a:solidFill>
            <a:ln w="0">
              <a:noFill/>
              <a:prstDash val="solid"/>
              <a:round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53" name="직사각형 52"/>
          <p:cNvSpPr/>
          <p:nvPr/>
        </p:nvSpPr>
        <p:spPr>
          <a:xfrm>
            <a:off x="8082296" y="4320016"/>
            <a:ext cx="2346177" cy="10427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600" b="1" dirty="0">
                <a:solidFill>
                  <a:prstClr val="white">
                    <a:lumMod val="75000"/>
                  </a:prstClr>
                </a:solidFill>
              </a:rPr>
              <a:t>CONTENTS A</a:t>
            </a:r>
          </a:p>
          <a:p>
            <a:pPr algn="ctr">
              <a:lnSpc>
                <a:spcPct val="150000"/>
              </a:lnSpc>
            </a:pPr>
            <a:r>
              <a:rPr lang="ko-KR" altLang="en-US" sz="1200" dirty="0">
                <a:solidFill>
                  <a:prstClr val="white">
                    <a:lumMod val="75000"/>
                  </a:prstClr>
                </a:solidFill>
              </a:rPr>
              <a:t>컨텐츠에 대한 내용을 적어요</a:t>
            </a:r>
            <a:endParaRPr lang="en-US" altLang="ko-KR" sz="1200" dirty="0">
              <a:solidFill>
                <a:prstClr val="white">
                  <a:lumMod val="75000"/>
                </a:prstClr>
              </a:solidFill>
            </a:endParaRPr>
          </a:p>
          <a:p>
            <a:pPr algn="ctr">
              <a:lnSpc>
                <a:spcPct val="150000"/>
              </a:lnSpc>
            </a:pPr>
            <a:r>
              <a:rPr lang="ko-KR" altLang="en-US" sz="900" dirty="0">
                <a:solidFill>
                  <a:prstClr val="white">
                    <a:lumMod val="75000"/>
                  </a:prstClr>
                </a:solidFill>
              </a:rPr>
              <a:t>Enjoy your stylish business and campus life with BIZCAM </a:t>
            </a:r>
          </a:p>
        </p:txBody>
      </p:sp>
      <p:sp>
        <p:nvSpPr>
          <p:cNvPr id="54" name="직사각형 53"/>
          <p:cNvSpPr/>
          <p:nvPr/>
        </p:nvSpPr>
        <p:spPr>
          <a:xfrm>
            <a:off x="3768832" y="1831967"/>
            <a:ext cx="4581703" cy="76944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4400" b="1" kern="0" dirty="0">
                <a:solidFill>
                  <a:srgbClr val="FFC000"/>
                </a:solidFill>
              </a:rPr>
              <a:t>Success</a:t>
            </a:r>
            <a:r>
              <a:rPr lang="en-US" altLang="ko-KR" sz="4400" b="1" kern="0" dirty="0">
                <a:solidFill>
                  <a:prstClr val="white"/>
                </a:solidFill>
              </a:rPr>
              <a:t> / failure</a:t>
            </a:r>
            <a:endParaRPr lang="ko-KR" altLang="en-US" sz="4400" dirty="0">
              <a:solidFill>
                <a:prstClr val="white"/>
              </a:solidFill>
            </a:endParaRPr>
          </a:p>
        </p:txBody>
      </p:sp>
      <p:sp>
        <p:nvSpPr>
          <p:cNvPr id="55" name="타원 54"/>
          <p:cNvSpPr/>
          <p:nvPr/>
        </p:nvSpPr>
        <p:spPr>
          <a:xfrm>
            <a:off x="3295792" y="2112728"/>
            <a:ext cx="285589" cy="285589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6" name="타원 55"/>
          <p:cNvSpPr/>
          <p:nvPr/>
        </p:nvSpPr>
        <p:spPr>
          <a:xfrm>
            <a:off x="8486623" y="2101663"/>
            <a:ext cx="285589" cy="285589"/>
          </a:xfrm>
          <a:prstGeom prst="ellipse">
            <a:avLst/>
          </a:prstGeom>
          <a:solidFill>
            <a:srgbClr val="292836"/>
          </a:solidFill>
          <a:ln w="25400">
            <a:gradFill>
              <a:gsLst>
                <a:gs pos="0">
                  <a:schemeClr val="tx1">
                    <a:lumMod val="75000"/>
                    <a:lumOff val="25000"/>
                  </a:schemeClr>
                </a:gs>
                <a:gs pos="100000">
                  <a:schemeClr val="tx1">
                    <a:lumMod val="65000"/>
                    <a:lumOff val="35000"/>
                  </a:schemeClr>
                </a:gs>
              </a:gsLst>
              <a:lin ang="5400000" scaled="1"/>
            </a:gradFill>
          </a:ln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57" name="자유형 56">
            <a:extLst>
              <a:ext uri="{FF2B5EF4-FFF2-40B4-BE49-F238E27FC236}">
                <a16:creationId xmlns:a16="http://schemas.microsoft.com/office/drawing/2014/main" xmlns="" id="{0D8E9706-5D2C-49EE-AF67-D3527E3BC152}"/>
              </a:ext>
            </a:extLst>
          </p:cNvPr>
          <p:cNvSpPr/>
          <p:nvPr/>
        </p:nvSpPr>
        <p:spPr>
          <a:xfrm rot="18000000">
            <a:off x="3295660" y="1971375"/>
            <a:ext cx="281183" cy="172822"/>
          </a:xfrm>
          <a:custGeom>
            <a:avLst/>
            <a:gdLst>
              <a:gd name="connsiteX0" fmla="*/ 101541 w 261614"/>
              <a:gd name="connsiteY0" fmla="*/ 2305 h 160794"/>
              <a:gd name="connsiteX1" fmla="*/ 101540 w 261614"/>
              <a:gd name="connsiteY1" fmla="*/ 2306 h 160794"/>
              <a:gd name="connsiteX2" fmla="*/ 101540 w 261614"/>
              <a:gd name="connsiteY2" fmla="*/ 2305 h 160794"/>
              <a:gd name="connsiteX3" fmla="*/ 254856 w 261614"/>
              <a:gd name="connsiteY3" fmla="*/ 121406 h 160794"/>
              <a:gd name="connsiteX4" fmla="*/ 261614 w 261614"/>
              <a:gd name="connsiteY4" fmla="*/ 137721 h 160794"/>
              <a:gd name="connsiteX5" fmla="*/ 261613 w 261614"/>
              <a:gd name="connsiteY5" fmla="*/ 137721 h 160794"/>
              <a:gd name="connsiteX6" fmla="*/ 238540 w 261614"/>
              <a:gd name="connsiteY6" fmla="*/ 160794 h 160794"/>
              <a:gd name="connsiteX7" fmla="*/ 24796 w 261614"/>
              <a:gd name="connsiteY7" fmla="*/ 160793 h 160794"/>
              <a:gd name="connsiteX8" fmla="*/ 21762 w 261614"/>
              <a:gd name="connsiteY8" fmla="*/ 159536 h 160794"/>
              <a:gd name="connsiteX9" fmla="*/ 11539 w 261614"/>
              <a:gd name="connsiteY9" fmla="*/ 158190 h 160794"/>
              <a:gd name="connsiteX10" fmla="*/ 11540 w 261614"/>
              <a:gd name="connsiteY10" fmla="*/ 158189 h 160794"/>
              <a:gd name="connsiteX11" fmla="*/ 3095 w 261614"/>
              <a:gd name="connsiteY11" fmla="*/ 126671 h 160794"/>
              <a:gd name="connsiteX12" fmla="*/ 70022 w 261614"/>
              <a:gd name="connsiteY12" fmla="*/ 10751 h 160794"/>
              <a:gd name="connsiteX13" fmla="*/ 84033 w 261614"/>
              <a:gd name="connsiteY13" fmla="*/ 0 h 160794"/>
              <a:gd name="connsiteX14" fmla="*/ 101540 w 261614"/>
              <a:gd name="connsiteY14" fmla="*/ 2306 h 160794"/>
              <a:gd name="connsiteX15" fmla="*/ 112290 w 261614"/>
              <a:gd name="connsiteY15" fmla="*/ 16315 h 160794"/>
              <a:gd name="connsiteX16" fmla="*/ 109985 w 261614"/>
              <a:gd name="connsiteY16" fmla="*/ 33823 h 160794"/>
              <a:gd name="connsiteX17" fmla="*/ 63321 w 261614"/>
              <a:gd name="connsiteY17" fmla="*/ 114648 h 160794"/>
              <a:gd name="connsiteX18" fmla="*/ 238541 w 261614"/>
              <a:gd name="connsiteY18" fmla="*/ 114648 h 160794"/>
              <a:gd name="connsiteX19" fmla="*/ 254856 w 261614"/>
              <a:gd name="connsiteY19" fmla="*/ 121406 h 1607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</a:cxnLst>
            <a:rect l="l" t="t" r="r" b="b"/>
            <a:pathLst>
              <a:path w="261614" h="160794">
                <a:moveTo>
                  <a:pt x="101541" y="2305"/>
                </a:moveTo>
                <a:lnTo>
                  <a:pt x="101540" y="2306"/>
                </a:lnTo>
                <a:lnTo>
                  <a:pt x="101540" y="2305"/>
                </a:lnTo>
                <a:close/>
                <a:moveTo>
                  <a:pt x="254856" y="121406"/>
                </a:moveTo>
                <a:cubicBezTo>
                  <a:pt x="259031" y="125581"/>
                  <a:pt x="261614" y="131350"/>
                  <a:pt x="261614" y="137721"/>
                </a:cubicBezTo>
                <a:lnTo>
                  <a:pt x="261613" y="137721"/>
                </a:lnTo>
                <a:cubicBezTo>
                  <a:pt x="261613" y="150464"/>
                  <a:pt x="251283" y="160794"/>
                  <a:pt x="238540" y="160794"/>
                </a:cubicBezTo>
                <a:lnTo>
                  <a:pt x="24796" y="160793"/>
                </a:lnTo>
                <a:lnTo>
                  <a:pt x="21762" y="159536"/>
                </a:lnTo>
                <a:lnTo>
                  <a:pt x="11539" y="158190"/>
                </a:lnTo>
                <a:lnTo>
                  <a:pt x="11540" y="158189"/>
                </a:lnTo>
                <a:cubicBezTo>
                  <a:pt x="504" y="151818"/>
                  <a:pt x="-3277" y="137707"/>
                  <a:pt x="3095" y="126671"/>
                </a:cubicBezTo>
                <a:lnTo>
                  <a:pt x="70022" y="10751"/>
                </a:lnTo>
                <a:cubicBezTo>
                  <a:pt x="73208" y="5233"/>
                  <a:pt x="78329" y="1529"/>
                  <a:pt x="84033" y="0"/>
                </a:cubicBezTo>
                <a:lnTo>
                  <a:pt x="101540" y="2306"/>
                </a:lnTo>
                <a:lnTo>
                  <a:pt x="112290" y="16315"/>
                </a:lnTo>
                <a:cubicBezTo>
                  <a:pt x="113818" y="22019"/>
                  <a:pt x="113171" y="28305"/>
                  <a:pt x="109985" y="33823"/>
                </a:cubicBezTo>
                <a:lnTo>
                  <a:pt x="63321" y="114648"/>
                </a:lnTo>
                <a:lnTo>
                  <a:pt x="238541" y="114648"/>
                </a:lnTo>
                <a:cubicBezTo>
                  <a:pt x="244912" y="114648"/>
                  <a:pt x="250681" y="117231"/>
                  <a:pt x="254856" y="121406"/>
                </a:cubicBezTo>
                <a:close/>
              </a:path>
            </a:pathLst>
          </a:custGeom>
          <a:solidFill>
            <a:srgbClr val="FFC000"/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1"/>
            <a:endParaRPr lang="ko-KR" altLang="en-US" sz="1200" b="1" dirty="0">
              <a:solidFill>
                <a:srgbClr val="00BDD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64063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자유형: 도형 3">
            <a:extLst>
              <a:ext uri="{FF2B5EF4-FFF2-40B4-BE49-F238E27FC236}">
                <a16:creationId xmlns:a16="http://schemas.microsoft.com/office/drawing/2014/main" xmlns="" id="{5B5C173E-197A-4F16-8EF6-BD0B0307ECA0}"/>
              </a:ext>
            </a:extLst>
          </p:cNvPr>
          <p:cNvSpPr/>
          <p:nvPr/>
        </p:nvSpPr>
        <p:spPr>
          <a:xfrm>
            <a:off x="0" y="-4763"/>
            <a:ext cx="1647825" cy="938213"/>
          </a:xfrm>
          <a:custGeom>
            <a:avLst/>
            <a:gdLst>
              <a:gd name="connsiteX0" fmla="*/ 0 w 1662113"/>
              <a:gd name="connsiteY0" fmla="*/ 0 h 942975"/>
              <a:gd name="connsiteX1" fmla="*/ 14288 w 1662113"/>
              <a:gd name="connsiteY1" fmla="*/ 504825 h 942975"/>
              <a:gd name="connsiteX2" fmla="*/ 152401 w 1662113"/>
              <a:gd name="connsiteY2" fmla="*/ 461963 h 942975"/>
              <a:gd name="connsiteX3" fmla="*/ 547688 w 1662113"/>
              <a:gd name="connsiteY3" fmla="*/ 919163 h 942975"/>
              <a:gd name="connsiteX4" fmla="*/ 742951 w 1662113"/>
              <a:gd name="connsiteY4" fmla="*/ 942975 h 942975"/>
              <a:gd name="connsiteX5" fmla="*/ 1228726 w 1662113"/>
              <a:gd name="connsiteY5" fmla="*/ 419100 h 942975"/>
              <a:gd name="connsiteX6" fmla="*/ 1662113 w 1662113"/>
              <a:gd name="connsiteY6" fmla="*/ 4762 h 942975"/>
              <a:gd name="connsiteX7" fmla="*/ 0 w 1662113"/>
              <a:gd name="connsiteY7" fmla="*/ 0 h 942975"/>
              <a:gd name="connsiteX0" fmla="*/ 0 w 1647825"/>
              <a:gd name="connsiteY0" fmla="*/ 1 h 938213"/>
              <a:gd name="connsiteX1" fmla="*/ 0 w 1647825"/>
              <a:gd name="connsiteY1" fmla="*/ 500063 h 938213"/>
              <a:gd name="connsiteX2" fmla="*/ 138113 w 1647825"/>
              <a:gd name="connsiteY2" fmla="*/ 457201 h 938213"/>
              <a:gd name="connsiteX3" fmla="*/ 533400 w 1647825"/>
              <a:gd name="connsiteY3" fmla="*/ 914401 h 938213"/>
              <a:gd name="connsiteX4" fmla="*/ 728663 w 1647825"/>
              <a:gd name="connsiteY4" fmla="*/ 938213 h 938213"/>
              <a:gd name="connsiteX5" fmla="*/ 1214438 w 1647825"/>
              <a:gd name="connsiteY5" fmla="*/ 414338 h 938213"/>
              <a:gd name="connsiteX6" fmla="*/ 1647825 w 1647825"/>
              <a:gd name="connsiteY6" fmla="*/ 0 h 938213"/>
              <a:gd name="connsiteX7" fmla="*/ 0 w 1647825"/>
              <a:gd name="connsiteY7" fmla="*/ 1 h 9382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647825" h="938213">
                <a:moveTo>
                  <a:pt x="0" y="1"/>
                </a:moveTo>
                <a:lnTo>
                  <a:pt x="0" y="500063"/>
                </a:lnTo>
                <a:lnTo>
                  <a:pt x="138113" y="457201"/>
                </a:lnTo>
                <a:lnTo>
                  <a:pt x="533400" y="914401"/>
                </a:lnTo>
                <a:lnTo>
                  <a:pt x="728663" y="938213"/>
                </a:lnTo>
                <a:lnTo>
                  <a:pt x="1214438" y="414338"/>
                </a:lnTo>
                <a:lnTo>
                  <a:pt x="1647825" y="0"/>
                </a:lnTo>
                <a:lnTo>
                  <a:pt x="0" y="1"/>
                </a:lnTo>
                <a:close/>
              </a:path>
            </a:pathLst>
          </a:custGeom>
          <a:solidFill>
            <a:srgbClr val="181E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2" name="자유형: 도형 11">
            <a:extLst>
              <a:ext uri="{FF2B5EF4-FFF2-40B4-BE49-F238E27FC236}">
                <a16:creationId xmlns:a16="http://schemas.microsoft.com/office/drawing/2014/main" xmlns="" id="{263A1A5D-1333-4A89-8026-98CBA49A265F}"/>
              </a:ext>
            </a:extLst>
          </p:cNvPr>
          <p:cNvSpPr/>
          <p:nvPr/>
        </p:nvSpPr>
        <p:spPr>
          <a:xfrm>
            <a:off x="0" y="0"/>
            <a:ext cx="12191999" cy="6858000"/>
          </a:xfrm>
          <a:custGeom>
            <a:avLst/>
            <a:gdLst>
              <a:gd name="connsiteX0" fmla="*/ 1702004 w 12191999"/>
              <a:gd name="connsiteY0" fmla="*/ 0 h 6858000"/>
              <a:gd name="connsiteX1" fmla="*/ 12191999 w 12191999"/>
              <a:gd name="connsiteY1" fmla="*/ 0 h 6858000"/>
              <a:gd name="connsiteX2" fmla="*/ 12191999 w 12191999"/>
              <a:gd name="connsiteY2" fmla="*/ 6858000 h 6858000"/>
              <a:gd name="connsiteX3" fmla="*/ 0 w 12191999"/>
              <a:gd name="connsiteY3" fmla="*/ 6858000 h 6858000"/>
              <a:gd name="connsiteX4" fmla="*/ 0 w 12191999"/>
              <a:gd name="connsiteY4" fmla="*/ 485453 h 6858000"/>
              <a:gd name="connsiteX5" fmla="*/ 65999 w 12191999"/>
              <a:gd name="connsiteY5" fmla="*/ 468196 h 6858000"/>
              <a:gd name="connsiteX6" fmla="*/ 65999 w 12191999"/>
              <a:gd name="connsiteY6" fmla="*/ 6804980 h 6858000"/>
              <a:gd name="connsiteX7" fmla="*/ 12125999 w 12191999"/>
              <a:gd name="connsiteY7" fmla="*/ 6804980 h 6858000"/>
              <a:gd name="connsiteX8" fmla="*/ 12125999 w 12191999"/>
              <a:gd name="connsiteY8" fmla="*/ 54680 h 6858000"/>
              <a:gd name="connsiteX9" fmla="*/ 1641668 w 12191999"/>
              <a:gd name="connsiteY9" fmla="*/ 5468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1999" h="6858000">
                <a:moveTo>
                  <a:pt x="1702004" y="0"/>
                </a:moveTo>
                <a:lnTo>
                  <a:pt x="12191999" y="0"/>
                </a:lnTo>
                <a:lnTo>
                  <a:pt x="12191999" y="6858000"/>
                </a:lnTo>
                <a:lnTo>
                  <a:pt x="0" y="6858000"/>
                </a:lnTo>
                <a:lnTo>
                  <a:pt x="0" y="485453"/>
                </a:lnTo>
                <a:lnTo>
                  <a:pt x="65999" y="468196"/>
                </a:lnTo>
                <a:lnTo>
                  <a:pt x="65999" y="6804980"/>
                </a:lnTo>
                <a:lnTo>
                  <a:pt x="12125999" y="6804980"/>
                </a:lnTo>
                <a:lnTo>
                  <a:pt x="12125999" y="54680"/>
                </a:lnTo>
                <a:lnTo>
                  <a:pt x="1641668" y="54680"/>
                </a:lnTo>
                <a:close/>
              </a:path>
            </a:pathLst>
          </a:custGeom>
          <a:solidFill>
            <a:srgbClr val="FFC000"/>
          </a:solidFill>
          <a:ln w="2794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>
              <a:defRPr/>
            </a:pPr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2" name="그룹 1">
            <a:extLst>
              <a:ext uri="{FF2B5EF4-FFF2-40B4-BE49-F238E27FC236}">
                <a16:creationId xmlns:a16="http://schemas.microsoft.com/office/drawing/2014/main" xmlns="" id="{CDA78ED8-6CFD-45DA-8A7F-F5293468C2F1}"/>
              </a:ext>
            </a:extLst>
          </p:cNvPr>
          <p:cNvGrpSpPr/>
          <p:nvPr/>
        </p:nvGrpSpPr>
        <p:grpSpPr>
          <a:xfrm>
            <a:off x="-140991" y="-213885"/>
            <a:ext cx="1915128" cy="1621479"/>
            <a:chOff x="-272055" y="-420531"/>
            <a:chExt cx="2732311" cy="2313362"/>
          </a:xfrm>
        </p:grpSpPr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xmlns="" id="{D97FF5D1-28ED-443F-8B94-6B03010F9F7C}"/>
                </a:ext>
              </a:extLst>
            </p:cNvPr>
            <p:cNvSpPr/>
            <p:nvPr/>
          </p:nvSpPr>
          <p:spPr>
            <a:xfrm rot="21162163">
              <a:off x="1946727" y="-186804"/>
              <a:ext cx="513529" cy="402846"/>
            </a:xfrm>
            <a:prstGeom prst="rect">
              <a:avLst/>
            </a:prstGeom>
            <a:solidFill>
              <a:schemeClr val="tx1">
                <a:alpha val="21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xmlns="" id="{226B229F-55A0-4BB0-AEF4-991775764A6E}"/>
                </a:ext>
              </a:extLst>
            </p:cNvPr>
            <p:cNvSpPr/>
            <p:nvPr/>
          </p:nvSpPr>
          <p:spPr>
            <a:xfrm>
              <a:off x="-272055" y="482606"/>
              <a:ext cx="469105" cy="402846"/>
            </a:xfrm>
            <a:prstGeom prst="rect">
              <a:avLst/>
            </a:prstGeom>
            <a:solidFill>
              <a:schemeClr val="tx1">
                <a:alpha val="23000"/>
              </a:schemeClr>
            </a:solidFill>
            <a:ln>
              <a:noFill/>
            </a:ln>
            <a:effectLst>
              <a:softEdge rad="127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7" name="타원 6">
              <a:extLst>
                <a:ext uri="{FF2B5EF4-FFF2-40B4-BE49-F238E27FC236}">
                  <a16:creationId xmlns:a16="http://schemas.microsoft.com/office/drawing/2014/main" xmlns="" id="{F25306FE-E678-449C-88A6-C8CC78FCBBE9}"/>
                </a:ext>
              </a:extLst>
            </p:cNvPr>
            <p:cNvSpPr/>
            <p:nvPr/>
          </p:nvSpPr>
          <p:spPr>
            <a:xfrm>
              <a:off x="300879" y="1019706"/>
              <a:ext cx="1056640" cy="873125"/>
            </a:xfrm>
            <a:prstGeom prst="ellipse">
              <a:avLst/>
            </a:prstGeom>
            <a:solidFill>
              <a:schemeClr val="tx1">
                <a:alpha val="82000"/>
              </a:schemeClr>
            </a:solidFill>
            <a:ln>
              <a:noFill/>
            </a:ln>
            <a:effectLst>
              <a:softEdge rad="3175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8" name="자유형: 도형 7">
              <a:extLst>
                <a:ext uri="{FF2B5EF4-FFF2-40B4-BE49-F238E27FC236}">
                  <a16:creationId xmlns:a16="http://schemas.microsoft.com/office/drawing/2014/main" xmlns="" id="{1E91937D-2922-4815-84F5-26804D05E9A5}"/>
                </a:ext>
              </a:extLst>
            </p:cNvPr>
            <p:cNvSpPr/>
            <p:nvPr/>
          </p:nvSpPr>
          <p:spPr>
            <a:xfrm rot="2700000">
              <a:off x="521899" y="-876123"/>
              <a:ext cx="1332386" cy="2243570"/>
            </a:xfrm>
            <a:custGeom>
              <a:avLst/>
              <a:gdLst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80232 w 1336241"/>
                <a:gd name="connsiteY13" fmla="*/ 249201 h 2942268"/>
                <a:gd name="connsiteX0" fmla="*/ 1243631 w 1336241"/>
                <a:gd name="connsiteY0" fmla="*/ 0 h 2942268"/>
                <a:gd name="connsiteX1" fmla="*/ 1336241 w 1336241"/>
                <a:gd name="connsiteY1" fmla="*/ 2233770 h 2942268"/>
                <a:gd name="connsiteX2" fmla="*/ 1332386 w 1336241"/>
                <a:gd name="connsiteY2" fmla="*/ 2233770 h 2942268"/>
                <a:gd name="connsiteX3" fmla="*/ 1332386 w 1336241"/>
                <a:gd name="connsiteY3" fmla="*/ 2701697 h 2942268"/>
                <a:gd name="connsiteX4" fmla="*/ 1100737 w 1336241"/>
                <a:gd name="connsiteY4" fmla="*/ 2933347 h 2942268"/>
                <a:gd name="connsiteX5" fmla="*/ 902037 w 1336241"/>
                <a:gd name="connsiteY5" fmla="*/ 2933347 h 2942268"/>
                <a:gd name="connsiteX6" fmla="*/ 902037 w 1336241"/>
                <a:gd name="connsiteY6" fmla="*/ 2935532 h 2942268"/>
                <a:gd name="connsiteX7" fmla="*/ 0 w 1336241"/>
                <a:gd name="connsiteY7" fmla="*/ 2942268 h 2942268"/>
                <a:gd name="connsiteX8" fmla="*/ 104396 w 1336241"/>
                <a:gd name="connsiteY8" fmla="*/ 2651364 h 2942268"/>
                <a:gd name="connsiteX9" fmla="*/ 801265 w 1336241"/>
                <a:gd name="connsiteY9" fmla="*/ 2654306 h 2942268"/>
                <a:gd name="connsiteX10" fmla="*/ 1044460 w 1336241"/>
                <a:gd name="connsiteY10" fmla="*/ 2654307 h 2942268"/>
                <a:gd name="connsiteX11" fmla="*/ 1044459 w 1336241"/>
                <a:gd name="connsiteY11" fmla="*/ 2212495 h 2942268"/>
                <a:gd name="connsiteX12" fmla="*/ 1048585 w 1336241"/>
                <a:gd name="connsiteY12" fmla="*/ 2212495 h 2942268"/>
                <a:gd name="connsiteX13" fmla="*/ 1068651 w 1336241"/>
                <a:gd name="connsiteY13" fmla="*/ 870696 h 2942268"/>
                <a:gd name="connsiteX14" fmla="*/ 1243631 w 1336241"/>
                <a:gd name="connsiteY14" fmla="*/ 0 h 2942268"/>
                <a:gd name="connsiteX0" fmla="*/ 1262932 w 1336241"/>
                <a:gd name="connsiteY0" fmla="*/ 1 h 2243571"/>
                <a:gd name="connsiteX1" fmla="*/ 1336241 w 1336241"/>
                <a:gd name="connsiteY1" fmla="*/ 1535073 h 2243571"/>
                <a:gd name="connsiteX2" fmla="*/ 1332386 w 1336241"/>
                <a:gd name="connsiteY2" fmla="*/ 1535073 h 2243571"/>
                <a:gd name="connsiteX3" fmla="*/ 1332386 w 1336241"/>
                <a:gd name="connsiteY3" fmla="*/ 2003000 h 2243571"/>
                <a:gd name="connsiteX4" fmla="*/ 1100737 w 1336241"/>
                <a:gd name="connsiteY4" fmla="*/ 2234650 h 2243571"/>
                <a:gd name="connsiteX5" fmla="*/ 902037 w 1336241"/>
                <a:gd name="connsiteY5" fmla="*/ 2234650 h 2243571"/>
                <a:gd name="connsiteX6" fmla="*/ 902037 w 1336241"/>
                <a:gd name="connsiteY6" fmla="*/ 2236835 h 2243571"/>
                <a:gd name="connsiteX7" fmla="*/ 0 w 1336241"/>
                <a:gd name="connsiteY7" fmla="*/ 2243571 h 2243571"/>
                <a:gd name="connsiteX8" fmla="*/ 104396 w 1336241"/>
                <a:gd name="connsiteY8" fmla="*/ 1952667 h 2243571"/>
                <a:gd name="connsiteX9" fmla="*/ 801265 w 1336241"/>
                <a:gd name="connsiteY9" fmla="*/ 1955609 h 2243571"/>
                <a:gd name="connsiteX10" fmla="*/ 1044460 w 1336241"/>
                <a:gd name="connsiteY10" fmla="*/ 1955610 h 2243571"/>
                <a:gd name="connsiteX11" fmla="*/ 1044459 w 1336241"/>
                <a:gd name="connsiteY11" fmla="*/ 1513798 h 2243571"/>
                <a:gd name="connsiteX12" fmla="*/ 1048585 w 1336241"/>
                <a:gd name="connsiteY12" fmla="*/ 1513798 h 2243571"/>
                <a:gd name="connsiteX13" fmla="*/ 1068651 w 1336241"/>
                <a:gd name="connsiteY13" fmla="*/ 171999 h 2243571"/>
                <a:gd name="connsiteX14" fmla="*/ 1262932 w 1336241"/>
                <a:gd name="connsiteY14" fmla="*/ 1 h 2243571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64792 w 1336241"/>
                <a:gd name="connsiteY13" fmla="*/ 314826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089885 w 1336241"/>
                <a:gd name="connsiteY13" fmla="*/ 3553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3045 w 1336241"/>
                <a:gd name="connsiteY13" fmla="*/ 15462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6 w 1336241"/>
                <a:gd name="connsiteY13" fmla="*/ 175859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535072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6241"/>
                <a:gd name="connsiteY0" fmla="*/ 0 h 2243570"/>
                <a:gd name="connsiteX1" fmla="*/ 1336241 w 1336241"/>
                <a:gd name="connsiteY1" fmla="*/ 1535072 h 2243570"/>
                <a:gd name="connsiteX2" fmla="*/ 1332386 w 1336241"/>
                <a:gd name="connsiteY2" fmla="*/ 1616136 h 2243570"/>
                <a:gd name="connsiteX3" fmla="*/ 1332386 w 1336241"/>
                <a:gd name="connsiteY3" fmla="*/ 2002999 h 2243570"/>
                <a:gd name="connsiteX4" fmla="*/ 1100737 w 1336241"/>
                <a:gd name="connsiteY4" fmla="*/ 2234649 h 2243570"/>
                <a:gd name="connsiteX5" fmla="*/ 902037 w 1336241"/>
                <a:gd name="connsiteY5" fmla="*/ 2234649 h 2243570"/>
                <a:gd name="connsiteX6" fmla="*/ 902037 w 1336241"/>
                <a:gd name="connsiteY6" fmla="*/ 2236834 h 2243570"/>
                <a:gd name="connsiteX7" fmla="*/ 0 w 1336241"/>
                <a:gd name="connsiteY7" fmla="*/ 2243570 h 2243570"/>
                <a:gd name="connsiteX8" fmla="*/ 104396 w 1336241"/>
                <a:gd name="connsiteY8" fmla="*/ 1952666 h 2243570"/>
                <a:gd name="connsiteX9" fmla="*/ 801265 w 1336241"/>
                <a:gd name="connsiteY9" fmla="*/ 1955608 h 2243570"/>
                <a:gd name="connsiteX10" fmla="*/ 1044460 w 1336241"/>
                <a:gd name="connsiteY10" fmla="*/ 1955609 h 2243570"/>
                <a:gd name="connsiteX11" fmla="*/ 1044459 w 1336241"/>
                <a:gd name="connsiteY11" fmla="*/ 1513797 h 2243570"/>
                <a:gd name="connsiteX12" fmla="*/ 1048585 w 1336241"/>
                <a:gd name="connsiteY12" fmla="*/ 1513797 h 2243570"/>
                <a:gd name="connsiteX13" fmla="*/ 1114977 w 1336241"/>
                <a:gd name="connsiteY13" fmla="*/ 152698 h 2243570"/>
                <a:gd name="connsiteX14" fmla="*/ 1262932 w 1336241"/>
                <a:gd name="connsiteY14" fmla="*/ 0 h 2243570"/>
                <a:gd name="connsiteX0" fmla="*/ 1262932 w 1332386"/>
                <a:gd name="connsiteY0" fmla="*/ 0 h 2243570"/>
                <a:gd name="connsiteX1" fmla="*/ 1326589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48585 w 1332386"/>
                <a:gd name="connsiteY12" fmla="*/ 1513797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4459 w 1332386"/>
                <a:gd name="connsiteY11" fmla="*/ 1513797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48319 w 1332386"/>
                <a:gd name="connsiteY11" fmla="*/ 1544679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56307 w 1332386"/>
                <a:gd name="connsiteY12" fmla="*/ 1452033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  <a:gd name="connsiteX0" fmla="*/ 1262932 w 1332386"/>
                <a:gd name="connsiteY0" fmla="*/ 0 h 2243570"/>
                <a:gd name="connsiteX1" fmla="*/ 1326590 w 1332386"/>
                <a:gd name="connsiteY1" fmla="*/ 1529282 h 2243570"/>
                <a:gd name="connsiteX2" fmla="*/ 1332386 w 1332386"/>
                <a:gd name="connsiteY2" fmla="*/ 1616136 h 2243570"/>
                <a:gd name="connsiteX3" fmla="*/ 1332386 w 1332386"/>
                <a:gd name="connsiteY3" fmla="*/ 2002999 h 2243570"/>
                <a:gd name="connsiteX4" fmla="*/ 1100737 w 1332386"/>
                <a:gd name="connsiteY4" fmla="*/ 2234649 h 2243570"/>
                <a:gd name="connsiteX5" fmla="*/ 902037 w 1332386"/>
                <a:gd name="connsiteY5" fmla="*/ 2234649 h 2243570"/>
                <a:gd name="connsiteX6" fmla="*/ 902037 w 1332386"/>
                <a:gd name="connsiteY6" fmla="*/ 2236834 h 2243570"/>
                <a:gd name="connsiteX7" fmla="*/ 0 w 1332386"/>
                <a:gd name="connsiteY7" fmla="*/ 2243570 h 2243570"/>
                <a:gd name="connsiteX8" fmla="*/ 104396 w 1332386"/>
                <a:gd name="connsiteY8" fmla="*/ 1952666 h 2243570"/>
                <a:gd name="connsiteX9" fmla="*/ 801265 w 1332386"/>
                <a:gd name="connsiteY9" fmla="*/ 1955608 h 2243570"/>
                <a:gd name="connsiteX10" fmla="*/ 1044460 w 1332386"/>
                <a:gd name="connsiteY10" fmla="*/ 1955609 h 2243570"/>
                <a:gd name="connsiteX11" fmla="*/ 1057969 w 1332386"/>
                <a:gd name="connsiteY11" fmla="*/ 1542748 h 2243570"/>
                <a:gd name="connsiteX12" fmla="*/ 1062098 w 1332386"/>
                <a:gd name="connsiteY12" fmla="*/ 1446242 h 2243570"/>
                <a:gd name="connsiteX13" fmla="*/ 1114977 w 1332386"/>
                <a:gd name="connsiteY13" fmla="*/ 152698 h 2243570"/>
                <a:gd name="connsiteX14" fmla="*/ 1262932 w 1332386"/>
                <a:gd name="connsiteY14" fmla="*/ 0 h 22435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</a:cxnLst>
              <a:rect l="l" t="t" r="r" b="b"/>
              <a:pathLst>
                <a:path w="1332386" h="2243570">
                  <a:moveTo>
                    <a:pt x="1262932" y="0"/>
                  </a:moveTo>
                  <a:lnTo>
                    <a:pt x="1326590" y="1529282"/>
                  </a:lnTo>
                  <a:lnTo>
                    <a:pt x="1332386" y="1616136"/>
                  </a:lnTo>
                  <a:lnTo>
                    <a:pt x="1332386" y="2002999"/>
                  </a:lnTo>
                  <a:cubicBezTo>
                    <a:pt x="1332387" y="2130936"/>
                    <a:pt x="1228674" y="2234649"/>
                    <a:pt x="1100737" y="2234649"/>
                  </a:cubicBezTo>
                  <a:lnTo>
                    <a:pt x="902037" y="2234649"/>
                  </a:lnTo>
                  <a:lnTo>
                    <a:pt x="902037" y="2236834"/>
                  </a:lnTo>
                  <a:lnTo>
                    <a:pt x="0" y="2243570"/>
                  </a:lnTo>
                  <a:lnTo>
                    <a:pt x="104396" y="1952666"/>
                  </a:lnTo>
                  <a:lnTo>
                    <a:pt x="801265" y="1955608"/>
                  </a:lnTo>
                  <a:lnTo>
                    <a:pt x="1044460" y="1955609"/>
                  </a:lnTo>
                  <a:cubicBezTo>
                    <a:pt x="1048320" y="1804477"/>
                    <a:pt x="1057969" y="1690019"/>
                    <a:pt x="1057969" y="1542748"/>
                  </a:cubicBezTo>
                  <a:lnTo>
                    <a:pt x="1062098" y="1446242"/>
                  </a:lnTo>
                  <a:lnTo>
                    <a:pt x="1114977" y="152698"/>
                  </a:lnTo>
                  <a:cubicBezTo>
                    <a:pt x="1184885" y="81208"/>
                    <a:pt x="1173722" y="86927"/>
                    <a:pt x="1262932" y="0"/>
                  </a:cubicBezTo>
                  <a:close/>
                </a:path>
              </a:pathLst>
            </a:custGeom>
            <a:gradFill flip="none" rotWithShape="1">
              <a:gsLst>
                <a:gs pos="100000">
                  <a:schemeClr val="accent4">
                    <a:lumMod val="60000"/>
                    <a:lumOff val="40000"/>
                  </a:schemeClr>
                </a:gs>
                <a:gs pos="62000">
                  <a:srgbClr val="FFC000"/>
                </a:gs>
              </a:gsLst>
              <a:lin ang="1800000" scaled="0"/>
              <a:tileRect/>
            </a:gradFill>
            <a:ln>
              <a:noFill/>
            </a:ln>
            <a:effectLst>
              <a:outerShdw blurRad="139700" dist="520700" dir="5400000" sx="75000" sy="75000" algn="t" rotWithShape="0">
                <a:prstClr val="black">
                  <a:alpha val="29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>
                <a:defRPr/>
              </a:pPr>
              <a:endParaRPr lang="ko-KR" altLang="en-US">
                <a:solidFill>
                  <a:prstClr val="white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xmlns="" id="{9B241A8A-040F-4E75-87E6-0EB9D4BCEF27}"/>
              </a:ext>
            </a:extLst>
          </p:cNvPr>
          <p:cNvSpPr txBox="1"/>
          <p:nvPr/>
        </p:nvSpPr>
        <p:spPr>
          <a:xfrm>
            <a:off x="1585533" y="234957"/>
            <a:ext cx="760570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atinLnBrk="0">
              <a:defRPr/>
            </a:pPr>
            <a:r>
              <a:rPr lang="en-US" altLang="ko-KR" sz="24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PPT PRESENTATION </a:t>
            </a:r>
            <a:r>
              <a:rPr lang="en-US" altLang="ko-KR" sz="700" kern="0" dirty="0">
                <a:solidFill>
                  <a:prstClr val="white"/>
                </a:solidFill>
              </a:rPr>
              <a:t>Enjoy your stylish business and campus life with BIZCAM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xmlns="" id="{69FAEB9F-3D37-4EE5-B783-55A1B3F523B6}"/>
              </a:ext>
            </a:extLst>
          </p:cNvPr>
          <p:cNvSpPr txBox="1"/>
          <p:nvPr/>
        </p:nvSpPr>
        <p:spPr>
          <a:xfrm>
            <a:off x="245022" y="53020"/>
            <a:ext cx="854910" cy="5616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/>
            </a:pPr>
            <a:r>
              <a:rPr lang="en-US" altLang="ko-KR" sz="1050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page</a:t>
            </a:r>
          </a:p>
          <a:p>
            <a:pPr algn="ctr">
              <a:defRPr/>
            </a:pPr>
            <a:r>
              <a:rPr lang="en-US" altLang="ko-KR" sz="20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01</a:t>
            </a:r>
            <a:r>
              <a:rPr lang="en-US" altLang="ko-KR" sz="1600" b="1" i="1" kern="0" dirty="0">
                <a:solidFill>
                  <a:prstClr val="white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endParaRPr lang="ko-KR" altLang="en-US" sz="1050" dirty="0">
              <a:solidFill>
                <a:prstClr val="black"/>
              </a:solidFill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336650" y="1913441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1336650" y="305009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880532" y="578110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71" name="타원 70"/>
          <p:cNvSpPr/>
          <p:nvPr/>
        </p:nvSpPr>
        <p:spPr>
          <a:xfrm>
            <a:off x="2015067" y="400563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2" name="직사각형 71"/>
          <p:cNvSpPr/>
          <p:nvPr/>
        </p:nvSpPr>
        <p:spPr>
          <a:xfrm>
            <a:off x="2320313" y="39820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3" name="타원 72"/>
          <p:cNvSpPr/>
          <p:nvPr/>
        </p:nvSpPr>
        <p:spPr>
          <a:xfrm>
            <a:off x="2015067" y="440568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4" name="직사각형 73"/>
          <p:cNvSpPr/>
          <p:nvPr/>
        </p:nvSpPr>
        <p:spPr>
          <a:xfrm>
            <a:off x="2320313" y="438210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5" name="타원 74"/>
          <p:cNvSpPr/>
          <p:nvPr/>
        </p:nvSpPr>
        <p:spPr>
          <a:xfrm>
            <a:off x="2015067" y="480573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76" name="직사각형 75"/>
          <p:cNvSpPr/>
          <p:nvPr/>
        </p:nvSpPr>
        <p:spPr>
          <a:xfrm>
            <a:off x="2320313" y="47821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77" name="직사각형 76"/>
          <p:cNvSpPr/>
          <p:nvPr/>
        </p:nvSpPr>
        <p:spPr>
          <a:xfrm>
            <a:off x="1936502" y="176756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88" name="직사각형 87"/>
          <p:cNvSpPr/>
          <p:nvPr/>
        </p:nvSpPr>
        <p:spPr>
          <a:xfrm>
            <a:off x="4834304" y="1913441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89" name="직사각형 88"/>
          <p:cNvSpPr/>
          <p:nvPr/>
        </p:nvSpPr>
        <p:spPr>
          <a:xfrm>
            <a:off x="4834304" y="305009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0" name="직사각형 89"/>
          <p:cNvSpPr/>
          <p:nvPr/>
        </p:nvSpPr>
        <p:spPr>
          <a:xfrm>
            <a:off x="4378186" y="578110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91" name="타원 90"/>
          <p:cNvSpPr/>
          <p:nvPr/>
        </p:nvSpPr>
        <p:spPr>
          <a:xfrm>
            <a:off x="5512721" y="400563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2" name="직사각형 91"/>
          <p:cNvSpPr/>
          <p:nvPr/>
        </p:nvSpPr>
        <p:spPr>
          <a:xfrm>
            <a:off x="5817967" y="39820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93" name="타원 92"/>
          <p:cNvSpPr/>
          <p:nvPr/>
        </p:nvSpPr>
        <p:spPr>
          <a:xfrm>
            <a:off x="5512721" y="440568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4" name="직사각형 93"/>
          <p:cNvSpPr/>
          <p:nvPr/>
        </p:nvSpPr>
        <p:spPr>
          <a:xfrm>
            <a:off x="5817967" y="438210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95" name="타원 94"/>
          <p:cNvSpPr/>
          <p:nvPr/>
        </p:nvSpPr>
        <p:spPr>
          <a:xfrm>
            <a:off x="5512721" y="480573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6" name="직사각형 95"/>
          <p:cNvSpPr/>
          <p:nvPr/>
        </p:nvSpPr>
        <p:spPr>
          <a:xfrm>
            <a:off x="5817967" y="47821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97" name="직사각형 96"/>
          <p:cNvSpPr/>
          <p:nvPr/>
        </p:nvSpPr>
        <p:spPr>
          <a:xfrm>
            <a:off x="5434156" y="176756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  <p:sp>
        <p:nvSpPr>
          <p:cNvPr id="98" name="직사각형 97"/>
          <p:cNvSpPr/>
          <p:nvPr/>
        </p:nvSpPr>
        <p:spPr>
          <a:xfrm>
            <a:off x="8331958" y="1913441"/>
            <a:ext cx="108000" cy="36000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99" name="직사각형 98"/>
          <p:cNvSpPr/>
          <p:nvPr/>
        </p:nvSpPr>
        <p:spPr>
          <a:xfrm>
            <a:off x="8331958" y="3050091"/>
            <a:ext cx="108000" cy="2473100"/>
          </a:xfrm>
          <a:prstGeom prst="rect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0" name="직사각형 99"/>
          <p:cNvSpPr/>
          <p:nvPr/>
        </p:nvSpPr>
        <p:spPr>
          <a:xfrm>
            <a:off x="7875840" y="5781101"/>
            <a:ext cx="1020235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b="1" dirty="0">
                <a:solidFill>
                  <a:prstClr val="white"/>
                </a:solidFill>
                <a:cs typeface="Aharoni" panose="02010803020104030203" pitchFamily="2" charset="-79"/>
              </a:rPr>
              <a:t>75</a:t>
            </a:r>
            <a:r>
              <a:rPr lang="en-US" altLang="ko-KR" sz="1050" dirty="0">
                <a:solidFill>
                  <a:prstClr val="white"/>
                </a:solidFill>
                <a:cs typeface="Aharoni" panose="02010803020104030203" pitchFamily="2" charset="-79"/>
              </a:rPr>
              <a:t>/100</a:t>
            </a:r>
            <a:endParaRPr lang="en-US" altLang="ko-KR" sz="100" b="1" dirty="0">
              <a:solidFill>
                <a:prstClr val="white"/>
              </a:solidFill>
              <a:cs typeface="Aharoni" panose="02010803020104030203" pitchFamily="2" charset="-79"/>
            </a:endParaRPr>
          </a:p>
        </p:txBody>
      </p:sp>
      <p:sp>
        <p:nvSpPr>
          <p:cNvPr id="101" name="타원 100"/>
          <p:cNvSpPr/>
          <p:nvPr/>
        </p:nvSpPr>
        <p:spPr>
          <a:xfrm>
            <a:off x="9010375" y="4005638"/>
            <a:ext cx="180000" cy="180000"/>
          </a:xfrm>
          <a:prstGeom prst="ellipse">
            <a:avLst/>
          </a:prstGeom>
          <a:solidFill>
            <a:srgbClr val="FFC000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2" name="직사각형 101"/>
          <p:cNvSpPr/>
          <p:nvPr/>
        </p:nvSpPr>
        <p:spPr>
          <a:xfrm>
            <a:off x="9315621" y="39820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03" name="타원 102"/>
          <p:cNvSpPr/>
          <p:nvPr/>
        </p:nvSpPr>
        <p:spPr>
          <a:xfrm>
            <a:off x="9010375" y="440568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4" name="직사각형 103"/>
          <p:cNvSpPr/>
          <p:nvPr/>
        </p:nvSpPr>
        <p:spPr>
          <a:xfrm>
            <a:off x="9315621" y="438210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05" name="타원 104"/>
          <p:cNvSpPr/>
          <p:nvPr/>
        </p:nvSpPr>
        <p:spPr>
          <a:xfrm>
            <a:off x="9010375" y="4805738"/>
            <a:ext cx="180000" cy="180000"/>
          </a:xfrm>
          <a:prstGeom prst="ellipse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106" name="직사각형 105"/>
          <p:cNvSpPr/>
          <p:nvPr/>
        </p:nvSpPr>
        <p:spPr>
          <a:xfrm>
            <a:off x="9315621" y="4782152"/>
            <a:ext cx="83388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altLang="ko-KR" sz="1000" dirty="0">
                <a:solidFill>
                  <a:prstClr val="white"/>
                </a:solidFill>
                <a:cs typeface="Aharoni" panose="02010803020104030203" pitchFamily="2" charset="-79"/>
              </a:rPr>
              <a:t>CONTENTS</a:t>
            </a:r>
          </a:p>
        </p:txBody>
      </p:sp>
      <p:sp>
        <p:nvSpPr>
          <p:cNvPr id="107" name="직사각형 106"/>
          <p:cNvSpPr/>
          <p:nvPr/>
        </p:nvSpPr>
        <p:spPr>
          <a:xfrm>
            <a:off x="8931810" y="1767569"/>
            <a:ext cx="2435385" cy="115416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600" b="1" dirty="0">
                <a:solidFill>
                  <a:srgbClr val="FFC000"/>
                </a:solidFill>
              </a:rPr>
              <a:t>CONTENTS A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929DA9"/>
                </a:solidFill>
              </a:rPr>
              <a:t>컨텐츠에 대한 내용을 적어요</a:t>
            </a:r>
            <a:endParaRPr lang="en-US" altLang="ko-KR" sz="1200" dirty="0">
              <a:solidFill>
                <a:srgbClr val="929DA9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900" dirty="0">
                <a:solidFill>
                  <a:srgbClr val="929DA9"/>
                </a:solidFill>
              </a:rPr>
              <a:t>Enjoy your stylish business and campus life with BIZCAM </a:t>
            </a:r>
          </a:p>
        </p:txBody>
      </p:sp>
    </p:spTree>
    <p:extLst>
      <p:ext uri="{BB962C8B-B14F-4D97-AF65-F5344CB8AC3E}">
        <p14:creationId xmlns:p14="http://schemas.microsoft.com/office/powerpoint/2010/main" val="305517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/>
          <p:cNvSpPr/>
          <p:nvPr/>
        </p:nvSpPr>
        <p:spPr>
          <a:xfrm>
            <a:off x="696184" y="363331"/>
            <a:ext cx="10900741" cy="59339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 fontAlgn="base"/>
            <a:r>
              <a:rPr lang="ko-KR" altLang="en-US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조땡의 부탁</a:t>
            </a:r>
            <a:r>
              <a:rPr lang="en-US" altLang="ko-KR" sz="13800" b="1" dirty="0">
                <a:solidFill>
                  <a:prstClr val="white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!!</a:t>
            </a:r>
          </a:p>
          <a:p>
            <a:pPr algn="ctr" fontAlgn="base"/>
            <a:endParaRPr lang="en-US" altLang="ko-KR" sz="4000" b="1" dirty="0">
              <a:solidFill>
                <a:prstClr val="white"/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네이버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</a:t>
            </a:r>
            <a:r>
              <a:rPr lang="ko-KR" altLang="en-US" sz="4800" b="1" dirty="0" err="1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인플루언서</a:t>
            </a:r>
            <a:r>
              <a:rPr lang="ko-KR" altLang="en-US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 팬이 되어주세요</a:t>
            </a:r>
            <a:r>
              <a:rPr lang="en-US" altLang="ko-KR" sz="48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.</a:t>
            </a:r>
          </a:p>
          <a:p>
            <a:pPr algn="ctr" fontAlgn="base">
              <a:lnSpc>
                <a:spcPct val="150000"/>
              </a:lnSpc>
            </a:pPr>
            <a:r>
              <a:rPr lang="en-US" altLang="ko-KR" sz="3600" b="1" dirty="0">
                <a:solidFill>
                  <a:srgbClr val="FFFF00"/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https://in.naver.com/seok830621</a:t>
            </a:r>
          </a:p>
          <a:p>
            <a:pPr algn="ctr" fontAlgn="base">
              <a:lnSpc>
                <a:spcPct val="150000"/>
              </a:lnSpc>
            </a:pPr>
            <a:endParaRPr lang="en-US" altLang="ko-KR" sz="20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  <a:p>
            <a:pPr algn="ctr" fontAlgn="base">
              <a:lnSpc>
                <a:spcPct val="150000"/>
              </a:lnSpc>
            </a:pPr>
            <a:r>
              <a:rPr lang="ko-KR" altLang="en-US" sz="3600" b="1" dirty="0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너무 안 들어 주셔서 섭섭해요 </a:t>
            </a:r>
            <a:r>
              <a:rPr lang="ko-KR" altLang="en-US" sz="3600" b="1" dirty="0" err="1">
                <a:solidFill>
                  <a:prstClr val="white">
                    <a:lumMod val="75000"/>
                  </a:prstClr>
                </a:solidFill>
                <a:latin typeface="HY견고딕" panose="02030600000101010101" pitchFamily="18" charset="-127"/>
                <a:ea typeface="HY견고딕" panose="02030600000101010101" pitchFamily="18" charset="-127"/>
              </a:rPr>
              <a:t>ㅠㅠ</a:t>
            </a:r>
            <a:endParaRPr lang="en-US" altLang="ko-KR" sz="3600" b="1" dirty="0">
              <a:solidFill>
                <a:prstClr val="white">
                  <a:lumMod val="75000"/>
                </a:prstClr>
              </a:solidFill>
              <a:latin typeface="HY견고딕" panose="02030600000101010101" pitchFamily="18" charset="-127"/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150834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94623" y="307273"/>
            <a:ext cx="11811000" cy="60939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fontAlgn="base"/>
            <a:r>
              <a:rPr lang="ko-KR" altLang="en-US" sz="2400" b="1" dirty="0">
                <a:solidFill>
                  <a:srgbClr val="666666"/>
                </a:solidFill>
              </a:rPr>
              <a:t>■까칠한 조땡의 </a:t>
            </a:r>
            <a:r>
              <a:rPr lang="ko-KR" altLang="en-US" sz="2400" b="1" dirty="0" err="1">
                <a:solidFill>
                  <a:srgbClr val="666666"/>
                </a:solidFill>
              </a:rPr>
              <a:t>네이버</a:t>
            </a:r>
            <a:r>
              <a:rPr lang="ko-KR" altLang="en-US" sz="2400" b="1" dirty="0">
                <a:solidFill>
                  <a:srgbClr val="666666"/>
                </a:solidFill>
              </a:rPr>
              <a:t> </a:t>
            </a:r>
            <a:r>
              <a:rPr lang="ko-KR" altLang="en-US" sz="2400" b="1" dirty="0" err="1">
                <a:solidFill>
                  <a:srgbClr val="666666"/>
                </a:solidFill>
              </a:rPr>
              <a:t>인플루언서</a:t>
            </a:r>
            <a:r>
              <a:rPr lang="ko-KR" altLang="en-US" sz="2400" b="1" dirty="0">
                <a:solidFill>
                  <a:srgbClr val="666666"/>
                </a:solidFill>
              </a:rPr>
              <a:t> 팬이 되어주세요</a:t>
            </a:r>
            <a:endParaRPr lang="en-US" altLang="ko-KR" sz="2400" b="1" dirty="0">
              <a:solidFill>
                <a:srgbClr val="666666"/>
              </a:solidFill>
            </a:endParaRPr>
          </a:p>
          <a:p>
            <a:pPr fontAlgn="base"/>
            <a:endParaRPr lang="en-US" altLang="ko-KR" dirty="0">
              <a:solidFill>
                <a:srgbClr val="666666"/>
              </a:solidFill>
            </a:endParaRPr>
          </a:p>
          <a:p>
            <a:pPr fontAlgn="base"/>
            <a:r>
              <a:rPr lang="ko-KR" altLang="en-US" sz="1600" dirty="0">
                <a:solidFill>
                  <a:srgbClr val="666666"/>
                </a:solidFill>
              </a:rPr>
              <a:t>여러분들과 </a:t>
            </a:r>
            <a:r>
              <a:rPr lang="en-US" altLang="ko-KR" sz="1600" dirty="0">
                <a:solidFill>
                  <a:srgbClr val="666666"/>
                </a:solidFill>
              </a:rPr>
              <a:t>PPT</a:t>
            </a:r>
            <a:r>
              <a:rPr lang="ko-KR" altLang="en-US" sz="1600" dirty="0">
                <a:solidFill>
                  <a:srgbClr val="666666"/>
                </a:solidFill>
              </a:rPr>
              <a:t>를 매개로 소통하고자 다양한 </a:t>
            </a:r>
            <a:r>
              <a:rPr lang="en-US" altLang="ko-KR" sz="1600" dirty="0">
                <a:solidFill>
                  <a:srgbClr val="666666"/>
                </a:solidFill>
              </a:rPr>
              <a:t>SNS </a:t>
            </a:r>
            <a:r>
              <a:rPr lang="ko-KR" altLang="en-US" sz="1600" dirty="0">
                <a:solidFill>
                  <a:srgbClr val="666666"/>
                </a:solidFill>
              </a:rPr>
              <a:t>활동을 하고 있는데요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>
                <a:solidFill>
                  <a:srgbClr val="666666"/>
                </a:solidFill>
              </a:rPr>
              <a:t>요즘은 </a:t>
            </a:r>
            <a:r>
              <a:rPr lang="ko-KR" altLang="en-US" sz="1600" b="1" dirty="0" err="1">
                <a:solidFill>
                  <a:srgbClr val="666666"/>
                </a:solidFill>
              </a:rPr>
              <a:t>포털이</a:t>
            </a:r>
            <a:r>
              <a:rPr lang="ko-KR" altLang="en-US" sz="1600" b="1" dirty="0">
                <a:solidFill>
                  <a:srgbClr val="666666"/>
                </a:solidFill>
              </a:rPr>
              <a:t> 과거의 </a:t>
            </a:r>
            <a:r>
              <a:rPr lang="ko-KR" altLang="en-US" sz="1600" b="1" dirty="0" err="1">
                <a:solidFill>
                  <a:srgbClr val="666666"/>
                </a:solidFill>
              </a:rPr>
              <a:t>블로그</a:t>
            </a:r>
            <a:r>
              <a:rPr lang="ko-KR" altLang="en-US" sz="1600" b="1" dirty="0">
                <a:solidFill>
                  <a:srgbClr val="666666"/>
                </a:solidFill>
              </a:rPr>
              <a:t> 이웃이라는 시스템 보다는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b="1" dirty="0">
                <a:solidFill>
                  <a:srgbClr val="3366FF"/>
                </a:solidFill>
              </a:rPr>
              <a:t>[</a:t>
            </a:r>
            <a:r>
              <a:rPr lang="ko-KR" altLang="en-US" sz="1600" b="1" dirty="0" err="1">
                <a:solidFill>
                  <a:srgbClr val="3366FF"/>
                </a:solidFill>
              </a:rPr>
              <a:t>네이버</a:t>
            </a:r>
            <a:r>
              <a:rPr lang="ko-KR" altLang="en-US" sz="1600" b="1" dirty="0">
                <a:solidFill>
                  <a:srgbClr val="3366FF"/>
                </a:solidFill>
              </a:rPr>
              <a:t> </a:t>
            </a:r>
            <a:r>
              <a:rPr lang="ko-KR" altLang="en-US" sz="1600" b="1" dirty="0" err="1">
                <a:solidFill>
                  <a:srgbClr val="3366FF"/>
                </a:solidFill>
              </a:rPr>
              <a:t>인플루언서</a:t>
            </a:r>
            <a:r>
              <a:rPr lang="ko-KR" altLang="en-US" sz="1600" b="1" dirty="0">
                <a:solidFill>
                  <a:srgbClr val="3366FF"/>
                </a:solidFill>
              </a:rPr>
              <a:t> 서비스</a:t>
            </a:r>
            <a:r>
              <a:rPr lang="en-US" altLang="ko-KR" sz="1600" b="1" dirty="0">
                <a:solidFill>
                  <a:srgbClr val="3366FF"/>
                </a:solidFill>
              </a:rPr>
              <a:t>] </a:t>
            </a:r>
            <a:r>
              <a:rPr lang="ko-KR" altLang="en-US" sz="1600" b="1" dirty="0">
                <a:solidFill>
                  <a:srgbClr val="3366FF"/>
                </a:solidFill>
              </a:rPr>
              <a:t>를 통해 소통하고 정보를 제공하는 시스템이 더 강화된 것 같습니다</a:t>
            </a:r>
            <a:r>
              <a:rPr lang="en-US" altLang="ko-KR" sz="1600" b="1" dirty="0">
                <a:solidFill>
                  <a:srgbClr val="3366FF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b="1" dirty="0" err="1">
                <a:solidFill>
                  <a:srgbClr val="666666"/>
                </a:solidFill>
              </a:rPr>
              <a:t>모바일</a:t>
            </a:r>
            <a:r>
              <a:rPr lang="ko-KR" altLang="en-US" sz="1600" b="1" dirty="0">
                <a:solidFill>
                  <a:srgbClr val="666666"/>
                </a:solidFill>
              </a:rPr>
              <a:t> 환경이 더 강조되는 상황 때문이기도 하겠지요</a:t>
            </a:r>
            <a:r>
              <a:rPr lang="en-US" altLang="ko-KR" sz="1600" b="1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 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2000" b="1" dirty="0">
                <a:solidFill>
                  <a:srgbClr val="444444"/>
                </a:solidFill>
              </a:rPr>
              <a:t>까칠한 조땡의 팬이 되어주세요</a:t>
            </a:r>
            <a:r>
              <a:rPr lang="en-US" altLang="ko-KR" sz="2000" b="1" dirty="0">
                <a:solidFill>
                  <a:srgbClr val="444444"/>
                </a:solidFill>
              </a:rPr>
              <a:t>.</a:t>
            </a:r>
            <a:endParaRPr lang="ko-KR" altLang="en-US" sz="2000" dirty="0">
              <a:solidFill>
                <a:srgbClr val="444444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srgbClr val="666666"/>
                </a:solidFill>
              </a:rPr>
              <a:t>조금 더 쉽고 빠르게 새로운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디자인 자료</a:t>
            </a:r>
            <a:r>
              <a:rPr lang="en-US" altLang="ko-KR" sz="1600" dirty="0">
                <a:solidFill>
                  <a:srgbClr val="666666"/>
                </a:solidFill>
              </a:rPr>
              <a:t>, </a:t>
            </a:r>
            <a:r>
              <a:rPr lang="ko-KR" altLang="en-US" sz="1600" dirty="0">
                <a:solidFill>
                  <a:srgbClr val="666666"/>
                </a:solidFill>
              </a:rPr>
              <a:t>팁 들을 만나볼 수 있고 </a:t>
            </a:r>
            <a:endParaRPr lang="en-US" altLang="ko-KR" sz="1600" dirty="0">
              <a:solidFill>
                <a:srgbClr val="666666"/>
              </a:solidFill>
            </a:endParaRPr>
          </a:p>
          <a:p>
            <a:pPr fontAlgn="base">
              <a:lnSpc>
                <a:spcPct val="150000"/>
              </a:lnSpc>
            </a:pPr>
            <a:r>
              <a:rPr lang="ko-KR" altLang="en-US" sz="1600" dirty="0">
                <a:solidFill>
                  <a:srgbClr val="666666"/>
                </a:solidFill>
              </a:rPr>
              <a:t>더 많은 분들과 </a:t>
            </a:r>
            <a:r>
              <a:rPr lang="en-US" altLang="ko-KR" sz="1600" dirty="0" err="1">
                <a:solidFill>
                  <a:srgbClr val="666666"/>
                </a:solidFill>
              </a:rPr>
              <a:t>ppt</a:t>
            </a:r>
            <a:r>
              <a:rPr lang="en-US" altLang="ko-KR" sz="1600" dirty="0">
                <a:solidFill>
                  <a:srgbClr val="666666"/>
                </a:solidFill>
              </a:rPr>
              <a:t> </a:t>
            </a:r>
            <a:r>
              <a:rPr lang="ko-KR" altLang="en-US" sz="1600" dirty="0">
                <a:solidFill>
                  <a:srgbClr val="666666"/>
                </a:solidFill>
              </a:rPr>
              <a:t>이야기로 소통할 수 있게 도와주시면 제겐 큰 힘</a:t>
            </a:r>
            <a:r>
              <a:rPr lang="en-US" altLang="ko-KR" sz="1600" dirty="0">
                <a:solidFill>
                  <a:srgbClr val="666666"/>
                </a:solidFill>
              </a:rPr>
              <a:t>! </a:t>
            </a:r>
            <a:r>
              <a:rPr lang="ko-KR" altLang="en-US" sz="1600" dirty="0">
                <a:solidFill>
                  <a:srgbClr val="666666"/>
                </a:solidFill>
              </a:rPr>
              <a:t>그리고 동기부여가 됩니다</a:t>
            </a:r>
            <a:r>
              <a:rPr lang="en-US" altLang="ko-KR" sz="1600" dirty="0">
                <a:solidFill>
                  <a:srgbClr val="666666"/>
                </a:solidFill>
              </a:rPr>
              <a:t>.</a:t>
            </a: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FF6600"/>
                </a:solidFill>
              </a:rPr>
              <a:t>[</a:t>
            </a:r>
            <a:r>
              <a:rPr lang="ko-KR" altLang="en-US" sz="1600" dirty="0">
                <a:solidFill>
                  <a:srgbClr val="FF6600"/>
                </a:solidFill>
              </a:rPr>
              <a:t>까칠한 조땡의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</a:t>
            </a:r>
            <a:r>
              <a:rPr lang="ko-KR" altLang="en-US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 err="1">
                <a:solidFill>
                  <a:srgbClr val="FF6600"/>
                </a:solidFill>
              </a:rPr>
              <a:t>인플루언서</a:t>
            </a:r>
            <a:r>
              <a:rPr lang="en-US" altLang="ko-KR" sz="1600" dirty="0">
                <a:solidFill>
                  <a:srgbClr val="FF6600"/>
                </a:solidFill>
              </a:rPr>
              <a:t>] </a:t>
            </a:r>
            <a:r>
              <a:rPr lang="ko-KR" altLang="en-US" sz="1600" dirty="0">
                <a:solidFill>
                  <a:srgbClr val="FF6600"/>
                </a:solidFill>
              </a:rPr>
              <a:t>홈</a:t>
            </a:r>
            <a:r>
              <a:rPr lang="en-US" altLang="ko-KR" sz="1600" dirty="0">
                <a:solidFill>
                  <a:srgbClr val="FF6600"/>
                </a:solidFill>
              </a:rPr>
              <a:t> </a:t>
            </a:r>
            <a:r>
              <a:rPr lang="ko-KR" altLang="en-US" sz="1600" dirty="0">
                <a:solidFill>
                  <a:srgbClr val="FF6600"/>
                </a:solidFill>
              </a:rPr>
              <a:t>주소입니다</a:t>
            </a:r>
            <a:r>
              <a:rPr lang="en-US" altLang="ko-KR" sz="1600" dirty="0">
                <a:solidFill>
                  <a:srgbClr val="FF6600"/>
                </a:solidFill>
              </a:rPr>
              <a:t>. (</a:t>
            </a:r>
            <a:r>
              <a:rPr lang="ko-KR" altLang="en-US" sz="1600" dirty="0">
                <a:solidFill>
                  <a:srgbClr val="FF6600"/>
                </a:solidFill>
              </a:rPr>
              <a:t>이상한 주소 아니에요 </a:t>
            </a:r>
            <a:r>
              <a:rPr lang="en-US" altLang="ko-KR" sz="1600" dirty="0">
                <a:solidFill>
                  <a:srgbClr val="FF6600"/>
                </a:solidFill>
              </a:rPr>
              <a:t>^^) </a:t>
            </a:r>
            <a:r>
              <a:rPr lang="ko-KR" altLang="en-US" sz="1600" dirty="0" err="1">
                <a:solidFill>
                  <a:srgbClr val="FF6600"/>
                </a:solidFill>
              </a:rPr>
              <a:t>네이버에서</a:t>
            </a:r>
            <a:r>
              <a:rPr lang="ko-KR" altLang="en-US" sz="1600" dirty="0">
                <a:solidFill>
                  <a:srgbClr val="FF6600"/>
                </a:solidFill>
              </a:rPr>
              <a:t> 까칠한 </a:t>
            </a:r>
            <a:r>
              <a:rPr lang="ko-KR" altLang="en-US" sz="1600" dirty="0" err="1">
                <a:solidFill>
                  <a:srgbClr val="FF6600"/>
                </a:solidFill>
              </a:rPr>
              <a:t>조땡</a:t>
            </a:r>
            <a:r>
              <a:rPr lang="ko-KR" altLang="en-US" sz="1600" dirty="0">
                <a:solidFill>
                  <a:srgbClr val="FF6600"/>
                </a:solidFill>
              </a:rPr>
              <a:t> 검색해 주셔도 됩니다</a:t>
            </a:r>
            <a:r>
              <a:rPr lang="en-US" altLang="ko-KR" sz="1600" dirty="0">
                <a:solidFill>
                  <a:srgbClr val="FF6600"/>
                </a:solidFill>
              </a:rPr>
              <a:t>.</a:t>
            </a:r>
            <a:endParaRPr lang="ko-KR" altLang="en-US" sz="1600" dirty="0">
              <a:solidFill>
                <a:srgbClr val="444444"/>
              </a:solidFill>
            </a:endParaRPr>
          </a:p>
          <a:p>
            <a:pPr fontAlgn="base"/>
            <a:r>
              <a:rPr lang="ko-KR" altLang="en-US" sz="1600" dirty="0">
                <a:solidFill>
                  <a:prstClr val="black"/>
                </a:solidFill>
              </a:rPr>
              <a:t/>
            </a:r>
            <a:br>
              <a:rPr lang="ko-KR" altLang="en-US" sz="1600" dirty="0">
                <a:solidFill>
                  <a:prstClr val="black"/>
                </a:solidFill>
              </a:rPr>
            </a:br>
            <a:r>
              <a:rPr lang="en-US" altLang="ko-KR" sz="1600" dirty="0">
                <a:solidFill>
                  <a:srgbClr val="444444"/>
                </a:solidFill>
              </a:rPr>
              <a:t>[</a:t>
            </a:r>
            <a:r>
              <a:rPr lang="ko-KR" altLang="en-US" sz="1600" dirty="0" err="1">
                <a:solidFill>
                  <a:srgbClr val="444444"/>
                </a:solidFill>
              </a:rPr>
              <a:t>팬하기</a:t>
            </a:r>
            <a:r>
              <a:rPr lang="en-US" altLang="ko-KR" sz="1600" dirty="0">
                <a:solidFill>
                  <a:srgbClr val="444444"/>
                </a:solidFill>
              </a:rPr>
              <a:t>] </a:t>
            </a:r>
            <a:r>
              <a:rPr lang="ko-KR" altLang="en-US" sz="1600" dirty="0">
                <a:solidFill>
                  <a:srgbClr val="444444"/>
                </a:solidFill>
              </a:rPr>
              <a:t>를 눌러주시면 감사하겠습니다 </a:t>
            </a:r>
            <a:r>
              <a:rPr lang="en-US" altLang="ko-KR" sz="1600" dirty="0">
                <a:solidFill>
                  <a:srgbClr val="444444"/>
                </a:solidFill>
              </a:rPr>
              <a:t>^^</a:t>
            </a:r>
          </a:p>
          <a:p>
            <a:pPr fontAlgn="base"/>
            <a:endParaRPr lang="en-US" altLang="ko-KR" sz="1600" dirty="0">
              <a:solidFill>
                <a:srgbClr val="444444"/>
              </a:solidFill>
            </a:endParaRPr>
          </a:p>
          <a:p>
            <a:pPr fontAlgn="base"/>
            <a:r>
              <a:rPr lang="en-US" altLang="ko-KR" sz="1600" dirty="0">
                <a:solidFill>
                  <a:srgbClr val="444444"/>
                </a:solidFill>
                <a:hlinkClick r:id="rId2"/>
              </a:rPr>
              <a:t>https://in.naver.com/seok830621</a:t>
            </a:r>
            <a:endParaRPr lang="en-US" altLang="ko-KR" sz="1600" dirty="0">
              <a:solidFill>
                <a:srgbClr val="444444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1367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54000" y="342900"/>
            <a:ext cx="11811000" cy="62786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>
                <a:solidFill>
                  <a:srgbClr val="FF0000"/>
                </a:solidFill>
              </a:rPr>
              <a:t>최근 저의 자료를 카페 등에 무단으로 </a:t>
            </a:r>
            <a:r>
              <a:rPr lang="ko-KR" altLang="en-US" sz="2400" b="1" dirty="0" err="1">
                <a:solidFill>
                  <a:srgbClr val="FF0000"/>
                </a:solidFill>
              </a:rPr>
              <a:t>재배포</a:t>
            </a:r>
            <a:r>
              <a:rPr lang="ko-KR" altLang="en-US" sz="2400" b="1" dirty="0">
                <a:solidFill>
                  <a:srgbClr val="FF0000"/>
                </a:solidFill>
              </a:rPr>
              <a:t> 하는 일이 자주 발생하고 있습니다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이에 대해 굉장히 심각한 문제로 받아 들이고 있으며</a:t>
            </a:r>
            <a:r>
              <a:rPr lang="en-US" altLang="ko-KR" dirty="0">
                <a:solidFill>
                  <a:prstClr val="black"/>
                </a:solidFill>
              </a:rPr>
              <a:t>,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해당 문제가 반복될 경우</a:t>
            </a:r>
            <a:r>
              <a:rPr lang="en-US" altLang="ko-KR" dirty="0">
                <a:solidFill>
                  <a:prstClr val="black"/>
                </a:solidFill>
              </a:rPr>
              <a:t>, </a:t>
            </a:r>
            <a:r>
              <a:rPr lang="ko-KR" altLang="en-US" dirty="0" err="1">
                <a:solidFill>
                  <a:prstClr val="black"/>
                </a:solidFill>
              </a:rPr>
              <a:t>재배포한</a:t>
            </a:r>
            <a:r>
              <a:rPr lang="ko-KR" altLang="en-US" dirty="0">
                <a:solidFill>
                  <a:prstClr val="black"/>
                </a:solidFill>
              </a:rPr>
              <a:t> 자에 대해서는 그에 대한 책임을 반드시 물을 것입니다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저작권을 존중하지 않는 극히 소수의 사용자로 인해 다수가 피해를 보지 않도록 주의해 주시면 감사하겠으며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자료가 업로드 된 곳이 있다면 저에게 알려주시면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제 자료를 소개하고자 할 경우에는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en-US" altLang="ko-KR" dirty="0" err="1">
                <a:solidFill>
                  <a:prstClr val="black"/>
                </a:solidFill>
              </a:rPr>
              <a:t>pptbizcam</a:t>
            </a:r>
            <a:r>
              <a:rPr lang="en-US" altLang="ko-KR" dirty="0">
                <a:solidFill>
                  <a:prstClr val="black"/>
                </a:solidFill>
              </a:rPr>
              <a:t> </a:t>
            </a:r>
            <a:r>
              <a:rPr lang="ko-KR" altLang="en-US" dirty="0">
                <a:solidFill>
                  <a:prstClr val="black"/>
                </a:solidFill>
              </a:rPr>
              <a:t>사이트로의 링크 처리로만 가능하며 </a:t>
            </a:r>
            <a:endParaRPr lang="en-US" altLang="ko-KR" dirty="0">
              <a:solidFill>
                <a:prstClr val="black"/>
              </a:solidFill>
            </a:endParaRP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dirty="0">
                <a:solidFill>
                  <a:prstClr val="black"/>
                </a:solidFill>
              </a:rPr>
              <a:t>파일 자체를 업로드 하는 것은 불가한 점 유의해 주시면 감사하겠습니다</a:t>
            </a:r>
            <a:r>
              <a:rPr lang="en-US" altLang="ko-KR" dirty="0">
                <a:solidFill>
                  <a:prstClr val="black"/>
                </a:solidFill>
              </a:rPr>
              <a:t>.</a:t>
            </a:r>
          </a:p>
          <a:p>
            <a:endParaRPr lang="en-US" altLang="ko-KR" dirty="0">
              <a:solidFill>
                <a:prstClr val="black"/>
              </a:solidFill>
            </a:endParaRPr>
          </a:p>
          <a:p>
            <a:r>
              <a:rPr lang="ko-KR" altLang="en-US" sz="2400" b="1" dirty="0">
                <a:solidFill>
                  <a:srgbClr val="FF0000"/>
                </a:solidFill>
              </a:rPr>
              <a:t>홍보</a:t>
            </a:r>
            <a:r>
              <a:rPr lang="en-US" altLang="ko-KR" sz="2400" b="1" dirty="0">
                <a:solidFill>
                  <a:srgbClr val="FF0000"/>
                </a:solidFill>
              </a:rPr>
              <a:t>, </a:t>
            </a:r>
            <a:r>
              <a:rPr lang="ko-KR" altLang="en-US" sz="2400" b="1" dirty="0">
                <a:solidFill>
                  <a:srgbClr val="FF0000"/>
                </a:solidFill>
              </a:rPr>
              <a:t>경제적 이익을 취하는 행위 또한 불가합니다</a:t>
            </a:r>
            <a:r>
              <a:rPr lang="en-US" altLang="ko-KR" sz="2400" b="1" dirty="0">
                <a:solidFill>
                  <a:srgbClr val="FF0000"/>
                </a:solidFill>
              </a:rPr>
              <a:t>.</a:t>
            </a:r>
          </a:p>
          <a:p>
            <a:endParaRPr lang="en-US" altLang="ko-KR" sz="2400" b="1" dirty="0">
              <a:solidFill>
                <a:srgbClr val="FF0000"/>
              </a:solidFill>
            </a:endParaRPr>
          </a:p>
          <a:p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※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기타 활용 가능 범위는 공유 사이트 </a:t>
            </a:r>
            <a:r>
              <a:rPr lang="en-US" altLang="ko-KR" sz="2000" b="1" dirty="0">
                <a:solidFill>
                  <a:srgbClr val="4472C4">
                    <a:lumMod val="75000"/>
                  </a:srgbClr>
                </a:solidFill>
              </a:rPr>
              <a:t>-&gt; </a:t>
            </a:r>
            <a:r>
              <a:rPr lang="ko-KR" altLang="en-US" sz="2000" b="1" dirty="0" err="1">
                <a:solidFill>
                  <a:srgbClr val="4472C4">
                    <a:lumMod val="75000"/>
                  </a:srgbClr>
                </a:solidFill>
              </a:rPr>
              <a:t>수다방</a:t>
            </a:r>
            <a:r>
              <a:rPr lang="ko-KR" altLang="en-US" sz="2000" b="1" dirty="0">
                <a:solidFill>
                  <a:srgbClr val="4472C4">
                    <a:lumMod val="75000"/>
                  </a:srgbClr>
                </a:solidFill>
              </a:rPr>
              <a:t> 게시판 공지사항 참고</a:t>
            </a:r>
            <a:endParaRPr lang="en-US" altLang="ko-KR" sz="2000" b="1" dirty="0">
              <a:solidFill>
                <a:srgbClr val="4472C4">
                  <a:lumMod val="75000"/>
                </a:srgb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724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988947" y="461016"/>
            <a:ext cx="4236842" cy="65537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오늘 사용한 색상은</a:t>
            </a:r>
            <a:r>
              <a:rPr lang="en-US" altLang="ko-KR" sz="2800" b="1" dirty="0">
                <a:solidFill>
                  <a:prstClr val="black">
                    <a:lumMod val="75000"/>
                    <a:lumOff val="25000"/>
                  </a:prstClr>
                </a:solidFill>
              </a:rPr>
              <a:t>?</a:t>
            </a:r>
            <a:endParaRPr lang="ko-KR" altLang="en-US" sz="20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456131" y="5524135"/>
            <a:ext cx="7302474" cy="73866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2013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버전 이상 사용자께서는 스포이트 기능을 이용하시면 </a:t>
            </a:r>
            <a:r>
              <a:rPr lang="ko-KR" altLang="en-US" sz="1400" dirty="0" err="1">
                <a:solidFill>
                  <a:prstClr val="black">
                    <a:lumMod val="75000"/>
                    <a:lumOff val="25000"/>
                  </a:prstClr>
                </a:solidFill>
              </a:rPr>
              <a:t>편하구요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.</a:t>
            </a:r>
          </a:p>
          <a:p>
            <a:pPr algn="ctr">
              <a:lnSpc>
                <a:spcPct val="150000"/>
              </a:lnSpc>
            </a:pP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2010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이하 버전 사용자 께서는 다른 채우기 색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 사용자 지정 탭 </a:t>
            </a:r>
            <a:r>
              <a:rPr lang="en-US" altLang="ko-KR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&gt; RGB </a:t>
            </a:r>
            <a:r>
              <a:rPr lang="ko-KR" altLang="en-US" sz="1400" dirty="0">
                <a:solidFill>
                  <a:prstClr val="black">
                    <a:lumMod val="75000"/>
                    <a:lumOff val="25000"/>
                  </a:prstClr>
                </a:solidFill>
              </a:rPr>
              <a:t>색상 값 입력</a:t>
            </a:r>
            <a:endParaRPr lang="en-US" altLang="ko-KR" sz="1400" dirty="0"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  <p:sp>
        <p:nvSpPr>
          <p:cNvPr id="6" name="타원 5"/>
          <p:cNvSpPr/>
          <p:nvPr/>
        </p:nvSpPr>
        <p:spPr>
          <a:xfrm>
            <a:off x="3487358" y="2060821"/>
            <a:ext cx="2518881" cy="2518881"/>
          </a:xfrm>
          <a:prstGeom prst="ellipse">
            <a:avLst/>
          </a:prstGeom>
          <a:solidFill>
            <a:schemeClr val="tx2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n w="3175">
                  <a:noFill/>
                </a:ln>
                <a:solidFill>
                  <a:prstClr val="white"/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white"/>
              </a:solidFill>
            </a:endParaRPr>
          </a:p>
        </p:txBody>
      </p:sp>
      <p:sp>
        <p:nvSpPr>
          <p:cNvPr id="7" name="타원 6"/>
          <p:cNvSpPr/>
          <p:nvPr/>
        </p:nvSpPr>
        <p:spPr>
          <a:xfrm>
            <a:off x="6530423" y="2060820"/>
            <a:ext cx="2518881" cy="2518881"/>
          </a:xfrm>
          <a:prstGeom prst="ellipse">
            <a:avLst/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ko-KR" altLang="en-US" sz="2800" b="1" dirty="0" smtClean="0">
                <a:ln w="3175"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</a:rPr>
              <a:t>기본</a:t>
            </a:r>
            <a:endParaRPr lang="en-US" altLang="ko-KR" sz="2800" b="1" dirty="0">
              <a:ln w="3175">
                <a:noFill/>
              </a:ln>
              <a:solidFill>
                <a:prstClr val="black">
                  <a:lumMod val="75000"/>
                  <a:lumOff val="2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22424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353</Words>
  <Application>Microsoft Office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3" baseType="lpstr">
      <vt:lpstr>Aharoni</vt:lpstr>
      <vt:lpstr>HY견고딕</vt:lpstr>
      <vt:lpstr>맑은 고딕</vt:lpstr>
      <vt:lpstr>Arial</vt:lpstr>
      <vt:lpstr>1_Office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계정</dc:creator>
  <cp:lastModifiedBy>Microsoft 계정</cp:lastModifiedBy>
  <cp:revision>1</cp:revision>
  <dcterms:created xsi:type="dcterms:W3CDTF">2022-10-07T05:43:22Z</dcterms:created>
  <dcterms:modified xsi:type="dcterms:W3CDTF">2024-11-03T09:48:41Z</dcterms:modified>
</cp:coreProperties>
</file>