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7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18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1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3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6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4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3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8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7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226C2837-6A51-BB8A-0D3E-30A7C12D79EE}"/>
              </a:ext>
            </a:extLst>
          </p:cNvPr>
          <p:cNvGrpSpPr/>
          <p:nvPr/>
        </p:nvGrpSpPr>
        <p:grpSpPr>
          <a:xfrm flipH="1" flipV="1">
            <a:off x="-45354" y="-37533"/>
            <a:ext cx="3351213" cy="1822450"/>
            <a:chOff x="-1136369" y="-1520896"/>
            <a:chExt cx="3351213" cy="1822450"/>
          </a:xfrm>
        </p:grpSpPr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7AFB6294-0F91-B33A-1A81-B68F3A6D6162}"/>
                </a:ext>
              </a:extLst>
            </p:cNvPr>
            <p:cNvSpPr/>
            <p:nvPr/>
          </p:nvSpPr>
          <p:spPr>
            <a:xfrm>
              <a:off x="992469" y="-1520896"/>
              <a:ext cx="1222375" cy="1357313"/>
            </a:xfrm>
            <a:custGeom>
              <a:avLst/>
              <a:gdLst>
                <a:gd name="connsiteX0" fmla="*/ 2686050 w 2686050"/>
                <a:gd name="connsiteY0" fmla="*/ 0 h 2705100"/>
                <a:gd name="connsiteX1" fmla="*/ 0 w 2686050"/>
                <a:gd name="connsiteY1" fmla="*/ 1581150 h 2705100"/>
                <a:gd name="connsiteX2" fmla="*/ 1981200 w 2686050"/>
                <a:gd name="connsiteY2" fmla="*/ 2705100 h 2705100"/>
                <a:gd name="connsiteX0" fmla="*/ 2730500 w 2730500"/>
                <a:gd name="connsiteY0" fmla="*/ 0 h 2705100"/>
                <a:gd name="connsiteX1" fmla="*/ 0 w 2730500"/>
                <a:gd name="connsiteY1" fmla="*/ 1612900 h 2705100"/>
                <a:gd name="connsiteX2" fmla="*/ 2025650 w 2730500"/>
                <a:gd name="connsiteY2" fmla="*/ 2705100 h 2705100"/>
                <a:gd name="connsiteX0" fmla="*/ 2705100 w 2705100"/>
                <a:gd name="connsiteY0" fmla="*/ 0 h 2565400"/>
                <a:gd name="connsiteX1" fmla="*/ 0 w 2705100"/>
                <a:gd name="connsiteY1" fmla="*/ 1473200 h 2565400"/>
                <a:gd name="connsiteX2" fmla="*/ 2025650 w 2705100"/>
                <a:gd name="connsiteY2" fmla="*/ 2565400 h 2565400"/>
                <a:gd name="connsiteX0" fmla="*/ 2641600 w 2641600"/>
                <a:gd name="connsiteY0" fmla="*/ 0 h 2565400"/>
                <a:gd name="connsiteX1" fmla="*/ 0 w 2641600"/>
                <a:gd name="connsiteY1" fmla="*/ 1447800 h 2565400"/>
                <a:gd name="connsiteX2" fmla="*/ 1962150 w 2641600"/>
                <a:gd name="connsiteY2" fmla="*/ 2565400 h 2565400"/>
                <a:gd name="connsiteX0" fmla="*/ 2641600 w 2641600"/>
                <a:gd name="connsiteY0" fmla="*/ 0 h 2124075"/>
                <a:gd name="connsiteX1" fmla="*/ 0 w 2641600"/>
                <a:gd name="connsiteY1" fmla="*/ 1447800 h 2124075"/>
                <a:gd name="connsiteX2" fmla="*/ 1190625 w 2641600"/>
                <a:gd name="connsiteY2" fmla="*/ 2124075 h 2124075"/>
                <a:gd name="connsiteX0" fmla="*/ 1222375 w 1222375"/>
                <a:gd name="connsiteY0" fmla="*/ 0 h 1357313"/>
                <a:gd name="connsiteX1" fmla="*/ 0 w 1222375"/>
                <a:gd name="connsiteY1" fmla="*/ 681038 h 1357313"/>
                <a:gd name="connsiteX2" fmla="*/ 1190625 w 1222375"/>
                <a:gd name="connsiteY2" fmla="*/ 1357313 h 135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375" h="1357313">
                  <a:moveTo>
                    <a:pt x="1222375" y="0"/>
                  </a:moveTo>
                  <a:lnTo>
                    <a:pt x="0" y="681038"/>
                  </a:lnTo>
                  <a:lnTo>
                    <a:pt x="1190625" y="1357313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="" xmlns:a16="http://schemas.microsoft.com/office/drawing/2014/main" id="{11D84E54-5E7D-2723-3E67-8B267C1C25CA}"/>
                </a:ext>
              </a:extLst>
            </p:cNvPr>
            <p:cNvSpPr/>
            <p:nvPr/>
          </p:nvSpPr>
          <p:spPr>
            <a:xfrm>
              <a:off x="-1136369" y="-535058"/>
              <a:ext cx="3001962" cy="836612"/>
            </a:xfrm>
            <a:custGeom>
              <a:avLst/>
              <a:gdLst>
                <a:gd name="connsiteX0" fmla="*/ 0 w 4292600"/>
                <a:gd name="connsiteY0" fmla="*/ 1155700 h 1200150"/>
                <a:gd name="connsiteX1" fmla="*/ 2152650 w 4292600"/>
                <a:gd name="connsiteY1" fmla="*/ 0 h 1200150"/>
                <a:gd name="connsiteX2" fmla="*/ 4292600 w 4292600"/>
                <a:gd name="connsiteY2" fmla="*/ 1200150 h 1200150"/>
                <a:gd name="connsiteX0" fmla="*/ 0 w 3616324"/>
                <a:gd name="connsiteY0" fmla="*/ 1155700 h 1155700"/>
                <a:gd name="connsiteX1" fmla="*/ 2152650 w 3616324"/>
                <a:gd name="connsiteY1" fmla="*/ 0 h 1155700"/>
                <a:gd name="connsiteX2" fmla="*/ 3616324 w 3616324"/>
                <a:gd name="connsiteY2" fmla="*/ 819150 h 1155700"/>
                <a:gd name="connsiteX0" fmla="*/ 0 w 3021012"/>
                <a:gd name="connsiteY0" fmla="*/ 831850 h 831850"/>
                <a:gd name="connsiteX1" fmla="*/ 1557338 w 3021012"/>
                <a:gd name="connsiteY1" fmla="*/ 0 h 831850"/>
                <a:gd name="connsiteX2" fmla="*/ 3021012 w 3021012"/>
                <a:gd name="connsiteY2" fmla="*/ 819150 h 831850"/>
                <a:gd name="connsiteX0" fmla="*/ 0 w 3001962"/>
                <a:gd name="connsiteY0" fmla="*/ 836612 h 836612"/>
                <a:gd name="connsiteX1" fmla="*/ 1538288 w 3001962"/>
                <a:gd name="connsiteY1" fmla="*/ 0 h 836612"/>
                <a:gd name="connsiteX2" fmla="*/ 3001962 w 3001962"/>
                <a:gd name="connsiteY2" fmla="*/ 819150 h 83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1962" h="836612">
                  <a:moveTo>
                    <a:pt x="0" y="836612"/>
                  </a:moveTo>
                  <a:lnTo>
                    <a:pt x="1538288" y="0"/>
                  </a:lnTo>
                  <a:lnTo>
                    <a:pt x="3001962" y="81915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="" xmlns:a16="http://schemas.microsoft.com/office/drawing/2014/main" id="{1947700E-6752-F4C1-E547-50647C4EE05A}"/>
              </a:ext>
            </a:extLst>
          </p:cNvPr>
          <p:cNvGrpSpPr/>
          <p:nvPr/>
        </p:nvGrpSpPr>
        <p:grpSpPr>
          <a:xfrm>
            <a:off x="102841" y="106574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63" name="타원 162">
              <a:extLst>
                <a:ext uri="{FF2B5EF4-FFF2-40B4-BE49-F238E27FC236}">
                  <a16:creationId xmlns="" xmlns:a16="http://schemas.microsoft.com/office/drawing/2014/main" id="{29FDE6C1-6635-2226-73F7-EBD3B9676C80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="" xmlns:a16="http://schemas.microsoft.com/office/drawing/2014/main" id="{5E35FBF8-1748-FFF0-3A02-1B998D960FDD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476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2" name="사각형: 둥근 모서리 121">
            <a:extLst>
              <a:ext uri="{FF2B5EF4-FFF2-40B4-BE49-F238E27FC236}">
                <a16:creationId xmlns="" xmlns:a16="http://schemas.microsoft.com/office/drawing/2014/main" id="{251F44E1-F1A1-402B-807B-DB14B819CF00}"/>
              </a:ext>
            </a:extLst>
          </p:cNvPr>
          <p:cNvSpPr/>
          <p:nvPr/>
        </p:nvSpPr>
        <p:spPr>
          <a:xfrm>
            <a:off x="1975840" y="-343398"/>
            <a:ext cx="707407" cy="401674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381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="" xmlns:a16="http://schemas.microsoft.com/office/drawing/2014/main" id="{53D75F8D-8573-6818-BA41-18B37A36EE41}"/>
              </a:ext>
            </a:extLst>
          </p:cNvPr>
          <p:cNvSpPr/>
          <p:nvPr/>
        </p:nvSpPr>
        <p:spPr>
          <a:xfrm>
            <a:off x="741138" y="-336203"/>
            <a:ext cx="266693" cy="25945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381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="" xmlns:a16="http://schemas.microsoft.com/office/drawing/2014/main" id="{089B5703-43F8-696E-8374-65E6D3256C4E}"/>
              </a:ext>
            </a:extLst>
          </p:cNvPr>
          <p:cNvGrpSpPr/>
          <p:nvPr/>
        </p:nvGrpSpPr>
        <p:grpSpPr>
          <a:xfrm>
            <a:off x="730497" y="282858"/>
            <a:ext cx="287973" cy="386495"/>
            <a:chOff x="1467959" y="3781955"/>
            <a:chExt cx="414779" cy="556684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77BE3F27-F0D8-4D3E-692D-16F91820891A}"/>
                </a:ext>
              </a:extLst>
            </p:cNvPr>
            <p:cNvSpPr/>
            <p:nvPr/>
          </p:nvSpPr>
          <p:spPr>
            <a:xfrm>
              <a:off x="1645135" y="4282495"/>
              <a:ext cx="56144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603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8B4BA151-4E21-F1D2-2B10-0827622EDA69}"/>
                </a:ext>
              </a:extLst>
            </p:cNvPr>
            <p:cNvSpPr/>
            <p:nvPr/>
          </p:nvSpPr>
          <p:spPr>
            <a:xfrm>
              <a:off x="1467959" y="3781955"/>
              <a:ext cx="414779" cy="4147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603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D4E756BC-6BD4-8668-98E7-CF46EDD18C6E}"/>
              </a:ext>
            </a:extLst>
          </p:cNvPr>
          <p:cNvSpPr/>
          <p:nvPr/>
        </p:nvSpPr>
        <p:spPr>
          <a:xfrm>
            <a:off x="-1722290" y="1595945"/>
            <a:ext cx="9288000" cy="720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자유형: 도형 97">
            <a:extLst>
              <a:ext uri="{FF2B5EF4-FFF2-40B4-BE49-F238E27FC236}">
                <a16:creationId xmlns="" xmlns:a16="http://schemas.microsoft.com/office/drawing/2014/main" id="{A9FC89EB-C584-4B2D-8063-A4FA6B8D4B8C}"/>
              </a:ext>
            </a:extLst>
          </p:cNvPr>
          <p:cNvSpPr/>
          <p:nvPr/>
        </p:nvSpPr>
        <p:spPr>
          <a:xfrm>
            <a:off x="-59722" y="-4262"/>
            <a:ext cx="5093151" cy="2871032"/>
          </a:xfrm>
          <a:custGeom>
            <a:avLst/>
            <a:gdLst>
              <a:gd name="connsiteX0" fmla="*/ 0 w 6470650"/>
              <a:gd name="connsiteY0" fmla="*/ 3409950 h 3409950"/>
              <a:gd name="connsiteX1" fmla="*/ 6470650 w 6470650"/>
              <a:gd name="connsiteY1" fmla="*/ 0 h 3409950"/>
              <a:gd name="connsiteX0" fmla="*/ 0 w 6362700"/>
              <a:gd name="connsiteY0" fmla="*/ 3422650 h 3422650"/>
              <a:gd name="connsiteX1" fmla="*/ 6362700 w 6362700"/>
              <a:gd name="connsiteY1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3422650">
                <a:moveTo>
                  <a:pt x="0" y="3422650"/>
                </a:moveTo>
                <a:cubicBezTo>
                  <a:pt x="2156883" y="2286000"/>
                  <a:pt x="4205817" y="1136650"/>
                  <a:pt x="6362700" y="0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964600AB-A066-86E1-6070-371DDA595A24}"/>
              </a:ext>
            </a:extLst>
          </p:cNvPr>
          <p:cNvSpPr/>
          <p:nvPr/>
        </p:nvSpPr>
        <p:spPr>
          <a:xfrm>
            <a:off x="-1657428" y="1810474"/>
            <a:ext cx="9900000" cy="7200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B1165D99-0A6A-3990-F69D-44AF7AA3FCA6}"/>
              </a:ext>
            </a:extLst>
          </p:cNvPr>
          <p:cNvSpPr/>
          <p:nvPr/>
        </p:nvSpPr>
        <p:spPr>
          <a:xfrm>
            <a:off x="136126" y="302380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C6049A4E-CB84-EA3F-3539-EE84CBC0E571}"/>
              </a:ext>
            </a:extLst>
          </p:cNvPr>
          <p:cNvSpPr/>
          <p:nvPr/>
        </p:nvSpPr>
        <p:spPr>
          <a:xfrm>
            <a:off x="362345" y="2895221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="" xmlns:a16="http://schemas.microsoft.com/office/drawing/2014/main" id="{30453C22-B46F-B04C-13F3-10E1BBB16FA3}"/>
              </a:ext>
            </a:extLst>
          </p:cNvPr>
          <p:cNvSpPr/>
          <p:nvPr/>
        </p:nvSpPr>
        <p:spPr>
          <a:xfrm>
            <a:off x="588564" y="2766634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942A66ED-C281-00B9-3E17-C3550ADC5B26}"/>
              </a:ext>
            </a:extLst>
          </p:cNvPr>
          <p:cNvSpPr/>
          <p:nvPr/>
        </p:nvSpPr>
        <p:spPr>
          <a:xfrm>
            <a:off x="814783" y="2638047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="" xmlns:a16="http://schemas.microsoft.com/office/drawing/2014/main" id="{0B2E01E6-ACAC-9CEB-A37A-6BAD0B68448F}"/>
              </a:ext>
            </a:extLst>
          </p:cNvPr>
          <p:cNvSpPr/>
          <p:nvPr/>
        </p:nvSpPr>
        <p:spPr>
          <a:xfrm>
            <a:off x="1041002" y="250946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519B2B1E-D1CC-7984-A841-8D3BE81CF3D3}"/>
              </a:ext>
            </a:extLst>
          </p:cNvPr>
          <p:cNvSpPr/>
          <p:nvPr/>
        </p:nvSpPr>
        <p:spPr>
          <a:xfrm>
            <a:off x="1267221" y="2380873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="" xmlns:a16="http://schemas.microsoft.com/office/drawing/2014/main" id="{6E186265-5557-AD8B-86D8-8607BAC47E51}"/>
              </a:ext>
            </a:extLst>
          </p:cNvPr>
          <p:cNvSpPr/>
          <p:nvPr/>
        </p:nvSpPr>
        <p:spPr>
          <a:xfrm>
            <a:off x="1493440" y="2252286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="" xmlns:a16="http://schemas.microsoft.com/office/drawing/2014/main" id="{1B6B36BC-92F2-AD10-974F-0D300C8642C1}"/>
              </a:ext>
            </a:extLst>
          </p:cNvPr>
          <p:cNvSpPr/>
          <p:nvPr/>
        </p:nvSpPr>
        <p:spPr>
          <a:xfrm>
            <a:off x="1719659" y="212369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D5FD2FE-5CD5-46F4-030C-D9D667671EB4}"/>
              </a:ext>
            </a:extLst>
          </p:cNvPr>
          <p:cNvSpPr/>
          <p:nvPr/>
        </p:nvSpPr>
        <p:spPr>
          <a:xfrm>
            <a:off x="1945878" y="1995112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070D9F8D-4132-4AB3-CE77-54A3C3091564}"/>
              </a:ext>
            </a:extLst>
          </p:cNvPr>
          <p:cNvSpPr/>
          <p:nvPr/>
        </p:nvSpPr>
        <p:spPr>
          <a:xfrm>
            <a:off x="2398316" y="173793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A733BED9-EB4E-7C75-5E71-DCDDB0B31A66}"/>
              </a:ext>
            </a:extLst>
          </p:cNvPr>
          <p:cNvSpPr/>
          <p:nvPr/>
        </p:nvSpPr>
        <p:spPr>
          <a:xfrm>
            <a:off x="2624535" y="1609351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48299AA9-63D6-773B-89B7-F7140E222987}"/>
              </a:ext>
            </a:extLst>
          </p:cNvPr>
          <p:cNvSpPr/>
          <p:nvPr/>
        </p:nvSpPr>
        <p:spPr>
          <a:xfrm>
            <a:off x="2850754" y="1480764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CAF4D9A0-E355-4C7C-82AE-9B8CCF6A6F8D}"/>
              </a:ext>
            </a:extLst>
          </p:cNvPr>
          <p:cNvSpPr/>
          <p:nvPr/>
        </p:nvSpPr>
        <p:spPr>
          <a:xfrm>
            <a:off x="3076973" y="1352177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="" xmlns:a16="http://schemas.microsoft.com/office/drawing/2014/main" id="{682A259F-BBE0-CB7D-C427-3DE6FE47C5D2}"/>
              </a:ext>
            </a:extLst>
          </p:cNvPr>
          <p:cNvSpPr/>
          <p:nvPr/>
        </p:nvSpPr>
        <p:spPr>
          <a:xfrm>
            <a:off x="3303192" y="122359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="" xmlns:a16="http://schemas.microsoft.com/office/drawing/2014/main" id="{01292F94-9558-9809-CFEF-E7A955291FFE}"/>
              </a:ext>
            </a:extLst>
          </p:cNvPr>
          <p:cNvSpPr/>
          <p:nvPr/>
        </p:nvSpPr>
        <p:spPr>
          <a:xfrm>
            <a:off x="3529411" y="108048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53FCAADD-3C82-982D-99E6-166CBBEA7492}"/>
              </a:ext>
            </a:extLst>
          </p:cNvPr>
          <p:cNvSpPr/>
          <p:nvPr/>
        </p:nvSpPr>
        <p:spPr>
          <a:xfrm>
            <a:off x="3755630" y="93738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="" xmlns:a16="http://schemas.microsoft.com/office/drawing/2014/main" id="{E40E9D50-E02E-60D2-5673-6C672CF6B3C1}"/>
              </a:ext>
            </a:extLst>
          </p:cNvPr>
          <p:cNvSpPr/>
          <p:nvPr/>
        </p:nvSpPr>
        <p:spPr>
          <a:xfrm>
            <a:off x="3981849" y="808801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="" xmlns:a16="http://schemas.microsoft.com/office/drawing/2014/main" id="{7E31B1C1-9DA2-0944-07A0-D1EFA76848A9}"/>
              </a:ext>
            </a:extLst>
          </p:cNvPr>
          <p:cNvSpPr/>
          <p:nvPr/>
        </p:nvSpPr>
        <p:spPr>
          <a:xfrm>
            <a:off x="4208068" y="66570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1390CBA4-81FA-F5FA-E0CA-D80E8D6C8427}"/>
              </a:ext>
            </a:extLst>
          </p:cNvPr>
          <p:cNvSpPr/>
          <p:nvPr/>
        </p:nvSpPr>
        <p:spPr>
          <a:xfrm>
            <a:off x="4434287" y="551627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83CD1899-AC1D-4F5D-7446-61EB90387CBF}"/>
              </a:ext>
            </a:extLst>
          </p:cNvPr>
          <p:cNvSpPr/>
          <p:nvPr/>
        </p:nvSpPr>
        <p:spPr>
          <a:xfrm>
            <a:off x="4660506" y="42304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37C1A168-4083-5C36-30F3-A2504767A279}"/>
              </a:ext>
            </a:extLst>
          </p:cNvPr>
          <p:cNvSpPr/>
          <p:nvPr/>
        </p:nvSpPr>
        <p:spPr>
          <a:xfrm>
            <a:off x="4886725" y="294453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="" xmlns:a16="http://schemas.microsoft.com/office/drawing/2014/main" id="{53699974-7F07-4AD1-B48E-2C4E9F3B1639}"/>
              </a:ext>
            </a:extLst>
          </p:cNvPr>
          <p:cNvSpPr/>
          <p:nvPr/>
        </p:nvSpPr>
        <p:spPr>
          <a:xfrm>
            <a:off x="5112944" y="165866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="" xmlns:a16="http://schemas.microsoft.com/office/drawing/2014/main" id="{8B3E11BF-4A21-A068-D584-F594F928A068}"/>
              </a:ext>
            </a:extLst>
          </p:cNvPr>
          <p:cNvSpPr/>
          <p:nvPr/>
        </p:nvSpPr>
        <p:spPr>
          <a:xfrm>
            <a:off x="5339163" y="3727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="" xmlns:a16="http://schemas.microsoft.com/office/drawing/2014/main" id="{3A590CB3-0230-6A19-B2EB-A4A56BA763FF}"/>
              </a:ext>
            </a:extLst>
          </p:cNvPr>
          <p:cNvSpPr/>
          <p:nvPr/>
        </p:nvSpPr>
        <p:spPr>
          <a:xfrm>
            <a:off x="5565382" y="-9130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="" xmlns:a16="http://schemas.microsoft.com/office/drawing/2014/main" id="{9D2F719A-7FAF-8551-450C-62A53C1B8B3F}"/>
              </a:ext>
            </a:extLst>
          </p:cNvPr>
          <p:cNvSpPr/>
          <p:nvPr/>
        </p:nvSpPr>
        <p:spPr>
          <a:xfrm>
            <a:off x="5791601" y="-23440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="" xmlns:a16="http://schemas.microsoft.com/office/drawing/2014/main" id="{740479D6-EE79-D161-C9D3-8E6393E8EEFD}"/>
              </a:ext>
            </a:extLst>
          </p:cNvPr>
          <p:cNvSpPr/>
          <p:nvPr/>
        </p:nvSpPr>
        <p:spPr>
          <a:xfrm>
            <a:off x="6017820" y="-377510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="" xmlns:a16="http://schemas.microsoft.com/office/drawing/2014/main" id="{A1687F4B-2DA8-2642-BB6E-C56FDA337089}"/>
              </a:ext>
            </a:extLst>
          </p:cNvPr>
          <p:cNvSpPr/>
          <p:nvPr/>
        </p:nvSpPr>
        <p:spPr>
          <a:xfrm>
            <a:off x="-125882" y="3176208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28340469-7C59-55F5-DDBE-5FF647F799F6}"/>
              </a:ext>
            </a:extLst>
          </p:cNvPr>
          <p:cNvGrpSpPr/>
          <p:nvPr/>
        </p:nvGrpSpPr>
        <p:grpSpPr>
          <a:xfrm>
            <a:off x="1865626" y="492798"/>
            <a:ext cx="626601" cy="396707"/>
            <a:chOff x="2321213" y="421667"/>
            <a:chExt cx="626601" cy="396707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09" name="사각형: 둥근 모서리 108">
              <a:extLst>
                <a:ext uri="{FF2B5EF4-FFF2-40B4-BE49-F238E27FC236}">
                  <a16:creationId xmlns="" xmlns:a16="http://schemas.microsoft.com/office/drawing/2014/main" id="{BF007FA4-F24B-7ED1-D86C-AFE0F2E65F80}"/>
                </a:ext>
              </a:extLst>
            </p:cNvPr>
            <p:cNvSpPr/>
            <p:nvPr/>
          </p:nvSpPr>
          <p:spPr>
            <a:xfrm>
              <a:off x="2321213" y="421667"/>
              <a:ext cx="626601" cy="2407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13970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3E433B11-908F-2B95-A2B3-B4BB824169C4}"/>
                </a:ext>
              </a:extLst>
            </p:cNvPr>
            <p:cNvSpPr/>
            <p:nvPr/>
          </p:nvSpPr>
          <p:spPr>
            <a:xfrm>
              <a:off x="2575136" y="722172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58A7603E-FF97-C047-C0D2-BCBB7A94FDCA}"/>
                </a:ext>
              </a:extLst>
            </p:cNvPr>
            <p:cNvSpPr/>
            <p:nvPr/>
          </p:nvSpPr>
          <p:spPr>
            <a:xfrm>
              <a:off x="2822886" y="574595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9" name="자유형: 도형 118">
            <a:extLst>
              <a:ext uri="{FF2B5EF4-FFF2-40B4-BE49-F238E27FC236}">
                <a16:creationId xmlns="" xmlns:a16="http://schemas.microsoft.com/office/drawing/2014/main" id="{70181278-2314-2D2E-5EB4-F05544E79503}"/>
              </a:ext>
            </a:extLst>
          </p:cNvPr>
          <p:cNvSpPr/>
          <p:nvPr/>
        </p:nvSpPr>
        <p:spPr>
          <a:xfrm>
            <a:off x="-78613" y="-53122"/>
            <a:ext cx="4272013" cy="2408153"/>
          </a:xfrm>
          <a:custGeom>
            <a:avLst/>
            <a:gdLst>
              <a:gd name="connsiteX0" fmla="*/ 0 w 6470650"/>
              <a:gd name="connsiteY0" fmla="*/ 3409950 h 3409950"/>
              <a:gd name="connsiteX1" fmla="*/ 6470650 w 6470650"/>
              <a:gd name="connsiteY1" fmla="*/ 0 h 3409950"/>
              <a:gd name="connsiteX0" fmla="*/ 0 w 6362700"/>
              <a:gd name="connsiteY0" fmla="*/ 3422650 h 3422650"/>
              <a:gd name="connsiteX1" fmla="*/ 6362700 w 6362700"/>
              <a:gd name="connsiteY1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3422650">
                <a:moveTo>
                  <a:pt x="0" y="3422650"/>
                </a:moveTo>
                <a:cubicBezTo>
                  <a:pt x="2156883" y="2286000"/>
                  <a:pt x="4205817" y="1136650"/>
                  <a:pt x="636270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F316BE19-EE72-0E76-0877-AE91F2000BB7}"/>
              </a:ext>
            </a:extLst>
          </p:cNvPr>
          <p:cNvGrpSpPr/>
          <p:nvPr/>
        </p:nvGrpSpPr>
        <p:grpSpPr>
          <a:xfrm>
            <a:off x="49044" y="2142749"/>
            <a:ext cx="626601" cy="396707"/>
            <a:chOff x="2321213" y="421667"/>
            <a:chExt cx="626601" cy="396707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15" name="사각형: 둥근 모서리 114">
              <a:extLst>
                <a:ext uri="{FF2B5EF4-FFF2-40B4-BE49-F238E27FC236}">
                  <a16:creationId xmlns="" xmlns:a16="http://schemas.microsoft.com/office/drawing/2014/main" id="{2878EA5A-86F3-9A13-8AEF-7D5377308732}"/>
                </a:ext>
              </a:extLst>
            </p:cNvPr>
            <p:cNvSpPr/>
            <p:nvPr/>
          </p:nvSpPr>
          <p:spPr>
            <a:xfrm>
              <a:off x="2321213" y="421667"/>
              <a:ext cx="626601" cy="2407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13970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="" xmlns:a16="http://schemas.microsoft.com/office/drawing/2014/main" id="{92E5EBE0-0707-F021-8206-8D1410C9D170}"/>
                </a:ext>
              </a:extLst>
            </p:cNvPr>
            <p:cNvSpPr/>
            <p:nvPr/>
          </p:nvSpPr>
          <p:spPr>
            <a:xfrm>
              <a:off x="2575136" y="722172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="" xmlns:a16="http://schemas.microsoft.com/office/drawing/2014/main" id="{79A905B3-F0F9-8EA6-FA48-4C631E2A3CB3}"/>
                </a:ext>
              </a:extLst>
            </p:cNvPr>
            <p:cNvSpPr/>
            <p:nvPr/>
          </p:nvSpPr>
          <p:spPr>
            <a:xfrm>
              <a:off x="2822886" y="574595"/>
              <a:ext cx="91893" cy="962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RightUp"/>
              <a:lightRig rig="balanced" dir="t">
                <a:rot lat="0" lon="0" rev="12000000"/>
              </a:lightRig>
            </a:scene3d>
            <a:sp3d extrusionH="31750" prstMaterial="matte">
              <a:extrusionClr>
                <a:schemeClr val="tx1">
                  <a:lumMod val="75000"/>
                  <a:lumOff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7D700EC2-3F4F-91E0-57DC-8055B7B1E04E}"/>
              </a:ext>
            </a:extLst>
          </p:cNvPr>
          <p:cNvSpPr/>
          <p:nvPr/>
        </p:nvSpPr>
        <p:spPr>
          <a:xfrm>
            <a:off x="1035162" y="-269805"/>
            <a:ext cx="412877" cy="401674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381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27DCA22B-E407-E6BC-E729-0A2F1834CCA4}"/>
              </a:ext>
            </a:extLst>
          </p:cNvPr>
          <p:cNvSpPr/>
          <p:nvPr/>
        </p:nvSpPr>
        <p:spPr>
          <a:xfrm>
            <a:off x="1424642" y="-395356"/>
            <a:ext cx="610937" cy="594360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63500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="" xmlns:a16="http://schemas.microsoft.com/office/drawing/2014/main" id="{8DFDCA0A-85EB-D668-FFCD-7ECF765EA78D}"/>
              </a:ext>
            </a:extLst>
          </p:cNvPr>
          <p:cNvGrpSpPr/>
          <p:nvPr/>
        </p:nvGrpSpPr>
        <p:grpSpPr>
          <a:xfrm>
            <a:off x="125932" y="898675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28" name="타원 127">
              <a:extLst>
                <a:ext uri="{FF2B5EF4-FFF2-40B4-BE49-F238E27FC236}">
                  <a16:creationId xmlns="" xmlns:a16="http://schemas.microsoft.com/office/drawing/2014/main" id="{64723711-C70A-1A4F-619D-E291EDEC68EF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="" xmlns:a16="http://schemas.microsoft.com/office/drawing/2014/main" id="{68000181-C9DB-4E40-5107-6A591998C74E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336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0" name="사각형: 둥근 모서리 129">
            <a:extLst>
              <a:ext uri="{FF2B5EF4-FFF2-40B4-BE49-F238E27FC236}">
                <a16:creationId xmlns="" xmlns:a16="http://schemas.microsoft.com/office/drawing/2014/main" id="{077CD2F6-0B70-8B5B-FDCF-A1D2A0FE0675}"/>
              </a:ext>
            </a:extLst>
          </p:cNvPr>
          <p:cNvSpPr/>
          <p:nvPr/>
        </p:nvSpPr>
        <p:spPr>
          <a:xfrm>
            <a:off x="5162589" y="-127197"/>
            <a:ext cx="917868" cy="3289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TopUp"/>
            <a:lightRig rig="balanced" dir="t">
              <a:rot lat="0" lon="0" rev="12000000"/>
            </a:lightRig>
          </a:scene3d>
          <a:sp3d extrusionH="260350" prstMaterial="matte">
            <a:bevelT w="38100" h="38100" prst="slope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656A4A5-3901-6733-B8EA-D98B1AA99796}"/>
              </a:ext>
            </a:extLst>
          </p:cNvPr>
          <p:cNvGrpSpPr/>
          <p:nvPr/>
        </p:nvGrpSpPr>
        <p:grpSpPr>
          <a:xfrm>
            <a:off x="3055363" y="292205"/>
            <a:ext cx="2332330" cy="1156846"/>
            <a:chOff x="1825144" y="1014579"/>
            <a:chExt cx="2332330" cy="1156846"/>
          </a:xfrm>
        </p:grpSpPr>
        <p:sp>
          <p:nvSpPr>
            <p:cNvPr id="160" name="사각형: 둥근 모서리 159">
              <a:extLst>
                <a:ext uri="{FF2B5EF4-FFF2-40B4-BE49-F238E27FC236}">
                  <a16:creationId xmlns="" xmlns:a16="http://schemas.microsoft.com/office/drawing/2014/main" id="{4AB38912-0EE5-78A6-7E83-AE1508EE8F7C}"/>
                </a:ext>
              </a:extLst>
            </p:cNvPr>
            <p:cNvSpPr/>
            <p:nvPr/>
          </p:nvSpPr>
          <p:spPr>
            <a:xfrm>
              <a:off x="3239606" y="1014579"/>
              <a:ext cx="917868" cy="3289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26035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사각형: 둥근 모서리 160">
              <a:extLst>
                <a:ext uri="{FF2B5EF4-FFF2-40B4-BE49-F238E27FC236}">
                  <a16:creationId xmlns="" xmlns:a16="http://schemas.microsoft.com/office/drawing/2014/main" id="{00EAEDD3-CB38-3FA3-F8AA-3E15F184439A}"/>
                </a:ext>
              </a:extLst>
            </p:cNvPr>
            <p:cNvSpPr/>
            <p:nvPr/>
          </p:nvSpPr>
          <p:spPr>
            <a:xfrm>
              <a:off x="2532375" y="1428526"/>
              <a:ext cx="917868" cy="3289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26035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="" xmlns:a16="http://schemas.microsoft.com/office/drawing/2014/main" id="{136439EF-4E95-854E-5AA2-24F2758598E2}"/>
                </a:ext>
              </a:extLst>
            </p:cNvPr>
            <p:cNvSpPr/>
            <p:nvPr/>
          </p:nvSpPr>
          <p:spPr>
            <a:xfrm>
              <a:off x="1825144" y="1842473"/>
              <a:ext cx="917868" cy="32895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isometricTopUp"/>
              <a:lightRig rig="balanced" dir="t">
                <a:rot lat="0" lon="0" rev="12000000"/>
              </a:lightRig>
            </a:scene3d>
            <a:sp3d extrusionH="260350" prstMaterial="matte"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5F1A4788-8C98-A049-527B-4766186796C9}"/>
              </a:ext>
            </a:extLst>
          </p:cNvPr>
          <p:cNvSpPr txBox="1"/>
          <p:nvPr/>
        </p:nvSpPr>
        <p:spPr>
          <a:xfrm>
            <a:off x="2469030" y="3004904"/>
            <a:ext cx="72701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="" xmlns:a16="http://schemas.microsoft.com/office/drawing/2014/main" id="{44338032-8DD9-C2D7-E419-34BB26BE591A}"/>
              </a:ext>
            </a:extLst>
          </p:cNvPr>
          <p:cNvGrpSpPr/>
          <p:nvPr/>
        </p:nvGrpSpPr>
        <p:grpSpPr>
          <a:xfrm>
            <a:off x="373095" y="294554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66" name="타원 165">
              <a:extLst>
                <a:ext uri="{FF2B5EF4-FFF2-40B4-BE49-F238E27FC236}">
                  <a16:creationId xmlns="" xmlns:a16="http://schemas.microsoft.com/office/drawing/2014/main" id="{A16B2FBC-D2AF-1B5C-362A-C4DF5627B04B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="" xmlns:a16="http://schemas.microsoft.com/office/drawing/2014/main" id="{0A9830B1-F023-F627-5530-11B05CC64EF1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476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="" xmlns:a16="http://schemas.microsoft.com/office/drawing/2014/main" id="{44CD0DAB-51A3-9FD1-06D8-FEB9BF09C74D}"/>
              </a:ext>
            </a:extLst>
          </p:cNvPr>
          <p:cNvGrpSpPr/>
          <p:nvPr/>
        </p:nvGrpSpPr>
        <p:grpSpPr>
          <a:xfrm>
            <a:off x="107759" y="356775"/>
            <a:ext cx="216000" cy="448405"/>
            <a:chOff x="1522837" y="3836842"/>
            <a:chExt cx="311114" cy="645849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69" name="타원 168">
              <a:extLst>
                <a:ext uri="{FF2B5EF4-FFF2-40B4-BE49-F238E27FC236}">
                  <a16:creationId xmlns="" xmlns:a16="http://schemas.microsoft.com/office/drawing/2014/main" id="{B9B1EA01-2323-BF52-5C78-5ADCDBBE294F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="" xmlns:a16="http://schemas.microsoft.com/office/drawing/2014/main" id="{99D1C4D4-A722-D90E-01F1-3C9ECEB7AD8B}"/>
                </a:ext>
              </a:extLst>
            </p:cNvPr>
            <p:cNvSpPr/>
            <p:nvPr/>
          </p:nvSpPr>
          <p:spPr>
            <a:xfrm>
              <a:off x="1522837" y="3836842"/>
              <a:ext cx="311114" cy="311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5524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="" xmlns:a16="http://schemas.microsoft.com/office/drawing/2014/main" id="{5A370FEF-96C2-32F3-7A2C-721EF2C08BB4}"/>
              </a:ext>
            </a:extLst>
          </p:cNvPr>
          <p:cNvGrpSpPr/>
          <p:nvPr/>
        </p:nvGrpSpPr>
        <p:grpSpPr>
          <a:xfrm>
            <a:off x="455247" y="689826"/>
            <a:ext cx="216000" cy="334105"/>
            <a:chOff x="1522837" y="4001470"/>
            <a:chExt cx="311114" cy="481221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25" name="타원 124">
              <a:extLst>
                <a:ext uri="{FF2B5EF4-FFF2-40B4-BE49-F238E27FC236}">
                  <a16:creationId xmlns="" xmlns:a16="http://schemas.microsoft.com/office/drawing/2014/main" id="{65AAA1A0-AA31-3212-B45F-573D1587B642}"/>
                </a:ext>
              </a:extLst>
            </p:cNvPr>
            <p:cNvSpPr/>
            <p:nvPr/>
          </p:nvSpPr>
          <p:spPr>
            <a:xfrm>
              <a:off x="1645135" y="4426547"/>
              <a:ext cx="56145" cy="56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0" h="3556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="" xmlns:a16="http://schemas.microsoft.com/office/drawing/2014/main" id="{D10D0EFA-AE88-7376-603E-61995CE67666}"/>
                </a:ext>
              </a:extLst>
            </p:cNvPr>
            <p:cNvSpPr/>
            <p:nvPr/>
          </p:nvSpPr>
          <p:spPr>
            <a:xfrm>
              <a:off x="1522837" y="4001470"/>
              <a:ext cx="311114" cy="3111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perspectiveRelaxedModerately" fov="2700000">
                <a:rot lat="18290633" lon="0" rev="0"/>
              </a:camera>
              <a:lightRig rig="balanced" dir="t">
                <a:rot lat="0" lon="0" rev="9600000"/>
              </a:lightRig>
            </a:scene3d>
            <a:sp3d prstMaterial="matte">
              <a:bevelT w="127000" h="4762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사각형: 둥근 모서리 104">
            <a:extLst>
              <a:ext uri="{FF2B5EF4-FFF2-40B4-BE49-F238E27FC236}">
                <a16:creationId xmlns="" xmlns:a16="http://schemas.microsoft.com/office/drawing/2014/main" id="{2628FDA6-9EE2-ADDB-1227-D4C47F4C3458}"/>
              </a:ext>
            </a:extLst>
          </p:cNvPr>
          <p:cNvSpPr/>
          <p:nvPr/>
        </p:nvSpPr>
        <p:spPr>
          <a:xfrm>
            <a:off x="2165521" y="1866059"/>
            <a:ext cx="97060" cy="758147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="" xmlns:a16="http://schemas.microsoft.com/office/drawing/2014/main" id="{CFF9A8F9-F803-F91B-F214-779886EB35A2}"/>
              </a:ext>
            </a:extLst>
          </p:cNvPr>
          <p:cNvSpPr/>
          <p:nvPr/>
        </p:nvSpPr>
        <p:spPr>
          <a:xfrm>
            <a:off x="1060514" y="611518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6032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="" xmlns:a16="http://schemas.microsoft.com/office/drawing/2014/main" id="{87E37F06-8B74-6218-B61F-B080EDA8DEA2}"/>
              </a:ext>
            </a:extLst>
          </p:cNvPr>
          <p:cNvSpPr/>
          <p:nvPr/>
        </p:nvSpPr>
        <p:spPr>
          <a:xfrm rot="18000000">
            <a:off x="1053379" y="594850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514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="" xmlns:a16="http://schemas.microsoft.com/office/drawing/2014/main" id="{2E052298-0DB5-F2D6-19AD-83E76F670F29}"/>
              </a:ext>
            </a:extLst>
          </p:cNvPr>
          <p:cNvSpPr/>
          <p:nvPr/>
        </p:nvSpPr>
        <p:spPr>
          <a:xfrm>
            <a:off x="1401173" y="639145"/>
            <a:ext cx="81150" cy="325936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="" xmlns:a16="http://schemas.microsoft.com/office/drawing/2014/main" id="{014EEA70-B96F-0034-9D21-13CA855ECB66}"/>
              </a:ext>
            </a:extLst>
          </p:cNvPr>
          <p:cNvSpPr/>
          <p:nvPr/>
        </p:nvSpPr>
        <p:spPr>
          <a:xfrm>
            <a:off x="2422052" y="1029940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6032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="" xmlns:a16="http://schemas.microsoft.com/office/drawing/2014/main" id="{76C543CB-46BD-B8D1-2371-0A87FF6CD0A4}"/>
              </a:ext>
            </a:extLst>
          </p:cNvPr>
          <p:cNvSpPr/>
          <p:nvPr/>
        </p:nvSpPr>
        <p:spPr>
          <a:xfrm rot="14400000">
            <a:off x="2174121" y="1174667"/>
            <a:ext cx="38980" cy="3898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 fov="2700000">
              <a:rot lat="18290633" lon="0" rev="0"/>
            </a:camera>
            <a:lightRig rig="balanced" dir="t">
              <a:rot lat="0" lon="0" rev="9600000"/>
            </a:lightRig>
          </a:scene3d>
          <a:sp3d prstMaterial="matte">
            <a:bevelT w="0" h="3619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="" xmlns:a16="http://schemas.microsoft.com/office/drawing/2014/main" id="{B9E7178D-3BE6-9692-CC4B-9DEFA4783359}"/>
              </a:ext>
            </a:extLst>
          </p:cNvPr>
          <p:cNvSpPr/>
          <p:nvPr/>
        </p:nvSpPr>
        <p:spPr>
          <a:xfrm>
            <a:off x="2077720" y="1111972"/>
            <a:ext cx="333222" cy="65386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isometricTopUp"/>
            <a:lightRig rig="balanced" dir="t">
              <a:rot lat="0" lon="0" rev="12000000"/>
            </a:lightRig>
          </a:scene3d>
          <a:sp3d extrusionH="44450"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평행 사변형 141">
            <a:extLst>
              <a:ext uri="{FF2B5EF4-FFF2-40B4-BE49-F238E27FC236}">
                <a16:creationId xmlns="" xmlns:a16="http://schemas.microsoft.com/office/drawing/2014/main" id="{769A55E0-6296-C64A-95FC-1BFD15C38057}"/>
              </a:ext>
            </a:extLst>
          </p:cNvPr>
          <p:cNvSpPr/>
          <p:nvPr/>
        </p:nvSpPr>
        <p:spPr>
          <a:xfrm rot="9000000" flipV="1">
            <a:off x="2855063" y="126913"/>
            <a:ext cx="561664" cy="857517"/>
          </a:xfrm>
          <a:prstGeom prst="parallelogram">
            <a:avLst>
              <a:gd name="adj" fmla="val 90940"/>
            </a:avLst>
          </a:prstGeom>
          <a:solidFill>
            <a:srgbClr val="137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5" name="다이아몬드 144">
            <a:extLst>
              <a:ext uri="{FF2B5EF4-FFF2-40B4-BE49-F238E27FC236}">
                <a16:creationId xmlns="" xmlns:a16="http://schemas.microsoft.com/office/drawing/2014/main" id="{F0234431-3423-6663-8E57-5D8FF3C33B24}"/>
              </a:ext>
            </a:extLst>
          </p:cNvPr>
          <p:cNvSpPr/>
          <p:nvPr/>
        </p:nvSpPr>
        <p:spPr>
          <a:xfrm>
            <a:off x="3136508" y="39560"/>
            <a:ext cx="454978" cy="258342"/>
          </a:xfrm>
          <a:prstGeom prst="diamond">
            <a:avLst/>
          </a:prstGeom>
          <a:noFill/>
          <a:ln w="38100">
            <a:solidFill>
              <a:schemeClr val="bg1"/>
            </a:solidFill>
          </a:ln>
          <a:scene3d>
            <a:camera prst="isometricTopUp">
              <a:rot lat="19334322" lon="18553891" rev="3506096"/>
            </a:camera>
            <a:lightRig rig="balanced" dir="t">
              <a:rot lat="0" lon="0" rev="12000000"/>
            </a:lightRig>
          </a:scene3d>
          <a:sp3d prstMaterial="matte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="" xmlns:a16="http://schemas.microsoft.com/office/drawing/2014/main" id="{F7157423-80B2-91AC-2BBF-48A1E2FDE5C9}"/>
              </a:ext>
            </a:extLst>
          </p:cNvPr>
          <p:cNvGrpSpPr/>
          <p:nvPr/>
        </p:nvGrpSpPr>
        <p:grpSpPr>
          <a:xfrm>
            <a:off x="2650814" y="216591"/>
            <a:ext cx="620645" cy="887250"/>
            <a:chOff x="2903463" y="62637"/>
            <a:chExt cx="625471" cy="894148"/>
          </a:xfrm>
        </p:grpSpPr>
        <p:sp>
          <p:nvSpPr>
            <p:cNvPr id="151" name="평행 사변형 150">
              <a:extLst>
                <a:ext uri="{FF2B5EF4-FFF2-40B4-BE49-F238E27FC236}">
                  <a16:creationId xmlns="" xmlns:a16="http://schemas.microsoft.com/office/drawing/2014/main" id="{6EDD838E-3827-9F18-7F3D-DC40B6D9C8CF}"/>
                </a:ext>
              </a:extLst>
            </p:cNvPr>
            <p:cNvSpPr/>
            <p:nvPr/>
          </p:nvSpPr>
          <p:spPr>
            <a:xfrm rot="9000000" flipV="1">
              <a:off x="2903463" y="68014"/>
              <a:ext cx="582135" cy="888771"/>
            </a:xfrm>
            <a:prstGeom prst="parallelogram">
              <a:avLst>
                <a:gd name="adj" fmla="val 90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평행 사변형 151">
              <a:extLst>
                <a:ext uri="{FF2B5EF4-FFF2-40B4-BE49-F238E27FC236}">
                  <a16:creationId xmlns="" xmlns:a16="http://schemas.microsoft.com/office/drawing/2014/main" id="{0C0F2C71-B7E6-EF8D-9528-E37B738FA2E7}"/>
                </a:ext>
              </a:extLst>
            </p:cNvPr>
            <p:cNvSpPr/>
            <p:nvPr/>
          </p:nvSpPr>
          <p:spPr>
            <a:xfrm rot="9000000" flipV="1">
              <a:off x="2967270" y="62637"/>
              <a:ext cx="561664" cy="857517"/>
            </a:xfrm>
            <a:prstGeom prst="parallelogram">
              <a:avLst>
                <a:gd name="adj" fmla="val 90940"/>
              </a:avLst>
            </a:prstGeom>
            <a:solidFill>
              <a:srgbClr val="137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="" xmlns:a16="http://schemas.microsoft.com/office/drawing/2014/main" id="{477DCB1C-3A6A-5A85-D4E6-1DA5AEDF4122}"/>
              </a:ext>
            </a:extLst>
          </p:cNvPr>
          <p:cNvGrpSpPr/>
          <p:nvPr/>
        </p:nvGrpSpPr>
        <p:grpSpPr>
          <a:xfrm>
            <a:off x="3022482" y="0"/>
            <a:ext cx="620645" cy="887250"/>
            <a:chOff x="2903463" y="62637"/>
            <a:chExt cx="625471" cy="894148"/>
          </a:xfrm>
        </p:grpSpPr>
        <p:sp>
          <p:nvSpPr>
            <p:cNvPr id="154" name="평행 사변형 153">
              <a:extLst>
                <a:ext uri="{FF2B5EF4-FFF2-40B4-BE49-F238E27FC236}">
                  <a16:creationId xmlns="" xmlns:a16="http://schemas.microsoft.com/office/drawing/2014/main" id="{A9B380A6-695C-AD02-39EF-3BD3506C2F97}"/>
                </a:ext>
              </a:extLst>
            </p:cNvPr>
            <p:cNvSpPr/>
            <p:nvPr/>
          </p:nvSpPr>
          <p:spPr>
            <a:xfrm rot="9000000" flipV="1">
              <a:off x="2903463" y="68014"/>
              <a:ext cx="582135" cy="888771"/>
            </a:xfrm>
            <a:prstGeom prst="parallelogram">
              <a:avLst>
                <a:gd name="adj" fmla="val 909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평행 사변형 154">
              <a:extLst>
                <a:ext uri="{FF2B5EF4-FFF2-40B4-BE49-F238E27FC236}">
                  <a16:creationId xmlns="" xmlns:a16="http://schemas.microsoft.com/office/drawing/2014/main" id="{E20E8478-16A9-4F72-A867-F499C48C9237}"/>
                </a:ext>
              </a:extLst>
            </p:cNvPr>
            <p:cNvSpPr/>
            <p:nvPr/>
          </p:nvSpPr>
          <p:spPr>
            <a:xfrm rot="9000000" flipV="1">
              <a:off x="2967270" y="62637"/>
              <a:ext cx="561664" cy="857517"/>
            </a:xfrm>
            <a:prstGeom prst="parallelogram">
              <a:avLst>
                <a:gd name="adj" fmla="val 90940"/>
              </a:avLst>
            </a:prstGeom>
            <a:solidFill>
              <a:srgbClr val="1377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46" name="평행 사변형 145">
            <a:extLst>
              <a:ext uri="{FF2B5EF4-FFF2-40B4-BE49-F238E27FC236}">
                <a16:creationId xmlns="" xmlns:a16="http://schemas.microsoft.com/office/drawing/2014/main" id="{B328F063-6443-6825-8DE2-128BED137835}"/>
              </a:ext>
            </a:extLst>
          </p:cNvPr>
          <p:cNvSpPr/>
          <p:nvPr/>
        </p:nvSpPr>
        <p:spPr>
          <a:xfrm rot="1800000">
            <a:off x="2629135" y="203118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평행 사변형 158">
            <a:extLst>
              <a:ext uri="{FF2B5EF4-FFF2-40B4-BE49-F238E27FC236}">
                <a16:creationId xmlns="" xmlns:a16="http://schemas.microsoft.com/office/drawing/2014/main" id="{E2F44522-F924-6787-FD17-299D4DE728BE}"/>
              </a:ext>
            </a:extLst>
          </p:cNvPr>
          <p:cNvSpPr/>
          <p:nvPr/>
        </p:nvSpPr>
        <p:spPr>
          <a:xfrm rot="1800000">
            <a:off x="2709979" y="244331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평행 사변형 170">
            <a:extLst>
              <a:ext uri="{FF2B5EF4-FFF2-40B4-BE49-F238E27FC236}">
                <a16:creationId xmlns="" xmlns:a16="http://schemas.microsoft.com/office/drawing/2014/main" id="{1314F901-9617-8980-DFBA-FA8EB650F43C}"/>
              </a:ext>
            </a:extLst>
          </p:cNvPr>
          <p:cNvSpPr/>
          <p:nvPr/>
        </p:nvSpPr>
        <p:spPr>
          <a:xfrm rot="1800000">
            <a:off x="2790823" y="285544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평행 사변형 171">
            <a:extLst>
              <a:ext uri="{FF2B5EF4-FFF2-40B4-BE49-F238E27FC236}">
                <a16:creationId xmlns="" xmlns:a16="http://schemas.microsoft.com/office/drawing/2014/main" id="{A79831CB-444D-9462-67DA-026A20198B7A}"/>
              </a:ext>
            </a:extLst>
          </p:cNvPr>
          <p:cNvSpPr/>
          <p:nvPr/>
        </p:nvSpPr>
        <p:spPr>
          <a:xfrm rot="1800000">
            <a:off x="2871667" y="326757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평행 사변형 172">
            <a:extLst>
              <a:ext uri="{FF2B5EF4-FFF2-40B4-BE49-F238E27FC236}">
                <a16:creationId xmlns="" xmlns:a16="http://schemas.microsoft.com/office/drawing/2014/main" id="{7267323A-4DDF-D4D9-7C41-1708F320CBBD}"/>
              </a:ext>
            </a:extLst>
          </p:cNvPr>
          <p:cNvSpPr/>
          <p:nvPr/>
        </p:nvSpPr>
        <p:spPr>
          <a:xfrm rot="1800000">
            <a:off x="2952511" y="367970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평행 사변형 173">
            <a:extLst>
              <a:ext uri="{FF2B5EF4-FFF2-40B4-BE49-F238E27FC236}">
                <a16:creationId xmlns="" xmlns:a16="http://schemas.microsoft.com/office/drawing/2014/main" id="{026716BB-95AB-2E9D-6BD2-794D112CB71C}"/>
              </a:ext>
            </a:extLst>
          </p:cNvPr>
          <p:cNvSpPr/>
          <p:nvPr/>
        </p:nvSpPr>
        <p:spPr>
          <a:xfrm rot="1800000">
            <a:off x="3026212" y="409183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평행 사변형 174">
            <a:extLst>
              <a:ext uri="{FF2B5EF4-FFF2-40B4-BE49-F238E27FC236}">
                <a16:creationId xmlns="" xmlns:a16="http://schemas.microsoft.com/office/drawing/2014/main" id="{3DB71BBD-FE16-1E6F-F2DC-8B777F2AEBF1}"/>
              </a:ext>
            </a:extLst>
          </p:cNvPr>
          <p:cNvSpPr/>
          <p:nvPr/>
        </p:nvSpPr>
        <p:spPr>
          <a:xfrm rot="1800000">
            <a:off x="3099913" y="450396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평행 사변형 175">
            <a:extLst>
              <a:ext uri="{FF2B5EF4-FFF2-40B4-BE49-F238E27FC236}">
                <a16:creationId xmlns="" xmlns:a16="http://schemas.microsoft.com/office/drawing/2014/main" id="{E7D1624D-4002-61A6-4AB3-3DD2E22EA3AB}"/>
              </a:ext>
            </a:extLst>
          </p:cNvPr>
          <p:cNvSpPr/>
          <p:nvPr/>
        </p:nvSpPr>
        <p:spPr>
          <a:xfrm rot="1800000">
            <a:off x="3173844" y="493980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평행 사변형 176">
            <a:extLst>
              <a:ext uri="{FF2B5EF4-FFF2-40B4-BE49-F238E27FC236}">
                <a16:creationId xmlns="" xmlns:a16="http://schemas.microsoft.com/office/drawing/2014/main" id="{05457DFF-0AB6-FB87-6429-11F05BC13B50}"/>
              </a:ext>
            </a:extLst>
          </p:cNvPr>
          <p:cNvSpPr/>
          <p:nvPr/>
        </p:nvSpPr>
        <p:spPr>
          <a:xfrm rot="1800000">
            <a:off x="3247331" y="541248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평행 사변형 177">
            <a:extLst>
              <a:ext uri="{FF2B5EF4-FFF2-40B4-BE49-F238E27FC236}">
                <a16:creationId xmlns="" xmlns:a16="http://schemas.microsoft.com/office/drawing/2014/main" id="{6E3BCCA6-7944-90EE-8363-6EF29865DD5E}"/>
              </a:ext>
            </a:extLst>
          </p:cNvPr>
          <p:cNvSpPr/>
          <p:nvPr/>
        </p:nvSpPr>
        <p:spPr>
          <a:xfrm rot="1800000">
            <a:off x="3325710" y="584983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평행 사변형 178">
            <a:extLst>
              <a:ext uri="{FF2B5EF4-FFF2-40B4-BE49-F238E27FC236}">
                <a16:creationId xmlns="" xmlns:a16="http://schemas.microsoft.com/office/drawing/2014/main" id="{42156993-D88C-EC9E-FD54-E4593A1C661B}"/>
              </a:ext>
            </a:extLst>
          </p:cNvPr>
          <p:cNvSpPr/>
          <p:nvPr/>
        </p:nvSpPr>
        <p:spPr>
          <a:xfrm rot="1800000">
            <a:off x="3405845" y="629358"/>
            <a:ext cx="221435" cy="276806"/>
          </a:xfrm>
          <a:prstGeom prst="parallelogram">
            <a:avLst>
              <a:gd name="adj" fmla="val 777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7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자유형: 도형 138">
            <a:extLst>
              <a:ext uri="{FF2B5EF4-FFF2-40B4-BE49-F238E27FC236}">
                <a16:creationId xmlns="" xmlns:a16="http://schemas.microsoft.com/office/drawing/2014/main" id="{EBB1AA90-7A9C-9639-221B-992520BAF7B1}"/>
              </a:ext>
            </a:extLst>
          </p:cNvPr>
          <p:cNvSpPr/>
          <p:nvPr/>
        </p:nvSpPr>
        <p:spPr>
          <a:xfrm flipH="1">
            <a:off x="1" y="-13135"/>
            <a:ext cx="12191999" cy="6871135"/>
          </a:xfrm>
          <a:custGeom>
            <a:avLst/>
            <a:gdLst>
              <a:gd name="connsiteX0" fmla="*/ 3658740 w 12191999"/>
              <a:gd name="connsiteY0" fmla="*/ 0 h 6871135"/>
              <a:gd name="connsiteX1" fmla="*/ 0 w 12191999"/>
              <a:gd name="connsiteY1" fmla="*/ 0 h 6871135"/>
              <a:gd name="connsiteX2" fmla="*/ 0 w 12191999"/>
              <a:gd name="connsiteY2" fmla="*/ 6871135 h 6871135"/>
              <a:gd name="connsiteX3" fmla="*/ 12191999 w 12191999"/>
              <a:gd name="connsiteY3" fmla="*/ 6871135 h 6871135"/>
              <a:gd name="connsiteX4" fmla="*/ 12191999 w 12191999"/>
              <a:gd name="connsiteY4" fmla="*/ 4961792 h 687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71135">
                <a:moveTo>
                  <a:pt x="3658740" y="0"/>
                </a:moveTo>
                <a:lnTo>
                  <a:pt x="0" y="0"/>
                </a:lnTo>
                <a:lnTo>
                  <a:pt x="0" y="6871135"/>
                </a:lnTo>
                <a:lnTo>
                  <a:pt x="12191999" y="6871135"/>
                </a:lnTo>
                <a:lnTo>
                  <a:pt x="12191999" y="4961792"/>
                </a:lnTo>
                <a:close/>
              </a:path>
            </a:pathLst>
          </a:custGeom>
          <a:solidFill>
            <a:schemeClr val="tx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4" name="자유형: 도형 143">
            <a:extLst>
              <a:ext uri="{FF2B5EF4-FFF2-40B4-BE49-F238E27FC236}">
                <a16:creationId xmlns="" xmlns:a16="http://schemas.microsoft.com/office/drawing/2014/main" id="{371ED6DD-C40D-434A-D9C8-A4BDC8AC6F25}"/>
              </a:ext>
            </a:extLst>
          </p:cNvPr>
          <p:cNvSpPr/>
          <p:nvPr/>
        </p:nvSpPr>
        <p:spPr>
          <a:xfrm flipH="1">
            <a:off x="0" y="-13135"/>
            <a:ext cx="9102303" cy="5292671"/>
          </a:xfrm>
          <a:custGeom>
            <a:avLst/>
            <a:gdLst>
              <a:gd name="connsiteX0" fmla="*/ 569044 w 9102303"/>
              <a:gd name="connsiteY0" fmla="*/ 0 h 5292671"/>
              <a:gd name="connsiteX1" fmla="*/ 0 w 9102303"/>
              <a:gd name="connsiteY1" fmla="*/ 0 h 5292671"/>
              <a:gd name="connsiteX2" fmla="*/ 9102303 w 9102303"/>
              <a:gd name="connsiteY2" fmla="*/ 5292671 h 5292671"/>
              <a:gd name="connsiteX3" fmla="*/ 9102303 w 9102303"/>
              <a:gd name="connsiteY3" fmla="*/ 4961792 h 529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2303" h="5292671">
                <a:moveTo>
                  <a:pt x="569044" y="0"/>
                </a:moveTo>
                <a:lnTo>
                  <a:pt x="0" y="0"/>
                </a:lnTo>
                <a:lnTo>
                  <a:pt x="9102303" y="5292671"/>
                </a:lnTo>
                <a:lnTo>
                  <a:pt x="9102303" y="4961792"/>
                </a:lnTo>
                <a:close/>
              </a:path>
            </a:pathLst>
          </a:custGeom>
          <a:solidFill>
            <a:srgbClr val="0E549A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="" xmlns:a16="http://schemas.microsoft.com/office/drawing/2014/main" id="{95827D2E-5375-0480-6A89-08098EDC6F7D}"/>
              </a:ext>
            </a:extLst>
          </p:cNvPr>
          <p:cNvSpPr/>
          <p:nvPr/>
        </p:nvSpPr>
        <p:spPr>
          <a:xfrm>
            <a:off x="-9931" y="6703"/>
            <a:ext cx="8296926" cy="4780543"/>
          </a:xfrm>
          <a:custGeom>
            <a:avLst/>
            <a:gdLst>
              <a:gd name="connsiteX0" fmla="*/ 0 w 6470650"/>
              <a:gd name="connsiteY0" fmla="*/ 3409950 h 3409950"/>
              <a:gd name="connsiteX1" fmla="*/ 6470650 w 6470650"/>
              <a:gd name="connsiteY1" fmla="*/ 0 h 3409950"/>
              <a:gd name="connsiteX0" fmla="*/ 0 w 6362700"/>
              <a:gd name="connsiteY0" fmla="*/ 3422650 h 3422650"/>
              <a:gd name="connsiteX1" fmla="*/ 6362700 w 6362700"/>
              <a:gd name="connsiteY1" fmla="*/ 0 h 3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62700" h="3422650">
                <a:moveTo>
                  <a:pt x="0" y="3422650"/>
                </a:moveTo>
                <a:cubicBezTo>
                  <a:pt x="2156883" y="2286000"/>
                  <a:pt x="4205817" y="1136650"/>
                  <a:pt x="636270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="" xmlns:a16="http://schemas.microsoft.com/office/drawing/2014/main" id="{5EAF59D4-D931-4AA2-33FB-39CF36B2A171}"/>
              </a:ext>
            </a:extLst>
          </p:cNvPr>
          <p:cNvSpPr txBox="1"/>
          <p:nvPr/>
        </p:nvSpPr>
        <p:spPr>
          <a:xfrm rot="2195752">
            <a:off x="4839976" y="3826677"/>
            <a:ext cx="67115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241300" dist="342900" dir="5400000" algn="t" rotWithShape="0">
                    <a:prstClr val="black">
                      <a:alpha val="40000"/>
                    </a:prst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PPT PRESENTATION </a:t>
            </a:r>
          </a:p>
          <a:p>
            <a:pPr>
              <a:defRPr/>
            </a:pPr>
            <a:r>
              <a:rPr lang="en-US" altLang="ko-KR" sz="1400" i="1" kern="0" dirty="0">
                <a:solidFill>
                  <a:prstClr val="white"/>
                </a:solidFill>
                <a:effectLst>
                  <a:outerShdw blurRad="241300" dist="342900" dir="5400000" algn="t" rotWithShape="0">
                    <a:prstClr val="black">
                      <a:alpha val="40000"/>
                    </a:prstClr>
                  </a:outerShdw>
                </a:effectLst>
              </a:rPr>
              <a:t>Enjoy your stylish business and campus life with BIZCAM</a:t>
            </a:r>
            <a:endParaRPr lang="ko-KR" altLang="en-US" sz="4000" i="1" dirty="0">
              <a:solidFill>
                <a:prstClr val="white"/>
              </a:solidFill>
              <a:effectLst>
                <a:outerShdw blurRad="241300" dist="3429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60" name="그림 259">
            <a:extLst>
              <a:ext uri="{FF2B5EF4-FFF2-40B4-BE49-F238E27FC236}">
                <a16:creationId xmlns="" xmlns:a16="http://schemas.microsoft.com/office/drawing/2014/main" id="{35D17471-85C5-05D8-92F1-F478D03F4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2" y="-13135"/>
            <a:ext cx="6847671" cy="392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7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2460919" y="282780"/>
            <a:ext cx="7270162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=""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=""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=""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E8675DD-0681-6112-1A3A-A2198CBE20C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="" xmlns:a16="http://schemas.microsoft.com/office/drawing/2014/main" id="{0DF9F60F-1EB3-8F9E-5C6A-B3F8F4E37D3E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="" xmlns:a16="http://schemas.microsoft.com/office/drawing/2014/main" id="{C9F84FA6-AB56-EE3B-A757-8C5A2592C5FC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" name="자유형 23">
            <a:extLst>
              <a:ext uri="{FF2B5EF4-FFF2-40B4-BE49-F238E27FC236}">
                <a16:creationId xmlns="" xmlns:a16="http://schemas.microsoft.com/office/drawing/2014/main" id="{D691D2F1-D109-9834-52D3-7CB034C63C08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62AA2786-0ABA-787D-B75C-EF2CE9270CAB}"/>
              </a:ext>
            </a:extLst>
          </p:cNvPr>
          <p:cNvSpPr/>
          <p:nvPr/>
        </p:nvSpPr>
        <p:spPr>
          <a:xfrm>
            <a:off x="1734632" y="4439394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0677FFE-3612-0EBE-47BC-3031FE4AD7AE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01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E7155674-958A-B6BF-509B-D279FFA79EE0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6B1E35F8-A9E3-C5E3-5CA4-D63E3C42D327}"/>
              </a:ext>
            </a:extLst>
          </p:cNvPr>
          <p:cNvSpPr/>
          <p:nvPr/>
        </p:nvSpPr>
        <p:spPr>
          <a:xfrm>
            <a:off x="3970372" y="3799321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16437FAE-CBD7-0ED3-F32D-C7846769A569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02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="" xmlns:a16="http://schemas.microsoft.com/office/drawing/2014/main" id="{37BFC740-DA79-7188-C2C9-ABD080B9E6BF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57" name="직사각형 256">
            <a:extLst>
              <a:ext uri="{FF2B5EF4-FFF2-40B4-BE49-F238E27FC236}">
                <a16:creationId xmlns="" xmlns:a16="http://schemas.microsoft.com/office/drawing/2014/main" id="{3A5EBE36-F6E0-06DE-B034-B6EF5EA4EDA6}"/>
              </a:ext>
            </a:extLst>
          </p:cNvPr>
          <p:cNvSpPr/>
          <p:nvPr/>
        </p:nvSpPr>
        <p:spPr>
          <a:xfrm>
            <a:off x="6206113" y="3159248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="" xmlns:a16="http://schemas.microsoft.com/office/drawing/2014/main" id="{59D2C0E4-92DE-1ECC-6F92-95C45D59554C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03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="" xmlns:a16="http://schemas.microsoft.com/office/drawing/2014/main" id="{A0C67DA3-DBA6-5961-0270-ECF000B14342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rgbClr val="116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61" name="Freeform 9">
            <a:extLst>
              <a:ext uri="{FF2B5EF4-FFF2-40B4-BE49-F238E27FC236}">
                <a16:creationId xmlns="" xmlns:a16="http://schemas.microsoft.com/office/drawing/2014/main" id="{719B31E0-3A53-C9CE-597F-1E8A267D0304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="" xmlns:a16="http://schemas.microsoft.com/office/drawing/2014/main" id="{C0882192-CD42-7AAE-C024-4BA9B44F78F7}"/>
              </a:ext>
            </a:extLst>
          </p:cNvPr>
          <p:cNvSpPr/>
          <p:nvPr/>
        </p:nvSpPr>
        <p:spPr>
          <a:xfrm>
            <a:off x="8441853" y="2519175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C044372E-92B1-58BA-13B7-CB6262739A95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04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64" name="그룹 263">
            <a:extLst>
              <a:ext uri="{FF2B5EF4-FFF2-40B4-BE49-F238E27FC236}">
                <a16:creationId xmlns="" xmlns:a16="http://schemas.microsoft.com/office/drawing/2014/main" id="{9C7EC370-F13D-37F5-3BD3-D103DB53CF9D}"/>
              </a:ext>
            </a:extLst>
          </p:cNvPr>
          <p:cNvGrpSpPr/>
          <p:nvPr/>
        </p:nvGrpSpPr>
        <p:grpSpPr>
          <a:xfrm>
            <a:off x="1606707" y="1964427"/>
            <a:ext cx="8942963" cy="1920218"/>
            <a:chOff x="1606707" y="1964427"/>
            <a:chExt cx="8942963" cy="1920218"/>
          </a:xfrm>
        </p:grpSpPr>
        <p:cxnSp>
          <p:nvCxnSpPr>
            <p:cNvPr id="265" name="직선 연결선 264">
              <a:extLst>
                <a:ext uri="{FF2B5EF4-FFF2-40B4-BE49-F238E27FC236}">
                  <a16:creationId xmlns="" xmlns:a16="http://schemas.microsoft.com/office/drawing/2014/main" id="{C912712A-DE7E-FDDA-C3B0-BC467AA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="" xmlns:a16="http://schemas.microsoft.com/office/drawing/2014/main" id="{681050A5-514E-B932-2F25-1472F626E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="" xmlns:a16="http://schemas.microsoft.com/office/drawing/2014/main" id="{1A562E65-1623-8353-B6AC-BBCE361351AA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="" xmlns:a16="http://schemas.microsoft.com/office/drawing/2014/main" id="{C838926D-8801-E731-4FEE-52E1081E4A2C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="" xmlns:a16="http://schemas.microsoft.com/office/drawing/2014/main" id="{452E3544-4B1D-912D-CD05-1E3407849B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="" xmlns:a16="http://schemas.microsoft.com/office/drawing/2014/main" id="{61F5F006-71EA-1410-55B2-A75D0FB01E60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="" xmlns:a16="http://schemas.microsoft.com/office/drawing/2014/main" id="{3CBCE387-5A4D-4890-F579-FD4251E96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2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7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A7D7F3-C77F-0547-CE5B-8BBE15BFD988}"/>
              </a:ext>
            </a:extLst>
          </p:cNvPr>
          <p:cNvSpPr txBox="1"/>
          <p:nvPr/>
        </p:nvSpPr>
        <p:spPr>
          <a:xfrm>
            <a:off x="2460919" y="282780"/>
            <a:ext cx="7270162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D3738AB-43D1-7A0C-E310-6AA8C69A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8697"/>
          <a:stretch/>
        </p:blipFill>
        <p:spPr>
          <a:xfrm>
            <a:off x="-9931" y="-13135"/>
            <a:ext cx="2479270" cy="142283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3DC40C9-BAA7-87E7-56B8-05A7DA33B6D7}"/>
              </a:ext>
            </a:extLst>
          </p:cNvPr>
          <p:cNvGrpSpPr/>
          <p:nvPr/>
        </p:nvGrpSpPr>
        <p:grpSpPr>
          <a:xfrm>
            <a:off x="10498166" y="5895974"/>
            <a:ext cx="1750983" cy="1000125"/>
            <a:chOff x="10498166" y="5895974"/>
            <a:chExt cx="1750983" cy="1000125"/>
          </a:xfrm>
        </p:grpSpPr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BC20D773-6E19-6BA3-2A48-E6F9AD243E5E}"/>
                </a:ext>
              </a:extLst>
            </p:cNvPr>
            <p:cNvGrpSpPr/>
            <p:nvPr/>
          </p:nvGrpSpPr>
          <p:grpSpPr>
            <a:xfrm flipH="1" flipV="1">
              <a:off x="10498166" y="5895974"/>
              <a:ext cx="1750983" cy="1000125"/>
              <a:chOff x="4502912" y="2728178"/>
              <a:chExt cx="5112042" cy="291989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AD776BF8-1AA8-D53E-218C-365AEB4F08AB}"/>
                  </a:ext>
                </a:extLst>
              </p:cNvPr>
              <p:cNvGrpSpPr/>
              <p:nvPr/>
            </p:nvGrpSpPr>
            <p:grpSpPr>
              <a:xfrm flipH="1" flipV="1">
                <a:off x="4536171" y="2743767"/>
                <a:ext cx="3351213" cy="1822447"/>
                <a:chOff x="-1136369" y="-1520893"/>
                <a:chExt cx="3351213" cy="1822447"/>
              </a:xfrm>
            </p:grpSpPr>
            <p:sp>
              <p:nvSpPr>
                <p:cNvPr id="11" name="자유형: 도형 10">
                  <a:extLst>
                    <a:ext uri="{FF2B5EF4-FFF2-40B4-BE49-F238E27FC236}">
                      <a16:creationId xmlns="" xmlns:a16="http://schemas.microsoft.com/office/drawing/2014/main" id="{1563DEB7-634F-A8E8-0814-2E855CCADAAF}"/>
                    </a:ext>
                  </a:extLst>
                </p:cNvPr>
                <p:cNvSpPr/>
                <p:nvPr/>
              </p:nvSpPr>
              <p:spPr>
                <a:xfrm>
                  <a:off x="992468" y="-1520893"/>
                  <a:ext cx="1222376" cy="1357314"/>
                </a:xfrm>
                <a:custGeom>
                  <a:avLst/>
                  <a:gdLst>
                    <a:gd name="connsiteX0" fmla="*/ 2686050 w 2686050"/>
                    <a:gd name="connsiteY0" fmla="*/ 0 h 2705100"/>
                    <a:gd name="connsiteX1" fmla="*/ 0 w 2686050"/>
                    <a:gd name="connsiteY1" fmla="*/ 1581150 h 2705100"/>
                    <a:gd name="connsiteX2" fmla="*/ 1981200 w 2686050"/>
                    <a:gd name="connsiteY2" fmla="*/ 2705100 h 2705100"/>
                    <a:gd name="connsiteX0" fmla="*/ 2730500 w 2730500"/>
                    <a:gd name="connsiteY0" fmla="*/ 0 h 2705100"/>
                    <a:gd name="connsiteX1" fmla="*/ 0 w 2730500"/>
                    <a:gd name="connsiteY1" fmla="*/ 1612900 h 2705100"/>
                    <a:gd name="connsiteX2" fmla="*/ 2025650 w 2730500"/>
                    <a:gd name="connsiteY2" fmla="*/ 2705100 h 2705100"/>
                    <a:gd name="connsiteX0" fmla="*/ 2705100 w 2705100"/>
                    <a:gd name="connsiteY0" fmla="*/ 0 h 2565400"/>
                    <a:gd name="connsiteX1" fmla="*/ 0 w 2705100"/>
                    <a:gd name="connsiteY1" fmla="*/ 1473200 h 2565400"/>
                    <a:gd name="connsiteX2" fmla="*/ 2025650 w 2705100"/>
                    <a:gd name="connsiteY2" fmla="*/ 2565400 h 2565400"/>
                    <a:gd name="connsiteX0" fmla="*/ 2641600 w 2641600"/>
                    <a:gd name="connsiteY0" fmla="*/ 0 h 2565400"/>
                    <a:gd name="connsiteX1" fmla="*/ 0 w 2641600"/>
                    <a:gd name="connsiteY1" fmla="*/ 1447800 h 2565400"/>
                    <a:gd name="connsiteX2" fmla="*/ 1962150 w 2641600"/>
                    <a:gd name="connsiteY2" fmla="*/ 2565400 h 2565400"/>
                    <a:gd name="connsiteX0" fmla="*/ 2641600 w 2641600"/>
                    <a:gd name="connsiteY0" fmla="*/ 0 h 2124075"/>
                    <a:gd name="connsiteX1" fmla="*/ 0 w 2641600"/>
                    <a:gd name="connsiteY1" fmla="*/ 1447800 h 2124075"/>
                    <a:gd name="connsiteX2" fmla="*/ 1190625 w 2641600"/>
                    <a:gd name="connsiteY2" fmla="*/ 2124075 h 2124075"/>
                    <a:gd name="connsiteX0" fmla="*/ 1222375 w 1222375"/>
                    <a:gd name="connsiteY0" fmla="*/ 0 h 1357313"/>
                    <a:gd name="connsiteX1" fmla="*/ 0 w 1222375"/>
                    <a:gd name="connsiteY1" fmla="*/ 681038 h 1357313"/>
                    <a:gd name="connsiteX2" fmla="*/ 1190625 w 1222375"/>
                    <a:gd name="connsiteY2" fmla="*/ 1357313 h 135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75" h="1357313">
                      <a:moveTo>
                        <a:pt x="1222375" y="0"/>
                      </a:moveTo>
                      <a:lnTo>
                        <a:pt x="0" y="681038"/>
                      </a:lnTo>
                      <a:lnTo>
                        <a:pt x="1190625" y="1357313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자유형: 도형 11">
                  <a:extLst>
                    <a:ext uri="{FF2B5EF4-FFF2-40B4-BE49-F238E27FC236}">
                      <a16:creationId xmlns="" xmlns:a16="http://schemas.microsoft.com/office/drawing/2014/main" id="{6DE2DAF7-4BCC-24F5-FC66-D6AB18B63F26}"/>
                    </a:ext>
                  </a:extLst>
                </p:cNvPr>
                <p:cNvSpPr/>
                <p:nvPr/>
              </p:nvSpPr>
              <p:spPr>
                <a:xfrm>
                  <a:off x="-1136369" y="-535058"/>
                  <a:ext cx="3001962" cy="836612"/>
                </a:xfrm>
                <a:custGeom>
                  <a:avLst/>
                  <a:gdLst>
                    <a:gd name="connsiteX0" fmla="*/ 0 w 4292600"/>
                    <a:gd name="connsiteY0" fmla="*/ 1155700 h 1200150"/>
                    <a:gd name="connsiteX1" fmla="*/ 2152650 w 4292600"/>
                    <a:gd name="connsiteY1" fmla="*/ 0 h 1200150"/>
                    <a:gd name="connsiteX2" fmla="*/ 4292600 w 4292600"/>
                    <a:gd name="connsiteY2" fmla="*/ 1200150 h 1200150"/>
                    <a:gd name="connsiteX0" fmla="*/ 0 w 3616324"/>
                    <a:gd name="connsiteY0" fmla="*/ 1155700 h 1155700"/>
                    <a:gd name="connsiteX1" fmla="*/ 2152650 w 3616324"/>
                    <a:gd name="connsiteY1" fmla="*/ 0 h 1155700"/>
                    <a:gd name="connsiteX2" fmla="*/ 3616324 w 3616324"/>
                    <a:gd name="connsiteY2" fmla="*/ 819150 h 1155700"/>
                    <a:gd name="connsiteX0" fmla="*/ 0 w 3021012"/>
                    <a:gd name="connsiteY0" fmla="*/ 831850 h 831850"/>
                    <a:gd name="connsiteX1" fmla="*/ 1557338 w 3021012"/>
                    <a:gd name="connsiteY1" fmla="*/ 0 h 831850"/>
                    <a:gd name="connsiteX2" fmla="*/ 3021012 w 3021012"/>
                    <a:gd name="connsiteY2" fmla="*/ 819150 h 831850"/>
                    <a:gd name="connsiteX0" fmla="*/ 0 w 3001962"/>
                    <a:gd name="connsiteY0" fmla="*/ 836612 h 836612"/>
                    <a:gd name="connsiteX1" fmla="*/ 1538288 w 3001962"/>
                    <a:gd name="connsiteY1" fmla="*/ 0 h 836612"/>
                    <a:gd name="connsiteX2" fmla="*/ 3001962 w 3001962"/>
                    <a:gd name="connsiteY2" fmla="*/ 819150 h 836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01962" h="836612">
                      <a:moveTo>
                        <a:pt x="0" y="836612"/>
                      </a:moveTo>
                      <a:lnTo>
                        <a:pt x="1538288" y="0"/>
                      </a:lnTo>
                      <a:lnTo>
                        <a:pt x="3001962" y="81915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EC00111F-0EDF-B6D3-DD1B-B25EEC4219F7}"/>
                  </a:ext>
                </a:extLst>
              </p:cNvPr>
              <p:cNvSpPr/>
              <p:nvPr/>
            </p:nvSpPr>
            <p:spPr>
              <a:xfrm>
                <a:off x="4521803" y="2777038"/>
                <a:ext cx="5093151" cy="2871032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="" xmlns:a16="http://schemas.microsoft.com/office/drawing/2014/main" id="{2EA6C1E8-BC60-965C-323B-3DAE17846058}"/>
                  </a:ext>
                </a:extLst>
              </p:cNvPr>
              <p:cNvSpPr/>
              <p:nvPr/>
            </p:nvSpPr>
            <p:spPr>
              <a:xfrm>
                <a:off x="4502912" y="2728178"/>
                <a:ext cx="4272013" cy="2408153"/>
              </a:xfrm>
              <a:custGeom>
                <a:avLst/>
                <a:gdLst>
                  <a:gd name="connsiteX0" fmla="*/ 0 w 6470650"/>
                  <a:gd name="connsiteY0" fmla="*/ 3409950 h 3409950"/>
                  <a:gd name="connsiteX1" fmla="*/ 6470650 w 6470650"/>
                  <a:gd name="connsiteY1" fmla="*/ 0 h 3409950"/>
                  <a:gd name="connsiteX0" fmla="*/ 0 w 6362700"/>
                  <a:gd name="connsiteY0" fmla="*/ 3422650 h 3422650"/>
                  <a:gd name="connsiteX1" fmla="*/ 6362700 w 6362700"/>
                  <a:gd name="connsiteY1" fmla="*/ 0 h 342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62700" h="3422650">
                    <a:moveTo>
                      <a:pt x="0" y="3422650"/>
                    </a:moveTo>
                    <a:cubicBezTo>
                      <a:pt x="2156883" y="2286000"/>
                      <a:pt x="4205817" y="1136650"/>
                      <a:pt x="6362700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49A9FACC-267C-11D0-AA38-802B4AAB065D}"/>
                </a:ext>
              </a:extLst>
            </p:cNvPr>
            <p:cNvGrpSpPr/>
            <p:nvPr/>
          </p:nvGrpSpPr>
          <p:grpSpPr>
            <a:xfrm>
              <a:off x="11684792" y="5992864"/>
              <a:ext cx="396825" cy="251495"/>
              <a:chOff x="2411349" y="464033"/>
              <a:chExt cx="536464" cy="339994"/>
            </a:xfr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19" name="사각형: 둥근 모서리 18">
                <a:extLst>
                  <a:ext uri="{FF2B5EF4-FFF2-40B4-BE49-F238E27FC236}">
                    <a16:creationId xmlns="" xmlns:a16="http://schemas.microsoft.com/office/drawing/2014/main" id="{E207821C-860D-5D4B-04CB-27DBF4423930}"/>
                  </a:ext>
                </a:extLst>
              </p:cNvPr>
              <p:cNvSpPr/>
              <p:nvPr/>
            </p:nvSpPr>
            <p:spPr>
              <a:xfrm>
                <a:off x="2411349" y="464033"/>
                <a:ext cx="536464" cy="1983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TopUp"/>
                <a:lightRig rig="balanced" dir="t">
                  <a:rot lat="0" lon="0" rev="12000000"/>
                </a:lightRig>
              </a:scene3d>
              <a:sp3d extrusionH="88900" prstMaterial="matte"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="" xmlns:a16="http://schemas.microsoft.com/office/drawing/2014/main" id="{95484E07-213D-80D9-DDA4-AB0DAE824ACD}"/>
                  </a:ext>
                </a:extLst>
              </p:cNvPr>
              <p:cNvSpPr/>
              <p:nvPr/>
            </p:nvSpPr>
            <p:spPr>
              <a:xfrm>
                <a:off x="2633634" y="707825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="" xmlns:a16="http://schemas.microsoft.com/office/drawing/2014/main" id="{4C65730A-D97D-9314-5267-EADCD8746425}"/>
                  </a:ext>
                </a:extLst>
              </p:cNvPr>
              <p:cNvSpPr/>
              <p:nvPr/>
            </p:nvSpPr>
            <p:spPr>
              <a:xfrm>
                <a:off x="2834019" y="597396"/>
                <a:ext cx="91893" cy="9620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cene3d>
                <a:camera prst="isometricRightUp"/>
                <a:lightRig rig="balanced" dir="t">
                  <a:rot lat="0" lon="0" rev="12000000"/>
                </a:lightRig>
              </a:scene3d>
              <a:sp3d extrusionH="31750" prstMaterial="matte">
                <a:extrusionClr>
                  <a:schemeClr val="tx1">
                    <a:lumMod val="75000"/>
                    <a:lumOff val="2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9" name="타원 288">
            <a:extLst>
              <a:ext uri="{FF2B5EF4-FFF2-40B4-BE49-F238E27FC236}">
                <a16:creationId xmlns="" xmlns:a16="http://schemas.microsoft.com/office/drawing/2014/main" id="{4E66A848-2CC2-94B3-F73F-2454FA93DA56}"/>
              </a:ext>
            </a:extLst>
          </p:cNvPr>
          <p:cNvSpPr/>
          <p:nvPr/>
        </p:nvSpPr>
        <p:spPr>
          <a:xfrm>
            <a:off x="2612263" y="2185852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0" name="원호 289">
            <a:extLst>
              <a:ext uri="{FF2B5EF4-FFF2-40B4-BE49-F238E27FC236}">
                <a16:creationId xmlns="" xmlns:a16="http://schemas.microsoft.com/office/drawing/2014/main" id="{1BCDDF16-11CB-08D9-EECD-199069A7F541}"/>
              </a:ext>
            </a:extLst>
          </p:cNvPr>
          <p:cNvSpPr/>
          <p:nvPr/>
        </p:nvSpPr>
        <p:spPr>
          <a:xfrm>
            <a:off x="2407438" y="1981027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91" name="원호 290">
            <a:extLst>
              <a:ext uri="{FF2B5EF4-FFF2-40B4-BE49-F238E27FC236}">
                <a16:creationId xmlns="" xmlns:a16="http://schemas.microsoft.com/office/drawing/2014/main" id="{8B31AE57-8871-9E89-ED4D-EC7C23CEB258}"/>
              </a:ext>
            </a:extLst>
          </p:cNvPr>
          <p:cNvSpPr/>
          <p:nvPr/>
        </p:nvSpPr>
        <p:spPr>
          <a:xfrm>
            <a:off x="2407438" y="1981027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bg1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92" name="원호 291">
            <a:extLst>
              <a:ext uri="{FF2B5EF4-FFF2-40B4-BE49-F238E27FC236}">
                <a16:creationId xmlns="" xmlns:a16="http://schemas.microsoft.com/office/drawing/2014/main" id="{B54EFCC7-3341-397F-CF8B-54B0433343B7}"/>
              </a:ext>
            </a:extLst>
          </p:cNvPr>
          <p:cNvSpPr/>
          <p:nvPr/>
        </p:nvSpPr>
        <p:spPr>
          <a:xfrm>
            <a:off x="4861370" y="1981027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bg1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="" xmlns:a16="http://schemas.microsoft.com/office/drawing/2014/main" id="{824E528A-81A9-C63A-284C-BB7840209EF7}"/>
              </a:ext>
            </a:extLst>
          </p:cNvPr>
          <p:cNvSpPr/>
          <p:nvPr/>
        </p:nvSpPr>
        <p:spPr>
          <a:xfrm>
            <a:off x="5066195" y="2185852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4" name="원호 293">
            <a:extLst>
              <a:ext uri="{FF2B5EF4-FFF2-40B4-BE49-F238E27FC236}">
                <a16:creationId xmlns="" xmlns:a16="http://schemas.microsoft.com/office/drawing/2014/main" id="{6483BAC4-B33D-A6F6-8866-AC2A3DA092C8}"/>
              </a:ext>
            </a:extLst>
          </p:cNvPr>
          <p:cNvSpPr/>
          <p:nvPr/>
        </p:nvSpPr>
        <p:spPr>
          <a:xfrm>
            <a:off x="4861370" y="1981027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95" name="원호 294">
            <a:extLst>
              <a:ext uri="{FF2B5EF4-FFF2-40B4-BE49-F238E27FC236}">
                <a16:creationId xmlns="" xmlns:a16="http://schemas.microsoft.com/office/drawing/2014/main" id="{ACCCBFAA-4866-AEB2-5485-8510E9C35405}"/>
              </a:ext>
            </a:extLst>
          </p:cNvPr>
          <p:cNvSpPr/>
          <p:nvPr/>
        </p:nvSpPr>
        <p:spPr>
          <a:xfrm>
            <a:off x="4861370" y="1981027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bg1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96" name="원호 295">
            <a:extLst>
              <a:ext uri="{FF2B5EF4-FFF2-40B4-BE49-F238E27FC236}">
                <a16:creationId xmlns="" xmlns:a16="http://schemas.microsoft.com/office/drawing/2014/main" id="{07F1B097-8DEF-DD0C-8FCF-6E334B34BFA8}"/>
              </a:ext>
            </a:extLst>
          </p:cNvPr>
          <p:cNvSpPr/>
          <p:nvPr/>
        </p:nvSpPr>
        <p:spPr>
          <a:xfrm>
            <a:off x="7315302" y="1981027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bg1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="" xmlns:a16="http://schemas.microsoft.com/office/drawing/2014/main" id="{A41596D7-4EEE-1EE1-53FB-315563A53B6D}"/>
              </a:ext>
            </a:extLst>
          </p:cNvPr>
          <p:cNvSpPr/>
          <p:nvPr/>
        </p:nvSpPr>
        <p:spPr>
          <a:xfrm>
            <a:off x="7520127" y="2185852"/>
            <a:ext cx="2044282" cy="20442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25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8" name="원호 297">
            <a:extLst>
              <a:ext uri="{FF2B5EF4-FFF2-40B4-BE49-F238E27FC236}">
                <a16:creationId xmlns="" xmlns:a16="http://schemas.microsoft.com/office/drawing/2014/main" id="{646B26F3-C67E-02D9-8433-750EFD815745}"/>
              </a:ext>
            </a:extLst>
          </p:cNvPr>
          <p:cNvSpPr/>
          <p:nvPr/>
        </p:nvSpPr>
        <p:spPr>
          <a:xfrm>
            <a:off x="7315302" y="1981027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chemeClr val="bg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="" xmlns:a16="http://schemas.microsoft.com/office/drawing/2014/main" id="{CE56A0EA-81C6-CCF9-4B3C-95AFB59FDB47}"/>
              </a:ext>
            </a:extLst>
          </p:cNvPr>
          <p:cNvGrpSpPr/>
          <p:nvPr/>
        </p:nvGrpSpPr>
        <p:grpSpPr>
          <a:xfrm>
            <a:off x="3524867" y="1871489"/>
            <a:ext cx="219075" cy="219075"/>
            <a:chOff x="8105775" y="1819275"/>
            <a:chExt cx="219075" cy="219075"/>
          </a:xfrm>
        </p:grpSpPr>
        <p:sp>
          <p:nvSpPr>
            <p:cNvPr id="300" name="타원 299">
              <a:extLst>
                <a:ext uri="{FF2B5EF4-FFF2-40B4-BE49-F238E27FC236}">
                  <a16:creationId xmlns="" xmlns:a16="http://schemas.microsoft.com/office/drawing/2014/main" id="{325ED99E-6304-9C70-D8D5-B63C81715EA8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="" xmlns:a16="http://schemas.microsoft.com/office/drawing/2014/main" id="{0F2A822D-3FAC-695A-753F-5A8BA43EBD9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2" name="그룹 301">
            <a:extLst>
              <a:ext uri="{FF2B5EF4-FFF2-40B4-BE49-F238E27FC236}">
                <a16:creationId xmlns="" xmlns:a16="http://schemas.microsoft.com/office/drawing/2014/main" id="{E66C41DA-F5B6-FC75-733E-A941F8CF2936}"/>
              </a:ext>
            </a:extLst>
          </p:cNvPr>
          <p:cNvGrpSpPr/>
          <p:nvPr/>
        </p:nvGrpSpPr>
        <p:grpSpPr>
          <a:xfrm>
            <a:off x="4994757" y="3843164"/>
            <a:ext cx="219075" cy="219075"/>
            <a:chOff x="8105775" y="1819275"/>
            <a:chExt cx="219075" cy="219075"/>
          </a:xfrm>
        </p:grpSpPr>
        <p:sp>
          <p:nvSpPr>
            <p:cNvPr id="303" name="타원 302">
              <a:extLst>
                <a:ext uri="{FF2B5EF4-FFF2-40B4-BE49-F238E27FC236}">
                  <a16:creationId xmlns="" xmlns:a16="http://schemas.microsoft.com/office/drawing/2014/main" id="{D02C5F15-6AE6-97F9-43DE-7AD30AB50C39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="" xmlns:a16="http://schemas.microsoft.com/office/drawing/2014/main" id="{0764E809-C9B6-5827-20F9-A25693C4BD4D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5" name="그룹 304">
            <a:extLst>
              <a:ext uri="{FF2B5EF4-FFF2-40B4-BE49-F238E27FC236}">
                <a16:creationId xmlns="" xmlns:a16="http://schemas.microsoft.com/office/drawing/2014/main" id="{4191327A-9620-36E4-9089-27DBF8DEA841}"/>
              </a:ext>
            </a:extLst>
          </p:cNvPr>
          <p:cNvGrpSpPr/>
          <p:nvPr/>
        </p:nvGrpSpPr>
        <p:grpSpPr>
          <a:xfrm>
            <a:off x="8432730" y="4325421"/>
            <a:ext cx="219075" cy="219075"/>
            <a:chOff x="8105775" y="1819275"/>
            <a:chExt cx="219075" cy="219075"/>
          </a:xfrm>
        </p:grpSpPr>
        <p:sp>
          <p:nvSpPr>
            <p:cNvPr id="306" name="타원 305">
              <a:extLst>
                <a:ext uri="{FF2B5EF4-FFF2-40B4-BE49-F238E27FC236}">
                  <a16:creationId xmlns="" xmlns:a16="http://schemas.microsoft.com/office/drawing/2014/main" id="{DA1EF6D6-365B-6FE2-95F2-BEED0F867D3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타원 306">
              <a:extLst>
                <a:ext uri="{FF2B5EF4-FFF2-40B4-BE49-F238E27FC236}">
                  <a16:creationId xmlns="" xmlns:a16="http://schemas.microsoft.com/office/drawing/2014/main" id="{20E9C9C5-5A37-637D-8332-D4E5551BF5A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C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8" name="직사각형 307">
            <a:extLst>
              <a:ext uri="{FF2B5EF4-FFF2-40B4-BE49-F238E27FC236}">
                <a16:creationId xmlns="" xmlns:a16="http://schemas.microsoft.com/office/drawing/2014/main" id="{B25B4516-EF5E-C6E5-1147-9B662B3866B5}"/>
              </a:ext>
            </a:extLst>
          </p:cNvPr>
          <p:cNvSpPr/>
          <p:nvPr/>
        </p:nvSpPr>
        <p:spPr>
          <a:xfrm>
            <a:off x="1280431" y="4644156"/>
            <a:ext cx="2442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9" name="직사각형 308">
            <a:extLst>
              <a:ext uri="{FF2B5EF4-FFF2-40B4-BE49-F238E27FC236}">
                <a16:creationId xmlns="" xmlns:a16="http://schemas.microsoft.com/office/drawing/2014/main" id="{01254AAD-48A1-997F-81C0-B0B6AA2B8FF5}"/>
              </a:ext>
            </a:extLst>
          </p:cNvPr>
          <p:cNvSpPr/>
          <p:nvPr/>
        </p:nvSpPr>
        <p:spPr>
          <a:xfrm>
            <a:off x="4875417" y="4639784"/>
            <a:ext cx="2442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10" name="직사각형 309">
            <a:extLst>
              <a:ext uri="{FF2B5EF4-FFF2-40B4-BE49-F238E27FC236}">
                <a16:creationId xmlns="" xmlns:a16="http://schemas.microsoft.com/office/drawing/2014/main" id="{B1D75D34-3FA1-07E8-FC9C-6996E3A78422}"/>
              </a:ext>
            </a:extLst>
          </p:cNvPr>
          <p:cNvSpPr/>
          <p:nvPr/>
        </p:nvSpPr>
        <p:spPr>
          <a:xfrm>
            <a:off x="8342924" y="4639784"/>
            <a:ext cx="24429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3360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60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31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45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63306" y="1976199"/>
            <a:ext cx="2688124" cy="2688124"/>
          </a:xfrm>
          <a:prstGeom prst="ellipse">
            <a:avLst/>
          </a:prstGeom>
          <a:solidFill>
            <a:srgbClr val="137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8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341</Words>
  <Application>Microsoft Office PowerPoint</Application>
  <PresentationFormat>와이드스크린</PresentationFormat>
  <Paragraphs>84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2022-11-03T15:55:21Z</dcterms:created>
  <dcterms:modified xsi:type="dcterms:W3CDTF">2024-11-03T22:55:59Z</dcterms:modified>
</cp:coreProperties>
</file>