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52E"/>
    <a:srgbClr val="6D17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1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4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99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3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0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76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3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8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3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1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0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0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image" Target="../media/image25.png"/><Relationship Id="rId26" Type="http://schemas.openxmlformats.org/officeDocument/2006/relationships/image" Target="../media/image1.png"/><Relationship Id="rId3" Type="http://schemas.openxmlformats.org/officeDocument/2006/relationships/image" Target="../media/image6.png"/><Relationship Id="rId21" Type="http://schemas.openxmlformats.org/officeDocument/2006/relationships/image" Target="../media/image32.png"/><Relationship Id="rId7" Type="http://schemas.openxmlformats.org/officeDocument/2006/relationships/image" Target="../media/image4.png"/><Relationship Id="rId12" Type="http://schemas.openxmlformats.org/officeDocument/2006/relationships/image" Target="../media/image29.png"/><Relationship Id="rId17" Type="http://schemas.openxmlformats.org/officeDocument/2006/relationships/image" Target="../media/image20.png"/><Relationship Id="rId25" Type="http://schemas.openxmlformats.org/officeDocument/2006/relationships/image" Target="../media/image22.png"/><Relationship Id="rId33" Type="http://schemas.openxmlformats.org/officeDocument/2006/relationships/image" Target="../media/image24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31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24" Type="http://schemas.openxmlformats.org/officeDocument/2006/relationships/image" Target="../media/image21.png"/><Relationship Id="rId32" Type="http://schemas.openxmlformats.org/officeDocument/2006/relationships/image" Target="../media/image23.png"/><Relationship Id="rId5" Type="http://schemas.openxmlformats.org/officeDocument/2006/relationships/image" Target="../media/image10.png"/><Relationship Id="rId15" Type="http://schemas.openxmlformats.org/officeDocument/2006/relationships/image" Target="../media/image14.png"/><Relationship Id="rId23" Type="http://schemas.openxmlformats.org/officeDocument/2006/relationships/image" Target="../media/image16.png"/><Relationship Id="rId28" Type="http://schemas.openxmlformats.org/officeDocument/2006/relationships/image" Target="../media/image27.png"/><Relationship Id="rId10" Type="http://schemas.openxmlformats.org/officeDocument/2006/relationships/image" Target="../media/image11.png"/><Relationship Id="rId19" Type="http://schemas.openxmlformats.org/officeDocument/2006/relationships/image" Target="../media/image26.png"/><Relationship Id="rId31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5.png"/><Relationship Id="rId27" Type="http://schemas.openxmlformats.org/officeDocument/2006/relationships/image" Target="../media/image2.png"/><Relationship Id="rId30" Type="http://schemas.openxmlformats.org/officeDocument/2006/relationships/image" Target="../media/image17.pn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6.png"/><Relationship Id="rId26" Type="http://schemas.openxmlformats.org/officeDocument/2006/relationships/image" Target="../media/image2.png"/><Relationship Id="rId3" Type="http://schemas.openxmlformats.org/officeDocument/2006/relationships/image" Target="../media/image10.png"/><Relationship Id="rId21" Type="http://schemas.openxmlformats.org/officeDocument/2006/relationships/image" Target="../media/image21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20.png"/><Relationship Id="rId25" Type="http://schemas.openxmlformats.org/officeDocument/2006/relationships/image" Target="../media/image22.png"/><Relationship Id="rId33" Type="http://schemas.openxmlformats.org/officeDocument/2006/relationships/image" Target="../media/image23.png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6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png"/><Relationship Id="rId24" Type="http://schemas.openxmlformats.org/officeDocument/2006/relationships/image" Target="../media/image15.png"/><Relationship Id="rId32" Type="http://schemas.openxmlformats.org/officeDocument/2006/relationships/image" Target="../media/image18.png"/><Relationship Id="rId5" Type="http://schemas.openxmlformats.org/officeDocument/2006/relationships/image" Target="../media/image8.png"/><Relationship Id="rId15" Type="http://schemas.openxmlformats.org/officeDocument/2006/relationships/image" Target="../media/image30.png"/><Relationship Id="rId23" Type="http://schemas.openxmlformats.org/officeDocument/2006/relationships/image" Target="../media/image31.png"/><Relationship Id="rId28" Type="http://schemas.openxmlformats.org/officeDocument/2006/relationships/image" Target="../media/image17.png"/><Relationship Id="rId10" Type="http://schemas.openxmlformats.org/officeDocument/2006/relationships/image" Target="../media/image11.png"/><Relationship Id="rId19" Type="http://schemas.openxmlformats.org/officeDocument/2006/relationships/image" Target="../media/image32.png"/><Relationship Id="rId31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5.png"/><Relationship Id="rId27" Type="http://schemas.openxmlformats.org/officeDocument/2006/relationships/image" Target="../media/image27.png"/><Relationship Id="rId30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D173A"/>
            </a:gs>
            <a:gs pos="100000">
              <a:srgbClr val="4B1028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: 도형 16">
            <a:extLst>
              <a:ext uri="{FF2B5EF4-FFF2-40B4-BE49-F238E27FC236}">
                <a16:creationId xmlns:a16="http://schemas.microsoft.com/office/drawing/2014/main" xmlns="" id="{9EC860DA-549F-AA17-4EA2-059E6D3E2611}"/>
              </a:ext>
            </a:extLst>
          </p:cNvPr>
          <p:cNvSpPr/>
          <p:nvPr/>
        </p:nvSpPr>
        <p:spPr>
          <a:xfrm flipH="1">
            <a:off x="4714875" y="1000126"/>
            <a:ext cx="5857875" cy="5857875"/>
          </a:xfrm>
          <a:custGeom>
            <a:avLst/>
            <a:gdLst>
              <a:gd name="connsiteX0" fmla="*/ 5857875 w 5857875"/>
              <a:gd name="connsiteY0" fmla="*/ 0 h 5857875"/>
              <a:gd name="connsiteX1" fmla="*/ 0 w 5857875"/>
              <a:gd name="connsiteY1" fmla="*/ 5857875 h 5857875"/>
              <a:gd name="connsiteX2" fmla="*/ 2928938 w 5857875"/>
              <a:gd name="connsiteY2" fmla="*/ 5857875 h 5857875"/>
              <a:gd name="connsiteX3" fmla="*/ 5857875 w 5857875"/>
              <a:gd name="connsiteY3" fmla="*/ 0 h 5857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7875" h="5857875">
                <a:moveTo>
                  <a:pt x="5857875" y="0"/>
                </a:moveTo>
                <a:cubicBezTo>
                  <a:pt x="2622660" y="0"/>
                  <a:pt x="0" y="2622660"/>
                  <a:pt x="0" y="5857875"/>
                </a:cubicBezTo>
                <a:lnTo>
                  <a:pt x="2928938" y="5857875"/>
                </a:lnTo>
                <a:cubicBezTo>
                  <a:pt x="2928938" y="3553114"/>
                  <a:pt x="4014066" y="1382857"/>
                  <a:pt x="5857875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xmlns="" id="{B99CAD28-648A-D208-2205-1132E6E0DA73}"/>
              </a:ext>
            </a:extLst>
          </p:cNvPr>
          <p:cNvSpPr/>
          <p:nvPr/>
        </p:nvSpPr>
        <p:spPr>
          <a:xfrm flipH="1">
            <a:off x="2936875" y="2516869"/>
            <a:ext cx="5658469" cy="4341133"/>
          </a:xfrm>
          <a:custGeom>
            <a:avLst/>
            <a:gdLst>
              <a:gd name="connsiteX0" fmla="*/ 5658469 w 5658469"/>
              <a:gd name="connsiteY0" fmla="*/ 0 h 4341133"/>
              <a:gd name="connsiteX1" fmla="*/ 63952 w 5658469"/>
              <a:gd name="connsiteY1" fmla="*/ 4115923 h 4341133"/>
              <a:gd name="connsiteX2" fmla="*/ 0 w 5658469"/>
              <a:gd name="connsiteY2" fmla="*/ 4341133 h 4341133"/>
              <a:gd name="connsiteX3" fmla="*/ 2539942 w 5658469"/>
              <a:gd name="connsiteY3" fmla="*/ 4341133 h 4341133"/>
              <a:gd name="connsiteX4" fmla="*/ 2593570 w 5658469"/>
              <a:gd name="connsiteY4" fmla="*/ 4107949 h 4341133"/>
              <a:gd name="connsiteX5" fmla="*/ 5658469 w 5658469"/>
              <a:gd name="connsiteY5" fmla="*/ 0 h 434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58469" h="4341133">
                <a:moveTo>
                  <a:pt x="5658469" y="0"/>
                </a:moveTo>
                <a:cubicBezTo>
                  <a:pt x="3029857" y="0"/>
                  <a:pt x="805627" y="1731366"/>
                  <a:pt x="63952" y="4115923"/>
                </a:cubicBezTo>
                <a:lnTo>
                  <a:pt x="0" y="4341133"/>
                </a:lnTo>
                <a:lnTo>
                  <a:pt x="2539942" y="4341133"/>
                </a:lnTo>
                <a:lnTo>
                  <a:pt x="2593570" y="4107949"/>
                </a:lnTo>
                <a:cubicBezTo>
                  <a:pt x="3040274" y="2415557"/>
                  <a:pt x="4125324" y="933386"/>
                  <a:pt x="5658469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DE4D4B25-3241-1536-FB40-55020854C38B}"/>
              </a:ext>
            </a:extLst>
          </p:cNvPr>
          <p:cNvSpPr/>
          <p:nvPr/>
        </p:nvSpPr>
        <p:spPr>
          <a:xfrm rot="248448" flipH="1">
            <a:off x="2624442" y="4627476"/>
            <a:ext cx="4468251" cy="2210811"/>
          </a:xfrm>
          <a:custGeom>
            <a:avLst/>
            <a:gdLst>
              <a:gd name="connsiteX0" fmla="*/ 4468251 w 4468251"/>
              <a:gd name="connsiteY0" fmla="*/ 0 h 2210811"/>
              <a:gd name="connsiteX1" fmla="*/ 132146 w 4468251"/>
              <a:gd name="connsiteY1" fmla="*/ 1919173 h 2210811"/>
              <a:gd name="connsiteX2" fmla="*/ 0 w 4468251"/>
              <a:gd name="connsiteY2" fmla="*/ 2071727 h 2210811"/>
              <a:gd name="connsiteX3" fmla="*/ 1921145 w 4468251"/>
              <a:gd name="connsiteY3" fmla="*/ 2210811 h 2210811"/>
              <a:gd name="connsiteX4" fmla="*/ 2043912 w 4468251"/>
              <a:gd name="connsiteY4" fmla="*/ 2029062 h 2210811"/>
              <a:gd name="connsiteX5" fmla="*/ 4468251 w 4468251"/>
              <a:gd name="connsiteY5" fmla="*/ 0 h 221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8251" h="2210811">
                <a:moveTo>
                  <a:pt x="4468251" y="0"/>
                </a:moveTo>
                <a:cubicBezTo>
                  <a:pt x="2749543" y="0"/>
                  <a:pt x="1203714" y="740185"/>
                  <a:pt x="132146" y="1919173"/>
                </a:cubicBezTo>
                <a:lnTo>
                  <a:pt x="0" y="2071727"/>
                </a:lnTo>
                <a:lnTo>
                  <a:pt x="1921145" y="2210811"/>
                </a:lnTo>
                <a:lnTo>
                  <a:pt x="2043912" y="2029062"/>
                </a:lnTo>
                <a:cubicBezTo>
                  <a:pt x="2661410" y="1179615"/>
                  <a:pt x="3486434" y="476263"/>
                  <a:pt x="4468251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xmlns="" id="{93C3A4E3-7F55-553D-F209-D6551ED3AE64}"/>
              </a:ext>
            </a:extLst>
          </p:cNvPr>
          <p:cNvSpPr/>
          <p:nvPr/>
        </p:nvSpPr>
        <p:spPr>
          <a:xfrm flipH="1">
            <a:off x="6864916" y="0"/>
            <a:ext cx="5327086" cy="6858000"/>
          </a:xfrm>
          <a:custGeom>
            <a:avLst/>
            <a:gdLst>
              <a:gd name="connsiteX0" fmla="*/ 5327086 w 5327086"/>
              <a:gd name="connsiteY0" fmla="*/ 0 h 6858000"/>
              <a:gd name="connsiteX1" fmla="*/ 4333865 w 5327086"/>
              <a:gd name="connsiteY1" fmla="*/ 0 h 6858000"/>
              <a:gd name="connsiteX2" fmla="*/ 4203048 w 5327086"/>
              <a:gd name="connsiteY2" fmla="*/ 21877 h 6858000"/>
              <a:gd name="connsiteX3" fmla="*/ 58506 w 5327086"/>
              <a:gd name="connsiteY3" fmla="*/ 2935965 h 6858000"/>
              <a:gd name="connsiteX4" fmla="*/ 0 w 5327086"/>
              <a:gd name="connsiteY4" fmla="*/ 3037716 h 6858000"/>
              <a:gd name="connsiteX5" fmla="*/ 0 w 5327086"/>
              <a:gd name="connsiteY5" fmla="*/ 6858000 h 6858000"/>
              <a:gd name="connsiteX6" fmla="*/ 2330263 w 5327086"/>
              <a:gd name="connsiteY6" fmla="*/ 6858000 h 6858000"/>
              <a:gd name="connsiteX7" fmla="*/ 2313861 w 5327086"/>
              <a:gd name="connsiteY7" fmla="*/ 6671989 h 6858000"/>
              <a:gd name="connsiteX8" fmla="*/ 2300247 w 5327086"/>
              <a:gd name="connsiteY8" fmla="*/ 6208309 h 6858000"/>
              <a:gd name="connsiteX9" fmla="*/ 5092837 w 5327086"/>
              <a:gd name="connsiteY9" fmla="*/ 18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27086" h="6858000">
                <a:moveTo>
                  <a:pt x="5327086" y="0"/>
                </a:moveTo>
                <a:lnTo>
                  <a:pt x="4333865" y="0"/>
                </a:lnTo>
                <a:lnTo>
                  <a:pt x="4203048" y="21877"/>
                </a:lnTo>
                <a:cubicBezTo>
                  <a:pt x="2448738" y="375139"/>
                  <a:pt x="957799" y="1455927"/>
                  <a:pt x="58506" y="2935965"/>
                </a:cubicBezTo>
                <a:lnTo>
                  <a:pt x="0" y="3037716"/>
                </a:lnTo>
                <a:lnTo>
                  <a:pt x="0" y="6858000"/>
                </a:lnTo>
                <a:lnTo>
                  <a:pt x="2330263" y="6858000"/>
                </a:lnTo>
                <a:lnTo>
                  <a:pt x="2313861" y="6671989"/>
                </a:lnTo>
                <a:cubicBezTo>
                  <a:pt x="2304814" y="6518110"/>
                  <a:pt x="2300247" y="6363492"/>
                  <a:pt x="2300247" y="6208309"/>
                </a:cubicBezTo>
                <a:cubicBezTo>
                  <a:pt x="2300247" y="3880556"/>
                  <a:pt x="3327702" y="1680158"/>
                  <a:pt x="5092837" y="186675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xmlns="" id="{E34A5DAC-D5D9-C17C-1103-EC53F317E9A2}"/>
              </a:ext>
            </a:extLst>
          </p:cNvPr>
          <p:cNvSpPr/>
          <p:nvPr/>
        </p:nvSpPr>
        <p:spPr>
          <a:xfrm flipH="1">
            <a:off x="2694801" y="6010026"/>
            <a:ext cx="3037366" cy="847975"/>
          </a:xfrm>
          <a:custGeom>
            <a:avLst/>
            <a:gdLst>
              <a:gd name="connsiteX0" fmla="*/ 3037366 w 3037366"/>
              <a:gd name="connsiteY0" fmla="*/ 0 h 847975"/>
              <a:gd name="connsiteX1" fmla="*/ 245155 w 3037366"/>
              <a:gd name="connsiteY1" fmla="*/ 707014 h 847975"/>
              <a:gd name="connsiteX2" fmla="*/ 0 w 3037366"/>
              <a:gd name="connsiteY2" fmla="*/ 847975 h 847975"/>
              <a:gd name="connsiteX3" fmla="*/ 1726412 w 3037366"/>
              <a:gd name="connsiteY3" fmla="*/ 847975 h 847975"/>
              <a:gd name="connsiteX4" fmla="*/ 1865420 w 3037366"/>
              <a:gd name="connsiteY4" fmla="*/ 731094 h 847975"/>
              <a:gd name="connsiteX5" fmla="*/ 3037366 w 3037366"/>
              <a:gd name="connsiteY5" fmla="*/ 0 h 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7366" h="847975">
                <a:moveTo>
                  <a:pt x="3037366" y="0"/>
                </a:moveTo>
                <a:cubicBezTo>
                  <a:pt x="2026361" y="0"/>
                  <a:pt x="1075176" y="256120"/>
                  <a:pt x="245155" y="707014"/>
                </a:cubicBezTo>
                <a:lnTo>
                  <a:pt x="0" y="847975"/>
                </a:lnTo>
                <a:lnTo>
                  <a:pt x="1726412" y="847975"/>
                </a:lnTo>
                <a:lnTo>
                  <a:pt x="1865420" y="731094"/>
                </a:lnTo>
                <a:cubicBezTo>
                  <a:pt x="2224607" y="449936"/>
                  <a:pt x="2616587" y="204113"/>
                  <a:pt x="3037366" y="0"/>
                </a:cubicBezTo>
                <a:close/>
              </a:path>
            </a:pathLst>
          </a:cu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F6F4183-9E26-F326-486A-B80CBEB8D498}"/>
              </a:ext>
            </a:extLst>
          </p:cNvPr>
          <p:cNvSpPr txBox="1"/>
          <p:nvPr/>
        </p:nvSpPr>
        <p:spPr>
          <a:xfrm>
            <a:off x="603171" y="4000698"/>
            <a:ext cx="78420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400" i="1" kern="0" dirty="0">
                <a:ln w="952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2022 FIFA World Cup Qatar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prstClr val="white">
                    <a:alpha val="53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MATCH SCHEDULE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BC457816-ED0C-C14D-57C3-1C5E98C41F25}"/>
              </a:ext>
            </a:extLst>
          </p:cNvPr>
          <p:cNvSpPr/>
          <p:nvPr/>
        </p:nvSpPr>
        <p:spPr>
          <a:xfrm rot="19711688" flipH="1">
            <a:off x="9785840" y="-784284"/>
            <a:ext cx="3833262" cy="7311419"/>
          </a:xfrm>
          <a:custGeom>
            <a:avLst/>
            <a:gdLst>
              <a:gd name="connsiteX0" fmla="*/ 2388813 w 3833262"/>
              <a:gd name="connsiteY0" fmla="*/ 0 h 7311419"/>
              <a:gd name="connsiteX1" fmla="*/ 0 w 3833262"/>
              <a:gd name="connsiteY1" fmla="*/ 1462254 h 7311419"/>
              <a:gd name="connsiteX2" fmla="*/ 3580423 w 3833262"/>
              <a:gd name="connsiteY2" fmla="*/ 7311419 h 7311419"/>
              <a:gd name="connsiteX3" fmla="*/ 3833262 w 3833262"/>
              <a:gd name="connsiteY3" fmla="*/ 7156650 h 7311419"/>
              <a:gd name="connsiteX4" fmla="*/ 3628885 w 3833262"/>
              <a:gd name="connsiteY4" fmla="*/ 6944594 h 7311419"/>
              <a:gd name="connsiteX5" fmla="*/ 1910539 w 3833262"/>
              <a:gd name="connsiteY5" fmla="*/ 2472840 h 7311419"/>
              <a:gd name="connsiteX6" fmla="*/ 2284680 w 3833262"/>
              <a:gd name="connsiteY6" fmla="*/ 268715 h 7311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33262" h="7311419">
                <a:moveTo>
                  <a:pt x="2388813" y="0"/>
                </a:moveTo>
                <a:lnTo>
                  <a:pt x="0" y="1462254"/>
                </a:lnTo>
                <a:lnTo>
                  <a:pt x="3580423" y="7311419"/>
                </a:lnTo>
                <a:lnTo>
                  <a:pt x="3833262" y="7156650"/>
                </a:lnTo>
                <a:lnTo>
                  <a:pt x="3628885" y="6944594"/>
                </a:lnTo>
                <a:cubicBezTo>
                  <a:pt x="2539846" y="5736607"/>
                  <a:pt x="1910539" y="4150667"/>
                  <a:pt x="1910539" y="2472840"/>
                </a:cubicBezTo>
                <a:cubicBezTo>
                  <a:pt x="1910539" y="1710192"/>
                  <a:pt x="2040562" y="966528"/>
                  <a:pt x="2284680" y="268715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xmlns="" id="{9D1B4E94-0494-E938-E8CF-2C3CBB0FAA9B}"/>
              </a:ext>
            </a:extLst>
          </p:cNvPr>
          <p:cNvSpPr/>
          <p:nvPr/>
        </p:nvSpPr>
        <p:spPr>
          <a:xfrm>
            <a:off x="0" y="383981"/>
            <a:ext cx="6719303" cy="3283521"/>
          </a:xfrm>
          <a:custGeom>
            <a:avLst/>
            <a:gdLst>
              <a:gd name="connsiteX0" fmla="*/ 1417345 w 6719303"/>
              <a:gd name="connsiteY0" fmla="*/ 113 h 3283521"/>
              <a:gd name="connsiteX1" fmla="*/ 6719303 w 6719303"/>
              <a:gd name="connsiteY1" fmla="*/ 3283521 h 3283521"/>
              <a:gd name="connsiteX2" fmla="*/ 191500 w 6719303"/>
              <a:gd name="connsiteY2" fmla="*/ 2191226 h 3283521"/>
              <a:gd name="connsiteX3" fmla="*/ 0 w 6719303"/>
              <a:gd name="connsiteY3" fmla="*/ 2272064 h 3283521"/>
              <a:gd name="connsiteX4" fmla="*/ 0 w 6719303"/>
              <a:gd name="connsiteY4" fmla="*/ 184609 h 3283521"/>
              <a:gd name="connsiteX5" fmla="*/ 278346 w 6719303"/>
              <a:gd name="connsiteY5" fmla="*/ 119897 h 3283521"/>
              <a:gd name="connsiteX6" fmla="*/ 1417345 w 6719303"/>
              <a:gd name="connsiteY6" fmla="*/ 113 h 328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19303" h="3283521">
                <a:moveTo>
                  <a:pt x="1417345" y="113"/>
                </a:moveTo>
                <a:cubicBezTo>
                  <a:pt x="3596717" y="-13479"/>
                  <a:pt x="5696876" y="1195049"/>
                  <a:pt x="6719303" y="3283521"/>
                </a:cubicBezTo>
                <a:cubicBezTo>
                  <a:pt x="4908776" y="1720564"/>
                  <a:pt x="2387647" y="1311883"/>
                  <a:pt x="191500" y="2191226"/>
                </a:cubicBezTo>
                <a:lnTo>
                  <a:pt x="0" y="2272064"/>
                </a:lnTo>
                <a:lnTo>
                  <a:pt x="0" y="184609"/>
                </a:lnTo>
                <a:lnTo>
                  <a:pt x="278346" y="119897"/>
                </a:lnTo>
                <a:cubicBezTo>
                  <a:pt x="656907" y="41805"/>
                  <a:pt x="1038324" y="2478"/>
                  <a:pt x="1417345" y="113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xmlns="" id="{A288F76D-89B0-7F1B-2E7C-77CAFF3B3BBB}"/>
              </a:ext>
            </a:extLst>
          </p:cNvPr>
          <p:cNvSpPr/>
          <p:nvPr/>
        </p:nvSpPr>
        <p:spPr>
          <a:xfrm>
            <a:off x="-1" y="1"/>
            <a:ext cx="8546092" cy="3000572"/>
          </a:xfrm>
          <a:custGeom>
            <a:avLst/>
            <a:gdLst>
              <a:gd name="connsiteX0" fmla="*/ 675223 w 8546092"/>
              <a:gd name="connsiteY0" fmla="*/ 0 h 3000572"/>
              <a:gd name="connsiteX1" fmla="*/ 6380729 w 8546092"/>
              <a:gd name="connsiteY1" fmla="*/ 0 h 3000572"/>
              <a:gd name="connsiteX2" fmla="*/ 6500580 w 8546092"/>
              <a:gd name="connsiteY2" fmla="*/ 66606 h 3000572"/>
              <a:gd name="connsiteX3" fmla="*/ 8546090 w 8546092"/>
              <a:gd name="connsiteY3" fmla="*/ 2094462 h 3000572"/>
              <a:gd name="connsiteX4" fmla="*/ 8546092 w 8546092"/>
              <a:gd name="connsiteY4" fmla="*/ 2094465 h 3000572"/>
              <a:gd name="connsiteX5" fmla="*/ 1498344 w 8546092"/>
              <a:gd name="connsiteY5" fmla="*/ 1743930 h 3000572"/>
              <a:gd name="connsiteX6" fmla="*/ 46565 w 8546092"/>
              <a:gd name="connsiteY6" fmla="*/ 2944537 h 3000572"/>
              <a:gd name="connsiteX7" fmla="*/ 1 w 8546092"/>
              <a:gd name="connsiteY7" fmla="*/ 3000572 h 3000572"/>
              <a:gd name="connsiteX8" fmla="*/ 0 w 8546092"/>
              <a:gd name="connsiteY8" fmla="*/ 437590 h 3000572"/>
              <a:gd name="connsiteX9" fmla="*/ 8934 w 8546092"/>
              <a:gd name="connsiteY9" fmla="*/ 430540 h 3000572"/>
              <a:gd name="connsiteX10" fmla="*/ 506516 w 8546092"/>
              <a:gd name="connsiteY10" fmla="*/ 95802 h 3000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546092" h="3000572">
                <a:moveTo>
                  <a:pt x="675223" y="0"/>
                </a:moveTo>
                <a:lnTo>
                  <a:pt x="6380729" y="0"/>
                </a:lnTo>
                <a:lnTo>
                  <a:pt x="6500580" y="66606"/>
                </a:lnTo>
                <a:cubicBezTo>
                  <a:pt x="7314892" y="545289"/>
                  <a:pt x="8024792" y="1228217"/>
                  <a:pt x="8546090" y="2094462"/>
                </a:cubicBezTo>
                <a:lnTo>
                  <a:pt x="8546092" y="2094465"/>
                </a:lnTo>
                <a:cubicBezTo>
                  <a:pt x="6486071" y="557076"/>
                  <a:pt x="3700752" y="418543"/>
                  <a:pt x="1498344" y="1743930"/>
                </a:cubicBezTo>
                <a:cubicBezTo>
                  <a:pt x="947743" y="2075277"/>
                  <a:pt x="460925" y="2481658"/>
                  <a:pt x="46565" y="2944537"/>
                </a:cubicBezTo>
                <a:lnTo>
                  <a:pt x="1" y="3000572"/>
                </a:lnTo>
                <a:lnTo>
                  <a:pt x="0" y="437590"/>
                </a:lnTo>
                <a:lnTo>
                  <a:pt x="8934" y="430540"/>
                </a:lnTo>
                <a:cubicBezTo>
                  <a:pt x="167351" y="311866"/>
                  <a:pt x="333267" y="200062"/>
                  <a:pt x="506516" y="95802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38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17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xmlns="" id="{E79927E6-89CF-BADB-9326-6A1F15F0FC87}"/>
              </a:ext>
            </a:extLst>
          </p:cNvPr>
          <p:cNvSpPr/>
          <p:nvPr/>
        </p:nvSpPr>
        <p:spPr>
          <a:xfrm flipH="1">
            <a:off x="1" y="1331495"/>
            <a:ext cx="12191998" cy="5522889"/>
          </a:xfrm>
          <a:custGeom>
            <a:avLst/>
            <a:gdLst>
              <a:gd name="connsiteX0" fmla="*/ 0 w 12191998"/>
              <a:gd name="connsiteY0" fmla="*/ 4721761 h 5522889"/>
              <a:gd name="connsiteX1" fmla="*/ 0 w 12191998"/>
              <a:gd name="connsiteY1" fmla="*/ 4982363 h 5522889"/>
              <a:gd name="connsiteX2" fmla="*/ 97874 w 12191998"/>
              <a:gd name="connsiteY2" fmla="*/ 5094490 h 5522889"/>
              <a:gd name="connsiteX3" fmla="*/ 0 w 12191998"/>
              <a:gd name="connsiteY3" fmla="*/ 5206618 h 5522889"/>
              <a:gd name="connsiteX4" fmla="*/ 0 w 12191998"/>
              <a:gd name="connsiteY4" fmla="*/ 5467219 h 5522889"/>
              <a:gd name="connsiteX5" fmla="*/ 325348 w 12191998"/>
              <a:gd name="connsiteY5" fmla="*/ 5094490 h 5522889"/>
              <a:gd name="connsiteX6" fmla="*/ 0 w 12191998"/>
              <a:gd name="connsiteY6" fmla="*/ 3864963 h 5522889"/>
              <a:gd name="connsiteX7" fmla="*/ 0 w 12191998"/>
              <a:gd name="connsiteY7" fmla="*/ 4125565 h 5522889"/>
              <a:gd name="connsiteX8" fmla="*/ 97874 w 12191998"/>
              <a:gd name="connsiteY8" fmla="*/ 4237692 h 5522889"/>
              <a:gd name="connsiteX9" fmla="*/ 0 w 12191998"/>
              <a:gd name="connsiteY9" fmla="*/ 4349820 h 5522889"/>
              <a:gd name="connsiteX10" fmla="*/ 0 w 12191998"/>
              <a:gd name="connsiteY10" fmla="*/ 4610421 h 5522889"/>
              <a:gd name="connsiteX11" fmla="*/ 325348 w 12191998"/>
              <a:gd name="connsiteY11" fmla="*/ 4237692 h 5522889"/>
              <a:gd name="connsiteX12" fmla="*/ 0 w 12191998"/>
              <a:gd name="connsiteY12" fmla="*/ 3008165 h 5522889"/>
              <a:gd name="connsiteX13" fmla="*/ 0 w 12191998"/>
              <a:gd name="connsiteY13" fmla="*/ 3268767 h 5522889"/>
              <a:gd name="connsiteX14" fmla="*/ 97874 w 12191998"/>
              <a:gd name="connsiteY14" fmla="*/ 3380894 h 5522889"/>
              <a:gd name="connsiteX15" fmla="*/ 0 w 12191998"/>
              <a:gd name="connsiteY15" fmla="*/ 3493022 h 5522889"/>
              <a:gd name="connsiteX16" fmla="*/ 0 w 12191998"/>
              <a:gd name="connsiteY16" fmla="*/ 3753623 h 5522889"/>
              <a:gd name="connsiteX17" fmla="*/ 325348 w 12191998"/>
              <a:gd name="connsiteY17" fmla="*/ 3380894 h 5522889"/>
              <a:gd name="connsiteX18" fmla="*/ 0 w 12191998"/>
              <a:gd name="connsiteY18" fmla="*/ 2151367 h 5522889"/>
              <a:gd name="connsiteX19" fmla="*/ 0 w 12191998"/>
              <a:gd name="connsiteY19" fmla="*/ 2411969 h 5522889"/>
              <a:gd name="connsiteX20" fmla="*/ 97874 w 12191998"/>
              <a:gd name="connsiteY20" fmla="*/ 2524096 h 5522889"/>
              <a:gd name="connsiteX21" fmla="*/ 0 w 12191998"/>
              <a:gd name="connsiteY21" fmla="*/ 2636224 h 5522889"/>
              <a:gd name="connsiteX22" fmla="*/ 0 w 12191998"/>
              <a:gd name="connsiteY22" fmla="*/ 2896825 h 5522889"/>
              <a:gd name="connsiteX23" fmla="*/ 325348 w 12191998"/>
              <a:gd name="connsiteY23" fmla="*/ 2524096 h 5522889"/>
              <a:gd name="connsiteX24" fmla="*/ 0 w 12191998"/>
              <a:gd name="connsiteY24" fmla="*/ 1294569 h 5522889"/>
              <a:gd name="connsiteX25" fmla="*/ 0 w 12191998"/>
              <a:gd name="connsiteY25" fmla="*/ 1555172 h 5522889"/>
              <a:gd name="connsiteX26" fmla="*/ 97874 w 12191998"/>
              <a:gd name="connsiteY26" fmla="*/ 1667299 h 5522889"/>
              <a:gd name="connsiteX27" fmla="*/ 0 w 12191998"/>
              <a:gd name="connsiteY27" fmla="*/ 1779427 h 5522889"/>
              <a:gd name="connsiteX28" fmla="*/ 0 w 12191998"/>
              <a:gd name="connsiteY28" fmla="*/ 2040027 h 5522889"/>
              <a:gd name="connsiteX29" fmla="*/ 325348 w 12191998"/>
              <a:gd name="connsiteY29" fmla="*/ 1667299 h 5522889"/>
              <a:gd name="connsiteX30" fmla="*/ 0 w 12191998"/>
              <a:gd name="connsiteY30" fmla="*/ 437772 h 5522889"/>
              <a:gd name="connsiteX31" fmla="*/ 0 w 12191998"/>
              <a:gd name="connsiteY31" fmla="*/ 698374 h 5522889"/>
              <a:gd name="connsiteX32" fmla="*/ 97874 w 12191998"/>
              <a:gd name="connsiteY32" fmla="*/ 810501 h 5522889"/>
              <a:gd name="connsiteX33" fmla="*/ 0 w 12191998"/>
              <a:gd name="connsiteY33" fmla="*/ 922629 h 5522889"/>
              <a:gd name="connsiteX34" fmla="*/ 0 w 12191998"/>
              <a:gd name="connsiteY34" fmla="*/ 1183230 h 5522889"/>
              <a:gd name="connsiteX35" fmla="*/ 325348 w 12191998"/>
              <a:gd name="connsiteY35" fmla="*/ 810501 h 5522889"/>
              <a:gd name="connsiteX36" fmla="*/ 284936 w 12191998"/>
              <a:gd name="connsiteY36" fmla="*/ 0 h 5522889"/>
              <a:gd name="connsiteX37" fmla="*/ 57462 w 12191998"/>
              <a:gd name="connsiteY37" fmla="*/ 0 h 5522889"/>
              <a:gd name="connsiteX38" fmla="*/ 0 w 12191998"/>
              <a:gd name="connsiteY38" fmla="*/ 65831 h 5522889"/>
              <a:gd name="connsiteX39" fmla="*/ 0 w 12191998"/>
              <a:gd name="connsiteY39" fmla="*/ 326432 h 5522889"/>
              <a:gd name="connsiteX40" fmla="*/ 713561 w 12191998"/>
              <a:gd name="connsiteY40" fmla="*/ 0 h 5522889"/>
              <a:gd name="connsiteX41" fmla="*/ 486087 w 12191998"/>
              <a:gd name="connsiteY41" fmla="*/ 0 h 5522889"/>
              <a:gd name="connsiteX42" fmla="*/ 152558 w 12191998"/>
              <a:gd name="connsiteY42" fmla="*/ 382101 h 5522889"/>
              <a:gd name="connsiteX43" fmla="*/ 152558 w 12191998"/>
              <a:gd name="connsiteY43" fmla="*/ 382102 h 5522889"/>
              <a:gd name="connsiteX44" fmla="*/ 526499 w 12191998"/>
              <a:gd name="connsiteY44" fmla="*/ 810501 h 5522889"/>
              <a:gd name="connsiteX45" fmla="*/ 152558 w 12191998"/>
              <a:gd name="connsiteY45" fmla="*/ 1238899 h 5522889"/>
              <a:gd name="connsiteX46" fmla="*/ 152558 w 12191998"/>
              <a:gd name="connsiteY46" fmla="*/ 1238900 h 5522889"/>
              <a:gd name="connsiteX47" fmla="*/ 526499 w 12191998"/>
              <a:gd name="connsiteY47" fmla="*/ 1667299 h 5522889"/>
              <a:gd name="connsiteX48" fmla="*/ 152558 w 12191998"/>
              <a:gd name="connsiteY48" fmla="*/ 2095697 h 5522889"/>
              <a:gd name="connsiteX49" fmla="*/ 526499 w 12191998"/>
              <a:gd name="connsiteY49" fmla="*/ 2524096 h 5522889"/>
              <a:gd name="connsiteX50" fmla="*/ 152558 w 12191998"/>
              <a:gd name="connsiteY50" fmla="*/ 2952495 h 5522889"/>
              <a:gd name="connsiteX51" fmla="*/ 526499 w 12191998"/>
              <a:gd name="connsiteY51" fmla="*/ 3380894 h 5522889"/>
              <a:gd name="connsiteX52" fmla="*/ 152558 w 12191998"/>
              <a:gd name="connsiteY52" fmla="*/ 3809293 h 5522889"/>
              <a:gd name="connsiteX53" fmla="*/ 526499 w 12191998"/>
              <a:gd name="connsiteY53" fmla="*/ 4237692 h 5522889"/>
              <a:gd name="connsiteX54" fmla="*/ 152558 w 12191998"/>
              <a:gd name="connsiteY54" fmla="*/ 4666091 h 5522889"/>
              <a:gd name="connsiteX55" fmla="*/ 526499 w 12191998"/>
              <a:gd name="connsiteY55" fmla="*/ 5094490 h 5522889"/>
              <a:gd name="connsiteX56" fmla="*/ 152558 w 12191998"/>
              <a:gd name="connsiteY56" fmla="*/ 5522889 h 5522889"/>
              <a:gd name="connsiteX57" fmla="*/ 380032 w 12191998"/>
              <a:gd name="connsiteY57" fmla="*/ 5522889 h 5522889"/>
              <a:gd name="connsiteX58" fmla="*/ 753973 w 12191998"/>
              <a:gd name="connsiteY58" fmla="*/ 5094490 h 5522889"/>
              <a:gd name="connsiteX59" fmla="*/ 380032 w 12191998"/>
              <a:gd name="connsiteY59" fmla="*/ 4666091 h 5522889"/>
              <a:gd name="connsiteX60" fmla="*/ 753973 w 12191998"/>
              <a:gd name="connsiteY60" fmla="*/ 4237692 h 5522889"/>
              <a:gd name="connsiteX61" fmla="*/ 380032 w 12191998"/>
              <a:gd name="connsiteY61" fmla="*/ 3809293 h 5522889"/>
              <a:gd name="connsiteX62" fmla="*/ 753973 w 12191998"/>
              <a:gd name="connsiteY62" fmla="*/ 3380894 h 5522889"/>
              <a:gd name="connsiteX63" fmla="*/ 380032 w 12191998"/>
              <a:gd name="connsiteY63" fmla="*/ 2952495 h 5522889"/>
              <a:gd name="connsiteX64" fmla="*/ 753973 w 12191998"/>
              <a:gd name="connsiteY64" fmla="*/ 2524096 h 5522889"/>
              <a:gd name="connsiteX65" fmla="*/ 380032 w 12191998"/>
              <a:gd name="connsiteY65" fmla="*/ 2095697 h 5522889"/>
              <a:gd name="connsiteX66" fmla="*/ 753973 w 12191998"/>
              <a:gd name="connsiteY66" fmla="*/ 1667299 h 5522889"/>
              <a:gd name="connsiteX67" fmla="*/ 380032 w 12191998"/>
              <a:gd name="connsiteY67" fmla="*/ 1238899 h 5522889"/>
              <a:gd name="connsiteX68" fmla="*/ 753973 w 12191998"/>
              <a:gd name="connsiteY68" fmla="*/ 810501 h 5522889"/>
              <a:gd name="connsiteX69" fmla="*/ 380032 w 12191998"/>
              <a:gd name="connsiteY69" fmla="*/ 382102 h 5522889"/>
              <a:gd name="connsiteX70" fmla="*/ 1142186 w 12191998"/>
              <a:gd name="connsiteY70" fmla="*/ 0 h 5522889"/>
              <a:gd name="connsiteX71" fmla="*/ 914712 w 12191998"/>
              <a:gd name="connsiteY71" fmla="*/ 0 h 5522889"/>
              <a:gd name="connsiteX72" fmla="*/ 581183 w 12191998"/>
              <a:gd name="connsiteY72" fmla="*/ 382101 h 5522889"/>
              <a:gd name="connsiteX73" fmla="*/ 581183 w 12191998"/>
              <a:gd name="connsiteY73" fmla="*/ 382102 h 5522889"/>
              <a:gd name="connsiteX74" fmla="*/ 955124 w 12191998"/>
              <a:gd name="connsiteY74" fmla="*/ 810501 h 5522889"/>
              <a:gd name="connsiteX75" fmla="*/ 581183 w 12191998"/>
              <a:gd name="connsiteY75" fmla="*/ 1238899 h 5522889"/>
              <a:gd name="connsiteX76" fmla="*/ 581183 w 12191998"/>
              <a:gd name="connsiteY76" fmla="*/ 1238900 h 5522889"/>
              <a:gd name="connsiteX77" fmla="*/ 955124 w 12191998"/>
              <a:gd name="connsiteY77" fmla="*/ 1667299 h 5522889"/>
              <a:gd name="connsiteX78" fmla="*/ 581183 w 12191998"/>
              <a:gd name="connsiteY78" fmla="*/ 2095697 h 5522889"/>
              <a:gd name="connsiteX79" fmla="*/ 955124 w 12191998"/>
              <a:gd name="connsiteY79" fmla="*/ 2524096 h 5522889"/>
              <a:gd name="connsiteX80" fmla="*/ 581183 w 12191998"/>
              <a:gd name="connsiteY80" fmla="*/ 2952495 h 5522889"/>
              <a:gd name="connsiteX81" fmla="*/ 955124 w 12191998"/>
              <a:gd name="connsiteY81" fmla="*/ 3380894 h 5522889"/>
              <a:gd name="connsiteX82" fmla="*/ 581183 w 12191998"/>
              <a:gd name="connsiteY82" fmla="*/ 3809293 h 5522889"/>
              <a:gd name="connsiteX83" fmla="*/ 955124 w 12191998"/>
              <a:gd name="connsiteY83" fmla="*/ 4237692 h 5522889"/>
              <a:gd name="connsiteX84" fmla="*/ 581183 w 12191998"/>
              <a:gd name="connsiteY84" fmla="*/ 4666091 h 5522889"/>
              <a:gd name="connsiteX85" fmla="*/ 955124 w 12191998"/>
              <a:gd name="connsiteY85" fmla="*/ 5094490 h 5522889"/>
              <a:gd name="connsiteX86" fmla="*/ 581183 w 12191998"/>
              <a:gd name="connsiteY86" fmla="*/ 5522889 h 5522889"/>
              <a:gd name="connsiteX87" fmla="*/ 808657 w 12191998"/>
              <a:gd name="connsiteY87" fmla="*/ 5522889 h 5522889"/>
              <a:gd name="connsiteX88" fmla="*/ 1182598 w 12191998"/>
              <a:gd name="connsiteY88" fmla="*/ 5094490 h 5522889"/>
              <a:gd name="connsiteX89" fmla="*/ 808657 w 12191998"/>
              <a:gd name="connsiteY89" fmla="*/ 4666091 h 5522889"/>
              <a:gd name="connsiteX90" fmla="*/ 1182598 w 12191998"/>
              <a:gd name="connsiteY90" fmla="*/ 4237692 h 5522889"/>
              <a:gd name="connsiteX91" fmla="*/ 808657 w 12191998"/>
              <a:gd name="connsiteY91" fmla="*/ 3809293 h 5522889"/>
              <a:gd name="connsiteX92" fmla="*/ 1182598 w 12191998"/>
              <a:gd name="connsiteY92" fmla="*/ 3380894 h 5522889"/>
              <a:gd name="connsiteX93" fmla="*/ 808657 w 12191998"/>
              <a:gd name="connsiteY93" fmla="*/ 2952495 h 5522889"/>
              <a:gd name="connsiteX94" fmla="*/ 1182598 w 12191998"/>
              <a:gd name="connsiteY94" fmla="*/ 2524096 h 5522889"/>
              <a:gd name="connsiteX95" fmla="*/ 808657 w 12191998"/>
              <a:gd name="connsiteY95" fmla="*/ 2095697 h 5522889"/>
              <a:gd name="connsiteX96" fmla="*/ 1182598 w 12191998"/>
              <a:gd name="connsiteY96" fmla="*/ 1667299 h 5522889"/>
              <a:gd name="connsiteX97" fmla="*/ 808657 w 12191998"/>
              <a:gd name="connsiteY97" fmla="*/ 1238899 h 5522889"/>
              <a:gd name="connsiteX98" fmla="*/ 1182598 w 12191998"/>
              <a:gd name="connsiteY98" fmla="*/ 810501 h 5522889"/>
              <a:gd name="connsiteX99" fmla="*/ 808657 w 12191998"/>
              <a:gd name="connsiteY99" fmla="*/ 382102 h 5522889"/>
              <a:gd name="connsiteX100" fmla="*/ 1570811 w 12191998"/>
              <a:gd name="connsiteY100" fmla="*/ 0 h 5522889"/>
              <a:gd name="connsiteX101" fmla="*/ 1343337 w 12191998"/>
              <a:gd name="connsiteY101" fmla="*/ 0 h 5522889"/>
              <a:gd name="connsiteX102" fmla="*/ 1009808 w 12191998"/>
              <a:gd name="connsiteY102" fmla="*/ 382101 h 5522889"/>
              <a:gd name="connsiteX103" fmla="*/ 1009808 w 12191998"/>
              <a:gd name="connsiteY103" fmla="*/ 382102 h 5522889"/>
              <a:gd name="connsiteX104" fmla="*/ 1383749 w 12191998"/>
              <a:gd name="connsiteY104" fmla="*/ 810501 h 5522889"/>
              <a:gd name="connsiteX105" fmla="*/ 1009808 w 12191998"/>
              <a:gd name="connsiteY105" fmla="*/ 1238899 h 5522889"/>
              <a:gd name="connsiteX106" fmla="*/ 1009808 w 12191998"/>
              <a:gd name="connsiteY106" fmla="*/ 1238900 h 5522889"/>
              <a:gd name="connsiteX107" fmla="*/ 1383749 w 12191998"/>
              <a:gd name="connsiteY107" fmla="*/ 1667299 h 5522889"/>
              <a:gd name="connsiteX108" fmla="*/ 1009808 w 12191998"/>
              <a:gd name="connsiteY108" fmla="*/ 2095697 h 5522889"/>
              <a:gd name="connsiteX109" fmla="*/ 1383749 w 12191998"/>
              <a:gd name="connsiteY109" fmla="*/ 2524096 h 5522889"/>
              <a:gd name="connsiteX110" fmla="*/ 1009808 w 12191998"/>
              <a:gd name="connsiteY110" fmla="*/ 2952495 h 5522889"/>
              <a:gd name="connsiteX111" fmla="*/ 1383749 w 12191998"/>
              <a:gd name="connsiteY111" fmla="*/ 3380894 h 5522889"/>
              <a:gd name="connsiteX112" fmla="*/ 1009808 w 12191998"/>
              <a:gd name="connsiteY112" fmla="*/ 3809293 h 5522889"/>
              <a:gd name="connsiteX113" fmla="*/ 1383749 w 12191998"/>
              <a:gd name="connsiteY113" fmla="*/ 4237692 h 5522889"/>
              <a:gd name="connsiteX114" fmla="*/ 1009808 w 12191998"/>
              <a:gd name="connsiteY114" fmla="*/ 4666091 h 5522889"/>
              <a:gd name="connsiteX115" fmla="*/ 1383749 w 12191998"/>
              <a:gd name="connsiteY115" fmla="*/ 5094490 h 5522889"/>
              <a:gd name="connsiteX116" fmla="*/ 1009808 w 12191998"/>
              <a:gd name="connsiteY116" fmla="*/ 5522889 h 5522889"/>
              <a:gd name="connsiteX117" fmla="*/ 1237282 w 12191998"/>
              <a:gd name="connsiteY117" fmla="*/ 5522889 h 5522889"/>
              <a:gd name="connsiteX118" fmla="*/ 1611223 w 12191998"/>
              <a:gd name="connsiteY118" fmla="*/ 5094490 h 5522889"/>
              <a:gd name="connsiteX119" fmla="*/ 1237282 w 12191998"/>
              <a:gd name="connsiteY119" fmla="*/ 4666091 h 5522889"/>
              <a:gd name="connsiteX120" fmla="*/ 1611223 w 12191998"/>
              <a:gd name="connsiteY120" fmla="*/ 4237692 h 5522889"/>
              <a:gd name="connsiteX121" fmla="*/ 1237282 w 12191998"/>
              <a:gd name="connsiteY121" fmla="*/ 3809293 h 5522889"/>
              <a:gd name="connsiteX122" fmla="*/ 1611223 w 12191998"/>
              <a:gd name="connsiteY122" fmla="*/ 3380894 h 5522889"/>
              <a:gd name="connsiteX123" fmla="*/ 1237282 w 12191998"/>
              <a:gd name="connsiteY123" fmla="*/ 2952495 h 5522889"/>
              <a:gd name="connsiteX124" fmla="*/ 1611223 w 12191998"/>
              <a:gd name="connsiteY124" fmla="*/ 2524096 h 5522889"/>
              <a:gd name="connsiteX125" fmla="*/ 1237282 w 12191998"/>
              <a:gd name="connsiteY125" fmla="*/ 2095697 h 5522889"/>
              <a:gd name="connsiteX126" fmla="*/ 1611223 w 12191998"/>
              <a:gd name="connsiteY126" fmla="*/ 1667299 h 5522889"/>
              <a:gd name="connsiteX127" fmla="*/ 1237282 w 12191998"/>
              <a:gd name="connsiteY127" fmla="*/ 1238899 h 5522889"/>
              <a:gd name="connsiteX128" fmla="*/ 1611223 w 12191998"/>
              <a:gd name="connsiteY128" fmla="*/ 810501 h 5522889"/>
              <a:gd name="connsiteX129" fmla="*/ 1237282 w 12191998"/>
              <a:gd name="connsiteY129" fmla="*/ 382102 h 5522889"/>
              <a:gd name="connsiteX130" fmla="*/ 1999436 w 12191998"/>
              <a:gd name="connsiteY130" fmla="*/ 0 h 5522889"/>
              <a:gd name="connsiteX131" fmla="*/ 1771962 w 12191998"/>
              <a:gd name="connsiteY131" fmla="*/ 0 h 5522889"/>
              <a:gd name="connsiteX132" fmla="*/ 1438433 w 12191998"/>
              <a:gd name="connsiteY132" fmla="*/ 382101 h 5522889"/>
              <a:gd name="connsiteX133" fmla="*/ 1438433 w 12191998"/>
              <a:gd name="connsiteY133" fmla="*/ 382102 h 5522889"/>
              <a:gd name="connsiteX134" fmla="*/ 1812374 w 12191998"/>
              <a:gd name="connsiteY134" fmla="*/ 810501 h 5522889"/>
              <a:gd name="connsiteX135" fmla="*/ 1438433 w 12191998"/>
              <a:gd name="connsiteY135" fmla="*/ 1238899 h 5522889"/>
              <a:gd name="connsiteX136" fmla="*/ 1438433 w 12191998"/>
              <a:gd name="connsiteY136" fmla="*/ 1238900 h 5522889"/>
              <a:gd name="connsiteX137" fmla="*/ 1812374 w 12191998"/>
              <a:gd name="connsiteY137" fmla="*/ 1667299 h 5522889"/>
              <a:gd name="connsiteX138" fmla="*/ 1438433 w 12191998"/>
              <a:gd name="connsiteY138" fmla="*/ 2095697 h 5522889"/>
              <a:gd name="connsiteX139" fmla="*/ 1812374 w 12191998"/>
              <a:gd name="connsiteY139" fmla="*/ 2524096 h 5522889"/>
              <a:gd name="connsiteX140" fmla="*/ 1438433 w 12191998"/>
              <a:gd name="connsiteY140" fmla="*/ 2952495 h 5522889"/>
              <a:gd name="connsiteX141" fmla="*/ 1812374 w 12191998"/>
              <a:gd name="connsiteY141" fmla="*/ 3380894 h 5522889"/>
              <a:gd name="connsiteX142" fmla="*/ 1438433 w 12191998"/>
              <a:gd name="connsiteY142" fmla="*/ 3809293 h 5522889"/>
              <a:gd name="connsiteX143" fmla="*/ 1812374 w 12191998"/>
              <a:gd name="connsiteY143" fmla="*/ 4237692 h 5522889"/>
              <a:gd name="connsiteX144" fmla="*/ 1438433 w 12191998"/>
              <a:gd name="connsiteY144" fmla="*/ 4666091 h 5522889"/>
              <a:gd name="connsiteX145" fmla="*/ 1812374 w 12191998"/>
              <a:gd name="connsiteY145" fmla="*/ 5094490 h 5522889"/>
              <a:gd name="connsiteX146" fmla="*/ 1438433 w 12191998"/>
              <a:gd name="connsiteY146" fmla="*/ 5522889 h 5522889"/>
              <a:gd name="connsiteX147" fmla="*/ 1665907 w 12191998"/>
              <a:gd name="connsiteY147" fmla="*/ 5522889 h 5522889"/>
              <a:gd name="connsiteX148" fmla="*/ 2039848 w 12191998"/>
              <a:gd name="connsiteY148" fmla="*/ 5094490 h 5522889"/>
              <a:gd name="connsiteX149" fmla="*/ 1665907 w 12191998"/>
              <a:gd name="connsiteY149" fmla="*/ 4666091 h 5522889"/>
              <a:gd name="connsiteX150" fmla="*/ 2039848 w 12191998"/>
              <a:gd name="connsiteY150" fmla="*/ 4237692 h 5522889"/>
              <a:gd name="connsiteX151" fmla="*/ 1665907 w 12191998"/>
              <a:gd name="connsiteY151" fmla="*/ 3809293 h 5522889"/>
              <a:gd name="connsiteX152" fmla="*/ 2039848 w 12191998"/>
              <a:gd name="connsiteY152" fmla="*/ 3380894 h 5522889"/>
              <a:gd name="connsiteX153" fmla="*/ 1665907 w 12191998"/>
              <a:gd name="connsiteY153" fmla="*/ 2952495 h 5522889"/>
              <a:gd name="connsiteX154" fmla="*/ 2039848 w 12191998"/>
              <a:gd name="connsiteY154" fmla="*/ 2524096 h 5522889"/>
              <a:gd name="connsiteX155" fmla="*/ 1665907 w 12191998"/>
              <a:gd name="connsiteY155" fmla="*/ 2095697 h 5522889"/>
              <a:gd name="connsiteX156" fmla="*/ 2039848 w 12191998"/>
              <a:gd name="connsiteY156" fmla="*/ 1667299 h 5522889"/>
              <a:gd name="connsiteX157" fmla="*/ 1665907 w 12191998"/>
              <a:gd name="connsiteY157" fmla="*/ 1238899 h 5522889"/>
              <a:gd name="connsiteX158" fmla="*/ 2039848 w 12191998"/>
              <a:gd name="connsiteY158" fmla="*/ 810501 h 5522889"/>
              <a:gd name="connsiteX159" fmla="*/ 1665907 w 12191998"/>
              <a:gd name="connsiteY159" fmla="*/ 382102 h 5522889"/>
              <a:gd name="connsiteX160" fmla="*/ 2428061 w 12191998"/>
              <a:gd name="connsiteY160" fmla="*/ 0 h 5522889"/>
              <a:gd name="connsiteX161" fmla="*/ 2200587 w 12191998"/>
              <a:gd name="connsiteY161" fmla="*/ 0 h 5522889"/>
              <a:gd name="connsiteX162" fmla="*/ 1867058 w 12191998"/>
              <a:gd name="connsiteY162" fmla="*/ 382101 h 5522889"/>
              <a:gd name="connsiteX163" fmla="*/ 1867058 w 12191998"/>
              <a:gd name="connsiteY163" fmla="*/ 382102 h 5522889"/>
              <a:gd name="connsiteX164" fmla="*/ 2240999 w 12191998"/>
              <a:gd name="connsiteY164" fmla="*/ 810501 h 5522889"/>
              <a:gd name="connsiteX165" fmla="*/ 1867058 w 12191998"/>
              <a:gd name="connsiteY165" fmla="*/ 1238899 h 5522889"/>
              <a:gd name="connsiteX166" fmla="*/ 1867058 w 12191998"/>
              <a:gd name="connsiteY166" fmla="*/ 1238900 h 5522889"/>
              <a:gd name="connsiteX167" fmla="*/ 2240999 w 12191998"/>
              <a:gd name="connsiteY167" fmla="*/ 1667299 h 5522889"/>
              <a:gd name="connsiteX168" fmla="*/ 1867058 w 12191998"/>
              <a:gd name="connsiteY168" fmla="*/ 2095697 h 5522889"/>
              <a:gd name="connsiteX169" fmla="*/ 2240999 w 12191998"/>
              <a:gd name="connsiteY169" fmla="*/ 2524096 h 5522889"/>
              <a:gd name="connsiteX170" fmla="*/ 1867058 w 12191998"/>
              <a:gd name="connsiteY170" fmla="*/ 2952495 h 5522889"/>
              <a:gd name="connsiteX171" fmla="*/ 2240999 w 12191998"/>
              <a:gd name="connsiteY171" fmla="*/ 3380894 h 5522889"/>
              <a:gd name="connsiteX172" fmla="*/ 1867058 w 12191998"/>
              <a:gd name="connsiteY172" fmla="*/ 3809293 h 5522889"/>
              <a:gd name="connsiteX173" fmla="*/ 2240999 w 12191998"/>
              <a:gd name="connsiteY173" fmla="*/ 4237692 h 5522889"/>
              <a:gd name="connsiteX174" fmla="*/ 1867058 w 12191998"/>
              <a:gd name="connsiteY174" fmla="*/ 4666091 h 5522889"/>
              <a:gd name="connsiteX175" fmla="*/ 2240999 w 12191998"/>
              <a:gd name="connsiteY175" fmla="*/ 5094490 h 5522889"/>
              <a:gd name="connsiteX176" fmla="*/ 1867058 w 12191998"/>
              <a:gd name="connsiteY176" fmla="*/ 5522889 h 5522889"/>
              <a:gd name="connsiteX177" fmla="*/ 2094532 w 12191998"/>
              <a:gd name="connsiteY177" fmla="*/ 5522889 h 5522889"/>
              <a:gd name="connsiteX178" fmla="*/ 2468473 w 12191998"/>
              <a:gd name="connsiteY178" fmla="*/ 5094490 h 5522889"/>
              <a:gd name="connsiteX179" fmla="*/ 2094532 w 12191998"/>
              <a:gd name="connsiteY179" fmla="*/ 4666091 h 5522889"/>
              <a:gd name="connsiteX180" fmla="*/ 2468473 w 12191998"/>
              <a:gd name="connsiteY180" fmla="*/ 4237692 h 5522889"/>
              <a:gd name="connsiteX181" fmla="*/ 2094532 w 12191998"/>
              <a:gd name="connsiteY181" fmla="*/ 3809293 h 5522889"/>
              <a:gd name="connsiteX182" fmla="*/ 2468473 w 12191998"/>
              <a:gd name="connsiteY182" fmla="*/ 3380894 h 5522889"/>
              <a:gd name="connsiteX183" fmla="*/ 2094532 w 12191998"/>
              <a:gd name="connsiteY183" fmla="*/ 2952495 h 5522889"/>
              <a:gd name="connsiteX184" fmla="*/ 2468473 w 12191998"/>
              <a:gd name="connsiteY184" fmla="*/ 2524096 h 5522889"/>
              <a:gd name="connsiteX185" fmla="*/ 2094532 w 12191998"/>
              <a:gd name="connsiteY185" fmla="*/ 2095697 h 5522889"/>
              <a:gd name="connsiteX186" fmla="*/ 2468473 w 12191998"/>
              <a:gd name="connsiteY186" fmla="*/ 1667299 h 5522889"/>
              <a:gd name="connsiteX187" fmla="*/ 2094532 w 12191998"/>
              <a:gd name="connsiteY187" fmla="*/ 1238899 h 5522889"/>
              <a:gd name="connsiteX188" fmla="*/ 2468473 w 12191998"/>
              <a:gd name="connsiteY188" fmla="*/ 810501 h 5522889"/>
              <a:gd name="connsiteX189" fmla="*/ 2094532 w 12191998"/>
              <a:gd name="connsiteY189" fmla="*/ 382102 h 5522889"/>
              <a:gd name="connsiteX190" fmla="*/ 2856686 w 12191998"/>
              <a:gd name="connsiteY190" fmla="*/ 0 h 5522889"/>
              <a:gd name="connsiteX191" fmla="*/ 2629212 w 12191998"/>
              <a:gd name="connsiteY191" fmla="*/ 0 h 5522889"/>
              <a:gd name="connsiteX192" fmla="*/ 2295683 w 12191998"/>
              <a:gd name="connsiteY192" fmla="*/ 382101 h 5522889"/>
              <a:gd name="connsiteX193" fmla="*/ 2295683 w 12191998"/>
              <a:gd name="connsiteY193" fmla="*/ 382102 h 5522889"/>
              <a:gd name="connsiteX194" fmla="*/ 2669624 w 12191998"/>
              <a:gd name="connsiteY194" fmla="*/ 810501 h 5522889"/>
              <a:gd name="connsiteX195" fmla="*/ 2295683 w 12191998"/>
              <a:gd name="connsiteY195" fmla="*/ 1238899 h 5522889"/>
              <a:gd name="connsiteX196" fmla="*/ 2295683 w 12191998"/>
              <a:gd name="connsiteY196" fmla="*/ 1238900 h 5522889"/>
              <a:gd name="connsiteX197" fmla="*/ 2669624 w 12191998"/>
              <a:gd name="connsiteY197" fmla="*/ 1667299 h 5522889"/>
              <a:gd name="connsiteX198" fmla="*/ 2295683 w 12191998"/>
              <a:gd name="connsiteY198" fmla="*/ 2095697 h 5522889"/>
              <a:gd name="connsiteX199" fmla="*/ 2669624 w 12191998"/>
              <a:gd name="connsiteY199" fmla="*/ 2524096 h 5522889"/>
              <a:gd name="connsiteX200" fmla="*/ 2295683 w 12191998"/>
              <a:gd name="connsiteY200" fmla="*/ 2952495 h 5522889"/>
              <a:gd name="connsiteX201" fmla="*/ 2669624 w 12191998"/>
              <a:gd name="connsiteY201" fmla="*/ 3380894 h 5522889"/>
              <a:gd name="connsiteX202" fmla="*/ 2295683 w 12191998"/>
              <a:gd name="connsiteY202" fmla="*/ 3809293 h 5522889"/>
              <a:gd name="connsiteX203" fmla="*/ 2669624 w 12191998"/>
              <a:gd name="connsiteY203" fmla="*/ 4237692 h 5522889"/>
              <a:gd name="connsiteX204" fmla="*/ 2295683 w 12191998"/>
              <a:gd name="connsiteY204" fmla="*/ 4666091 h 5522889"/>
              <a:gd name="connsiteX205" fmla="*/ 2669624 w 12191998"/>
              <a:gd name="connsiteY205" fmla="*/ 5094490 h 5522889"/>
              <a:gd name="connsiteX206" fmla="*/ 2295683 w 12191998"/>
              <a:gd name="connsiteY206" fmla="*/ 5522889 h 5522889"/>
              <a:gd name="connsiteX207" fmla="*/ 2523157 w 12191998"/>
              <a:gd name="connsiteY207" fmla="*/ 5522889 h 5522889"/>
              <a:gd name="connsiteX208" fmla="*/ 2897098 w 12191998"/>
              <a:gd name="connsiteY208" fmla="*/ 5094490 h 5522889"/>
              <a:gd name="connsiteX209" fmla="*/ 2523157 w 12191998"/>
              <a:gd name="connsiteY209" fmla="*/ 4666091 h 5522889"/>
              <a:gd name="connsiteX210" fmla="*/ 2897098 w 12191998"/>
              <a:gd name="connsiteY210" fmla="*/ 4237692 h 5522889"/>
              <a:gd name="connsiteX211" fmla="*/ 2523157 w 12191998"/>
              <a:gd name="connsiteY211" fmla="*/ 3809293 h 5522889"/>
              <a:gd name="connsiteX212" fmla="*/ 2897098 w 12191998"/>
              <a:gd name="connsiteY212" fmla="*/ 3380894 h 5522889"/>
              <a:gd name="connsiteX213" fmla="*/ 2523157 w 12191998"/>
              <a:gd name="connsiteY213" fmla="*/ 2952495 h 5522889"/>
              <a:gd name="connsiteX214" fmla="*/ 2897098 w 12191998"/>
              <a:gd name="connsiteY214" fmla="*/ 2524096 h 5522889"/>
              <a:gd name="connsiteX215" fmla="*/ 2523157 w 12191998"/>
              <a:gd name="connsiteY215" fmla="*/ 2095697 h 5522889"/>
              <a:gd name="connsiteX216" fmla="*/ 2897098 w 12191998"/>
              <a:gd name="connsiteY216" fmla="*/ 1667299 h 5522889"/>
              <a:gd name="connsiteX217" fmla="*/ 2523157 w 12191998"/>
              <a:gd name="connsiteY217" fmla="*/ 1238899 h 5522889"/>
              <a:gd name="connsiteX218" fmla="*/ 2897098 w 12191998"/>
              <a:gd name="connsiteY218" fmla="*/ 810501 h 5522889"/>
              <a:gd name="connsiteX219" fmla="*/ 2523157 w 12191998"/>
              <a:gd name="connsiteY219" fmla="*/ 382102 h 5522889"/>
              <a:gd name="connsiteX220" fmla="*/ 3285311 w 12191998"/>
              <a:gd name="connsiteY220" fmla="*/ 0 h 5522889"/>
              <a:gd name="connsiteX221" fmla="*/ 3057837 w 12191998"/>
              <a:gd name="connsiteY221" fmla="*/ 0 h 5522889"/>
              <a:gd name="connsiteX222" fmla="*/ 2724308 w 12191998"/>
              <a:gd name="connsiteY222" fmla="*/ 382101 h 5522889"/>
              <a:gd name="connsiteX223" fmla="*/ 2724308 w 12191998"/>
              <a:gd name="connsiteY223" fmla="*/ 382102 h 5522889"/>
              <a:gd name="connsiteX224" fmla="*/ 3098249 w 12191998"/>
              <a:gd name="connsiteY224" fmla="*/ 810501 h 5522889"/>
              <a:gd name="connsiteX225" fmla="*/ 2724308 w 12191998"/>
              <a:gd name="connsiteY225" fmla="*/ 1238899 h 5522889"/>
              <a:gd name="connsiteX226" fmla="*/ 2724308 w 12191998"/>
              <a:gd name="connsiteY226" fmla="*/ 1238900 h 5522889"/>
              <a:gd name="connsiteX227" fmla="*/ 3098249 w 12191998"/>
              <a:gd name="connsiteY227" fmla="*/ 1667299 h 5522889"/>
              <a:gd name="connsiteX228" fmla="*/ 2724308 w 12191998"/>
              <a:gd name="connsiteY228" fmla="*/ 2095697 h 5522889"/>
              <a:gd name="connsiteX229" fmla="*/ 3098249 w 12191998"/>
              <a:gd name="connsiteY229" fmla="*/ 2524096 h 5522889"/>
              <a:gd name="connsiteX230" fmla="*/ 2724308 w 12191998"/>
              <a:gd name="connsiteY230" fmla="*/ 2952495 h 5522889"/>
              <a:gd name="connsiteX231" fmla="*/ 3098249 w 12191998"/>
              <a:gd name="connsiteY231" fmla="*/ 3380894 h 5522889"/>
              <a:gd name="connsiteX232" fmla="*/ 2724308 w 12191998"/>
              <a:gd name="connsiteY232" fmla="*/ 3809293 h 5522889"/>
              <a:gd name="connsiteX233" fmla="*/ 3098249 w 12191998"/>
              <a:gd name="connsiteY233" fmla="*/ 4237692 h 5522889"/>
              <a:gd name="connsiteX234" fmla="*/ 2724308 w 12191998"/>
              <a:gd name="connsiteY234" fmla="*/ 4666091 h 5522889"/>
              <a:gd name="connsiteX235" fmla="*/ 3098249 w 12191998"/>
              <a:gd name="connsiteY235" fmla="*/ 5094490 h 5522889"/>
              <a:gd name="connsiteX236" fmla="*/ 2724308 w 12191998"/>
              <a:gd name="connsiteY236" fmla="*/ 5522889 h 5522889"/>
              <a:gd name="connsiteX237" fmla="*/ 2951782 w 12191998"/>
              <a:gd name="connsiteY237" fmla="*/ 5522889 h 5522889"/>
              <a:gd name="connsiteX238" fmla="*/ 3325723 w 12191998"/>
              <a:gd name="connsiteY238" fmla="*/ 5094490 h 5522889"/>
              <a:gd name="connsiteX239" fmla="*/ 2951782 w 12191998"/>
              <a:gd name="connsiteY239" fmla="*/ 4666091 h 5522889"/>
              <a:gd name="connsiteX240" fmla="*/ 3325723 w 12191998"/>
              <a:gd name="connsiteY240" fmla="*/ 4237692 h 5522889"/>
              <a:gd name="connsiteX241" fmla="*/ 2951782 w 12191998"/>
              <a:gd name="connsiteY241" fmla="*/ 3809293 h 5522889"/>
              <a:gd name="connsiteX242" fmla="*/ 3325723 w 12191998"/>
              <a:gd name="connsiteY242" fmla="*/ 3380894 h 5522889"/>
              <a:gd name="connsiteX243" fmla="*/ 2951782 w 12191998"/>
              <a:gd name="connsiteY243" fmla="*/ 2952495 h 5522889"/>
              <a:gd name="connsiteX244" fmla="*/ 3325723 w 12191998"/>
              <a:gd name="connsiteY244" fmla="*/ 2524096 h 5522889"/>
              <a:gd name="connsiteX245" fmla="*/ 2951782 w 12191998"/>
              <a:gd name="connsiteY245" fmla="*/ 2095697 h 5522889"/>
              <a:gd name="connsiteX246" fmla="*/ 3325723 w 12191998"/>
              <a:gd name="connsiteY246" fmla="*/ 1667299 h 5522889"/>
              <a:gd name="connsiteX247" fmla="*/ 2951782 w 12191998"/>
              <a:gd name="connsiteY247" fmla="*/ 1238899 h 5522889"/>
              <a:gd name="connsiteX248" fmla="*/ 3325723 w 12191998"/>
              <a:gd name="connsiteY248" fmla="*/ 810501 h 5522889"/>
              <a:gd name="connsiteX249" fmla="*/ 2951782 w 12191998"/>
              <a:gd name="connsiteY249" fmla="*/ 382102 h 5522889"/>
              <a:gd name="connsiteX250" fmla="*/ 3713936 w 12191998"/>
              <a:gd name="connsiteY250" fmla="*/ 0 h 5522889"/>
              <a:gd name="connsiteX251" fmla="*/ 3486462 w 12191998"/>
              <a:gd name="connsiteY251" fmla="*/ 0 h 5522889"/>
              <a:gd name="connsiteX252" fmla="*/ 3152933 w 12191998"/>
              <a:gd name="connsiteY252" fmla="*/ 382101 h 5522889"/>
              <a:gd name="connsiteX253" fmla="*/ 3152933 w 12191998"/>
              <a:gd name="connsiteY253" fmla="*/ 382102 h 5522889"/>
              <a:gd name="connsiteX254" fmla="*/ 3526874 w 12191998"/>
              <a:gd name="connsiteY254" fmla="*/ 810501 h 5522889"/>
              <a:gd name="connsiteX255" fmla="*/ 3152933 w 12191998"/>
              <a:gd name="connsiteY255" fmla="*/ 1238899 h 5522889"/>
              <a:gd name="connsiteX256" fmla="*/ 3152933 w 12191998"/>
              <a:gd name="connsiteY256" fmla="*/ 1238900 h 5522889"/>
              <a:gd name="connsiteX257" fmla="*/ 3526874 w 12191998"/>
              <a:gd name="connsiteY257" fmla="*/ 1667299 h 5522889"/>
              <a:gd name="connsiteX258" fmla="*/ 3152933 w 12191998"/>
              <a:gd name="connsiteY258" fmla="*/ 2095697 h 5522889"/>
              <a:gd name="connsiteX259" fmla="*/ 3526874 w 12191998"/>
              <a:gd name="connsiteY259" fmla="*/ 2524096 h 5522889"/>
              <a:gd name="connsiteX260" fmla="*/ 3152933 w 12191998"/>
              <a:gd name="connsiteY260" fmla="*/ 2952495 h 5522889"/>
              <a:gd name="connsiteX261" fmla="*/ 3526874 w 12191998"/>
              <a:gd name="connsiteY261" fmla="*/ 3380894 h 5522889"/>
              <a:gd name="connsiteX262" fmla="*/ 3152933 w 12191998"/>
              <a:gd name="connsiteY262" fmla="*/ 3809293 h 5522889"/>
              <a:gd name="connsiteX263" fmla="*/ 3526874 w 12191998"/>
              <a:gd name="connsiteY263" fmla="*/ 4237692 h 5522889"/>
              <a:gd name="connsiteX264" fmla="*/ 3152933 w 12191998"/>
              <a:gd name="connsiteY264" fmla="*/ 4666091 h 5522889"/>
              <a:gd name="connsiteX265" fmla="*/ 3526874 w 12191998"/>
              <a:gd name="connsiteY265" fmla="*/ 5094490 h 5522889"/>
              <a:gd name="connsiteX266" fmla="*/ 3152933 w 12191998"/>
              <a:gd name="connsiteY266" fmla="*/ 5522889 h 5522889"/>
              <a:gd name="connsiteX267" fmla="*/ 3380407 w 12191998"/>
              <a:gd name="connsiteY267" fmla="*/ 5522889 h 5522889"/>
              <a:gd name="connsiteX268" fmla="*/ 3754348 w 12191998"/>
              <a:gd name="connsiteY268" fmla="*/ 5094490 h 5522889"/>
              <a:gd name="connsiteX269" fmla="*/ 3380407 w 12191998"/>
              <a:gd name="connsiteY269" fmla="*/ 4666091 h 5522889"/>
              <a:gd name="connsiteX270" fmla="*/ 3754348 w 12191998"/>
              <a:gd name="connsiteY270" fmla="*/ 4237692 h 5522889"/>
              <a:gd name="connsiteX271" fmla="*/ 3380407 w 12191998"/>
              <a:gd name="connsiteY271" fmla="*/ 3809293 h 5522889"/>
              <a:gd name="connsiteX272" fmla="*/ 3754348 w 12191998"/>
              <a:gd name="connsiteY272" fmla="*/ 3380894 h 5522889"/>
              <a:gd name="connsiteX273" fmla="*/ 3380407 w 12191998"/>
              <a:gd name="connsiteY273" fmla="*/ 2952495 h 5522889"/>
              <a:gd name="connsiteX274" fmla="*/ 3754348 w 12191998"/>
              <a:gd name="connsiteY274" fmla="*/ 2524096 h 5522889"/>
              <a:gd name="connsiteX275" fmla="*/ 3380407 w 12191998"/>
              <a:gd name="connsiteY275" fmla="*/ 2095697 h 5522889"/>
              <a:gd name="connsiteX276" fmla="*/ 3754348 w 12191998"/>
              <a:gd name="connsiteY276" fmla="*/ 1667299 h 5522889"/>
              <a:gd name="connsiteX277" fmla="*/ 3380407 w 12191998"/>
              <a:gd name="connsiteY277" fmla="*/ 1238899 h 5522889"/>
              <a:gd name="connsiteX278" fmla="*/ 3754348 w 12191998"/>
              <a:gd name="connsiteY278" fmla="*/ 810501 h 5522889"/>
              <a:gd name="connsiteX279" fmla="*/ 3380407 w 12191998"/>
              <a:gd name="connsiteY279" fmla="*/ 382102 h 5522889"/>
              <a:gd name="connsiteX280" fmla="*/ 4142562 w 12191998"/>
              <a:gd name="connsiteY280" fmla="*/ 0 h 5522889"/>
              <a:gd name="connsiteX281" fmla="*/ 3915087 w 12191998"/>
              <a:gd name="connsiteY281" fmla="*/ 0 h 5522889"/>
              <a:gd name="connsiteX282" fmla="*/ 3581558 w 12191998"/>
              <a:gd name="connsiteY282" fmla="*/ 382101 h 5522889"/>
              <a:gd name="connsiteX283" fmla="*/ 3581558 w 12191998"/>
              <a:gd name="connsiteY283" fmla="*/ 382102 h 5522889"/>
              <a:gd name="connsiteX284" fmla="*/ 3955499 w 12191998"/>
              <a:gd name="connsiteY284" fmla="*/ 810501 h 5522889"/>
              <a:gd name="connsiteX285" fmla="*/ 3581558 w 12191998"/>
              <a:gd name="connsiteY285" fmla="*/ 1238899 h 5522889"/>
              <a:gd name="connsiteX286" fmla="*/ 3581558 w 12191998"/>
              <a:gd name="connsiteY286" fmla="*/ 1238900 h 5522889"/>
              <a:gd name="connsiteX287" fmla="*/ 3955499 w 12191998"/>
              <a:gd name="connsiteY287" fmla="*/ 1667299 h 5522889"/>
              <a:gd name="connsiteX288" fmla="*/ 3581558 w 12191998"/>
              <a:gd name="connsiteY288" fmla="*/ 2095697 h 5522889"/>
              <a:gd name="connsiteX289" fmla="*/ 3955499 w 12191998"/>
              <a:gd name="connsiteY289" fmla="*/ 2524096 h 5522889"/>
              <a:gd name="connsiteX290" fmla="*/ 3581558 w 12191998"/>
              <a:gd name="connsiteY290" fmla="*/ 2952495 h 5522889"/>
              <a:gd name="connsiteX291" fmla="*/ 3955499 w 12191998"/>
              <a:gd name="connsiteY291" fmla="*/ 3380894 h 5522889"/>
              <a:gd name="connsiteX292" fmla="*/ 3581558 w 12191998"/>
              <a:gd name="connsiteY292" fmla="*/ 3809293 h 5522889"/>
              <a:gd name="connsiteX293" fmla="*/ 3955499 w 12191998"/>
              <a:gd name="connsiteY293" fmla="*/ 4237692 h 5522889"/>
              <a:gd name="connsiteX294" fmla="*/ 3581558 w 12191998"/>
              <a:gd name="connsiteY294" fmla="*/ 4666091 h 5522889"/>
              <a:gd name="connsiteX295" fmla="*/ 3955499 w 12191998"/>
              <a:gd name="connsiteY295" fmla="*/ 5094490 h 5522889"/>
              <a:gd name="connsiteX296" fmla="*/ 3581558 w 12191998"/>
              <a:gd name="connsiteY296" fmla="*/ 5522889 h 5522889"/>
              <a:gd name="connsiteX297" fmla="*/ 3809032 w 12191998"/>
              <a:gd name="connsiteY297" fmla="*/ 5522889 h 5522889"/>
              <a:gd name="connsiteX298" fmla="*/ 4182973 w 12191998"/>
              <a:gd name="connsiteY298" fmla="*/ 5094490 h 5522889"/>
              <a:gd name="connsiteX299" fmla="*/ 3809032 w 12191998"/>
              <a:gd name="connsiteY299" fmla="*/ 4666091 h 5522889"/>
              <a:gd name="connsiteX300" fmla="*/ 4182973 w 12191998"/>
              <a:gd name="connsiteY300" fmla="*/ 4237692 h 5522889"/>
              <a:gd name="connsiteX301" fmla="*/ 3809032 w 12191998"/>
              <a:gd name="connsiteY301" fmla="*/ 3809293 h 5522889"/>
              <a:gd name="connsiteX302" fmla="*/ 4182973 w 12191998"/>
              <a:gd name="connsiteY302" fmla="*/ 3380894 h 5522889"/>
              <a:gd name="connsiteX303" fmla="*/ 3809032 w 12191998"/>
              <a:gd name="connsiteY303" fmla="*/ 2952495 h 5522889"/>
              <a:gd name="connsiteX304" fmla="*/ 4182973 w 12191998"/>
              <a:gd name="connsiteY304" fmla="*/ 2524096 h 5522889"/>
              <a:gd name="connsiteX305" fmla="*/ 3809032 w 12191998"/>
              <a:gd name="connsiteY305" fmla="*/ 2095697 h 5522889"/>
              <a:gd name="connsiteX306" fmla="*/ 4182973 w 12191998"/>
              <a:gd name="connsiteY306" fmla="*/ 1667299 h 5522889"/>
              <a:gd name="connsiteX307" fmla="*/ 3809032 w 12191998"/>
              <a:gd name="connsiteY307" fmla="*/ 1238899 h 5522889"/>
              <a:gd name="connsiteX308" fmla="*/ 4182973 w 12191998"/>
              <a:gd name="connsiteY308" fmla="*/ 810501 h 5522889"/>
              <a:gd name="connsiteX309" fmla="*/ 3809032 w 12191998"/>
              <a:gd name="connsiteY309" fmla="*/ 382102 h 5522889"/>
              <a:gd name="connsiteX310" fmla="*/ 4571187 w 12191998"/>
              <a:gd name="connsiteY310" fmla="*/ 0 h 5522889"/>
              <a:gd name="connsiteX311" fmla="*/ 4343712 w 12191998"/>
              <a:gd name="connsiteY311" fmla="*/ 0 h 5522889"/>
              <a:gd name="connsiteX312" fmla="*/ 4010183 w 12191998"/>
              <a:gd name="connsiteY312" fmla="*/ 382101 h 5522889"/>
              <a:gd name="connsiteX313" fmla="*/ 4010183 w 12191998"/>
              <a:gd name="connsiteY313" fmla="*/ 382102 h 5522889"/>
              <a:gd name="connsiteX314" fmla="*/ 4384124 w 12191998"/>
              <a:gd name="connsiteY314" fmla="*/ 810501 h 5522889"/>
              <a:gd name="connsiteX315" fmla="*/ 4010183 w 12191998"/>
              <a:gd name="connsiteY315" fmla="*/ 1238899 h 5522889"/>
              <a:gd name="connsiteX316" fmla="*/ 4010183 w 12191998"/>
              <a:gd name="connsiteY316" fmla="*/ 1238900 h 5522889"/>
              <a:gd name="connsiteX317" fmla="*/ 4384124 w 12191998"/>
              <a:gd name="connsiteY317" fmla="*/ 1667299 h 5522889"/>
              <a:gd name="connsiteX318" fmla="*/ 4010183 w 12191998"/>
              <a:gd name="connsiteY318" fmla="*/ 2095697 h 5522889"/>
              <a:gd name="connsiteX319" fmla="*/ 4384124 w 12191998"/>
              <a:gd name="connsiteY319" fmla="*/ 2524096 h 5522889"/>
              <a:gd name="connsiteX320" fmla="*/ 4010183 w 12191998"/>
              <a:gd name="connsiteY320" fmla="*/ 2952495 h 5522889"/>
              <a:gd name="connsiteX321" fmla="*/ 4384124 w 12191998"/>
              <a:gd name="connsiteY321" fmla="*/ 3380894 h 5522889"/>
              <a:gd name="connsiteX322" fmla="*/ 4010183 w 12191998"/>
              <a:gd name="connsiteY322" fmla="*/ 3809293 h 5522889"/>
              <a:gd name="connsiteX323" fmla="*/ 4384124 w 12191998"/>
              <a:gd name="connsiteY323" fmla="*/ 4237692 h 5522889"/>
              <a:gd name="connsiteX324" fmla="*/ 4010183 w 12191998"/>
              <a:gd name="connsiteY324" fmla="*/ 4666091 h 5522889"/>
              <a:gd name="connsiteX325" fmla="*/ 4384124 w 12191998"/>
              <a:gd name="connsiteY325" fmla="*/ 5094490 h 5522889"/>
              <a:gd name="connsiteX326" fmla="*/ 4010183 w 12191998"/>
              <a:gd name="connsiteY326" fmla="*/ 5522889 h 5522889"/>
              <a:gd name="connsiteX327" fmla="*/ 4237657 w 12191998"/>
              <a:gd name="connsiteY327" fmla="*/ 5522889 h 5522889"/>
              <a:gd name="connsiteX328" fmla="*/ 4611598 w 12191998"/>
              <a:gd name="connsiteY328" fmla="*/ 5094490 h 5522889"/>
              <a:gd name="connsiteX329" fmla="*/ 4237657 w 12191998"/>
              <a:gd name="connsiteY329" fmla="*/ 4666091 h 5522889"/>
              <a:gd name="connsiteX330" fmla="*/ 4611598 w 12191998"/>
              <a:gd name="connsiteY330" fmla="*/ 4237692 h 5522889"/>
              <a:gd name="connsiteX331" fmla="*/ 4237657 w 12191998"/>
              <a:gd name="connsiteY331" fmla="*/ 3809293 h 5522889"/>
              <a:gd name="connsiteX332" fmla="*/ 4611598 w 12191998"/>
              <a:gd name="connsiteY332" fmla="*/ 3380894 h 5522889"/>
              <a:gd name="connsiteX333" fmla="*/ 4237657 w 12191998"/>
              <a:gd name="connsiteY333" fmla="*/ 2952495 h 5522889"/>
              <a:gd name="connsiteX334" fmla="*/ 4611598 w 12191998"/>
              <a:gd name="connsiteY334" fmla="*/ 2524096 h 5522889"/>
              <a:gd name="connsiteX335" fmla="*/ 4237657 w 12191998"/>
              <a:gd name="connsiteY335" fmla="*/ 2095697 h 5522889"/>
              <a:gd name="connsiteX336" fmla="*/ 4611598 w 12191998"/>
              <a:gd name="connsiteY336" fmla="*/ 1667299 h 5522889"/>
              <a:gd name="connsiteX337" fmla="*/ 4237657 w 12191998"/>
              <a:gd name="connsiteY337" fmla="*/ 1238899 h 5522889"/>
              <a:gd name="connsiteX338" fmla="*/ 4611598 w 12191998"/>
              <a:gd name="connsiteY338" fmla="*/ 810501 h 5522889"/>
              <a:gd name="connsiteX339" fmla="*/ 4237657 w 12191998"/>
              <a:gd name="connsiteY339" fmla="*/ 382102 h 5522889"/>
              <a:gd name="connsiteX340" fmla="*/ 4999812 w 12191998"/>
              <a:gd name="connsiteY340" fmla="*/ 0 h 5522889"/>
              <a:gd name="connsiteX341" fmla="*/ 4772337 w 12191998"/>
              <a:gd name="connsiteY341" fmla="*/ 0 h 5522889"/>
              <a:gd name="connsiteX342" fmla="*/ 4438808 w 12191998"/>
              <a:gd name="connsiteY342" fmla="*/ 382101 h 5522889"/>
              <a:gd name="connsiteX343" fmla="*/ 4438808 w 12191998"/>
              <a:gd name="connsiteY343" fmla="*/ 382102 h 5522889"/>
              <a:gd name="connsiteX344" fmla="*/ 4812749 w 12191998"/>
              <a:gd name="connsiteY344" fmla="*/ 810501 h 5522889"/>
              <a:gd name="connsiteX345" fmla="*/ 4438809 w 12191998"/>
              <a:gd name="connsiteY345" fmla="*/ 1238899 h 5522889"/>
              <a:gd name="connsiteX346" fmla="*/ 4438808 w 12191998"/>
              <a:gd name="connsiteY346" fmla="*/ 1238899 h 5522889"/>
              <a:gd name="connsiteX347" fmla="*/ 4438808 w 12191998"/>
              <a:gd name="connsiteY347" fmla="*/ 1238900 h 5522889"/>
              <a:gd name="connsiteX348" fmla="*/ 4438809 w 12191998"/>
              <a:gd name="connsiteY348" fmla="*/ 1238900 h 5522889"/>
              <a:gd name="connsiteX349" fmla="*/ 4812749 w 12191998"/>
              <a:gd name="connsiteY349" fmla="*/ 1667299 h 5522889"/>
              <a:gd name="connsiteX350" fmla="*/ 4438808 w 12191998"/>
              <a:gd name="connsiteY350" fmla="*/ 2095697 h 5522889"/>
              <a:gd name="connsiteX351" fmla="*/ 4812749 w 12191998"/>
              <a:gd name="connsiteY351" fmla="*/ 2524096 h 5522889"/>
              <a:gd name="connsiteX352" fmla="*/ 4438808 w 12191998"/>
              <a:gd name="connsiteY352" fmla="*/ 2952495 h 5522889"/>
              <a:gd name="connsiteX353" fmla="*/ 4812749 w 12191998"/>
              <a:gd name="connsiteY353" fmla="*/ 3380894 h 5522889"/>
              <a:gd name="connsiteX354" fmla="*/ 4438808 w 12191998"/>
              <a:gd name="connsiteY354" fmla="*/ 3809293 h 5522889"/>
              <a:gd name="connsiteX355" fmla="*/ 4812749 w 12191998"/>
              <a:gd name="connsiteY355" fmla="*/ 4237692 h 5522889"/>
              <a:gd name="connsiteX356" fmla="*/ 4438808 w 12191998"/>
              <a:gd name="connsiteY356" fmla="*/ 4666091 h 5522889"/>
              <a:gd name="connsiteX357" fmla="*/ 4812749 w 12191998"/>
              <a:gd name="connsiteY357" fmla="*/ 5094490 h 5522889"/>
              <a:gd name="connsiteX358" fmla="*/ 4438808 w 12191998"/>
              <a:gd name="connsiteY358" fmla="*/ 5522889 h 5522889"/>
              <a:gd name="connsiteX359" fmla="*/ 4666282 w 12191998"/>
              <a:gd name="connsiteY359" fmla="*/ 5522889 h 5522889"/>
              <a:gd name="connsiteX360" fmla="*/ 5040223 w 12191998"/>
              <a:gd name="connsiteY360" fmla="*/ 5094490 h 5522889"/>
              <a:gd name="connsiteX361" fmla="*/ 4666282 w 12191998"/>
              <a:gd name="connsiteY361" fmla="*/ 4666091 h 5522889"/>
              <a:gd name="connsiteX362" fmla="*/ 5040223 w 12191998"/>
              <a:gd name="connsiteY362" fmla="*/ 4237692 h 5522889"/>
              <a:gd name="connsiteX363" fmla="*/ 4666282 w 12191998"/>
              <a:gd name="connsiteY363" fmla="*/ 3809293 h 5522889"/>
              <a:gd name="connsiteX364" fmla="*/ 5040223 w 12191998"/>
              <a:gd name="connsiteY364" fmla="*/ 3380894 h 5522889"/>
              <a:gd name="connsiteX365" fmla="*/ 4666282 w 12191998"/>
              <a:gd name="connsiteY365" fmla="*/ 2952495 h 5522889"/>
              <a:gd name="connsiteX366" fmla="*/ 5040223 w 12191998"/>
              <a:gd name="connsiteY366" fmla="*/ 2524096 h 5522889"/>
              <a:gd name="connsiteX367" fmla="*/ 4666282 w 12191998"/>
              <a:gd name="connsiteY367" fmla="*/ 2095697 h 5522889"/>
              <a:gd name="connsiteX368" fmla="*/ 5040223 w 12191998"/>
              <a:gd name="connsiteY368" fmla="*/ 1667299 h 5522889"/>
              <a:gd name="connsiteX369" fmla="*/ 4666282 w 12191998"/>
              <a:gd name="connsiteY369" fmla="*/ 1238899 h 5522889"/>
              <a:gd name="connsiteX370" fmla="*/ 5040223 w 12191998"/>
              <a:gd name="connsiteY370" fmla="*/ 810501 h 5522889"/>
              <a:gd name="connsiteX371" fmla="*/ 4666282 w 12191998"/>
              <a:gd name="connsiteY371" fmla="*/ 382102 h 5522889"/>
              <a:gd name="connsiteX372" fmla="*/ 5428437 w 12191998"/>
              <a:gd name="connsiteY372" fmla="*/ 0 h 5522889"/>
              <a:gd name="connsiteX373" fmla="*/ 5200962 w 12191998"/>
              <a:gd name="connsiteY373" fmla="*/ 0 h 5522889"/>
              <a:gd name="connsiteX374" fmla="*/ 4867433 w 12191998"/>
              <a:gd name="connsiteY374" fmla="*/ 382101 h 5522889"/>
              <a:gd name="connsiteX375" fmla="*/ 4867433 w 12191998"/>
              <a:gd name="connsiteY375" fmla="*/ 382102 h 5522889"/>
              <a:gd name="connsiteX376" fmla="*/ 5241374 w 12191998"/>
              <a:gd name="connsiteY376" fmla="*/ 810501 h 5522889"/>
              <a:gd name="connsiteX377" fmla="*/ 4867434 w 12191998"/>
              <a:gd name="connsiteY377" fmla="*/ 1238899 h 5522889"/>
              <a:gd name="connsiteX378" fmla="*/ 4867433 w 12191998"/>
              <a:gd name="connsiteY378" fmla="*/ 1238899 h 5522889"/>
              <a:gd name="connsiteX379" fmla="*/ 4867433 w 12191998"/>
              <a:gd name="connsiteY379" fmla="*/ 1238900 h 5522889"/>
              <a:gd name="connsiteX380" fmla="*/ 4867434 w 12191998"/>
              <a:gd name="connsiteY380" fmla="*/ 1238900 h 5522889"/>
              <a:gd name="connsiteX381" fmla="*/ 5241374 w 12191998"/>
              <a:gd name="connsiteY381" fmla="*/ 1667299 h 5522889"/>
              <a:gd name="connsiteX382" fmla="*/ 4867433 w 12191998"/>
              <a:gd name="connsiteY382" fmla="*/ 2095697 h 5522889"/>
              <a:gd name="connsiteX383" fmla="*/ 5241374 w 12191998"/>
              <a:gd name="connsiteY383" fmla="*/ 2524096 h 5522889"/>
              <a:gd name="connsiteX384" fmla="*/ 4867433 w 12191998"/>
              <a:gd name="connsiteY384" fmla="*/ 2952495 h 5522889"/>
              <a:gd name="connsiteX385" fmla="*/ 5241374 w 12191998"/>
              <a:gd name="connsiteY385" fmla="*/ 3380894 h 5522889"/>
              <a:gd name="connsiteX386" fmla="*/ 4867433 w 12191998"/>
              <a:gd name="connsiteY386" fmla="*/ 3809293 h 5522889"/>
              <a:gd name="connsiteX387" fmla="*/ 5241374 w 12191998"/>
              <a:gd name="connsiteY387" fmla="*/ 4237692 h 5522889"/>
              <a:gd name="connsiteX388" fmla="*/ 4867433 w 12191998"/>
              <a:gd name="connsiteY388" fmla="*/ 4666091 h 5522889"/>
              <a:gd name="connsiteX389" fmla="*/ 5241374 w 12191998"/>
              <a:gd name="connsiteY389" fmla="*/ 5094490 h 5522889"/>
              <a:gd name="connsiteX390" fmla="*/ 4867433 w 12191998"/>
              <a:gd name="connsiteY390" fmla="*/ 5522889 h 5522889"/>
              <a:gd name="connsiteX391" fmla="*/ 5094907 w 12191998"/>
              <a:gd name="connsiteY391" fmla="*/ 5522889 h 5522889"/>
              <a:gd name="connsiteX392" fmla="*/ 5468848 w 12191998"/>
              <a:gd name="connsiteY392" fmla="*/ 5094490 h 5522889"/>
              <a:gd name="connsiteX393" fmla="*/ 5094907 w 12191998"/>
              <a:gd name="connsiteY393" fmla="*/ 4666091 h 5522889"/>
              <a:gd name="connsiteX394" fmla="*/ 5468848 w 12191998"/>
              <a:gd name="connsiteY394" fmla="*/ 4237692 h 5522889"/>
              <a:gd name="connsiteX395" fmla="*/ 5094907 w 12191998"/>
              <a:gd name="connsiteY395" fmla="*/ 3809293 h 5522889"/>
              <a:gd name="connsiteX396" fmla="*/ 5468848 w 12191998"/>
              <a:gd name="connsiteY396" fmla="*/ 3380894 h 5522889"/>
              <a:gd name="connsiteX397" fmla="*/ 5094907 w 12191998"/>
              <a:gd name="connsiteY397" fmla="*/ 2952495 h 5522889"/>
              <a:gd name="connsiteX398" fmla="*/ 5468848 w 12191998"/>
              <a:gd name="connsiteY398" fmla="*/ 2524096 h 5522889"/>
              <a:gd name="connsiteX399" fmla="*/ 5094907 w 12191998"/>
              <a:gd name="connsiteY399" fmla="*/ 2095697 h 5522889"/>
              <a:gd name="connsiteX400" fmla="*/ 5468848 w 12191998"/>
              <a:gd name="connsiteY400" fmla="*/ 1667299 h 5522889"/>
              <a:gd name="connsiteX401" fmla="*/ 5094907 w 12191998"/>
              <a:gd name="connsiteY401" fmla="*/ 1238899 h 5522889"/>
              <a:gd name="connsiteX402" fmla="*/ 5468848 w 12191998"/>
              <a:gd name="connsiteY402" fmla="*/ 810501 h 5522889"/>
              <a:gd name="connsiteX403" fmla="*/ 5094907 w 12191998"/>
              <a:gd name="connsiteY403" fmla="*/ 382102 h 5522889"/>
              <a:gd name="connsiteX404" fmla="*/ 5857062 w 12191998"/>
              <a:gd name="connsiteY404" fmla="*/ 0 h 5522889"/>
              <a:gd name="connsiteX405" fmla="*/ 5629587 w 12191998"/>
              <a:gd name="connsiteY405" fmla="*/ 0 h 5522889"/>
              <a:gd name="connsiteX406" fmla="*/ 5296058 w 12191998"/>
              <a:gd name="connsiteY406" fmla="*/ 382101 h 5522889"/>
              <a:gd name="connsiteX407" fmla="*/ 5296058 w 12191998"/>
              <a:gd name="connsiteY407" fmla="*/ 382102 h 5522889"/>
              <a:gd name="connsiteX408" fmla="*/ 5669999 w 12191998"/>
              <a:gd name="connsiteY408" fmla="*/ 810501 h 5522889"/>
              <a:gd name="connsiteX409" fmla="*/ 5296058 w 12191998"/>
              <a:gd name="connsiteY409" fmla="*/ 1238899 h 5522889"/>
              <a:gd name="connsiteX410" fmla="*/ 5296058 w 12191998"/>
              <a:gd name="connsiteY410" fmla="*/ 1238900 h 5522889"/>
              <a:gd name="connsiteX411" fmla="*/ 5669999 w 12191998"/>
              <a:gd name="connsiteY411" fmla="*/ 1667299 h 5522889"/>
              <a:gd name="connsiteX412" fmla="*/ 5296058 w 12191998"/>
              <a:gd name="connsiteY412" fmla="*/ 2095697 h 5522889"/>
              <a:gd name="connsiteX413" fmla="*/ 5669999 w 12191998"/>
              <a:gd name="connsiteY413" fmla="*/ 2524096 h 5522889"/>
              <a:gd name="connsiteX414" fmla="*/ 5296058 w 12191998"/>
              <a:gd name="connsiteY414" fmla="*/ 2952495 h 5522889"/>
              <a:gd name="connsiteX415" fmla="*/ 5669999 w 12191998"/>
              <a:gd name="connsiteY415" fmla="*/ 3380894 h 5522889"/>
              <a:gd name="connsiteX416" fmla="*/ 5296058 w 12191998"/>
              <a:gd name="connsiteY416" fmla="*/ 3809293 h 5522889"/>
              <a:gd name="connsiteX417" fmla="*/ 5669999 w 12191998"/>
              <a:gd name="connsiteY417" fmla="*/ 4237692 h 5522889"/>
              <a:gd name="connsiteX418" fmla="*/ 5296058 w 12191998"/>
              <a:gd name="connsiteY418" fmla="*/ 4666091 h 5522889"/>
              <a:gd name="connsiteX419" fmla="*/ 5669999 w 12191998"/>
              <a:gd name="connsiteY419" fmla="*/ 5094490 h 5522889"/>
              <a:gd name="connsiteX420" fmla="*/ 5296058 w 12191998"/>
              <a:gd name="connsiteY420" fmla="*/ 5522889 h 5522889"/>
              <a:gd name="connsiteX421" fmla="*/ 5523532 w 12191998"/>
              <a:gd name="connsiteY421" fmla="*/ 5522889 h 5522889"/>
              <a:gd name="connsiteX422" fmla="*/ 5897473 w 12191998"/>
              <a:gd name="connsiteY422" fmla="*/ 5094490 h 5522889"/>
              <a:gd name="connsiteX423" fmla="*/ 5523532 w 12191998"/>
              <a:gd name="connsiteY423" fmla="*/ 4666091 h 5522889"/>
              <a:gd name="connsiteX424" fmla="*/ 5897473 w 12191998"/>
              <a:gd name="connsiteY424" fmla="*/ 4237692 h 5522889"/>
              <a:gd name="connsiteX425" fmla="*/ 5523532 w 12191998"/>
              <a:gd name="connsiteY425" fmla="*/ 3809293 h 5522889"/>
              <a:gd name="connsiteX426" fmla="*/ 5897473 w 12191998"/>
              <a:gd name="connsiteY426" fmla="*/ 3380894 h 5522889"/>
              <a:gd name="connsiteX427" fmla="*/ 5523532 w 12191998"/>
              <a:gd name="connsiteY427" fmla="*/ 2952495 h 5522889"/>
              <a:gd name="connsiteX428" fmla="*/ 5897473 w 12191998"/>
              <a:gd name="connsiteY428" fmla="*/ 2524096 h 5522889"/>
              <a:gd name="connsiteX429" fmla="*/ 5523532 w 12191998"/>
              <a:gd name="connsiteY429" fmla="*/ 2095697 h 5522889"/>
              <a:gd name="connsiteX430" fmla="*/ 5897473 w 12191998"/>
              <a:gd name="connsiteY430" fmla="*/ 1667299 h 5522889"/>
              <a:gd name="connsiteX431" fmla="*/ 5523532 w 12191998"/>
              <a:gd name="connsiteY431" fmla="*/ 1238899 h 5522889"/>
              <a:gd name="connsiteX432" fmla="*/ 5897473 w 12191998"/>
              <a:gd name="connsiteY432" fmla="*/ 810501 h 5522889"/>
              <a:gd name="connsiteX433" fmla="*/ 5523532 w 12191998"/>
              <a:gd name="connsiteY433" fmla="*/ 382102 h 5522889"/>
              <a:gd name="connsiteX434" fmla="*/ 6285686 w 12191998"/>
              <a:gd name="connsiteY434" fmla="*/ 0 h 5522889"/>
              <a:gd name="connsiteX435" fmla="*/ 6058212 w 12191998"/>
              <a:gd name="connsiteY435" fmla="*/ 0 h 5522889"/>
              <a:gd name="connsiteX436" fmla="*/ 5724683 w 12191998"/>
              <a:gd name="connsiteY436" fmla="*/ 382101 h 5522889"/>
              <a:gd name="connsiteX437" fmla="*/ 5724683 w 12191998"/>
              <a:gd name="connsiteY437" fmla="*/ 382102 h 5522889"/>
              <a:gd name="connsiteX438" fmla="*/ 6098624 w 12191998"/>
              <a:gd name="connsiteY438" fmla="*/ 810501 h 5522889"/>
              <a:gd name="connsiteX439" fmla="*/ 5724684 w 12191998"/>
              <a:gd name="connsiteY439" fmla="*/ 1238899 h 5522889"/>
              <a:gd name="connsiteX440" fmla="*/ 5724683 w 12191998"/>
              <a:gd name="connsiteY440" fmla="*/ 1238899 h 5522889"/>
              <a:gd name="connsiteX441" fmla="*/ 5724683 w 12191998"/>
              <a:gd name="connsiteY441" fmla="*/ 1238900 h 5522889"/>
              <a:gd name="connsiteX442" fmla="*/ 5724684 w 12191998"/>
              <a:gd name="connsiteY442" fmla="*/ 1238900 h 5522889"/>
              <a:gd name="connsiteX443" fmla="*/ 6098624 w 12191998"/>
              <a:gd name="connsiteY443" fmla="*/ 1667299 h 5522889"/>
              <a:gd name="connsiteX444" fmla="*/ 5724683 w 12191998"/>
              <a:gd name="connsiteY444" fmla="*/ 2095697 h 5522889"/>
              <a:gd name="connsiteX445" fmla="*/ 6098624 w 12191998"/>
              <a:gd name="connsiteY445" fmla="*/ 2524096 h 5522889"/>
              <a:gd name="connsiteX446" fmla="*/ 5724683 w 12191998"/>
              <a:gd name="connsiteY446" fmla="*/ 2952495 h 5522889"/>
              <a:gd name="connsiteX447" fmla="*/ 6098624 w 12191998"/>
              <a:gd name="connsiteY447" fmla="*/ 3380894 h 5522889"/>
              <a:gd name="connsiteX448" fmla="*/ 5724683 w 12191998"/>
              <a:gd name="connsiteY448" fmla="*/ 3809293 h 5522889"/>
              <a:gd name="connsiteX449" fmla="*/ 6098624 w 12191998"/>
              <a:gd name="connsiteY449" fmla="*/ 4237692 h 5522889"/>
              <a:gd name="connsiteX450" fmla="*/ 5724683 w 12191998"/>
              <a:gd name="connsiteY450" fmla="*/ 4666091 h 5522889"/>
              <a:gd name="connsiteX451" fmla="*/ 6098624 w 12191998"/>
              <a:gd name="connsiteY451" fmla="*/ 5094490 h 5522889"/>
              <a:gd name="connsiteX452" fmla="*/ 5724683 w 12191998"/>
              <a:gd name="connsiteY452" fmla="*/ 5522889 h 5522889"/>
              <a:gd name="connsiteX453" fmla="*/ 5952157 w 12191998"/>
              <a:gd name="connsiteY453" fmla="*/ 5522889 h 5522889"/>
              <a:gd name="connsiteX454" fmla="*/ 6326097 w 12191998"/>
              <a:gd name="connsiteY454" fmla="*/ 5094490 h 5522889"/>
              <a:gd name="connsiteX455" fmla="*/ 5952157 w 12191998"/>
              <a:gd name="connsiteY455" fmla="*/ 4666091 h 5522889"/>
              <a:gd name="connsiteX456" fmla="*/ 6326097 w 12191998"/>
              <a:gd name="connsiteY456" fmla="*/ 4237692 h 5522889"/>
              <a:gd name="connsiteX457" fmla="*/ 5952157 w 12191998"/>
              <a:gd name="connsiteY457" fmla="*/ 3809293 h 5522889"/>
              <a:gd name="connsiteX458" fmla="*/ 6326097 w 12191998"/>
              <a:gd name="connsiteY458" fmla="*/ 3380894 h 5522889"/>
              <a:gd name="connsiteX459" fmla="*/ 5952157 w 12191998"/>
              <a:gd name="connsiteY459" fmla="*/ 2952495 h 5522889"/>
              <a:gd name="connsiteX460" fmla="*/ 6326097 w 12191998"/>
              <a:gd name="connsiteY460" fmla="*/ 2524096 h 5522889"/>
              <a:gd name="connsiteX461" fmla="*/ 5952157 w 12191998"/>
              <a:gd name="connsiteY461" fmla="*/ 2095697 h 5522889"/>
              <a:gd name="connsiteX462" fmla="*/ 6326097 w 12191998"/>
              <a:gd name="connsiteY462" fmla="*/ 1667299 h 5522889"/>
              <a:gd name="connsiteX463" fmla="*/ 5952157 w 12191998"/>
              <a:gd name="connsiteY463" fmla="*/ 1238899 h 5522889"/>
              <a:gd name="connsiteX464" fmla="*/ 6326097 w 12191998"/>
              <a:gd name="connsiteY464" fmla="*/ 810501 h 5522889"/>
              <a:gd name="connsiteX465" fmla="*/ 5952157 w 12191998"/>
              <a:gd name="connsiteY465" fmla="*/ 382102 h 5522889"/>
              <a:gd name="connsiteX466" fmla="*/ 6714309 w 12191998"/>
              <a:gd name="connsiteY466" fmla="*/ 0 h 5522889"/>
              <a:gd name="connsiteX467" fmla="*/ 6486836 w 12191998"/>
              <a:gd name="connsiteY467" fmla="*/ 0 h 5522889"/>
              <a:gd name="connsiteX468" fmla="*/ 6153308 w 12191998"/>
              <a:gd name="connsiteY468" fmla="*/ 382101 h 5522889"/>
              <a:gd name="connsiteX469" fmla="*/ 6153308 w 12191998"/>
              <a:gd name="connsiteY469" fmla="*/ 382102 h 5522889"/>
              <a:gd name="connsiteX470" fmla="*/ 6527248 w 12191998"/>
              <a:gd name="connsiteY470" fmla="*/ 810501 h 5522889"/>
              <a:gd name="connsiteX471" fmla="*/ 6153308 w 12191998"/>
              <a:gd name="connsiteY471" fmla="*/ 1238899 h 5522889"/>
              <a:gd name="connsiteX472" fmla="*/ 6153308 w 12191998"/>
              <a:gd name="connsiteY472" fmla="*/ 1238900 h 5522889"/>
              <a:gd name="connsiteX473" fmla="*/ 6527248 w 12191998"/>
              <a:gd name="connsiteY473" fmla="*/ 1667299 h 5522889"/>
              <a:gd name="connsiteX474" fmla="*/ 6153308 w 12191998"/>
              <a:gd name="connsiteY474" fmla="*/ 2095697 h 5522889"/>
              <a:gd name="connsiteX475" fmla="*/ 6527248 w 12191998"/>
              <a:gd name="connsiteY475" fmla="*/ 2524096 h 5522889"/>
              <a:gd name="connsiteX476" fmla="*/ 6153308 w 12191998"/>
              <a:gd name="connsiteY476" fmla="*/ 2952495 h 5522889"/>
              <a:gd name="connsiteX477" fmla="*/ 6527248 w 12191998"/>
              <a:gd name="connsiteY477" fmla="*/ 3380894 h 5522889"/>
              <a:gd name="connsiteX478" fmla="*/ 6153308 w 12191998"/>
              <a:gd name="connsiteY478" fmla="*/ 3809293 h 5522889"/>
              <a:gd name="connsiteX479" fmla="*/ 6527248 w 12191998"/>
              <a:gd name="connsiteY479" fmla="*/ 4237692 h 5522889"/>
              <a:gd name="connsiteX480" fmla="*/ 6153308 w 12191998"/>
              <a:gd name="connsiteY480" fmla="*/ 4666091 h 5522889"/>
              <a:gd name="connsiteX481" fmla="*/ 6527248 w 12191998"/>
              <a:gd name="connsiteY481" fmla="*/ 5094490 h 5522889"/>
              <a:gd name="connsiteX482" fmla="*/ 6153308 w 12191998"/>
              <a:gd name="connsiteY482" fmla="*/ 5522889 h 5522889"/>
              <a:gd name="connsiteX483" fmla="*/ 6380782 w 12191998"/>
              <a:gd name="connsiteY483" fmla="*/ 5522889 h 5522889"/>
              <a:gd name="connsiteX484" fmla="*/ 6754721 w 12191998"/>
              <a:gd name="connsiteY484" fmla="*/ 5094490 h 5522889"/>
              <a:gd name="connsiteX485" fmla="*/ 6380782 w 12191998"/>
              <a:gd name="connsiteY485" fmla="*/ 4666091 h 5522889"/>
              <a:gd name="connsiteX486" fmla="*/ 6754721 w 12191998"/>
              <a:gd name="connsiteY486" fmla="*/ 4237692 h 5522889"/>
              <a:gd name="connsiteX487" fmla="*/ 6380782 w 12191998"/>
              <a:gd name="connsiteY487" fmla="*/ 3809293 h 5522889"/>
              <a:gd name="connsiteX488" fmla="*/ 6754721 w 12191998"/>
              <a:gd name="connsiteY488" fmla="*/ 3380894 h 5522889"/>
              <a:gd name="connsiteX489" fmla="*/ 6380782 w 12191998"/>
              <a:gd name="connsiteY489" fmla="*/ 2952495 h 5522889"/>
              <a:gd name="connsiteX490" fmla="*/ 6754721 w 12191998"/>
              <a:gd name="connsiteY490" fmla="*/ 2524096 h 5522889"/>
              <a:gd name="connsiteX491" fmla="*/ 6380782 w 12191998"/>
              <a:gd name="connsiteY491" fmla="*/ 2095697 h 5522889"/>
              <a:gd name="connsiteX492" fmla="*/ 6754721 w 12191998"/>
              <a:gd name="connsiteY492" fmla="*/ 1667299 h 5522889"/>
              <a:gd name="connsiteX493" fmla="*/ 6380782 w 12191998"/>
              <a:gd name="connsiteY493" fmla="*/ 1238899 h 5522889"/>
              <a:gd name="connsiteX494" fmla="*/ 6754721 w 12191998"/>
              <a:gd name="connsiteY494" fmla="*/ 810501 h 5522889"/>
              <a:gd name="connsiteX495" fmla="*/ 6380782 w 12191998"/>
              <a:gd name="connsiteY495" fmla="*/ 382102 h 5522889"/>
              <a:gd name="connsiteX496" fmla="*/ 7142933 w 12191998"/>
              <a:gd name="connsiteY496" fmla="*/ 0 h 5522889"/>
              <a:gd name="connsiteX497" fmla="*/ 6915458 w 12191998"/>
              <a:gd name="connsiteY497" fmla="*/ 0 h 5522889"/>
              <a:gd name="connsiteX498" fmla="*/ 6581931 w 12191998"/>
              <a:gd name="connsiteY498" fmla="*/ 382101 h 5522889"/>
              <a:gd name="connsiteX499" fmla="*/ 6581931 w 12191998"/>
              <a:gd name="connsiteY499" fmla="*/ 382102 h 5522889"/>
              <a:gd name="connsiteX500" fmla="*/ 6955870 w 12191998"/>
              <a:gd name="connsiteY500" fmla="*/ 810501 h 5522889"/>
              <a:gd name="connsiteX501" fmla="*/ 6581931 w 12191998"/>
              <a:gd name="connsiteY501" fmla="*/ 1238899 h 5522889"/>
              <a:gd name="connsiteX502" fmla="*/ 6581931 w 12191998"/>
              <a:gd name="connsiteY502" fmla="*/ 1238900 h 5522889"/>
              <a:gd name="connsiteX503" fmla="*/ 6955870 w 12191998"/>
              <a:gd name="connsiteY503" fmla="*/ 1667299 h 5522889"/>
              <a:gd name="connsiteX504" fmla="*/ 6581931 w 12191998"/>
              <a:gd name="connsiteY504" fmla="*/ 2095697 h 5522889"/>
              <a:gd name="connsiteX505" fmla="*/ 6955870 w 12191998"/>
              <a:gd name="connsiteY505" fmla="*/ 2524096 h 5522889"/>
              <a:gd name="connsiteX506" fmla="*/ 6581931 w 12191998"/>
              <a:gd name="connsiteY506" fmla="*/ 2952495 h 5522889"/>
              <a:gd name="connsiteX507" fmla="*/ 6955870 w 12191998"/>
              <a:gd name="connsiteY507" fmla="*/ 3380894 h 5522889"/>
              <a:gd name="connsiteX508" fmla="*/ 6581931 w 12191998"/>
              <a:gd name="connsiteY508" fmla="*/ 3809293 h 5522889"/>
              <a:gd name="connsiteX509" fmla="*/ 6955870 w 12191998"/>
              <a:gd name="connsiteY509" fmla="*/ 4237692 h 5522889"/>
              <a:gd name="connsiteX510" fmla="*/ 6581931 w 12191998"/>
              <a:gd name="connsiteY510" fmla="*/ 4666091 h 5522889"/>
              <a:gd name="connsiteX511" fmla="*/ 6955870 w 12191998"/>
              <a:gd name="connsiteY511" fmla="*/ 5094490 h 5522889"/>
              <a:gd name="connsiteX512" fmla="*/ 6581931 w 12191998"/>
              <a:gd name="connsiteY512" fmla="*/ 5522889 h 5522889"/>
              <a:gd name="connsiteX513" fmla="*/ 6809405 w 12191998"/>
              <a:gd name="connsiteY513" fmla="*/ 5522889 h 5522889"/>
              <a:gd name="connsiteX514" fmla="*/ 7183344 w 12191998"/>
              <a:gd name="connsiteY514" fmla="*/ 5094490 h 5522889"/>
              <a:gd name="connsiteX515" fmla="*/ 6809405 w 12191998"/>
              <a:gd name="connsiteY515" fmla="*/ 4666091 h 5522889"/>
              <a:gd name="connsiteX516" fmla="*/ 7183344 w 12191998"/>
              <a:gd name="connsiteY516" fmla="*/ 4237692 h 5522889"/>
              <a:gd name="connsiteX517" fmla="*/ 6809405 w 12191998"/>
              <a:gd name="connsiteY517" fmla="*/ 3809293 h 5522889"/>
              <a:gd name="connsiteX518" fmla="*/ 7183344 w 12191998"/>
              <a:gd name="connsiteY518" fmla="*/ 3380894 h 5522889"/>
              <a:gd name="connsiteX519" fmla="*/ 6809405 w 12191998"/>
              <a:gd name="connsiteY519" fmla="*/ 2952495 h 5522889"/>
              <a:gd name="connsiteX520" fmla="*/ 7183344 w 12191998"/>
              <a:gd name="connsiteY520" fmla="*/ 2524096 h 5522889"/>
              <a:gd name="connsiteX521" fmla="*/ 6809405 w 12191998"/>
              <a:gd name="connsiteY521" fmla="*/ 2095697 h 5522889"/>
              <a:gd name="connsiteX522" fmla="*/ 7183344 w 12191998"/>
              <a:gd name="connsiteY522" fmla="*/ 1667299 h 5522889"/>
              <a:gd name="connsiteX523" fmla="*/ 6809405 w 12191998"/>
              <a:gd name="connsiteY523" fmla="*/ 1238899 h 5522889"/>
              <a:gd name="connsiteX524" fmla="*/ 7183344 w 12191998"/>
              <a:gd name="connsiteY524" fmla="*/ 810501 h 5522889"/>
              <a:gd name="connsiteX525" fmla="*/ 6809405 w 12191998"/>
              <a:gd name="connsiteY525" fmla="*/ 382102 h 5522889"/>
              <a:gd name="connsiteX526" fmla="*/ 7571559 w 12191998"/>
              <a:gd name="connsiteY526" fmla="*/ 0 h 5522889"/>
              <a:gd name="connsiteX527" fmla="*/ 7344085 w 12191998"/>
              <a:gd name="connsiteY527" fmla="*/ 0 h 5522889"/>
              <a:gd name="connsiteX528" fmla="*/ 7010554 w 12191998"/>
              <a:gd name="connsiteY528" fmla="*/ 382101 h 5522889"/>
              <a:gd name="connsiteX529" fmla="*/ 7010554 w 12191998"/>
              <a:gd name="connsiteY529" fmla="*/ 382102 h 5522889"/>
              <a:gd name="connsiteX530" fmla="*/ 7384497 w 12191998"/>
              <a:gd name="connsiteY530" fmla="*/ 810501 h 5522889"/>
              <a:gd name="connsiteX531" fmla="*/ 7010554 w 12191998"/>
              <a:gd name="connsiteY531" fmla="*/ 1238899 h 5522889"/>
              <a:gd name="connsiteX532" fmla="*/ 7010554 w 12191998"/>
              <a:gd name="connsiteY532" fmla="*/ 1238900 h 5522889"/>
              <a:gd name="connsiteX533" fmla="*/ 7384497 w 12191998"/>
              <a:gd name="connsiteY533" fmla="*/ 1667299 h 5522889"/>
              <a:gd name="connsiteX534" fmla="*/ 7010554 w 12191998"/>
              <a:gd name="connsiteY534" fmla="*/ 2095697 h 5522889"/>
              <a:gd name="connsiteX535" fmla="*/ 7384497 w 12191998"/>
              <a:gd name="connsiteY535" fmla="*/ 2524096 h 5522889"/>
              <a:gd name="connsiteX536" fmla="*/ 7010554 w 12191998"/>
              <a:gd name="connsiteY536" fmla="*/ 2952495 h 5522889"/>
              <a:gd name="connsiteX537" fmla="*/ 7384497 w 12191998"/>
              <a:gd name="connsiteY537" fmla="*/ 3380894 h 5522889"/>
              <a:gd name="connsiteX538" fmla="*/ 7010554 w 12191998"/>
              <a:gd name="connsiteY538" fmla="*/ 3809293 h 5522889"/>
              <a:gd name="connsiteX539" fmla="*/ 7384497 w 12191998"/>
              <a:gd name="connsiteY539" fmla="*/ 4237692 h 5522889"/>
              <a:gd name="connsiteX540" fmla="*/ 7010554 w 12191998"/>
              <a:gd name="connsiteY540" fmla="*/ 4666091 h 5522889"/>
              <a:gd name="connsiteX541" fmla="*/ 7384497 w 12191998"/>
              <a:gd name="connsiteY541" fmla="*/ 5094490 h 5522889"/>
              <a:gd name="connsiteX542" fmla="*/ 7010554 w 12191998"/>
              <a:gd name="connsiteY542" fmla="*/ 5522889 h 5522889"/>
              <a:gd name="connsiteX543" fmla="*/ 7238032 w 12191998"/>
              <a:gd name="connsiteY543" fmla="*/ 5522889 h 5522889"/>
              <a:gd name="connsiteX544" fmla="*/ 7611970 w 12191998"/>
              <a:gd name="connsiteY544" fmla="*/ 5094490 h 5522889"/>
              <a:gd name="connsiteX545" fmla="*/ 7238032 w 12191998"/>
              <a:gd name="connsiteY545" fmla="*/ 4666091 h 5522889"/>
              <a:gd name="connsiteX546" fmla="*/ 7611970 w 12191998"/>
              <a:gd name="connsiteY546" fmla="*/ 4237692 h 5522889"/>
              <a:gd name="connsiteX547" fmla="*/ 7238032 w 12191998"/>
              <a:gd name="connsiteY547" fmla="*/ 3809293 h 5522889"/>
              <a:gd name="connsiteX548" fmla="*/ 7611970 w 12191998"/>
              <a:gd name="connsiteY548" fmla="*/ 3380894 h 5522889"/>
              <a:gd name="connsiteX549" fmla="*/ 7238032 w 12191998"/>
              <a:gd name="connsiteY549" fmla="*/ 2952495 h 5522889"/>
              <a:gd name="connsiteX550" fmla="*/ 7611970 w 12191998"/>
              <a:gd name="connsiteY550" fmla="*/ 2524096 h 5522889"/>
              <a:gd name="connsiteX551" fmla="*/ 7238032 w 12191998"/>
              <a:gd name="connsiteY551" fmla="*/ 2095697 h 5522889"/>
              <a:gd name="connsiteX552" fmla="*/ 7611970 w 12191998"/>
              <a:gd name="connsiteY552" fmla="*/ 1667299 h 5522889"/>
              <a:gd name="connsiteX553" fmla="*/ 7238032 w 12191998"/>
              <a:gd name="connsiteY553" fmla="*/ 1238899 h 5522889"/>
              <a:gd name="connsiteX554" fmla="*/ 7611970 w 12191998"/>
              <a:gd name="connsiteY554" fmla="*/ 810501 h 5522889"/>
              <a:gd name="connsiteX555" fmla="*/ 7238032 w 12191998"/>
              <a:gd name="connsiteY555" fmla="*/ 382101 h 5522889"/>
              <a:gd name="connsiteX556" fmla="*/ 8000184 w 12191998"/>
              <a:gd name="connsiteY556" fmla="*/ 0 h 5522889"/>
              <a:gd name="connsiteX557" fmla="*/ 7772708 w 12191998"/>
              <a:gd name="connsiteY557" fmla="*/ 0 h 5522889"/>
              <a:gd name="connsiteX558" fmla="*/ 7439181 w 12191998"/>
              <a:gd name="connsiteY558" fmla="*/ 382101 h 5522889"/>
              <a:gd name="connsiteX559" fmla="*/ 7439181 w 12191998"/>
              <a:gd name="connsiteY559" fmla="*/ 382102 h 5522889"/>
              <a:gd name="connsiteX560" fmla="*/ 7813120 w 12191998"/>
              <a:gd name="connsiteY560" fmla="*/ 810501 h 5522889"/>
              <a:gd name="connsiteX561" fmla="*/ 7439181 w 12191998"/>
              <a:gd name="connsiteY561" fmla="*/ 1238899 h 5522889"/>
              <a:gd name="connsiteX562" fmla="*/ 7439181 w 12191998"/>
              <a:gd name="connsiteY562" fmla="*/ 1238900 h 5522889"/>
              <a:gd name="connsiteX563" fmla="*/ 7813120 w 12191998"/>
              <a:gd name="connsiteY563" fmla="*/ 1667299 h 5522889"/>
              <a:gd name="connsiteX564" fmla="*/ 7439181 w 12191998"/>
              <a:gd name="connsiteY564" fmla="*/ 2095697 h 5522889"/>
              <a:gd name="connsiteX565" fmla="*/ 7813120 w 12191998"/>
              <a:gd name="connsiteY565" fmla="*/ 2524096 h 5522889"/>
              <a:gd name="connsiteX566" fmla="*/ 7439181 w 12191998"/>
              <a:gd name="connsiteY566" fmla="*/ 2952495 h 5522889"/>
              <a:gd name="connsiteX567" fmla="*/ 7813120 w 12191998"/>
              <a:gd name="connsiteY567" fmla="*/ 3380894 h 5522889"/>
              <a:gd name="connsiteX568" fmla="*/ 7439181 w 12191998"/>
              <a:gd name="connsiteY568" fmla="*/ 3809293 h 5522889"/>
              <a:gd name="connsiteX569" fmla="*/ 7813120 w 12191998"/>
              <a:gd name="connsiteY569" fmla="*/ 4237692 h 5522889"/>
              <a:gd name="connsiteX570" fmla="*/ 7439181 w 12191998"/>
              <a:gd name="connsiteY570" fmla="*/ 4666091 h 5522889"/>
              <a:gd name="connsiteX571" fmla="*/ 7813120 w 12191998"/>
              <a:gd name="connsiteY571" fmla="*/ 5094490 h 5522889"/>
              <a:gd name="connsiteX572" fmla="*/ 7439181 w 12191998"/>
              <a:gd name="connsiteY572" fmla="*/ 5522889 h 5522889"/>
              <a:gd name="connsiteX573" fmla="*/ 7666654 w 12191998"/>
              <a:gd name="connsiteY573" fmla="*/ 5522889 h 5522889"/>
              <a:gd name="connsiteX574" fmla="*/ 8040596 w 12191998"/>
              <a:gd name="connsiteY574" fmla="*/ 5094490 h 5522889"/>
              <a:gd name="connsiteX575" fmla="*/ 7666654 w 12191998"/>
              <a:gd name="connsiteY575" fmla="*/ 4666091 h 5522889"/>
              <a:gd name="connsiteX576" fmla="*/ 8040596 w 12191998"/>
              <a:gd name="connsiteY576" fmla="*/ 4237692 h 5522889"/>
              <a:gd name="connsiteX577" fmla="*/ 7666654 w 12191998"/>
              <a:gd name="connsiteY577" fmla="*/ 3809293 h 5522889"/>
              <a:gd name="connsiteX578" fmla="*/ 8040596 w 12191998"/>
              <a:gd name="connsiteY578" fmla="*/ 3380894 h 5522889"/>
              <a:gd name="connsiteX579" fmla="*/ 7666654 w 12191998"/>
              <a:gd name="connsiteY579" fmla="*/ 2952495 h 5522889"/>
              <a:gd name="connsiteX580" fmla="*/ 8040596 w 12191998"/>
              <a:gd name="connsiteY580" fmla="*/ 2524096 h 5522889"/>
              <a:gd name="connsiteX581" fmla="*/ 7666654 w 12191998"/>
              <a:gd name="connsiteY581" fmla="*/ 2095697 h 5522889"/>
              <a:gd name="connsiteX582" fmla="*/ 8040596 w 12191998"/>
              <a:gd name="connsiteY582" fmla="*/ 1667299 h 5522889"/>
              <a:gd name="connsiteX583" fmla="*/ 7666654 w 12191998"/>
              <a:gd name="connsiteY583" fmla="*/ 1238899 h 5522889"/>
              <a:gd name="connsiteX584" fmla="*/ 8040596 w 12191998"/>
              <a:gd name="connsiteY584" fmla="*/ 810501 h 5522889"/>
              <a:gd name="connsiteX585" fmla="*/ 7666654 w 12191998"/>
              <a:gd name="connsiteY585" fmla="*/ 382102 h 5522889"/>
              <a:gd name="connsiteX586" fmla="*/ 8428806 w 12191998"/>
              <a:gd name="connsiteY586" fmla="*/ 0 h 5522889"/>
              <a:gd name="connsiteX587" fmla="*/ 8201333 w 12191998"/>
              <a:gd name="connsiteY587" fmla="*/ 0 h 5522889"/>
              <a:gd name="connsiteX588" fmla="*/ 7867805 w 12191998"/>
              <a:gd name="connsiteY588" fmla="*/ 382101 h 5522889"/>
              <a:gd name="connsiteX589" fmla="*/ 7867805 w 12191998"/>
              <a:gd name="connsiteY589" fmla="*/ 382102 h 5522889"/>
              <a:gd name="connsiteX590" fmla="*/ 8241745 w 12191998"/>
              <a:gd name="connsiteY590" fmla="*/ 810501 h 5522889"/>
              <a:gd name="connsiteX591" fmla="*/ 7867805 w 12191998"/>
              <a:gd name="connsiteY591" fmla="*/ 1238899 h 5522889"/>
              <a:gd name="connsiteX592" fmla="*/ 7867805 w 12191998"/>
              <a:gd name="connsiteY592" fmla="*/ 1238900 h 5522889"/>
              <a:gd name="connsiteX593" fmla="*/ 8241745 w 12191998"/>
              <a:gd name="connsiteY593" fmla="*/ 1667299 h 5522889"/>
              <a:gd name="connsiteX594" fmla="*/ 7867805 w 12191998"/>
              <a:gd name="connsiteY594" fmla="*/ 2095697 h 5522889"/>
              <a:gd name="connsiteX595" fmla="*/ 8241745 w 12191998"/>
              <a:gd name="connsiteY595" fmla="*/ 2524096 h 5522889"/>
              <a:gd name="connsiteX596" fmla="*/ 7867805 w 12191998"/>
              <a:gd name="connsiteY596" fmla="*/ 2952495 h 5522889"/>
              <a:gd name="connsiteX597" fmla="*/ 8241745 w 12191998"/>
              <a:gd name="connsiteY597" fmla="*/ 3380894 h 5522889"/>
              <a:gd name="connsiteX598" fmla="*/ 7867805 w 12191998"/>
              <a:gd name="connsiteY598" fmla="*/ 3809293 h 5522889"/>
              <a:gd name="connsiteX599" fmla="*/ 8241745 w 12191998"/>
              <a:gd name="connsiteY599" fmla="*/ 4237692 h 5522889"/>
              <a:gd name="connsiteX600" fmla="*/ 7867805 w 12191998"/>
              <a:gd name="connsiteY600" fmla="*/ 4666091 h 5522889"/>
              <a:gd name="connsiteX601" fmla="*/ 8241745 w 12191998"/>
              <a:gd name="connsiteY601" fmla="*/ 5094490 h 5522889"/>
              <a:gd name="connsiteX602" fmla="*/ 7867805 w 12191998"/>
              <a:gd name="connsiteY602" fmla="*/ 5522889 h 5522889"/>
              <a:gd name="connsiteX603" fmla="*/ 8095275 w 12191998"/>
              <a:gd name="connsiteY603" fmla="*/ 5522889 h 5522889"/>
              <a:gd name="connsiteX604" fmla="*/ 8469218 w 12191998"/>
              <a:gd name="connsiteY604" fmla="*/ 5094490 h 5522889"/>
              <a:gd name="connsiteX605" fmla="*/ 8095275 w 12191998"/>
              <a:gd name="connsiteY605" fmla="*/ 4666091 h 5522889"/>
              <a:gd name="connsiteX606" fmla="*/ 8095277 w 12191998"/>
              <a:gd name="connsiteY606" fmla="*/ 4666091 h 5522889"/>
              <a:gd name="connsiteX607" fmla="*/ 8469219 w 12191998"/>
              <a:gd name="connsiteY607" fmla="*/ 4237692 h 5522889"/>
              <a:gd name="connsiteX608" fmla="*/ 8095277 w 12191998"/>
              <a:gd name="connsiteY608" fmla="*/ 3809293 h 5522889"/>
              <a:gd name="connsiteX609" fmla="*/ 8469219 w 12191998"/>
              <a:gd name="connsiteY609" fmla="*/ 3380894 h 5522889"/>
              <a:gd name="connsiteX610" fmla="*/ 8095277 w 12191998"/>
              <a:gd name="connsiteY610" fmla="*/ 2952495 h 5522889"/>
              <a:gd name="connsiteX611" fmla="*/ 8095276 w 12191998"/>
              <a:gd name="connsiteY611" fmla="*/ 2952495 h 5522889"/>
              <a:gd name="connsiteX612" fmla="*/ 8469218 w 12191998"/>
              <a:gd name="connsiteY612" fmla="*/ 2524096 h 5522889"/>
              <a:gd name="connsiteX613" fmla="*/ 8095276 w 12191998"/>
              <a:gd name="connsiteY613" fmla="*/ 2095697 h 5522889"/>
              <a:gd name="connsiteX614" fmla="*/ 8469218 w 12191998"/>
              <a:gd name="connsiteY614" fmla="*/ 1667299 h 5522889"/>
              <a:gd name="connsiteX615" fmla="*/ 8095276 w 12191998"/>
              <a:gd name="connsiteY615" fmla="*/ 1238899 h 5522889"/>
              <a:gd name="connsiteX616" fmla="*/ 8469218 w 12191998"/>
              <a:gd name="connsiteY616" fmla="*/ 810501 h 5522889"/>
              <a:gd name="connsiteX617" fmla="*/ 8095276 w 12191998"/>
              <a:gd name="connsiteY617" fmla="*/ 382101 h 5522889"/>
              <a:gd name="connsiteX618" fmla="*/ 8857431 w 12191998"/>
              <a:gd name="connsiteY618" fmla="*/ 0 h 5522889"/>
              <a:gd name="connsiteX619" fmla="*/ 8629958 w 12191998"/>
              <a:gd name="connsiteY619" fmla="*/ 0 h 5522889"/>
              <a:gd name="connsiteX620" fmla="*/ 8296428 w 12191998"/>
              <a:gd name="connsiteY620" fmla="*/ 382102 h 5522889"/>
              <a:gd name="connsiteX621" fmla="*/ 8670370 w 12191998"/>
              <a:gd name="connsiteY621" fmla="*/ 810501 h 5522889"/>
              <a:gd name="connsiteX622" fmla="*/ 8296428 w 12191998"/>
              <a:gd name="connsiteY622" fmla="*/ 1238899 h 5522889"/>
              <a:gd name="connsiteX623" fmla="*/ 8296428 w 12191998"/>
              <a:gd name="connsiteY623" fmla="*/ 1238900 h 5522889"/>
              <a:gd name="connsiteX624" fmla="*/ 8670370 w 12191998"/>
              <a:gd name="connsiteY624" fmla="*/ 1667299 h 5522889"/>
              <a:gd name="connsiteX625" fmla="*/ 8296428 w 12191998"/>
              <a:gd name="connsiteY625" fmla="*/ 2095697 h 5522889"/>
              <a:gd name="connsiteX626" fmla="*/ 8670370 w 12191998"/>
              <a:gd name="connsiteY626" fmla="*/ 2524096 h 5522889"/>
              <a:gd name="connsiteX627" fmla="*/ 8296428 w 12191998"/>
              <a:gd name="connsiteY627" fmla="*/ 2952495 h 5522889"/>
              <a:gd name="connsiteX628" fmla="*/ 8296429 w 12191998"/>
              <a:gd name="connsiteY628" fmla="*/ 2952495 h 5522889"/>
              <a:gd name="connsiteX629" fmla="*/ 8670370 w 12191998"/>
              <a:gd name="connsiteY629" fmla="*/ 3380894 h 5522889"/>
              <a:gd name="connsiteX630" fmla="*/ 8296429 w 12191998"/>
              <a:gd name="connsiteY630" fmla="*/ 3809293 h 5522889"/>
              <a:gd name="connsiteX631" fmla="*/ 8670370 w 12191998"/>
              <a:gd name="connsiteY631" fmla="*/ 4237692 h 5522889"/>
              <a:gd name="connsiteX632" fmla="*/ 8296429 w 12191998"/>
              <a:gd name="connsiteY632" fmla="*/ 4666091 h 5522889"/>
              <a:gd name="connsiteX633" fmla="*/ 8296427 w 12191998"/>
              <a:gd name="connsiteY633" fmla="*/ 4666091 h 5522889"/>
              <a:gd name="connsiteX634" fmla="*/ 8670370 w 12191998"/>
              <a:gd name="connsiteY634" fmla="*/ 5094490 h 5522889"/>
              <a:gd name="connsiteX635" fmla="*/ 8296427 w 12191998"/>
              <a:gd name="connsiteY635" fmla="*/ 5522889 h 5522889"/>
              <a:gd name="connsiteX636" fmla="*/ 8523901 w 12191998"/>
              <a:gd name="connsiteY636" fmla="*/ 5522889 h 5522889"/>
              <a:gd name="connsiteX637" fmla="*/ 8897842 w 12191998"/>
              <a:gd name="connsiteY637" fmla="*/ 5094490 h 5522889"/>
              <a:gd name="connsiteX638" fmla="*/ 8523901 w 12191998"/>
              <a:gd name="connsiteY638" fmla="*/ 4666091 h 5522889"/>
              <a:gd name="connsiteX639" fmla="*/ 8523903 w 12191998"/>
              <a:gd name="connsiteY639" fmla="*/ 4666091 h 5522889"/>
              <a:gd name="connsiteX640" fmla="*/ 8897844 w 12191998"/>
              <a:gd name="connsiteY640" fmla="*/ 4237692 h 5522889"/>
              <a:gd name="connsiteX641" fmla="*/ 8523903 w 12191998"/>
              <a:gd name="connsiteY641" fmla="*/ 3809293 h 5522889"/>
              <a:gd name="connsiteX642" fmla="*/ 8897844 w 12191998"/>
              <a:gd name="connsiteY642" fmla="*/ 3380894 h 5522889"/>
              <a:gd name="connsiteX643" fmla="*/ 8523903 w 12191998"/>
              <a:gd name="connsiteY643" fmla="*/ 2952495 h 5522889"/>
              <a:gd name="connsiteX644" fmla="*/ 8523902 w 12191998"/>
              <a:gd name="connsiteY644" fmla="*/ 2952495 h 5522889"/>
              <a:gd name="connsiteX645" fmla="*/ 8897843 w 12191998"/>
              <a:gd name="connsiteY645" fmla="*/ 2524096 h 5522889"/>
              <a:gd name="connsiteX646" fmla="*/ 8523902 w 12191998"/>
              <a:gd name="connsiteY646" fmla="*/ 2095697 h 5522889"/>
              <a:gd name="connsiteX647" fmla="*/ 8897843 w 12191998"/>
              <a:gd name="connsiteY647" fmla="*/ 1667299 h 5522889"/>
              <a:gd name="connsiteX648" fmla="*/ 8523902 w 12191998"/>
              <a:gd name="connsiteY648" fmla="*/ 1238899 h 5522889"/>
              <a:gd name="connsiteX649" fmla="*/ 8897843 w 12191998"/>
              <a:gd name="connsiteY649" fmla="*/ 810501 h 5522889"/>
              <a:gd name="connsiteX650" fmla="*/ 8523902 w 12191998"/>
              <a:gd name="connsiteY650" fmla="*/ 382101 h 5522889"/>
              <a:gd name="connsiteX651" fmla="*/ 9286056 w 12191998"/>
              <a:gd name="connsiteY651" fmla="*/ 0 h 5522889"/>
              <a:gd name="connsiteX652" fmla="*/ 9058582 w 12191998"/>
              <a:gd name="connsiteY652" fmla="*/ 0 h 5522889"/>
              <a:gd name="connsiteX653" fmla="*/ 8725053 w 12191998"/>
              <a:gd name="connsiteY653" fmla="*/ 382102 h 5522889"/>
              <a:gd name="connsiteX654" fmla="*/ 9098994 w 12191998"/>
              <a:gd name="connsiteY654" fmla="*/ 810501 h 5522889"/>
              <a:gd name="connsiteX655" fmla="*/ 8725053 w 12191998"/>
              <a:gd name="connsiteY655" fmla="*/ 1238899 h 5522889"/>
              <a:gd name="connsiteX656" fmla="*/ 8725053 w 12191998"/>
              <a:gd name="connsiteY656" fmla="*/ 1238900 h 5522889"/>
              <a:gd name="connsiteX657" fmla="*/ 9098994 w 12191998"/>
              <a:gd name="connsiteY657" fmla="*/ 1667299 h 5522889"/>
              <a:gd name="connsiteX658" fmla="*/ 8725053 w 12191998"/>
              <a:gd name="connsiteY658" fmla="*/ 2095697 h 5522889"/>
              <a:gd name="connsiteX659" fmla="*/ 8725054 w 12191998"/>
              <a:gd name="connsiteY659" fmla="*/ 2095697 h 5522889"/>
              <a:gd name="connsiteX660" fmla="*/ 9098994 w 12191998"/>
              <a:gd name="connsiteY660" fmla="*/ 2524096 h 5522889"/>
              <a:gd name="connsiteX661" fmla="*/ 8725053 w 12191998"/>
              <a:gd name="connsiteY661" fmla="*/ 2952495 h 5522889"/>
              <a:gd name="connsiteX662" fmla="*/ 8725054 w 12191998"/>
              <a:gd name="connsiteY662" fmla="*/ 2952495 h 5522889"/>
              <a:gd name="connsiteX663" fmla="*/ 9098995 w 12191998"/>
              <a:gd name="connsiteY663" fmla="*/ 3380894 h 5522889"/>
              <a:gd name="connsiteX664" fmla="*/ 8725054 w 12191998"/>
              <a:gd name="connsiteY664" fmla="*/ 3809293 h 5522889"/>
              <a:gd name="connsiteX665" fmla="*/ 9098995 w 12191998"/>
              <a:gd name="connsiteY665" fmla="*/ 4237692 h 5522889"/>
              <a:gd name="connsiteX666" fmla="*/ 8725054 w 12191998"/>
              <a:gd name="connsiteY666" fmla="*/ 4666091 h 5522889"/>
              <a:gd name="connsiteX667" fmla="*/ 8725052 w 12191998"/>
              <a:gd name="connsiteY667" fmla="*/ 4666091 h 5522889"/>
              <a:gd name="connsiteX668" fmla="*/ 9098994 w 12191998"/>
              <a:gd name="connsiteY668" fmla="*/ 5094490 h 5522889"/>
              <a:gd name="connsiteX669" fmla="*/ 8725052 w 12191998"/>
              <a:gd name="connsiteY669" fmla="*/ 5522889 h 5522889"/>
              <a:gd name="connsiteX670" fmla="*/ 8952526 w 12191998"/>
              <a:gd name="connsiteY670" fmla="*/ 5522889 h 5522889"/>
              <a:gd name="connsiteX671" fmla="*/ 9326467 w 12191998"/>
              <a:gd name="connsiteY671" fmla="*/ 5094490 h 5522889"/>
              <a:gd name="connsiteX672" fmla="*/ 8952526 w 12191998"/>
              <a:gd name="connsiteY672" fmla="*/ 4666091 h 5522889"/>
              <a:gd name="connsiteX673" fmla="*/ 8952528 w 12191998"/>
              <a:gd name="connsiteY673" fmla="*/ 4666091 h 5522889"/>
              <a:gd name="connsiteX674" fmla="*/ 9326469 w 12191998"/>
              <a:gd name="connsiteY674" fmla="*/ 4237692 h 5522889"/>
              <a:gd name="connsiteX675" fmla="*/ 8952528 w 12191998"/>
              <a:gd name="connsiteY675" fmla="*/ 3809293 h 5522889"/>
              <a:gd name="connsiteX676" fmla="*/ 9326469 w 12191998"/>
              <a:gd name="connsiteY676" fmla="*/ 3380894 h 5522889"/>
              <a:gd name="connsiteX677" fmla="*/ 8952528 w 12191998"/>
              <a:gd name="connsiteY677" fmla="*/ 2952495 h 5522889"/>
              <a:gd name="connsiteX678" fmla="*/ 8952527 w 12191998"/>
              <a:gd name="connsiteY678" fmla="*/ 2952495 h 5522889"/>
              <a:gd name="connsiteX679" fmla="*/ 9326468 w 12191998"/>
              <a:gd name="connsiteY679" fmla="*/ 2524096 h 5522889"/>
              <a:gd name="connsiteX680" fmla="*/ 8952527 w 12191998"/>
              <a:gd name="connsiteY680" fmla="*/ 2095697 h 5522889"/>
              <a:gd name="connsiteX681" fmla="*/ 9326468 w 12191998"/>
              <a:gd name="connsiteY681" fmla="*/ 1667299 h 5522889"/>
              <a:gd name="connsiteX682" fmla="*/ 8952527 w 12191998"/>
              <a:gd name="connsiteY682" fmla="*/ 1238899 h 5522889"/>
              <a:gd name="connsiteX683" fmla="*/ 9326468 w 12191998"/>
              <a:gd name="connsiteY683" fmla="*/ 810501 h 5522889"/>
              <a:gd name="connsiteX684" fmla="*/ 8952527 w 12191998"/>
              <a:gd name="connsiteY684" fmla="*/ 382101 h 5522889"/>
              <a:gd name="connsiteX685" fmla="*/ 9714680 w 12191998"/>
              <a:gd name="connsiteY685" fmla="*/ 0 h 5522889"/>
              <a:gd name="connsiteX686" fmla="*/ 9487206 w 12191998"/>
              <a:gd name="connsiteY686" fmla="*/ 0 h 5522889"/>
              <a:gd name="connsiteX687" fmla="*/ 9153678 w 12191998"/>
              <a:gd name="connsiteY687" fmla="*/ 382102 h 5522889"/>
              <a:gd name="connsiteX688" fmla="*/ 9527618 w 12191998"/>
              <a:gd name="connsiteY688" fmla="*/ 810501 h 5522889"/>
              <a:gd name="connsiteX689" fmla="*/ 9153678 w 12191998"/>
              <a:gd name="connsiteY689" fmla="*/ 1238900 h 5522889"/>
              <a:gd name="connsiteX690" fmla="*/ 9153679 w 12191998"/>
              <a:gd name="connsiteY690" fmla="*/ 1238900 h 5522889"/>
              <a:gd name="connsiteX691" fmla="*/ 9527618 w 12191998"/>
              <a:gd name="connsiteY691" fmla="*/ 1667299 h 5522889"/>
              <a:gd name="connsiteX692" fmla="*/ 9153678 w 12191998"/>
              <a:gd name="connsiteY692" fmla="*/ 2095697 h 5522889"/>
              <a:gd name="connsiteX693" fmla="*/ 9153679 w 12191998"/>
              <a:gd name="connsiteY693" fmla="*/ 2095697 h 5522889"/>
              <a:gd name="connsiteX694" fmla="*/ 9527618 w 12191998"/>
              <a:gd name="connsiteY694" fmla="*/ 2524096 h 5522889"/>
              <a:gd name="connsiteX695" fmla="*/ 9153678 w 12191998"/>
              <a:gd name="connsiteY695" fmla="*/ 2952495 h 5522889"/>
              <a:gd name="connsiteX696" fmla="*/ 9153679 w 12191998"/>
              <a:gd name="connsiteY696" fmla="*/ 2952495 h 5522889"/>
              <a:gd name="connsiteX697" fmla="*/ 9527619 w 12191998"/>
              <a:gd name="connsiteY697" fmla="*/ 3380894 h 5522889"/>
              <a:gd name="connsiteX698" fmla="*/ 9153679 w 12191998"/>
              <a:gd name="connsiteY698" fmla="*/ 3809293 h 5522889"/>
              <a:gd name="connsiteX699" fmla="*/ 9527619 w 12191998"/>
              <a:gd name="connsiteY699" fmla="*/ 4237692 h 5522889"/>
              <a:gd name="connsiteX700" fmla="*/ 9153679 w 12191998"/>
              <a:gd name="connsiteY700" fmla="*/ 4666091 h 5522889"/>
              <a:gd name="connsiteX701" fmla="*/ 9153677 w 12191998"/>
              <a:gd name="connsiteY701" fmla="*/ 4666091 h 5522889"/>
              <a:gd name="connsiteX702" fmla="*/ 9527617 w 12191998"/>
              <a:gd name="connsiteY702" fmla="*/ 5094490 h 5522889"/>
              <a:gd name="connsiteX703" fmla="*/ 9153677 w 12191998"/>
              <a:gd name="connsiteY703" fmla="*/ 5522889 h 5522889"/>
              <a:gd name="connsiteX704" fmla="*/ 9381152 w 12191998"/>
              <a:gd name="connsiteY704" fmla="*/ 5522889 h 5522889"/>
              <a:gd name="connsiteX705" fmla="*/ 9755091 w 12191998"/>
              <a:gd name="connsiteY705" fmla="*/ 5094490 h 5522889"/>
              <a:gd name="connsiteX706" fmla="*/ 9381152 w 12191998"/>
              <a:gd name="connsiteY706" fmla="*/ 4666091 h 5522889"/>
              <a:gd name="connsiteX707" fmla="*/ 9755093 w 12191998"/>
              <a:gd name="connsiteY707" fmla="*/ 4237692 h 5522889"/>
              <a:gd name="connsiteX708" fmla="*/ 9381152 w 12191998"/>
              <a:gd name="connsiteY708" fmla="*/ 3809293 h 5522889"/>
              <a:gd name="connsiteX709" fmla="*/ 9755093 w 12191998"/>
              <a:gd name="connsiteY709" fmla="*/ 3380894 h 5522889"/>
              <a:gd name="connsiteX710" fmla="*/ 9381152 w 12191998"/>
              <a:gd name="connsiteY710" fmla="*/ 2952495 h 5522889"/>
              <a:gd name="connsiteX711" fmla="*/ 9755092 w 12191998"/>
              <a:gd name="connsiteY711" fmla="*/ 2524096 h 5522889"/>
              <a:gd name="connsiteX712" fmla="*/ 9381152 w 12191998"/>
              <a:gd name="connsiteY712" fmla="*/ 2095697 h 5522889"/>
              <a:gd name="connsiteX713" fmla="*/ 9755092 w 12191998"/>
              <a:gd name="connsiteY713" fmla="*/ 1667299 h 5522889"/>
              <a:gd name="connsiteX714" fmla="*/ 9381152 w 12191998"/>
              <a:gd name="connsiteY714" fmla="*/ 1238899 h 5522889"/>
              <a:gd name="connsiteX715" fmla="*/ 9755092 w 12191998"/>
              <a:gd name="connsiteY715" fmla="*/ 810501 h 5522889"/>
              <a:gd name="connsiteX716" fmla="*/ 9381152 w 12191998"/>
              <a:gd name="connsiteY716" fmla="*/ 382101 h 5522889"/>
              <a:gd name="connsiteX717" fmla="*/ 10143306 w 12191998"/>
              <a:gd name="connsiteY717" fmla="*/ 0 h 5522889"/>
              <a:gd name="connsiteX718" fmla="*/ 9915831 w 12191998"/>
              <a:gd name="connsiteY718" fmla="*/ 0 h 5522889"/>
              <a:gd name="connsiteX719" fmla="*/ 9582302 w 12191998"/>
              <a:gd name="connsiteY719" fmla="*/ 382102 h 5522889"/>
              <a:gd name="connsiteX720" fmla="*/ 9956243 w 12191998"/>
              <a:gd name="connsiteY720" fmla="*/ 810501 h 5522889"/>
              <a:gd name="connsiteX721" fmla="*/ 9582302 w 12191998"/>
              <a:gd name="connsiteY721" fmla="*/ 1238899 h 5522889"/>
              <a:gd name="connsiteX722" fmla="*/ 9582302 w 12191998"/>
              <a:gd name="connsiteY722" fmla="*/ 1238900 h 5522889"/>
              <a:gd name="connsiteX723" fmla="*/ 9956243 w 12191998"/>
              <a:gd name="connsiteY723" fmla="*/ 1667299 h 5522889"/>
              <a:gd name="connsiteX724" fmla="*/ 9582302 w 12191998"/>
              <a:gd name="connsiteY724" fmla="*/ 2095697 h 5522889"/>
              <a:gd name="connsiteX725" fmla="*/ 9582303 w 12191998"/>
              <a:gd name="connsiteY725" fmla="*/ 2095697 h 5522889"/>
              <a:gd name="connsiteX726" fmla="*/ 9956243 w 12191998"/>
              <a:gd name="connsiteY726" fmla="*/ 2524096 h 5522889"/>
              <a:gd name="connsiteX727" fmla="*/ 9582302 w 12191998"/>
              <a:gd name="connsiteY727" fmla="*/ 2952495 h 5522889"/>
              <a:gd name="connsiteX728" fmla="*/ 9582303 w 12191998"/>
              <a:gd name="connsiteY728" fmla="*/ 2952495 h 5522889"/>
              <a:gd name="connsiteX729" fmla="*/ 9956244 w 12191998"/>
              <a:gd name="connsiteY729" fmla="*/ 3380894 h 5522889"/>
              <a:gd name="connsiteX730" fmla="*/ 9582303 w 12191998"/>
              <a:gd name="connsiteY730" fmla="*/ 3809293 h 5522889"/>
              <a:gd name="connsiteX731" fmla="*/ 9956244 w 12191998"/>
              <a:gd name="connsiteY731" fmla="*/ 4237692 h 5522889"/>
              <a:gd name="connsiteX732" fmla="*/ 9582303 w 12191998"/>
              <a:gd name="connsiteY732" fmla="*/ 4666091 h 5522889"/>
              <a:gd name="connsiteX733" fmla="*/ 9582301 w 12191998"/>
              <a:gd name="connsiteY733" fmla="*/ 4666091 h 5522889"/>
              <a:gd name="connsiteX734" fmla="*/ 9956242 w 12191998"/>
              <a:gd name="connsiteY734" fmla="*/ 5094490 h 5522889"/>
              <a:gd name="connsiteX735" fmla="*/ 9582301 w 12191998"/>
              <a:gd name="connsiteY735" fmla="*/ 5522889 h 5522889"/>
              <a:gd name="connsiteX736" fmla="*/ 9809777 w 12191998"/>
              <a:gd name="connsiteY736" fmla="*/ 5522889 h 5522889"/>
              <a:gd name="connsiteX737" fmla="*/ 10183718 w 12191998"/>
              <a:gd name="connsiteY737" fmla="*/ 5094490 h 5522889"/>
              <a:gd name="connsiteX738" fmla="*/ 9809777 w 12191998"/>
              <a:gd name="connsiteY738" fmla="*/ 4666091 h 5522889"/>
              <a:gd name="connsiteX739" fmla="*/ 10183719 w 12191998"/>
              <a:gd name="connsiteY739" fmla="*/ 4237692 h 5522889"/>
              <a:gd name="connsiteX740" fmla="*/ 9809777 w 12191998"/>
              <a:gd name="connsiteY740" fmla="*/ 3809293 h 5522889"/>
              <a:gd name="connsiteX741" fmla="*/ 10183719 w 12191998"/>
              <a:gd name="connsiteY741" fmla="*/ 3380894 h 5522889"/>
              <a:gd name="connsiteX742" fmla="*/ 9809777 w 12191998"/>
              <a:gd name="connsiteY742" fmla="*/ 2952495 h 5522889"/>
              <a:gd name="connsiteX743" fmla="*/ 10183718 w 12191998"/>
              <a:gd name="connsiteY743" fmla="*/ 2524096 h 5522889"/>
              <a:gd name="connsiteX744" fmla="*/ 9809777 w 12191998"/>
              <a:gd name="connsiteY744" fmla="*/ 2095697 h 5522889"/>
              <a:gd name="connsiteX745" fmla="*/ 10183718 w 12191998"/>
              <a:gd name="connsiteY745" fmla="*/ 1667299 h 5522889"/>
              <a:gd name="connsiteX746" fmla="*/ 9809777 w 12191998"/>
              <a:gd name="connsiteY746" fmla="*/ 1238899 h 5522889"/>
              <a:gd name="connsiteX747" fmla="*/ 10183718 w 12191998"/>
              <a:gd name="connsiteY747" fmla="*/ 810501 h 5522889"/>
              <a:gd name="connsiteX748" fmla="*/ 9809777 w 12191998"/>
              <a:gd name="connsiteY748" fmla="*/ 382102 h 5522889"/>
              <a:gd name="connsiteX749" fmla="*/ 10571931 w 12191998"/>
              <a:gd name="connsiteY749" fmla="*/ 0 h 5522889"/>
              <a:gd name="connsiteX750" fmla="*/ 10344457 w 12191998"/>
              <a:gd name="connsiteY750" fmla="*/ 0 h 5522889"/>
              <a:gd name="connsiteX751" fmla="*/ 10010927 w 12191998"/>
              <a:gd name="connsiteY751" fmla="*/ 382102 h 5522889"/>
              <a:gd name="connsiteX752" fmla="*/ 10384869 w 12191998"/>
              <a:gd name="connsiteY752" fmla="*/ 810501 h 5522889"/>
              <a:gd name="connsiteX753" fmla="*/ 10010927 w 12191998"/>
              <a:gd name="connsiteY753" fmla="*/ 1238899 h 5522889"/>
              <a:gd name="connsiteX754" fmla="*/ 10010927 w 12191998"/>
              <a:gd name="connsiteY754" fmla="*/ 1238900 h 5522889"/>
              <a:gd name="connsiteX755" fmla="*/ 10384869 w 12191998"/>
              <a:gd name="connsiteY755" fmla="*/ 1667299 h 5522889"/>
              <a:gd name="connsiteX756" fmla="*/ 10010927 w 12191998"/>
              <a:gd name="connsiteY756" fmla="*/ 2095697 h 5522889"/>
              <a:gd name="connsiteX757" fmla="*/ 10384869 w 12191998"/>
              <a:gd name="connsiteY757" fmla="*/ 2524096 h 5522889"/>
              <a:gd name="connsiteX758" fmla="*/ 10010927 w 12191998"/>
              <a:gd name="connsiteY758" fmla="*/ 2952495 h 5522889"/>
              <a:gd name="connsiteX759" fmla="*/ 10384870 w 12191998"/>
              <a:gd name="connsiteY759" fmla="*/ 3380894 h 5522889"/>
              <a:gd name="connsiteX760" fmla="*/ 10010927 w 12191998"/>
              <a:gd name="connsiteY760" fmla="*/ 3809293 h 5522889"/>
              <a:gd name="connsiteX761" fmla="*/ 10384870 w 12191998"/>
              <a:gd name="connsiteY761" fmla="*/ 4237692 h 5522889"/>
              <a:gd name="connsiteX762" fmla="*/ 10010927 w 12191998"/>
              <a:gd name="connsiteY762" fmla="*/ 4666091 h 5522889"/>
              <a:gd name="connsiteX763" fmla="*/ 10384869 w 12191998"/>
              <a:gd name="connsiteY763" fmla="*/ 5094490 h 5522889"/>
              <a:gd name="connsiteX764" fmla="*/ 10010927 w 12191998"/>
              <a:gd name="connsiteY764" fmla="*/ 5522889 h 5522889"/>
              <a:gd name="connsiteX765" fmla="*/ 10238402 w 12191998"/>
              <a:gd name="connsiteY765" fmla="*/ 5522889 h 5522889"/>
              <a:gd name="connsiteX766" fmla="*/ 10612343 w 12191998"/>
              <a:gd name="connsiteY766" fmla="*/ 5094490 h 5522889"/>
              <a:gd name="connsiteX767" fmla="*/ 10238402 w 12191998"/>
              <a:gd name="connsiteY767" fmla="*/ 4666091 h 5522889"/>
              <a:gd name="connsiteX768" fmla="*/ 10238403 w 12191998"/>
              <a:gd name="connsiteY768" fmla="*/ 4666091 h 5522889"/>
              <a:gd name="connsiteX769" fmla="*/ 10612344 w 12191998"/>
              <a:gd name="connsiteY769" fmla="*/ 4237692 h 5522889"/>
              <a:gd name="connsiteX770" fmla="*/ 10238403 w 12191998"/>
              <a:gd name="connsiteY770" fmla="*/ 3809293 h 5522889"/>
              <a:gd name="connsiteX771" fmla="*/ 10612344 w 12191998"/>
              <a:gd name="connsiteY771" fmla="*/ 3380894 h 5522889"/>
              <a:gd name="connsiteX772" fmla="*/ 10238403 w 12191998"/>
              <a:gd name="connsiteY772" fmla="*/ 2952495 h 5522889"/>
              <a:gd name="connsiteX773" fmla="*/ 10612344 w 12191998"/>
              <a:gd name="connsiteY773" fmla="*/ 2524096 h 5522889"/>
              <a:gd name="connsiteX774" fmla="*/ 10238403 w 12191998"/>
              <a:gd name="connsiteY774" fmla="*/ 2095697 h 5522889"/>
              <a:gd name="connsiteX775" fmla="*/ 10238402 w 12191998"/>
              <a:gd name="connsiteY775" fmla="*/ 2095697 h 5522889"/>
              <a:gd name="connsiteX776" fmla="*/ 10612343 w 12191998"/>
              <a:gd name="connsiteY776" fmla="*/ 1667299 h 5522889"/>
              <a:gd name="connsiteX777" fmla="*/ 10238402 w 12191998"/>
              <a:gd name="connsiteY777" fmla="*/ 1238899 h 5522889"/>
              <a:gd name="connsiteX778" fmla="*/ 10612343 w 12191998"/>
              <a:gd name="connsiteY778" fmla="*/ 810501 h 5522889"/>
              <a:gd name="connsiteX779" fmla="*/ 10238402 w 12191998"/>
              <a:gd name="connsiteY779" fmla="*/ 382101 h 5522889"/>
              <a:gd name="connsiteX780" fmla="*/ 11000556 w 12191998"/>
              <a:gd name="connsiteY780" fmla="*/ 0 h 5522889"/>
              <a:gd name="connsiteX781" fmla="*/ 10773082 w 12191998"/>
              <a:gd name="connsiteY781" fmla="*/ 0 h 5522889"/>
              <a:gd name="connsiteX782" fmla="*/ 10439553 w 12191998"/>
              <a:gd name="connsiteY782" fmla="*/ 382102 h 5522889"/>
              <a:gd name="connsiteX783" fmla="*/ 10813494 w 12191998"/>
              <a:gd name="connsiteY783" fmla="*/ 810501 h 5522889"/>
              <a:gd name="connsiteX784" fmla="*/ 10439554 w 12191998"/>
              <a:gd name="connsiteY784" fmla="*/ 1238899 h 5522889"/>
              <a:gd name="connsiteX785" fmla="*/ 10439553 w 12191998"/>
              <a:gd name="connsiteY785" fmla="*/ 1238899 h 5522889"/>
              <a:gd name="connsiteX786" fmla="*/ 10439553 w 12191998"/>
              <a:gd name="connsiteY786" fmla="*/ 1238900 h 5522889"/>
              <a:gd name="connsiteX787" fmla="*/ 10439554 w 12191998"/>
              <a:gd name="connsiteY787" fmla="*/ 1238900 h 5522889"/>
              <a:gd name="connsiteX788" fmla="*/ 10813494 w 12191998"/>
              <a:gd name="connsiteY788" fmla="*/ 1667299 h 5522889"/>
              <a:gd name="connsiteX789" fmla="*/ 10439553 w 12191998"/>
              <a:gd name="connsiteY789" fmla="*/ 2095697 h 5522889"/>
              <a:gd name="connsiteX790" fmla="*/ 10439554 w 12191998"/>
              <a:gd name="connsiteY790" fmla="*/ 2095697 h 5522889"/>
              <a:gd name="connsiteX791" fmla="*/ 10813494 w 12191998"/>
              <a:gd name="connsiteY791" fmla="*/ 2524096 h 5522889"/>
              <a:gd name="connsiteX792" fmla="*/ 10439554 w 12191998"/>
              <a:gd name="connsiteY792" fmla="*/ 2952495 h 5522889"/>
              <a:gd name="connsiteX793" fmla="*/ 10813495 w 12191998"/>
              <a:gd name="connsiteY793" fmla="*/ 3380894 h 5522889"/>
              <a:gd name="connsiteX794" fmla="*/ 10439554 w 12191998"/>
              <a:gd name="connsiteY794" fmla="*/ 3809293 h 5522889"/>
              <a:gd name="connsiteX795" fmla="*/ 10813495 w 12191998"/>
              <a:gd name="connsiteY795" fmla="*/ 4237692 h 5522889"/>
              <a:gd name="connsiteX796" fmla="*/ 10439554 w 12191998"/>
              <a:gd name="connsiteY796" fmla="*/ 4666091 h 5522889"/>
              <a:gd name="connsiteX797" fmla="*/ 10439553 w 12191998"/>
              <a:gd name="connsiteY797" fmla="*/ 4666091 h 5522889"/>
              <a:gd name="connsiteX798" fmla="*/ 10813494 w 12191998"/>
              <a:gd name="connsiteY798" fmla="*/ 5094490 h 5522889"/>
              <a:gd name="connsiteX799" fmla="*/ 10439553 w 12191998"/>
              <a:gd name="connsiteY799" fmla="*/ 5522889 h 5522889"/>
              <a:gd name="connsiteX800" fmla="*/ 10667027 w 12191998"/>
              <a:gd name="connsiteY800" fmla="*/ 5522889 h 5522889"/>
              <a:gd name="connsiteX801" fmla="*/ 11040968 w 12191998"/>
              <a:gd name="connsiteY801" fmla="*/ 5094490 h 5522889"/>
              <a:gd name="connsiteX802" fmla="*/ 10667027 w 12191998"/>
              <a:gd name="connsiteY802" fmla="*/ 4666091 h 5522889"/>
              <a:gd name="connsiteX803" fmla="*/ 10667028 w 12191998"/>
              <a:gd name="connsiteY803" fmla="*/ 4666091 h 5522889"/>
              <a:gd name="connsiteX804" fmla="*/ 11040969 w 12191998"/>
              <a:gd name="connsiteY804" fmla="*/ 4237692 h 5522889"/>
              <a:gd name="connsiteX805" fmla="*/ 10667028 w 12191998"/>
              <a:gd name="connsiteY805" fmla="*/ 3809293 h 5522889"/>
              <a:gd name="connsiteX806" fmla="*/ 11040969 w 12191998"/>
              <a:gd name="connsiteY806" fmla="*/ 3380894 h 5522889"/>
              <a:gd name="connsiteX807" fmla="*/ 10667028 w 12191998"/>
              <a:gd name="connsiteY807" fmla="*/ 2952495 h 5522889"/>
              <a:gd name="connsiteX808" fmla="*/ 10667027 w 12191998"/>
              <a:gd name="connsiteY808" fmla="*/ 2952495 h 5522889"/>
              <a:gd name="connsiteX809" fmla="*/ 11040969 w 12191998"/>
              <a:gd name="connsiteY809" fmla="*/ 2524096 h 5522889"/>
              <a:gd name="connsiteX810" fmla="*/ 10667027 w 12191998"/>
              <a:gd name="connsiteY810" fmla="*/ 2095697 h 5522889"/>
              <a:gd name="connsiteX811" fmla="*/ 11040968 w 12191998"/>
              <a:gd name="connsiteY811" fmla="*/ 1667299 h 5522889"/>
              <a:gd name="connsiteX812" fmla="*/ 10667027 w 12191998"/>
              <a:gd name="connsiteY812" fmla="*/ 1238899 h 5522889"/>
              <a:gd name="connsiteX813" fmla="*/ 11040968 w 12191998"/>
              <a:gd name="connsiteY813" fmla="*/ 810501 h 5522889"/>
              <a:gd name="connsiteX814" fmla="*/ 10667027 w 12191998"/>
              <a:gd name="connsiteY814" fmla="*/ 382101 h 5522889"/>
              <a:gd name="connsiteX815" fmla="*/ 11429180 w 12191998"/>
              <a:gd name="connsiteY815" fmla="*/ 0 h 5522889"/>
              <a:gd name="connsiteX816" fmla="*/ 11201706 w 12191998"/>
              <a:gd name="connsiteY816" fmla="*/ 0 h 5522889"/>
              <a:gd name="connsiteX817" fmla="*/ 10868178 w 12191998"/>
              <a:gd name="connsiteY817" fmla="*/ 382102 h 5522889"/>
              <a:gd name="connsiteX818" fmla="*/ 11242118 w 12191998"/>
              <a:gd name="connsiteY818" fmla="*/ 810501 h 5522889"/>
              <a:gd name="connsiteX819" fmla="*/ 10868178 w 12191998"/>
              <a:gd name="connsiteY819" fmla="*/ 1238899 h 5522889"/>
              <a:gd name="connsiteX820" fmla="*/ 10868178 w 12191998"/>
              <a:gd name="connsiteY820" fmla="*/ 1238900 h 5522889"/>
              <a:gd name="connsiteX821" fmla="*/ 11242118 w 12191998"/>
              <a:gd name="connsiteY821" fmla="*/ 1667299 h 5522889"/>
              <a:gd name="connsiteX822" fmla="*/ 10868178 w 12191998"/>
              <a:gd name="connsiteY822" fmla="*/ 2095697 h 5522889"/>
              <a:gd name="connsiteX823" fmla="*/ 10868179 w 12191998"/>
              <a:gd name="connsiteY823" fmla="*/ 2095697 h 5522889"/>
              <a:gd name="connsiteX824" fmla="*/ 11242118 w 12191998"/>
              <a:gd name="connsiteY824" fmla="*/ 2524096 h 5522889"/>
              <a:gd name="connsiteX825" fmla="*/ 10868178 w 12191998"/>
              <a:gd name="connsiteY825" fmla="*/ 2952495 h 5522889"/>
              <a:gd name="connsiteX826" fmla="*/ 10868179 w 12191998"/>
              <a:gd name="connsiteY826" fmla="*/ 2952495 h 5522889"/>
              <a:gd name="connsiteX827" fmla="*/ 11242119 w 12191998"/>
              <a:gd name="connsiteY827" fmla="*/ 3380894 h 5522889"/>
              <a:gd name="connsiteX828" fmla="*/ 10868179 w 12191998"/>
              <a:gd name="connsiteY828" fmla="*/ 3809293 h 5522889"/>
              <a:gd name="connsiteX829" fmla="*/ 11242119 w 12191998"/>
              <a:gd name="connsiteY829" fmla="*/ 4237692 h 5522889"/>
              <a:gd name="connsiteX830" fmla="*/ 10868179 w 12191998"/>
              <a:gd name="connsiteY830" fmla="*/ 4666091 h 5522889"/>
              <a:gd name="connsiteX831" fmla="*/ 10868178 w 12191998"/>
              <a:gd name="connsiteY831" fmla="*/ 4666091 h 5522889"/>
              <a:gd name="connsiteX832" fmla="*/ 11242118 w 12191998"/>
              <a:gd name="connsiteY832" fmla="*/ 5094490 h 5522889"/>
              <a:gd name="connsiteX833" fmla="*/ 10868178 w 12191998"/>
              <a:gd name="connsiteY833" fmla="*/ 5522889 h 5522889"/>
              <a:gd name="connsiteX834" fmla="*/ 11095652 w 12191998"/>
              <a:gd name="connsiteY834" fmla="*/ 5522889 h 5522889"/>
              <a:gd name="connsiteX835" fmla="*/ 11469592 w 12191998"/>
              <a:gd name="connsiteY835" fmla="*/ 5094490 h 5522889"/>
              <a:gd name="connsiteX836" fmla="*/ 11095652 w 12191998"/>
              <a:gd name="connsiteY836" fmla="*/ 4666091 h 5522889"/>
              <a:gd name="connsiteX837" fmla="*/ 11095653 w 12191998"/>
              <a:gd name="connsiteY837" fmla="*/ 4666091 h 5522889"/>
              <a:gd name="connsiteX838" fmla="*/ 11469593 w 12191998"/>
              <a:gd name="connsiteY838" fmla="*/ 4237692 h 5522889"/>
              <a:gd name="connsiteX839" fmla="*/ 11095653 w 12191998"/>
              <a:gd name="connsiteY839" fmla="*/ 3809293 h 5522889"/>
              <a:gd name="connsiteX840" fmla="*/ 11469593 w 12191998"/>
              <a:gd name="connsiteY840" fmla="*/ 3380894 h 5522889"/>
              <a:gd name="connsiteX841" fmla="*/ 11095653 w 12191998"/>
              <a:gd name="connsiteY841" fmla="*/ 2952495 h 5522889"/>
              <a:gd name="connsiteX842" fmla="*/ 11469592 w 12191998"/>
              <a:gd name="connsiteY842" fmla="*/ 2524096 h 5522889"/>
              <a:gd name="connsiteX843" fmla="*/ 11095653 w 12191998"/>
              <a:gd name="connsiteY843" fmla="*/ 2095697 h 5522889"/>
              <a:gd name="connsiteX844" fmla="*/ 11095652 w 12191998"/>
              <a:gd name="connsiteY844" fmla="*/ 2095697 h 5522889"/>
              <a:gd name="connsiteX845" fmla="*/ 11469592 w 12191998"/>
              <a:gd name="connsiteY845" fmla="*/ 1667299 h 5522889"/>
              <a:gd name="connsiteX846" fmla="*/ 11095652 w 12191998"/>
              <a:gd name="connsiteY846" fmla="*/ 1238899 h 5522889"/>
              <a:gd name="connsiteX847" fmla="*/ 11469592 w 12191998"/>
              <a:gd name="connsiteY847" fmla="*/ 810501 h 5522889"/>
              <a:gd name="connsiteX848" fmla="*/ 11095652 w 12191998"/>
              <a:gd name="connsiteY848" fmla="*/ 382101 h 5522889"/>
              <a:gd name="connsiteX849" fmla="*/ 11857805 w 12191998"/>
              <a:gd name="connsiteY849" fmla="*/ 0 h 5522889"/>
              <a:gd name="connsiteX850" fmla="*/ 11630331 w 12191998"/>
              <a:gd name="connsiteY850" fmla="*/ 0 h 5522889"/>
              <a:gd name="connsiteX851" fmla="*/ 11296802 w 12191998"/>
              <a:gd name="connsiteY851" fmla="*/ 382102 h 5522889"/>
              <a:gd name="connsiteX852" fmla="*/ 11670743 w 12191998"/>
              <a:gd name="connsiteY852" fmla="*/ 810501 h 5522889"/>
              <a:gd name="connsiteX853" fmla="*/ 11296803 w 12191998"/>
              <a:gd name="connsiteY853" fmla="*/ 1238899 h 5522889"/>
              <a:gd name="connsiteX854" fmla="*/ 11296802 w 12191998"/>
              <a:gd name="connsiteY854" fmla="*/ 1238899 h 5522889"/>
              <a:gd name="connsiteX855" fmla="*/ 11296802 w 12191998"/>
              <a:gd name="connsiteY855" fmla="*/ 1238900 h 5522889"/>
              <a:gd name="connsiteX856" fmla="*/ 11296803 w 12191998"/>
              <a:gd name="connsiteY856" fmla="*/ 1238900 h 5522889"/>
              <a:gd name="connsiteX857" fmla="*/ 11670743 w 12191998"/>
              <a:gd name="connsiteY857" fmla="*/ 1667299 h 5522889"/>
              <a:gd name="connsiteX858" fmla="*/ 11296802 w 12191998"/>
              <a:gd name="connsiteY858" fmla="*/ 2095697 h 5522889"/>
              <a:gd name="connsiteX859" fmla="*/ 11296803 w 12191998"/>
              <a:gd name="connsiteY859" fmla="*/ 2095697 h 5522889"/>
              <a:gd name="connsiteX860" fmla="*/ 11670743 w 12191998"/>
              <a:gd name="connsiteY860" fmla="*/ 2524096 h 5522889"/>
              <a:gd name="connsiteX861" fmla="*/ 11296803 w 12191998"/>
              <a:gd name="connsiteY861" fmla="*/ 2952495 h 5522889"/>
              <a:gd name="connsiteX862" fmla="*/ 11670744 w 12191998"/>
              <a:gd name="connsiteY862" fmla="*/ 3380894 h 5522889"/>
              <a:gd name="connsiteX863" fmla="*/ 11296803 w 12191998"/>
              <a:gd name="connsiteY863" fmla="*/ 3809293 h 5522889"/>
              <a:gd name="connsiteX864" fmla="*/ 11670744 w 12191998"/>
              <a:gd name="connsiteY864" fmla="*/ 4237692 h 5522889"/>
              <a:gd name="connsiteX865" fmla="*/ 11296803 w 12191998"/>
              <a:gd name="connsiteY865" fmla="*/ 4666091 h 5522889"/>
              <a:gd name="connsiteX866" fmla="*/ 11296802 w 12191998"/>
              <a:gd name="connsiteY866" fmla="*/ 4666091 h 5522889"/>
              <a:gd name="connsiteX867" fmla="*/ 11670743 w 12191998"/>
              <a:gd name="connsiteY867" fmla="*/ 5094490 h 5522889"/>
              <a:gd name="connsiteX868" fmla="*/ 11296802 w 12191998"/>
              <a:gd name="connsiteY868" fmla="*/ 5522889 h 5522889"/>
              <a:gd name="connsiteX869" fmla="*/ 11524276 w 12191998"/>
              <a:gd name="connsiteY869" fmla="*/ 5522889 h 5522889"/>
              <a:gd name="connsiteX870" fmla="*/ 11898217 w 12191998"/>
              <a:gd name="connsiteY870" fmla="*/ 5094490 h 5522889"/>
              <a:gd name="connsiteX871" fmla="*/ 11524276 w 12191998"/>
              <a:gd name="connsiteY871" fmla="*/ 4666091 h 5522889"/>
              <a:gd name="connsiteX872" fmla="*/ 11524277 w 12191998"/>
              <a:gd name="connsiteY872" fmla="*/ 4666091 h 5522889"/>
              <a:gd name="connsiteX873" fmla="*/ 11898218 w 12191998"/>
              <a:gd name="connsiteY873" fmla="*/ 4237692 h 5522889"/>
              <a:gd name="connsiteX874" fmla="*/ 11524277 w 12191998"/>
              <a:gd name="connsiteY874" fmla="*/ 3809293 h 5522889"/>
              <a:gd name="connsiteX875" fmla="*/ 11898218 w 12191998"/>
              <a:gd name="connsiteY875" fmla="*/ 3380894 h 5522889"/>
              <a:gd name="connsiteX876" fmla="*/ 11524277 w 12191998"/>
              <a:gd name="connsiteY876" fmla="*/ 2952495 h 5522889"/>
              <a:gd name="connsiteX877" fmla="*/ 11524276 w 12191998"/>
              <a:gd name="connsiteY877" fmla="*/ 2952495 h 5522889"/>
              <a:gd name="connsiteX878" fmla="*/ 11898218 w 12191998"/>
              <a:gd name="connsiteY878" fmla="*/ 2524096 h 5522889"/>
              <a:gd name="connsiteX879" fmla="*/ 11524276 w 12191998"/>
              <a:gd name="connsiteY879" fmla="*/ 2095697 h 5522889"/>
              <a:gd name="connsiteX880" fmla="*/ 11898217 w 12191998"/>
              <a:gd name="connsiteY880" fmla="*/ 1667299 h 5522889"/>
              <a:gd name="connsiteX881" fmla="*/ 11524276 w 12191998"/>
              <a:gd name="connsiteY881" fmla="*/ 1238899 h 5522889"/>
              <a:gd name="connsiteX882" fmla="*/ 11898217 w 12191998"/>
              <a:gd name="connsiteY882" fmla="*/ 810501 h 5522889"/>
              <a:gd name="connsiteX883" fmla="*/ 11524276 w 12191998"/>
              <a:gd name="connsiteY883" fmla="*/ 382101 h 5522889"/>
              <a:gd name="connsiteX884" fmla="*/ 12191998 w 12191998"/>
              <a:gd name="connsiteY884" fmla="*/ 0 h 5522889"/>
              <a:gd name="connsiteX885" fmla="*/ 12058956 w 12191998"/>
              <a:gd name="connsiteY885" fmla="*/ 0 h 5522889"/>
              <a:gd name="connsiteX886" fmla="*/ 11725427 w 12191998"/>
              <a:gd name="connsiteY886" fmla="*/ 382102 h 5522889"/>
              <a:gd name="connsiteX887" fmla="*/ 12099368 w 12191998"/>
              <a:gd name="connsiteY887" fmla="*/ 810501 h 5522889"/>
              <a:gd name="connsiteX888" fmla="*/ 11725427 w 12191998"/>
              <a:gd name="connsiteY888" fmla="*/ 1238899 h 5522889"/>
              <a:gd name="connsiteX889" fmla="*/ 11725427 w 12191998"/>
              <a:gd name="connsiteY889" fmla="*/ 1238900 h 5522889"/>
              <a:gd name="connsiteX890" fmla="*/ 12099368 w 12191998"/>
              <a:gd name="connsiteY890" fmla="*/ 1667299 h 5522889"/>
              <a:gd name="connsiteX891" fmla="*/ 11725427 w 12191998"/>
              <a:gd name="connsiteY891" fmla="*/ 2095697 h 5522889"/>
              <a:gd name="connsiteX892" fmla="*/ 12099369 w 12191998"/>
              <a:gd name="connsiteY892" fmla="*/ 2524096 h 5522889"/>
              <a:gd name="connsiteX893" fmla="*/ 11725427 w 12191998"/>
              <a:gd name="connsiteY893" fmla="*/ 2952495 h 5522889"/>
              <a:gd name="connsiteX894" fmla="*/ 11725428 w 12191998"/>
              <a:gd name="connsiteY894" fmla="*/ 2952495 h 5522889"/>
              <a:gd name="connsiteX895" fmla="*/ 12099369 w 12191998"/>
              <a:gd name="connsiteY895" fmla="*/ 3380894 h 5522889"/>
              <a:gd name="connsiteX896" fmla="*/ 11725428 w 12191998"/>
              <a:gd name="connsiteY896" fmla="*/ 3809293 h 5522889"/>
              <a:gd name="connsiteX897" fmla="*/ 12099369 w 12191998"/>
              <a:gd name="connsiteY897" fmla="*/ 4237692 h 5522889"/>
              <a:gd name="connsiteX898" fmla="*/ 11725428 w 12191998"/>
              <a:gd name="connsiteY898" fmla="*/ 4666091 h 5522889"/>
              <a:gd name="connsiteX899" fmla="*/ 11725427 w 12191998"/>
              <a:gd name="connsiteY899" fmla="*/ 4666091 h 5522889"/>
              <a:gd name="connsiteX900" fmla="*/ 12099368 w 12191998"/>
              <a:gd name="connsiteY900" fmla="*/ 5094490 h 5522889"/>
              <a:gd name="connsiteX901" fmla="*/ 11725427 w 12191998"/>
              <a:gd name="connsiteY901" fmla="*/ 5522889 h 5522889"/>
              <a:gd name="connsiteX902" fmla="*/ 11952901 w 12191998"/>
              <a:gd name="connsiteY902" fmla="*/ 5522889 h 5522889"/>
              <a:gd name="connsiteX903" fmla="*/ 12191998 w 12191998"/>
              <a:gd name="connsiteY903" fmla="*/ 5248972 h 5522889"/>
              <a:gd name="connsiteX904" fmla="*/ 12191998 w 12191998"/>
              <a:gd name="connsiteY904" fmla="*/ 4940009 h 5522889"/>
              <a:gd name="connsiteX905" fmla="*/ 11952901 w 12191998"/>
              <a:gd name="connsiteY905" fmla="*/ 4666091 h 5522889"/>
              <a:gd name="connsiteX906" fmla="*/ 11952902 w 12191998"/>
              <a:gd name="connsiteY906" fmla="*/ 4666091 h 5522889"/>
              <a:gd name="connsiteX907" fmla="*/ 12191998 w 12191998"/>
              <a:gd name="connsiteY907" fmla="*/ 4392175 h 5522889"/>
              <a:gd name="connsiteX908" fmla="*/ 12191998 w 12191998"/>
              <a:gd name="connsiteY908" fmla="*/ 4083209 h 5522889"/>
              <a:gd name="connsiteX909" fmla="*/ 11952902 w 12191998"/>
              <a:gd name="connsiteY909" fmla="*/ 3809293 h 5522889"/>
              <a:gd name="connsiteX910" fmla="*/ 12191998 w 12191998"/>
              <a:gd name="connsiteY910" fmla="*/ 3535377 h 5522889"/>
              <a:gd name="connsiteX911" fmla="*/ 12191998 w 12191998"/>
              <a:gd name="connsiteY911" fmla="*/ 3226411 h 5522889"/>
              <a:gd name="connsiteX912" fmla="*/ 11952902 w 12191998"/>
              <a:gd name="connsiteY912" fmla="*/ 2952495 h 5522889"/>
              <a:gd name="connsiteX913" fmla="*/ 11952901 w 12191998"/>
              <a:gd name="connsiteY913" fmla="*/ 2952495 h 5522889"/>
              <a:gd name="connsiteX914" fmla="*/ 12191998 w 12191998"/>
              <a:gd name="connsiteY914" fmla="*/ 2678578 h 5522889"/>
              <a:gd name="connsiteX915" fmla="*/ 12191998 w 12191998"/>
              <a:gd name="connsiteY915" fmla="*/ 2369614 h 5522889"/>
              <a:gd name="connsiteX916" fmla="*/ 11952901 w 12191998"/>
              <a:gd name="connsiteY916" fmla="*/ 2095697 h 5522889"/>
              <a:gd name="connsiteX917" fmla="*/ 12191998 w 12191998"/>
              <a:gd name="connsiteY917" fmla="*/ 1821781 h 5522889"/>
              <a:gd name="connsiteX918" fmla="*/ 12191998 w 12191998"/>
              <a:gd name="connsiteY918" fmla="*/ 1512817 h 5522889"/>
              <a:gd name="connsiteX919" fmla="*/ 11952901 w 12191998"/>
              <a:gd name="connsiteY919" fmla="*/ 1238899 h 5522889"/>
              <a:gd name="connsiteX920" fmla="*/ 12191998 w 12191998"/>
              <a:gd name="connsiteY920" fmla="*/ 964983 h 5522889"/>
              <a:gd name="connsiteX921" fmla="*/ 12191998 w 12191998"/>
              <a:gd name="connsiteY921" fmla="*/ 656019 h 5522889"/>
              <a:gd name="connsiteX922" fmla="*/ 11952901 w 12191998"/>
              <a:gd name="connsiteY922" fmla="*/ 382101 h 5522889"/>
              <a:gd name="connsiteX923" fmla="*/ 12191998 w 12191998"/>
              <a:gd name="connsiteY923" fmla="*/ 108185 h 552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</a:cxnLst>
            <a:rect l="l" t="t" r="r" b="b"/>
            <a:pathLst>
              <a:path w="12191998" h="5522889">
                <a:moveTo>
                  <a:pt x="0" y="4721761"/>
                </a:moveTo>
                <a:lnTo>
                  <a:pt x="0" y="4982363"/>
                </a:lnTo>
                <a:lnTo>
                  <a:pt x="97874" y="5094490"/>
                </a:lnTo>
                <a:lnTo>
                  <a:pt x="0" y="5206618"/>
                </a:lnTo>
                <a:lnTo>
                  <a:pt x="0" y="5467219"/>
                </a:lnTo>
                <a:lnTo>
                  <a:pt x="325348" y="5094490"/>
                </a:lnTo>
                <a:close/>
                <a:moveTo>
                  <a:pt x="0" y="3864963"/>
                </a:moveTo>
                <a:lnTo>
                  <a:pt x="0" y="4125565"/>
                </a:lnTo>
                <a:lnTo>
                  <a:pt x="97874" y="4237692"/>
                </a:lnTo>
                <a:lnTo>
                  <a:pt x="0" y="4349820"/>
                </a:lnTo>
                <a:lnTo>
                  <a:pt x="0" y="4610421"/>
                </a:lnTo>
                <a:lnTo>
                  <a:pt x="325348" y="4237692"/>
                </a:lnTo>
                <a:close/>
                <a:moveTo>
                  <a:pt x="0" y="3008165"/>
                </a:moveTo>
                <a:lnTo>
                  <a:pt x="0" y="3268767"/>
                </a:lnTo>
                <a:lnTo>
                  <a:pt x="97874" y="3380894"/>
                </a:lnTo>
                <a:lnTo>
                  <a:pt x="0" y="3493022"/>
                </a:lnTo>
                <a:lnTo>
                  <a:pt x="0" y="3753623"/>
                </a:lnTo>
                <a:lnTo>
                  <a:pt x="325348" y="3380894"/>
                </a:lnTo>
                <a:close/>
                <a:moveTo>
                  <a:pt x="0" y="2151367"/>
                </a:moveTo>
                <a:lnTo>
                  <a:pt x="0" y="2411969"/>
                </a:lnTo>
                <a:lnTo>
                  <a:pt x="97874" y="2524096"/>
                </a:lnTo>
                <a:lnTo>
                  <a:pt x="0" y="2636224"/>
                </a:lnTo>
                <a:lnTo>
                  <a:pt x="0" y="2896825"/>
                </a:lnTo>
                <a:lnTo>
                  <a:pt x="325348" y="2524096"/>
                </a:lnTo>
                <a:close/>
                <a:moveTo>
                  <a:pt x="0" y="1294569"/>
                </a:moveTo>
                <a:lnTo>
                  <a:pt x="0" y="1555172"/>
                </a:lnTo>
                <a:lnTo>
                  <a:pt x="97874" y="1667299"/>
                </a:lnTo>
                <a:lnTo>
                  <a:pt x="0" y="1779427"/>
                </a:lnTo>
                <a:lnTo>
                  <a:pt x="0" y="2040027"/>
                </a:lnTo>
                <a:lnTo>
                  <a:pt x="325348" y="1667299"/>
                </a:lnTo>
                <a:close/>
                <a:moveTo>
                  <a:pt x="0" y="437772"/>
                </a:moveTo>
                <a:lnTo>
                  <a:pt x="0" y="698374"/>
                </a:lnTo>
                <a:lnTo>
                  <a:pt x="97874" y="810501"/>
                </a:lnTo>
                <a:lnTo>
                  <a:pt x="0" y="922629"/>
                </a:lnTo>
                <a:lnTo>
                  <a:pt x="0" y="1183230"/>
                </a:lnTo>
                <a:lnTo>
                  <a:pt x="325348" y="810501"/>
                </a:lnTo>
                <a:close/>
                <a:moveTo>
                  <a:pt x="284936" y="0"/>
                </a:moveTo>
                <a:lnTo>
                  <a:pt x="57462" y="0"/>
                </a:lnTo>
                <a:lnTo>
                  <a:pt x="0" y="65831"/>
                </a:lnTo>
                <a:lnTo>
                  <a:pt x="0" y="326432"/>
                </a:lnTo>
                <a:close/>
                <a:moveTo>
                  <a:pt x="713561" y="0"/>
                </a:moveTo>
                <a:lnTo>
                  <a:pt x="486087" y="0"/>
                </a:lnTo>
                <a:lnTo>
                  <a:pt x="152558" y="382101"/>
                </a:lnTo>
                <a:lnTo>
                  <a:pt x="152558" y="382102"/>
                </a:lnTo>
                <a:lnTo>
                  <a:pt x="526499" y="810501"/>
                </a:lnTo>
                <a:lnTo>
                  <a:pt x="152558" y="1238899"/>
                </a:lnTo>
                <a:lnTo>
                  <a:pt x="152558" y="1238900"/>
                </a:lnTo>
                <a:lnTo>
                  <a:pt x="526499" y="1667299"/>
                </a:lnTo>
                <a:lnTo>
                  <a:pt x="152558" y="2095697"/>
                </a:lnTo>
                <a:lnTo>
                  <a:pt x="526499" y="2524096"/>
                </a:lnTo>
                <a:lnTo>
                  <a:pt x="152558" y="2952495"/>
                </a:lnTo>
                <a:lnTo>
                  <a:pt x="526499" y="3380894"/>
                </a:lnTo>
                <a:lnTo>
                  <a:pt x="152558" y="3809293"/>
                </a:lnTo>
                <a:lnTo>
                  <a:pt x="526499" y="4237692"/>
                </a:lnTo>
                <a:lnTo>
                  <a:pt x="152558" y="4666091"/>
                </a:lnTo>
                <a:lnTo>
                  <a:pt x="526499" y="5094490"/>
                </a:lnTo>
                <a:lnTo>
                  <a:pt x="152558" y="5522889"/>
                </a:lnTo>
                <a:lnTo>
                  <a:pt x="380032" y="5522889"/>
                </a:lnTo>
                <a:lnTo>
                  <a:pt x="753973" y="5094490"/>
                </a:lnTo>
                <a:lnTo>
                  <a:pt x="380032" y="4666091"/>
                </a:lnTo>
                <a:lnTo>
                  <a:pt x="753973" y="4237692"/>
                </a:lnTo>
                <a:lnTo>
                  <a:pt x="380032" y="3809293"/>
                </a:lnTo>
                <a:lnTo>
                  <a:pt x="753973" y="3380894"/>
                </a:lnTo>
                <a:lnTo>
                  <a:pt x="380032" y="2952495"/>
                </a:lnTo>
                <a:lnTo>
                  <a:pt x="753973" y="2524096"/>
                </a:lnTo>
                <a:lnTo>
                  <a:pt x="380032" y="2095697"/>
                </a:lnTo>
                <a:lnTo>
                  <a:pt x="753973" y="1667299"/>
                </a:lnTo>
                <a:lnTo>
                  <a:pt x="380032" y="1238899"/>
                </a:lnTo>
                <a:lnTo>
                  <a:pt x="753973" y="810501"/>
                </a:lnTo>
                <a:lnTo>
                  <a:pt x="380032" y="382102"/>
                </a:lnTo>
                <a:close/>
                <a:moveTo>
                  <a:pt x="1142186" y="0"/>
                </a:moveTo>
                <a:lnTo>
                  <a:pt x="914712" y="0"/>
                </a:lnTo>
                <a:lnTo>
                  <a:pt x="581183" y="382101"/>
                </a:lnTo>
                <a:lnTo>
                  <a:pt x="581183" y="382102"/>
                </a:lnTo>
                <a:lnTo>
                  <a:pt x="955124" y="810501"/>
                </a:lnTo>
                <a:lnTo>
                  <a:pt x="581183" y="1238899"/>
                </a:lnTo>
                <a:lnTo>
                  <a:pt x="581183" y="1238900"/>
                </a:lnTo>
                <a:lnTo>
                  <a:pt x="955124" y="1667299"/>
                </a:lnTo>
                <a:lnTo>
                  <a:pt x="581183" y="2095697"/>
                </a:lnTo>
                <a:lnTo>
                  <a:pt x="955124" y="2524096"/>
                </a:lnTo>
                <a:lnTo>
                  <a:pt x="581183" y="2952495"/>
                </a:lnTo>
                <a:lnTo>
                  <a:pt x="955124" y="3380894"/>
                </a:lnTo>
                <a:lnTo>
                  <a:pt x="581183" y="3809293"/>
                </a:lnTo>
                <a:lnTo>
                  <a:pt x="955124" y="4237692"/>
                </a:lnTo>
                <a:lnTo>
                  <a:pt x="581183" y="4666091"/>
                </a:lnTo>
                <a:lnTo>
                  <a:pt x="955124" y="5094490"/>
                </a:lnTo>
                <a:lnTo>
                  <a:pt x="581183" y="5522889"/>
                </a:lnTo>
                <a:lnTo>
                  <a:pt x="808657" y="5522889"/>
                </a:lnTo>
                <a:lnTo>
                  <a:pt x="1182598" y="5094490"/>
                </a:lnTo>
                <a:lnTo>
                  <a:pt x="808657" y="4666091"/>
                </a:lnTo>
                <a:lnTo>
                  <a:pt x="1182598" y="4237692"/>
                </a:lnTo>
                <a:lnTo>
                  <a:pt x="808657" y="3809293"/>
                </a:lnTo>
                <a:lnTo>
                  <a:pt x="1182598" y="3380894"/>
                </a:lnTo>
                <a:lnTo>
                  <a:pt x="808657" y="2952495"/>
                </a:lnTo>
                <a:lnTo>
                  <a:pt x="1182598" y="2524096"/>
                </a:lnTo>
                <a:lnTo>
                  <a:pt x="808657" y="2095697"/>
                </a:lnTo>
                <a:lnTo>
                  <a:pt x="1182598" y="1667299"/>
                </a:lnTo>
                <a:lnTo>
                  <a:pt x="808657" y="1238899"/>
                </a:lnTo>
                <a:lnTo>
                  <a:pt x="1182598" y="810501"/>
                </a:lnTo>
                <a:lnTo>
                  <a:pt x="808657" y="382102"/>
                </a:lnTo>
                <a:close/>
                <a:moveTo>
                  <a:pt x="1570811" y="0"/>
                </a:moveTo>
                <a:lnTo>
                  <a:pt x="1343337" y="0"/>
                </a:lnTo>
                <a:lnTo>
                  <a:pt x="1009808" y="382101"/>
                </a:lnTo>
                <a:lnTo>
                  <a:pt x="1009808" y="382102"/>
                </a:lnTo>
                <a:lnTo>
                  <a:pt x="1383749" y="810501"/>
                </a:lnTo>
                <a:lnTo>
                  <a:pt x="1009808" y="1238899"/>
                </a:lnTo>
                <a:lnTo>
                  <a:pt x="1009808" y="1238900"/>
                </a:lnTo>
                <a:lnTo>
                  <a:pt x="1383749" y="1667299"/>
                </a:lnTo>
                <a:lnTo>
                  <a:pt x="1009808" y="2095697"/>
                </a:lnTo>
                <a:lnTo>
                  <a:pt x="1383749" y="2524096"/>
                </a:lnTo>
                <a:lnTo>
                  <a:pt x="1009808" y="2952495"/>
                </a:lnTo>
                <a:lnTo>
                  <a:pt x="1383749" y="3380894"/>
                </a:lnTo>
                <a:lnTo>
                  <a:pt x="1009808" y="3809293"/>
                </a:lnTo>
                <a:lnTo>
                  <a:pt x="1383749" y="4237692"/>
                </a:lnTo>
                <a:lnTo>
                  <a:pt x="1009808" y="4666091"/>
                </a:lnTo>
                <a:lnTo>
                  <a:pt x="1383749" y="5094490"/>
                </a:lnTo>
                <a:lnTo>
                  <a:pt x="1009808" y="5522889"/>
                </a:lnTo>
                <a:lnTo>
                  <a:pt x="1237282" y="5522889"/>
                </a:lnTo>
                <a:lnTo>
                  <a:pt x="1611223" y="5094490"/>
                </a:lnTo>
                <a:lnTo>
                  <a:pt x="1237282" y="4666091"/>
                </a:lnTo>
                <a:lnTo>
                  <a:pt x="1611223" y="4237692"/>
                </a:lnTo>
                <a:lnTo>
                  <a:pt x="1237282" y="3809293"/>
                </a:lnTo>
                <a:lnTo>
                  <a:pt x="1611223" y="3380894"/>
                </a:lnTo>
                <a:lnTo>
                  <a:pt x="1237282" y="2952495"/>
                </a:lnTo>
                <a:lnTo>
                  <a:pt x="1611223" y="2524096"/>
                </a:lnTo>
                <a:lnTo>
                  <a:pt x="1237282" y="2095697"/>
                </a:lnTo>
                <a:lnTo>
                  <a:pt x="1611223" y="1667299"/>
                </a:lnTo>
                <a:lnTo>
                  <a:pt x="1237282" y="1238899"/>
                </a:lnTo>
                <a:lnTo>
                  <a:pt x="1611223" y="810501"/>
                </a:lnTo>
                <a:lnTo>
                  <a:pt x="1237282" y="382102"/>
                </a:lnTo>
                <a:close/>
                <a:moveTo>
                  <a:pt x="1999436" y="0"/>
                </a:moveTo>
                <a:lnTo>
                  <a:pt x="1771962" y="0"/>
                </a:lnTo>
                <a:lnTo>
                  <a:pt x="1438433" y="382101"/>
                </a:lnTo>
                <a:lnTo>
                  <a:pt x="1438433" y="382102"/>
                </a:lnTo>
                <a:lnTo>
                  <a:pt x="1812374" y="810501"/>
                </a:lnTo>
                <a:lnTo>
                  <a:pt x="1438433" y="1238899"/>
                </a:lnTo>
                <a:lnTo>
                  <a:pt x="1438433" y="1238900"/>
                </a:lnTo>
                <a:lnTo>
                  <a:pt x="1812374" y="1667299"/>
                </a:lnTo>
                <a:lnTo>
                  <a:pt x="1438433" y="2095697"/>
                </a:lnTo>
                <a:lnTo>
                  <a:pt x="1812374" y="2524096"/>
                </a:lnTo>
                <a:lnTo>
                  <a:pt x="1438433" y="2952495"/>
                </a:lnTo>
                <a:lnTo>
                  <a:pt x="1812374" y="3380894"/>
                </a:lnTo>
                <a:lnTo>
                  <a:pt x="1438433" y="3809293"/>
                </a:lnTo>
                <a:lnTo>
                  <a:pt x="1812374" y="4237692"/>
                </a:lnTo>
                <a:lnTo>
                  <a:pt x="1438433" y="4666091"/>
                </a:lnTo>
                <a:lnTo>
                  <a:pt x="1812374" y="5094490"/>
                </a:lnTo>
                <a:lnTo>
                  <a:pt x="1438433" y="5522889"/>
                </a:lnTo>
                <a:lnTo>
                  <a:pt x="1665907" y="5522889"/>
                </a:lnTo>
                <a:lnTo>
                  <a:pt x="2039848" y="5094490"/>
                </a:lnTo>
                <a:lnTo>
                  <a:pt x="1665907" y="4666091"/>
                </a:lnTo>
                <a:lnTo>
                  <a:pt x="2039848" y="4237692"/>
                </a:lnTo>
                <a:lnTo>
                  <a:pt x="1665907" y="3809293"/>
                </a:lnTo>
                <a:lnTo>
                  <a:pt x="2039848" y="3380894"/>
                </a:lnTo>
                <a:lnTo>
                  <a:pt x="1665907" y="2952495"/>
                </a:lnTo>
                <a:lnTo>
                  <a:pt x="2039848" y="2524096"/>
                </a:lnTo>
                <a:lnTo>
                  <a:pt x="1665907" y="2095697"/>
                </a:lnTo>
                <a:lnTo>
                  <a:pt x="2039848" y="1667299"/>
                </a:lnTo>
                <a:lnTo>
                  <a:pt x="1665907" y="1238899"/>
                </a:lnTo>
                <a:lnTo>
                  <a:pt x="2039848" y="810501"/>
                </a:lnTo>
                <a:lnTo>
                  <a:pt x="1665907" y="382102"/>
                </a:lnTo>
                <a:close/>
                <a:moveTo>
                  <a:pt x="2428061" y="0"/>
                </a:moveTo>
                <a:lnTo>
                  <a:pt x="2200587" y="0"/>
                </a:lnTo>
                <a:lnTo>
                  <a:pt x="1867058" y="382101"/>
                </a:lnTo>
                <a:lnTo>
                  <a:pt x="1867058" y="382102"/>
                </a:lnTo>
                <a:lnTo>
                  <a:pt x="2240999" y="810501"/>
                </a:lnTo>
                <a:lnTo>
                  <a:pt x="1867058" y="1238899"/>
                </a:lnTo>
                <a:lnTo>
                  <a:pt x="1867058" y="1238900"/>
                </a:lnTo>
                <a:lnTo>
                  <a:pt x="2240999" y="1667299"/>
                </a:lnTo>
                <a:lnTo>
                  <a:pt x="1867058" y="2095697"/>
                </a:lnTo>
                <a:lnTo>
                  <a:pt x="2240999" y="2524096"/>
                </a:lnTo>
                <a:lnTo>
                  <a:pt x="1867058" y="2952495"/>
                </a:lnTo>
                <a:lnTo>
                  <a:pt x="2240999" y="3380894"/>
                </a:lnTo>
                <a:lnTo>
                  <a:pt x="1867058" y="3809293"/>
                </a:lnTo>
                <a:lnTo>
                  <a:pt x="2240999" y="4237692"/>
                </a:lnTo>
                <a:lnTo>
                  <a:pt x="1867058" y="4666091"/>
                </a:lnTo>
                <a:lnTo>
                  <a:pt x="2240999" y="5094490"/>
                </a:lnTo>
                <a:lnTo>
                  <a:pt x="1867058" y="5522889"/>
                </a:lnTo>
                <a:lnTo>
                  <a:pt x="2094532" y="5522889"/>
                </a:lnTo>
                <a:lnTo>
                  <a:pt x="2468473" y="5094490"/>
                </a:lnTo>
                <a:lnTo>
                  <a:pt x="2094532" y="4666091"/>
                </a:lnTo>
                <a:lnTo>
                  <a:pt x="2468473" y="4237692"/>
                </a:lnTo>
                <a:lnTo>
                  <a:pt x="2094532" y="3809293"/>
                </a:lnTo>
                <a:lnTo>
                  <a:pt x="2468473" y="3380894"/>
                </a:lnTo>
                <a:lnTo>
                  <a:pt x="2094532" y="2952495"/>
                </a:lnTo>
                <a:lnTo>
                  <a:pt x="2468473" y="2524096"/>
                </a:lnTo>
                <a:lnTo>
                  <a:pt x="2094532" y="2095697"/>
                </a:lnTo>
                <a:lnTo>
                  <a:pt x="2468473" y="1667299"/>
                </a:lnTo>
                <a:lnTo>
                  <a:pt x="2094532" y="1238899"/>
                </a:lnTo>
                <a:lnTo>
                  <a:pt x="2468473" y="810501"/>
                </a:lnTo>
                <a:lnTo>
                  <a:pt x="2094532" y="382102"/>
                </a:lnTo>
                <a:close/>
                <a:moveTo>
                  <a:pt x="2856686" y="0"/>
                </a:moveTo>
                <a:lnTo>
                  <a:pt x="2629212" y="0"/>
                </a:lnTo>
                <a:lnTo>
                  <a:pt x="2295683" y="382101"/>
                </a:lnTo>
                <a:lnTo>
                  <a:pt x="2295683" y="382102"/>
                </a:lnTo>
                <a:lnTo>
                  <a:pt x="2669624" y="810501"/>
                </a:lnTo>
                <a:lnTo>
                  <a:pt x="2295683" y="1238899"/>
                </a:lnTo>
                <a:lnTo>
                  <a:pt x="2295683" y="1238900"/>
                </a:lnTo>
                <a:lnTo>
                  <a:pt x="2669624" y="1667299"/>
                </a:lnTo>
                <a:lnTo>
                  <a:pt x="2295683" y="2095697"/>
                </a:lnTo>
                <a:lnTo>
                  <a:pt x="2669624" y="2524096"/>
                </a:lnTo>
                <a:lnTo>
                  <a:pt x="2295683" y="2952495"/>
                </a:lnTo>
                <a:lnTo>
                  <a:pt x="2669624" y="3380894"/>
                </a:lnTo>
                <a:lnTo>
                  <a:pt x="2295683" y="3809293"/>
                </a:lnTo>
                <a:lnTo>
                  <a:pt x="2669624" y="4237692"/>
                </a:lnTo>
                <a:lnTo>
                  <a:pt x="2295683" y="4666091"/>
                </a:lnTo>
                <a:lnTo>
                  <a:pt x="2669624" y="5094490"/>
                </a:lnTo>
                <a:lnTo>
                  <a:pt x="2295683" y="5522889"/>
                </a:lnTo>
                <a:lnTo>
                  <a:pt x="2523157" y="5522889"/>
                </a:lnTo>
                <a:lnTo>
                  <a:pt x="2897098" y="5094490"/>
                </a:lnTo>
                <a:lnTo>
                  <a:pt x="2523157" y="4666091"/>
                </a:lnTo>
                <a:lnTo>
                  <a:pt x="2897098" y="4237692"/>
                </a:lnTo>
                <a:lnTo>
                  <a:pt x="2523157" y="3809293"/>
                </a:lnTo>
                <a:lnTo>
                  <a:pt x="2897098" y="3380894"/>
                </a:lnTo>
                <a:lnTo>
                  <a:pt x="2523157" y="2952495"/>
                </a:lnTo>
                <a:lnTo>
                  <a:pt x="2897098" y="2524096"/>
                </a:lnTo>
                <a:lnTo>
                  <a:pt x="2523157" y="2095697"/>
                </a:lnTo>
                <a:lnTo>
                  <a:pt x="2897098" y="1667299"/>
                </a:lnTo>
                <a:lnTo>
                  <a:pt x="2523157" y="1238899"/>
                </a:lnTo>
                <a:lnTo>
                  <a:pt x="2897098" y="810501"/>
                </a:lnTo>
                <a:lnTo>
                  <a:pt x="2523157" y="382102"/>
                </a:lnTo>
                <a:close/>
                <a:moveTo>
                  <a:pt x="3285311" y="0"/>
                </a:moveTo>
                <a:lnTo>
                  <a:pt x="3057837" y="0"/>
                </a:lnTo>
                <a:lnTo>
                  <a:pt x="2724308" y="382101"/>
                </a:lnTo>
                <a:lnTo>
                  <a:pt x="2724308" y="382102"/>
                </a:lnTo>
                <a:lnTo>
                  <a:pt x="3098249" y="810501"/>
                </a:lnTo>
                <a:lnTo>
                  <a:pt x="2724308" y="1238899"/>
                </a:lnTo>
                <a:lnTo>
                  <a:pt x="2724308" y="1238900"/>
                </a:lnTo>
                <a:lnTo>
                  <a:pt x="3098249" y="1667299"/>
                </a:lnTo>
                <a:lnTo>
                  <a:pt x="2724308" y="2095697"/>
                </a:lnTo>
                <a:lnTo>
                  <a:pt x="3098249" y="2524096"/>
                </a:lnTo>
                <a:lnTo>
                  <a:pt x="2724308" y="2952495"/>
                </a:lnTo>
                <a:lnTo>
                  <a:pt x="3098249" y="3380894"/>
                </a:lnTo>
                <a:lnTo>
                  <a:pt x="2724308" y="3809293"/>
                </a:lnTo>
                <a:lnTo>
                  <a:pt x="3098249" y="4237692"/>
                </a:lnTo>
                <a:lnTo>
                  <a:pt x="2724308" y="4666091"/>
                </a:lnTo>
                <a:lnTo>
                  <a:pt x="3098249" y="5094490"/>
                </a:lnTo>
                <a:lnTo>
                  <a:pt x="2724308" y="5522889"/>
                </a:lnTo>
                <a:lnTo>
                  <a:pt x="2951782" y="5522889"/>
                </a:lnTo>
                <a:lnTo>
                  <a:pt x="3325723" y="5094490"/>
                </a:lnTo>
                <a:lnTo>
                  <a:pt x="2951782" y="4666091"/>
                </a:lnTo>
                <a:lnTo>
                  <a:pt x="3325723" y="4237692"/>
                </a:lnTo>
                <a:lnTo>
                  <a:pt x="2951782" y="3809293"/>
                </a:lnTo>
                <a:lnTo>
                  <a:pt x="3325723" y="3380894"/>
                </a:lnTo>
                <a:lnTo>
                  <a:pt x="2951782" y="2952495"/>
                </a:lnTo>
                <a:lnTo>
                  <a:pt x="3325723" y="2524096"/>
                </a:lnTo>
                <a:lnTo>
                  <a:pt x="2951782" y="2095697"/>
                </a:lnTo>
                <a:lnTo>
                  <a:pt x="3325723" y="1667299"/>
                </a:lnTo>
                <a:lnTo>
                  <a:pt x="2951782" y="1238899"/>
                </a:lnTo>
                <a:lnTo>
                  <a:pt x="3325723" y="810501"/>
                </a:lnTo>
                <a:lnTo>
                  <a:pt x="2951782" y="382102"/>
                </a:lnTo>
                <a:close/>
                <a:moveTo>
                  <a:pt x="3713936" y="0"/>
                </a:moveTo>
                <a:lnTo>
                  <a:pt x="3486462" y="0"/>
                </a:lnTo>
                <a:lnTo>
                  <a:pt x="3152933" y="382101"/>
                </a:lnTo>
                <a:lnTo>
                  <a:pt x="3152933" y="382102"/>
                </a:lnTo>
                <a:lnTo>
                  <a:pt x="3526874" y="810501"/>
                </a:lnTo>
                <a:lnTo>
                  <a:pt x="3152933" y="1238899"/>
                </a:lnTo>
                <a:lnTo>
                  <a:pt x="3152933" y="1238900"/>
                </a:lnTo>
                <a:lnTo>
                  <a:pt x="3526874" y="1667299"/>
                </a:lnTo>
                <a:lnTo>
                  <a:pt x="3152933" y="2095697"/>
                </a:lnTo>
                <a:lnTo>
                  <a:pt x="3526874" y="2524096"/>
                </a:lnTo>
                <a:lnTo>
                  <a:pt x="3152933" y="2952495"/>
                </a:lnTo>
                <a:lnTo>
                  <a:pt x="3526874" y="3380894"/>
                </a:lnTo>
                <a:lnTo>
                  <a:pt x="3152933" y="3809293"/>
                </a:lnTo>
                <a:lnTo>
                  <a:pt x="3526874" y="4237692"/>
                </a:lnTo>
                <a:lnTo>
                  <a:pt x="3152933" y="4666091"/>
                </a:lnTo>
                <a:lnTo>
                  <a:pt x="3526874" y="5094490"/>
                </a:lnTo>
                <a:lnTo>
                  <a:pt x="3152933" y="5522889"/>
                </a:lnTo>
                <a:lnTo>
                  <a:pt x="3380407" y="5522889"/>
                </a:lnTo>
                <a:lnTo>
                  <a:pt x="3754348" y="5094490"/>
                </a:lnTo>
                <a:lnTo>
                  <a:pt x="3380407" y="4666091"/>
                </a:lnTo>
                <a:lnTo>
                  <a:pt x="3754348" y="4237692"/>
                </a:lnTo>
                <a:lnTo>
                  <a:pt x="3380407" y="3809293"/>
                </a:lnTo>
                <a:lnTo>
                  <a:pt x="3754348" y="3380894"/>
                </a:lnTo>
                <a:lnTo>
                  <a:pt x="3380407" y="2952495"/>
                </a:lnTo>
                <a:lnTo>
                  <a:pt x="3754348" y="2524096"/>
                </a:lnTo>
                <a:lnTo>
                  <a:pt x="3380407" y="2095697"/>
                </a:lnTo>
                <a:lnTo>
                  <a:pt x="3754348" y="1667299"/>
                </a:lnTo>
                <a:lnTo>
                  <a:pt x="3380407" y="1238899"/>
                </a:lnTo>
                <a:lnTo>
                  <a:pt x="3754348" y="810501"/>
                </a:lnTo>
                <a:lnTo>
                  <a:pt x="3380407" y="382102"/>
                </a:lnTo>
                <a:close/>
                <a:moveTo>
                  <a:pt x="4142562" y="0"/>
                </a:moveTo>
                <a:lnTo>
                  <a:pt x="3915087" y="0"/>
                </a:lnTo>
                <a:lnTo>
                  <a:pt x="3581558" y="382101"/>
                </a:lnTo>
                <a:lnTo>
                  <a:pt x="3581558" y="382102"/>
                </a:lnTo>
                <a:lnTo>
                  <a:pt x="3955499" y="810501"/>
                </a:lnTo>
                <a:lnTo>
                  <a:pt x="3581558" y="1238899"/>
                </a:lnTo>
                <a:lnTo>
                  <a:pt x="3581558" y="1238900"/>
                </a:lnTo>
                <a:lnTo>
                  <a:pt x="3955499" y="1667299"/>
                </a:lnTo>
                <a:lnTo>
                  <a:pt x="3581558" y="2095697"/>
                </a:lnTo>
                <a:lnTo>
                  <a:pt x="3955499" y="2524096"/>
                </a:lnTo>
                <a:lnTo>
                  <a:pt x="3581558" y="2952495"/>
                </a:lnTo>
                <a:lnTo>
                  <a:pt x="3955499" y="3380894"/>
                </a:lnTo>
                <a:lnTo>
                  <a:pt x="3581558" y="3809293"/>
                </a:lnTo>
                <a:lnTo>
                  <a:pt x="3955499" y="4237692"/>
                </a:lnTo>
                <a:lnTo>
                  <a:pt x="3581558" y="4666091"/>
                </a:lnTo>
                <a:lnTo>
                  <a:pt x="3955499" y="5094490"/>
                </a:lnTo>
                <a:lnTo>
                  <a:pt x="3581558" y="5522889"/>
                </a:lnTo>
                <a:lnTo>
                  <a:pt x="3809032" y="5522889"/>
                </a:lnTo>
                <a:lnTo>
                  <a:pt x="4182973" y="5094490"/>
                </a:lnTo>
                <a:lnTo>
                  <a:pt x="3809032" y="4666091"/>
                </a:lnTo>
                <a:lnTo>
                  <a:pt x="4182973" y="4237692"/>
                </a:lnTo>
                <a:lnTo>
                  <a:pt x="3809032" y="3809293"/>
                </a:lnTo>
                <a:lnTo>
                  <a:pt x="4182973" y="3380894"/>
                </a:lnTo>
                <a:lnTo>
                  <a:pt x="3809032" y="2952495"/>
                </a:lnTo>
                <a:lnTo>
                  <a:pt x="4182973" y="2524096"/>
                </a:lnTo>
                <a:lnTo>
                  <a:pt x="3809032" y="2095697"/>
                </a:lnTo>
                <a:lnTo>
                  <a:pt x="4182973" y="1667299"/>
                </a:lnTo>
                <a:lnTo>
                  <a:pt x="3809032" y="1238899"/>
                </a:lnTo>
                <a:lnTo>
                  <a:pt x="4182973" y="810501"/>
                </a:lnTo>
                <a:lnTo>
                  <a:pt x="3809032" y="382102"/>
                </a:lnTo>
                <a:close/>
                <a:moveTo>
                  <a:pt x="4571187" y="0"/>
                </a:moveTo>
                <a:lnTo>
                  <a:pt x="4343712" y="0"/>
                </a:lnTo>
                <a:lnTo>
                  <a:pt x="4010183" y="382101"/>
                </a:lnTo>
                <a:lnTo>
                  <a:pt x="4010183" y="382102"/>
                </a:lnTo>
                <a:lnTo>
                  <a:pt x="4384124" y="810501"/>
                </a:lnTo>
                <a:lnTo>
                  <a:pt x="4010183" y="1238899"/>
                </a:lnTo>
                <a:lnTo>
                  <a:pt x="4010183" y="1238900"/>
                </a:lnTo>
                <a:lnTo>
                  <a:pt x="4384124" y="1667299"/>
                </a:lnTo>
                <a:lnTo>
                  <a:pt x="4010183" y="2095697"/>
                </a:lnTo>
                <a:lnTo>
                  <a:pt x="4384124" y="2524096"/>
                </a:lnTo>
                <a:lnTo>
                  <a:pt x="4010183" y="2952495"/>
                </a:lnTo>
                <a:lnTo>
                  <a:pt x="4384124" y="3380894"/>
                </a:lnTo>
                <a:lnTo>
                  <a:pt x="4010183" y="3809293"/>
                </a:lnTo>
                <a:lnTo>
                  <a:pt x="4384124" y="4237692"/>
                </a:lnTo>
                <a:lnTo>
                  <a:pt x="4010183" y="4666091"/>
                </a:lnTo>
                <a:lnTo>
                  <a:pt x="4384124" y="5094490"/>
                </a:lnTo>
                <a:lnTo>
                  <a:pt x="4010183" y="5522889"/>
                </a:lnTo>
                <a:lnTo>
                  <a:pt x="4237657" y="5522889"/>
                </a:lnTo>
                <a:lnTo>
                  <a:pt x="4611598" y="5094490"/>
                </a:lnTo>
                <a:lnTo>
                  <a:pt x="4237657" y="4666091"/>
                </a:lnTo>
                <a:lnTo>
                  <a:pt x="4611598" y="4237692"/>
                </a:lnTo>
                <a:lnTo>
                  <a:pt x="4237657" y="3809293"/>
                </a:lnTo>
                <a:lnTo>
                  <a:pt x="4611598" y="3380894"/>
                </a:lnTo>
                <a:lnTo>
                  <a:pt x="4237657" y="2952495"/>
                </a:lnTo>
                <a:lnTo>
                  <a:pt x="4611598" y="2524096"/>
                </a:lnTo>
                <a:lnTo>
                  <a:pt x="4237657" y="2095697"/>
                </a:lnTo>
                <a:lnTo>
                  <a:pt x="4611598" y="1667299"/>
                </a:lnTo>
                <a:lnTo>
                  <a:pt x="4237657" y="1238899"/>
                </a:lnTo>
                <a:lnTo>
                  <a:pt x="4611598" y="810501"/>
                </a:lnTo>
                <a:lnTo>
                  <a:pt x="4237657" y="382102"/>
                </a:lnTo>
                <a:close/>
                <a:moveTo>
                  <a:pt x="4999812" y="0"/>
                </a:moveTo>
                <a:lnTo>
                  <a:pt x="4772337" y="0"/>
                </a:lnTo>
                <a:lnTo>
                  <a:pt x="4438808" y="382101"/>
                </a:lnTo>
                <a:lnTo>
                  <a:pt x="4438808" y="382102"/>
                </a:lnTo>
                <a:lnTo>
                  <a:pt x="4812749" y="810501"/>
                </a:lnTo>
                <a:lnTo>
                  <a:pt x="4438809" y="1238899"/>
                </a:lnTo>
                <a:lnTo>
                  <a:pt x="4438808" y="1238899"/>
                </a:lnTo>
                <a:lnTo>
                  <a:pt x="4438808" y="1238900"/>
                </a:lnTo>
                <a:lnTo>
                  <a:pt x="4438809" y="1238900"/>
                </a:lnTo>
                <a:lnTo>
                  <a:pt x="4812749" y="1667299"/>
                </a:lnTo>
                <a:lnTo>
                  <a:pt x="4438808" y="2095697"/>
                </a:lnTo>
                <a:lnTo>
                  <a:pt x="4812749" y="2524096"/>
                </a:lnTo>
                <a:lnTo>
                  <a:pt x="4438808" y="2952495"/>
                </a:lnTo>
                <a:lnTo>
                  <a:pt x="4812749" y="3380894"/>
                </a:lnTo>
                <a:lnTo>
                  <a:pt x="4438808" y="3809293"/>
                </a:lnTo>
                <a:lnTo>
                  <a:pt x="4812749" y="4237692"/>
                </a:lnTo>
                <a:lnTo>
                  <a:pt x="4438808" y="4666091"/>
                </a:lnTo>
                <a:lnTo>
                  <a:pt x="4812749" y="5094490"/>
                </a:lnTo>
                <a:lnTo>
                  <a:pt x="4438808" y="5522889"/>
                </a:lnTo>
                <a:lnTo>
                  <a:pt x="4666282" y="5522889"/>
                </a:lnTo>
                <a:lnTo>
                  <a:pt x="5040223" y="5094490"/>
                </a:lnTo>
                <a:lnTo>
                  <a:pt x="4666282" y="4666091"/>
                </a:lnTo>
                <a:lnTo>
                  <a:pt x="5040223" y="4237692"/>
                </a:lnTo>
                <a:lnTo>
                  <a:pt x="4666282" y="3809293"/>
                </a:lnTo>
                <a:lnTo>
                  <a:pt x="5040223" y="3380894"/>
                </a:lnTo>
                <a:lnTo>
                  <a:pt x="4666282" y="2952495"/>
                </a:lnTo>
                <a:lnTo>
                  <a:pt x="5040223" y="2524096"/>
                </a:lnTo>
                <a:lnTo>
                  <a:pt x="4666282" y="2095697"/>
                </a:lnTo>
                <a:lnTo>
                  <a:pt x="5040223" y="1667299"/>
                </a:lnTo>
                <a:lnTo>
                  <a:pt x="4666282" y="1238899"/>
                </a:lnTo>
                <a:lnTo>
                  <a:pt x="5040223" y="810501"/>
                </a:lnTo>
                <a:lnTo>
                  <a:pt x="4666282" y="382102"/>
                </a:lnTo>
                <a:close/>
                <a:moveTo>
                  <a:pt x="5428437" y="0"/>
                </a:moveTo>
                <a:lnTo>
                  <a:pt x="5200962" y="0"/>
                </a:lnTo>
                <a:lnTo>
                  <a:pt x="4867433" y="382101"/>
                </a:lnTo>
                <a:lnTo>
                  <a:pt x="4867433" y="382102"/>
                </a:lnTo>
                <a:lnTo>
                  <a:pt x="5241374" y="810501"/>
                </a:lnTo>
                <a:lnTo>
                  <a:pt x="4867434" y="1238899"/>
                </a:lnTo>
                <a:lnTo>
                  <a:pt x="4867433" y="1238899"/>
                </a:lnTo>
                <a:lnTo>
                  <a:pt x="4867433" y="1238900"/>
                </a:lnTo>
                <a:lnTo>
                  <a:pt x="4867434" y="1238900"/>
                </a:lnTo>
                <a:lnTo>
                  <a:pt x="5241374" y="1667299"/>
                </a:lnTo>
                <a:lnTo>
                  <a:pt x="4867433" y="2095697"/>
                </a:lnTo>
                <a:lnTo>
                  <a:pt x="5241374" y="2524096"/>
                </a:lnTo>
                <a:lnTo>
                  <a:pt x="4867433" y="2952495"/>
                </a:lnTo>
                <a:lnTo>
                  <a:pt x="5241374" y="3380894"/>
                </a:lnTo>
                <a:lnTo>
                  <a:pt x="4867433" y="3809293"/>
                </a:lnTo>
                <a:lnTo>
                  <a:pt x="5241374" y="4237692"/>
                </a:lnTo>
                <a:lnTo>
                  <a:pt x="4867433" y="4666091"/>
                </a:lnTo>
                <a:lnTo>
                  <a:pt x="5241374" y="5094490"/>
                </a:lnTo>
                <a:lnTo>
                  <a:pt x="4867433" y="5522889"/>
                </a:lnTo>
                <a:lnTo>
                  <a:pt x="5094907" y="5522889"/>
                </a:lnTo>
                <a:lnTo>
                  <a:pt x="5468848" y="5094490"/>
                </a:lnTo>
                <a:lnTo>
                  <a:pt x="5094907" y="4666091"/>
                </a:lnTo>
                <a:lnTo>
                  <a:pt x="5468848" y="4237692"/>
                </a:lnTo>
                <a:lnTo>
                  <a:pt x="5094907" y="3809293"/>
                </a:lnTo>
                <a:lnTo>
                  <a:pt x="5468848" y="3380894"/>
                </a:lnTo>
                <a:lnTo>
                  <a:pt x="5094907" y="2952495"/>
                </a:lnTo>
                <a:lnTo>
                  <a:pt x="5468848" y="2524096"/>
                </a:lnTo>
                <a:lnTo>
                  <a:pt x="5094907" y="2095697"/>
                </a:lnTo>
                <a:lnTo>
                  <a:pt x="5468848" y="1667299"/>
                </a:lnTo>
                <a:lnTo>
                  <a:pt x="5094907" y="1238899"/>
                </a:lnTo>
                <a:lnTo>
                  <a:pt x="5468848" y="810501"/>
                </a:lnTo>
                <a:lnTo>
                  <a:pt x="5094907" y="382102"/>
                </a:lnTo>
                <a:close/>
                <a:moveTo>
                  <a:pt x="5857062" y="0"/>
                </a:moveTo>
                <a:lnTo>
                  <a:pt x="5629587" y="0"/>
                </a:lnTo>
                <a:lnTo>
                  <a:pt x="5296058" y="382101"/>
                </a:lnTo>
                <a:lnTo>
                  <a:pt x="5296058" y="382102"/>
                </a:lnTo>
                <a:lnTo>
                  <a:pt x="5669999" y="810501"/>
                </a:lnTo>
                <a:lnTo>
                  <a:pt x="5296058" y="1238899"/>
                </a:lnTo>
                <a:lnTo>
                  <a:pt x="5296058" y="1238900"/>
                </a:lnTo>
                <a:lnTo>
                  <a:pt x="5669999" y="1667299"/>
                </a:lnTo>
                <a:lnTo>
                  <a:pt x="5296058" y="2095697"/>
                </a:lnTo>
                <a:lnTo>
                  <a:pt x="5669999" y="2524096"/>
                </a:lnTo>
                <a:lnTo>
                  <a:pt x="5296058" y="2952495"/>
                </a:lnTo>
                <a:lnTo>
                  <a:pt x="5669999" y="3380894"/>
                </a:lnTo>
                <a:lnTo>
                  <a:pt x="5296058" y="3809293"/>
                </a:lnTo>
                <a:lnTo>
                  <a:pt x="5669999" y="4237692"/>
                </a:lnTo>
                <a:lnTo>
                  <a:pt x="5296058" y="4666091"/>
                </a:lnTo>
                <a:lnTo>
                  <a:pt x="5669999" y="5094490"/>
                </a:lnTo>
                <a:lnTo>
                  <a:pt x="5296058" y="5522889"/>
                </a:lnTo>
                <a:lnTo>
                  <a:pt x="5523532" y="5522889"/>
                </a:lnTo>
                <a:lnTo>
                  <a:pt x="5897473" y="5094490"/>
                </a:lnTo>
                <a:lnTo>
                  <a:pt x="5523532" y="4666091"/>
                </a:lnTo>
                <a:lnTo>
                  <a:pt x="5897473" y="4237692"/>
                </a:lnTo>
                <a:lnTo>
                  <a:pt x="5523532" y="3809293"/>
                </a:lnTo>
                <a:lnTo>
                  <a:pt x="5897473" y="3380894"/>
                </a:lnTo>
                <a:lnTo>
                  <a:pt x="5523532" y="2952495"/>
                </a:lnTo>
                <a:lnTo>
                  <a:pt x="5897473" y="2524096"/>
                </a:lnTo>
                <a:lnTo>
                  <a:pt x="5523532" y="2095697"/>
                </a:lnTo>
                <a:lnTo>
                  <a:pt x="5897473" y="1667299"/>
                </a:lnTo>
                <a:lnTo>
                  <a:pt x="5523532" y="1238899"/>
                </a:lnTo>
                <a:lnTo>
                  <a:pt x="5897473" y="810501"/>
                </a:lnTo>
                <a:lnTo>
                  <a:pt x="5523532" y="382102"/>
                </a:lnTo>
                <a:close/>
                <a:moveTo>
                  <a:pt x="6285686" y="0"/>
                </a:moveTo>
                <a:lnTo>
                  <a:pt x="6058212" y="0"/>
                </a:lnTo>
                <a:lnTo>
                  <a:pt x="5724683" y="382101"/>
                </a:lnTo>
                <a:lnTo>
                  <a:pt x="5724683" y="382102"/>
                </a:lnTo>
                <a:lnTo>
                  <a:pt x="6098624" y="810501"/>
                </a:lnTo>
                <a:lnTo>
                  <a:pt x="5724684" y="1238899"/>
                </a:lnTo>
                <a:lnTo>
                  <a:pt x="5724683" y="1238899"/>
                </a:lnTo>
                <a:lnTo>
                  <a:pt x="5724683" y="1238900"/>
                </a:lnTo>
                <a:lnTo>
                  <a:pt x="5724684" y="1238900"/>
                </a:lnTo>
                <a:lnTo>
                  <a:pt x="6098624" y="1667299"/>
                </a:lnTo>
                <a:lnTo>
                  <a:pt x="5724683" y="2095697"/>
                </a:lnTo>
                <a:lnTo>
                  <a:pt x="6098624" y="2524096"/>
                </a:lnTo>
                <a:lnTo>
                  <a:pt x="5724683" y="2952495"/>
                </a:lnTo>
                <a:lnTo>
                  <a:pt x="6098624" y="3380894"/>
                </a:lnTo>
                <a:lnTo>
                  <a:pt x="5724683" y="3809293"/>
                </a:lnTo>
                <a:lnTo>
                  <a:pt x="6098624" y="4237692"/>
                </a:lnTo>
                <a:lnTo>
                  <a:pt x="5724683" y="4666091"/>
                </a:lnTo>
                <a:lnTo>
                  <a:pt x="6098624" y="5094490"/>
                </a:lnTo>
                <a:lnTo>
                  <a:pt x="5724683" y="5522889"/>
                </a:lnTo>
                <a:lnTo>
                  <a:pt x="5952157" y="5522889"/>
                </a:lnTo>
                <a:lnTo>
                  <a:pt x="6326097" y="5094490"/>
                </a:lnTo>
                <a:lnTo>
                  <a:pt x="5952157" y="4666091"/>
                </a:lnTo>
                <a:lnTo>
                  <a:pt x="6326097" y="4237692"/>
                </a:lnTo>
                <a:lnTo>
                  <a:pt x="5952157" y="3809293"/>
                </a:lnTo>
                <a:lnTo>
                  <a:pt x="6326097" y="3380894"/>
                </a:lnTo>
                <a:lnTo>
                  <a:pt x="5952157" y="2952495"/>
                </a:lnTo>
                <a:lnTo>
                  <a:pt x="6326097" y="2524096"/>
                </a:lnTo>
                <a:lnTo>
                  <a:pt x="5952157" y="2095697"/>
                </a:lnTo>
                <a:lnTo>
                  <a:pt x="6326097" y="1667299"/>
                </a:lnTo>
                <a:lnTo>
                  <a:pt x="5952157" y="1238899"/>
                </a:lnTo>
                <a:lnTo>
                  <a:pt x="6326097" y="810501"/>
                </a:lnTo>
                <a:lnTo>
                  <a:pt x="5952157" y="382102"/>
                </a:lnTo>
                <a:close/>
                <a:moveTo>
                  <a:pt x="6714309" y="0"/>
                </a:moveTo>
                <a:lnTo>
                  <a:pt x="6486836" y="0"/>
                </a:lnTo>
                <a:lnTo>
                  <a:pt x="6153308" y="382101"/>
                </a:lnTo>
                <a:lnTo>
                  <a:pt x="6153308" y="382102"/>
                </a:lnTo>
                <a:lnTo>
                  <a:pt x="6527248" y="810501"/>
                </a:lnTo>
                <a:lnTo>
                  <a:pt x="6153308" y="1238899"/>
                </a:lnTo>
                <a:lnTo>
                  <a:pt x="6153308" y="1238900"/>
                </a:lnTo>
                <a:lnTo>
                  <a:pt x="6527248" y="1667299"/>
                </a:lnTo>
                <a:lnTo>
                  <a:pt x="6153308" y="2095697"/>
                </a:lnTo>
                <a:lnTo>
                  <a:pt x="6527248" y="2524096"/>
                </a:lnTo>
                <a:lnTo>
                  <a:pt x="6153308" y="2952495"/>
                </a:lnTo>
                <a:lnTo>
                  <a:pt x="6527248" y="3380894"/>
                </a:lnTo>
                <a:lnTo>
                  <a:pt x="6153308" y="3809293"/>
                </a:lnTo>
                <a:lnTo>
                  <a:pt x="6527248" y="4237692"/>
                </a:lnTo>
                <a:lnTo>
                  <a:pt x="6153308" y="4666091"/>
                </a:lnTo>
                <a:lnTo>
                  <a:pt x="6527248" y="5094490"/>
                </a:lnTo>
                <a:lnTo>
                  <a:pt x="6153308" y="5522889"/>
                </a:lnTo>
                <a:lnTo>
                  <a:pt x="6380782" y="5522889"/>
                </a:lnTo>
                <a:lnTo>
                  <a:pt x="6754721" y="5094490"/>
                </a:lnTo>
                <a:lnTo>
                  <a:pt x="6380782" y="4666091"/>
                </a:lnTo>
                <a:lnTo>
                  <a:pt x="6754721" y="4237692"/>
                </a:lnTo>
                <a:lnTo>
                  <a:pt x="6380782" y="3809293"/>
                </a:lnTo>
                <a:lnTo>
                  <a:pt x="6754721" y="3380894"/>
                </a:lnTo>
                <a:lnTo>
                  <a:pt x="6380782" y="2952495"/>
                </a:lnTo>
                <a:lnTo>
                  <a:pt x="6754721" y="2524096"/>
                </a:lnTo>
                <a:lnTo>
                  <a:pt x="6380782" y="2095697"/>
                </a:lnTo>
                <a:lnTo>
                  <a:pt x="6754721" y="1667299"/>
                </a:lnTo>
                <a:lnTo>
                  <a:pt x="6380782" y="1238899"/>
                </a:lnTo>
                <a:lnTo>
                  <a:pt x="6754721" y="810501"/>
                </a:lnTo>
                <a:lnTo>
                  <a:pt x="6380782" y="382102"/>
                </a:lnTo>
                <a:close/>
                <a:moveTo>
                  <a:pt x="7142933" y="0"/>
                </a:moveTo>
                <a:lnTo>
                  <a:pt x="6915458" y="0"/>
                </a:lnTo>
                <a:lnTo>
                  <a:pt x="6581931" y="382101"/>
                </a:lnTo>
                <a:lnTo>
                  <a:pt x="6581931" y="382102"/>
                </a:lnTo>
                <a:lnTo>
                  <a:pt x="6955870" y="810501"/>
                </a:lnTo>
                <a:lnTo>
                  <a:pt x="6581931" y="1238899"/>
                </a:lnTo>
                <a:lnTo>
                  <a:pt x="6581931" y="1238900"/>
                </a:lnTo>
                <a:lnTo>
                  <a:pt x="6955870" y="1667299"/>
                </a:lnTo>
                <a:lnTo>
                  <a:pt x="6581931" y="2095697"/>
                </a:lnTo>
                <a:lnTo>
                  <a:pt x="6955870" y="2524096"/>
                </a:lnTo>
                <a:lnTo>
                  <a:pt x="6581931" y="2952495"/>
                </a:lnTo>
                <a:lnTo>
                  <a:pt x="6955870" y="3380894"/>
                </a:lnTo>
                <a:lnTo>
                  <a:pt x="6581931" y="3809293"/>
                </a:lnTo>
                <a:lnTo>
                  <a:pt x="6955870" y="4237692"/>
                </a:lnTo>
                <a:lnTo>
                  <a:pt x="6581931" y="4666091"/>
                </a:lnTo>
                <a:lnTo>
                  <a:pt x="6955870" y="5094490"/>
                </a:lnTo>
                <a:lnTo>
                  <a:pt x="6581931" y="5522889"/>
                </a:lnTo>
                <a:lnTo>
                  <a:pt x="6809405" y="5522889"/>
                </a:lnTo>
                <a:lnTo>
                  <a:pt x="7183344" y="5094490"/>
                </a:lnTo>
                <a:lnTo>
                  <a:pt x="6809405" y="4666091"/>
                </a:lnTo>
                <a:lnTo>
                  <a:pt x="7183344" y="4237692"/>
                </a:lnTo>
                <a:lnTo>
                  <a:pt x="6809405" y="3809293"/>
                </a:lnTo>
                <a:lnTo>
                  <a:pt x="7183344" y="3380894"/>
                </a:lnTo>
                <a:lnTo>
                  <a:pt x="6809405" y="2952495"/>
                </a:lnTo>
                <a:lnTo>
                  <a:pt x="7183344" y="2524096"/>
                </a:lnTo>
                <a:lnTo>
                  <a:pt x="6809405" y="2095697"/>
                </a:lnTo>
                <a:lnTo>
                  <a:pt x="7183344" y="1667299"/>
                </a:lnTo>
                <a:lnTo>
                  <a:pt x="6809405" y="1238899"/>
                </a:lnTo>
                <a:lnTo>
                  <a:pt x="7183344" y="810501"/>
                </a:lnTo>
                <a:lnTo>
                  <a:pt x="6809405" y="382102"/>
                </a:lnTo>
                <a:close/>
                <a:moveTo>
                  <a:pt x="7571559" y="0"/>
                </a:moveTo>
                <a:lnTo>
                  <a:pt x="7344085" y="0"/>
                </a:lnTo>
                <a:lnTo>
                  <a:pt x="7010554" y="382101"/>
                </a:lnTo>
                <a:lnTo>
                  <a:pt x="7010554" y="382102"/>
                </a:lnTo>
                <a:lnTo>
                  <a:pt x="7384497" y="810501"/>
                </a:lnTo>
                <a:lnTo>
                  <a:pt x="7010554" y="1238899"/>
                </a:lnTo>
                <a:lnTo>
                  <a:pt x="7010554" y="1238900"/>
                </a:lnTo>
                <a:lnTo>
                  <a:pt x="7384497" y="1667299"/>
                </a:lnTo>
                <a:lnTo>
                  <a:pt x="7010554" y="2095697"/>
                </a:lnTo>
                <a:lnTo>
                  <a:pt x="7384497" y="2524096"/>
                </a:lnTo>
                <a:lnTo>
                  <a:pt x="7010554" y="2952495"/>
                </a:lnTo>
                <a:lnTo>
                  <a:pt x="7384497" y="3380894"/>
                </a:lnTo>
                <a:lnTo>
                  <a:pt x="7010554" y="3809293"/>
                </a:lnTo>
                <a:lnTo>
                  <a:pt x="7384497" y="4237692"/>
                </a:lnTo>
                <a:lnTo>
                  <a:pt x="7010554" y="4666091"/>
                </a:lnTo>
                <a:lnTo>
                  <a:pt x="7384497" y="5094490"/>
                </a:lnTo>
                <a:lnTo>
                  <a:pt x="7010554" y="5522889"/>
                </a:lnTo>
                <a:lnTo>
                  <a:pt x="7238032" y="5522889"/>
                </a:lnTo>
                <a:lnTo>
                  <a:pt x="7611970" y="5094490"/>
                </a:lnTo>
                <a:lnTo>
                  <a:pt x="7238032" y="4666091"/>
                </a:lnTo>
                <a:lnTo>
                  <a:pt x="7611970" y="4237692"/>
                </a:lnTo>
                <a:lnTo>
                  <a:pt x="7238032" y="3809293"/>
                </a:lnTo>
                <a:lnTo>
                  <a:pt x="7611970" y="3380894"/>
                </a:lnTo>
                <a:lnTo>
                  <a:pt x="7238032" y="2952495"/>
                </a:lnTo>
                <a:lnTo>
                  <a:pt x="7611970" y="2524096"/>
                </a:lnTo>
                <a:lnTo>
                  <a:pt x="7238032" y="2095697"/>
                </a:lnTo>
                <a:lnTo>
                  <a:pt x="7611970" y="1667299"/>
                </a:lnTo>
                <a:lnTo>
                  <a:pt x="7238032" y="1238899"/>
                </a:lnTo>
                <a:lnTo>
                  <a:pt x="7611970" y="810501"/>
                </a:lnTo>
                <a:lnTo>
                  <a:pt x="7238032" y="382101"/>
                </a:lnTo>
                <a:close/>
                <a:moveTo>
                  <a:pt x="8000184" y="0"/>
                </a:moveTo>
                <a:lnTo>
                  <a:pt x="7772708" y="0"/>
                </a:lnTo>
                <a:lnTo>
                  <a:pt x="7439181" y="382101"/>
                </a:lnTo>
                <a:lnTo>
                  <a:pt x="7439181" y="382102"/>
                </a:lnTo>
                <a:lnTo>
                  <a:pt x="7813120" y="810501"/>
                </a:lnTo>
                <a:lnTo>
                  <a:pt x="7439181" y="1238899"/>
                </a:lnTo>
                <a:lnTo>
                  <a:pt x="7439181" y="1238900"/>
                </a:lnTo>
                <a:lnTo>
                  <a:pt x="7813120" y="1667299"/>
                </a:lnTo>
                <a:lnTo>
                  <a:pt x="7439181" y="2095697"/>
                </a:lnTo>
                <a:lnTo>
                  <a:pt x="7813120" y="2524096"/>
                </a:lnTo>
                <a:lnTo>
                  <a:pt x="7439181" y="2952495"/>
                </a:lnTo>
                <a:lnTo>
                  <a:pt x="7813120" y="3380894"/>
                </a:lnTo>
                <a:lnTo>
                  <a:pt x="7439181" y="3809293"/>
                </a:lnTo>
                <a:lnTo>
                  <a:pt x="7813120" y="4237692"/>
                </a:lnTo>
                <a:lnTo>
                  <a:pt x="7439181" y="4666091"/>
                </a:lnTo>
                <a:lnTo>
                  <a:pt x="7813120" y="5094490"/>
                </a:lnTo>
                <a:lnTo>
                  <a:pt x="7439181" y="5522889"/>
                </a:lnTo>
                <a:lnTo>
                  <a:pt x="7666654" y="5522889"/>
                </a:lnTo>
                <a:lnTo>
                  <a:pt x="8040596" y="5094490"/>
                </a:lnTo>
                <a:lnTo>
                  <a:pt x="7666654" y="4666091"/>
                </a:lnTo>
                <a:lnTo>
                  <a:pt x="8040596" y="4237692"/>
                </a:lnTo>
                <a:lnTo>
                  <a:pt x="7666654" y="3809293"/>
                </a:lnTo>
                <a:lnTo>
                  <a:pt x="8040596" y="3380894"/>
                </a:lnTo>
                <a:lnTo>
                  <a:pt x="7666654" y="2952495"/>
                </a:lnTo>
                <a:lnTo>
                  <a:pt x="8040596" y="2524096"/>
                </a:lnTo>
                <a:lnTo>
                  <a:pt x="7666654" y="2095697"/>
                </a:lnTo>
                <a:lnTo>
                  <a:pt x="8040596" y="1667299"/>
                </a:lnTo>
                <a:lnTo>
                  <a:pt x="7666654" y="1238899"/>
                </a:lnTo>
                <a:lnTo>
                  <a:pt x="8040596" y="810501"/>
                </a:lnTo>
                <a:lnTo>
                  <a:pt x="7666654" y="382102"/>
                </a:lnTo>
                <a:close/>
                <a:moveTo>
                  <a:pt x="8428806" y="0"/>
                </a:moveTo>
                <a:lnTo>
                  <a:pt x="8201333" y="0"/>
                </a:lnTo>
                <a:lnTo>
                  <a:pt x="7867805" y="382101"/>
                </a:lnTo>
                <a:lnTo>
                  <a:pt x="7867805" y="382102"/>
                </a:lnTo>
                <a:lnTo>
                  <a:pt x="8241745" y="810501"/>
                </a:lnTo>
                <a:lnTo>
                  <a:pt x="7867805" y="1238899"/>
                </a:lnTo>
                <a:lnTo>
                  <a:pt x="7867805" y="1238900"/>
                </a:lnTo>
                <a:lnTo>
                  <a:pt x="8241745" y="1667299"/>
                </a:lnTo>
                <a:lnTo>
                  <a:pt x="7867805" y="2095697"/>
                </a:lnTo>
                <a:lnTo>
                  <a:pt x="8241745" y="2524096"/>
                </a:lnTo>
                <a:lnTo>
                  <a:pt x="7867805" y="2952495"/>
                </a:lnTo>
                <a:lnTo>
                  <a:pt x="8241745" y="3380894"/>
                </a:lnTo>
                <a:lnTo>
                  <a:pt x="7867805" y="3809293"/>
                </a:lnTo>
                <a:lnTo>
                  <a:pt x="8241745" y="4237692"/>
                </a:lnTo>
                <a:lnTo>
                  <a:pt x="7867805" y="4666091"/>
                </a:lnTo>
                <a:lnTo>
                  <a:pt x="8241745" y="5094490"/>
                </a:lnTo>
                <a:lnTo>
                  <a:pt x="7867805" y="5522889"/>
                </a:lnTo>
                <a:lnTo>
                  <a:pt x="8095275" y="5522889"/>
                </a:lnTo>
                <a:lnTo>
                  <a:pt x="8469218" y="5094490"/>
                </a:lnTo>
                <a:lnTo>
                  <a:pt x="8095275" y="4666091"/>
                </a:lnTo>
                <a:lnTo>
                  <a:pt x="8095277" y="4666091"/>
                </a:lnTo>
                <a:lnTo>
                  <a:pt x="8469219" y="4237692"/>
                </a:lnTo>
                <a:lnTo>
                  <a:pt x="8095277" y="3809293"/>
                </a:lnTo>
                <a:lnTo>
                  <a:pt x="8469219" y="3380894"/>
                </a:lnTo>
                <a:lnTo>
                  <a:pt x="8095277" y="2952495"/>
                </a:lnTo>
                <a:lnTo>
                  <a:pt x="8095276" y="2952495"/>
                </a:lnTo>
                <a:lnTo>
                  <a:pt x="8469218" y="2524096"/>
                </a:lnTo>
                <a:lnTo>
                  <a:pt x="8095276" y="2095697"/>
                </a:lnTo>
                <a:lnTo>
                  <a:pt x="8469218" y="1667299"/>
                </a:lnTo>
                <a:lnTo>
                  <a:pt x="8095276" y="1238899"/>
                </a:lnTo>
                <a:lnTo>
                  <a:pt x="8469218" y="810501"/>
                </a:lnTo>
                <a:lnTo>
                  <a:pt x="8095276" y="382101"/>
                </a:lnTo>
                <a:close/>
                <a:moveTo>
                  <a:pt x="8857431" y="0"/>
                </a:moveTo>
                <a:lnTo>
                  <a:pt x="8629958" y="0"/>
                </a:lnTo>
                <a:lnTo>
                  <a:pt x="8296428" y="382102"/>
                </a:lnTo>
                <a:lnTo>
                  <a:pt x="8670370" y="810501"/>
                </a:lnTo>
                <a:lnTo>
                  <a:pt x="8296428" y="1238899"/>
                </a:lnTo>
                <a:lnTo>
                  <a:pt x="8296428" y="1238900"/>
                </a:lnTo>
                <a:lnTo>
                  <a:pt x="8670370" y="1667299"/>
                </a:lnTo>
                <a:lnTo>
                  <a:pt x="8296428" y="2095697"/>
                </a:lnTo>
                <a:lnTo>
                  <a:pt x="8670370" y="2524096"/>
                </a:lnTo>
                <a:lnTo>
                  <a:pt x="8296428" y="2952495"/>
                </a:lnTo>
                <a:lnTo>
                  <a:pt x="8296429" y="2952495"/>
                </a:lnTo>
                <a:lnTo>
                  <a:pt x="8670370" y="3380894"/>
                </a:lnTo>
                <a:lnTo>
                  <a:pt x="8296429" y="3809293"/>
                </a:lnTo>
                <a:lnTo>
                  <a:pt x="8670370" y="4237692"/>
                </a:lnTo>
                <a:lnTo>
                  <a:pt x="8296429" y="4666091"/>
                </a:lnTo>
                <a:lnTo>
                  <a:pt x="8296427" y="4666091"/>
                </a:lnTo>
                <a:lnTo>
                  <a:pt x="8670370" y="5094490"/>
                </a:lnTo>
                <a:lnTo>
                  <a:pt x="8296427" y="5522889"/>
                </a:lnTo>
                <a:lnTo>
                  <a:pt x="8523901" y="5522889"/>
                </a:lnTo>
                <a:lnTo>
                  <a:pt x="8897842" y="5094490"/>
                </a:lnTo>
                <a:lnTo>
                  <a:pt x="8523901" y="4666091"/>
                </a:lnTo>
                <a:lnTo>
                  <a:pt x="8523903" y="4666091"/>
                </a:lnTo>
                <a:lnTo>
                  <a:pt x="8897844" y="4237692"/>
                </a:lnTo>
                <a:lnTo>
                  <a:pt x="8523903" y="3809293"/>
                </a:lnTo>
                <a:lnTo>
                  <a:pt x="8897844" y="3380894"/>
                </a:lnTo>
                <a:lnTo>
                  <a:pt x="8523903" y="2952495"/>
                </a:lnTo>
                <a:lnTo>
                  <a:pt x="8523902" y="2952495"/>
                </a:lnTo>
                <a:lnTo>
                  <a:pt x="8897843" y="2524096"/>
                </a:lnTo>
                <a:lnTo>
                  <a:pt x="8523902" y="2095697"/>
                </a:lnTo>
                <a:lnTo>
                  <a:pt x="8897843" y="1667299"/>
                </a:lnTo>
                <a:lnTo>
                  <a:pt x="8523902" y="1238899"/>
                </a:lnTo>
                <a:lnTo>
                  <a:pt x="8897843" y="810501"/>
                </a:lnTo>
                <a:lnTo>
                  <a:pt x="8523902" y="382101"/>
                </a:lnTo>
                <a:close/>
                <a:moveTo>
                  <a:pt x="9286056" y="0"/>
                </a:moveTo>
                <a:lnTo>
                  <a:pt x="9058582" y="0"/>
                </a:lnTo>
                <a:lnTo>
                  <a:pt x="8725053" y="382102"/>
                </a:lnTo>
                <a:lnTo>
                  <a:pt x="9098994" y="810501"/>
                </a:lnTo>
                <a:lnTo>
                  <a:pt x="8725053" y="1238899"/>
                </a:lnTo>
                <a:lnTo>
                  <a:pt x="8725053" y="1238900"/>
                </a:lnTo>
                <a:lnTo>
                  <a:pt x="9098994" y="1667299"/>
                </a:lnTo>
                <a:lnTo>
                  <a:pt x="8725053" y="2095697"/>
                </a:lnTo>
                <a:lnTo>
                  <a:pt x="8725054" y="2095697"/>
                </a:lnTo>
                <a:lnTo>
                  <a:pt x="9098994" y="2524096"/>
                </a:lnTo>
                <a:lnTo>
                  <a:pt x="8725053" y="2952495"/>
                </a:lnTo>
                <a:lnTo>
                  <a:pt x="8725054" y="2952495"/>
                </a:lnTo>
                <a:lnTo>
                  <a:pt x="9098995" y="3380894"/>
                </a:lnTo>
                <a:lnTo>
                  <a:pt x="8725054" y="3809293"/>
                </a:lnTo>
                <a:lnTo>
                  <a:pt x="9098995" y="4237692"/>
                </a:lnTo>
                <a:lnTo>
                  <a:pt x="8725054" y="4666091"/>
                </a:lnTo>
                <a:lnTo>
                  <a:pt x="8725052" y="4666091"/>
                </a:lnTo>
                <a:lnTo>
                  <a:pt x="9098994" y="5094490"/>
                </a:lnTo>
                <a:lnTo>
                  <a:pt x="8725052" y="5522889"/>
                </a:lnTo>
                <a:lnTo>
                  <a:pt x="8952526" y="5522889"/>
                </a:lnTo>
                <a:lnTo>
                  <a:pt x="9326467" y="5094490"/>
                </a:lnTo>
                <a:lnTo>
                  <a:pt x="8952526" y="4666091"/>
                </a:lnTo>
                <a:lnTo>
                  <a:pt x="8952528" y="4666091"/>
                </a:lnTo>
                <a:lnTo>
                  <a:pt x="9326469" y="4237692"/>
                </a:lnTo>
                <a:lnTo>
                  <a:pt x="8952528" y="3809293"/>
                </a:lnTo>
                <a:lnTo>
                  <a:pt x="9326469" y="3380894"/>
                </a:lnTo>
                <a:lnTo>
                  <a:pt x="8952528" y="2952495"/>
                </a:lnTo>
                <a:lnTo>
                  <a:pt x="8952527" y="2952495"/>
                </a:lnTo>
                <a:lnTo>
                  <a:pt x="9326468" y="2524096"/>
                </a:lnTo>
                <a:lnTo>
                  <a:pt x="8952527" y="2095697"/>
                </a:lnTo>
                <a:lnTo>
                  <a:pt x="9326468" y="1667299"/>
                </a:lnTo>
                <a:lnTo>
                  <a:pt x="8952527" y="1238899"/>
                </a:lnTo>
                <a:lnTo>
                  <a:pt x="9326468" y="810501"/>
                </a:lnTo>
                <a:lnTo>
                  <a:pt x="8952527" y="382101"/>
                </a:lnTo>
                <a:close/>
                <a:moveTo>
                  <a:pt x="9714680" y="0"/>
                </a:moveTo>
                <a:lnTo>
                  <a:pt x="9487206" y="0"/>
                </a:lnTo>
                <a:lnTo>
                  <a:pt x="9153678" y="382102"/>
                </a:lnTo>
                <a:lnTo>
                  <a:pt x="9527618" y="810501"/>
                </a:lnTo>
                <a:lnTo>
                  <a:pt x="9153678" y="1238900"/>
                </a:lnTo>
                <a:lnTo>
                  <a:pt x="9153679" y="1238900"/>
                </a:lnTo>
                <a:lnTo>
                  <a:pt x="9527618" y="1667299"/>
                </a:lnTo>
                <a:lnTo>
                  <a:pt x="9153678" y="2095697"/>
                </a:lnTo>
                <a:lnTo>
                  <a:pt x="9153679" y="2095697"/>
                </a:lnTo>
                <a:lnTo>
                  <a:pt x="9527618" y="2524096"/>
                </a:lnTo>
                <a:lnTo>
                  <a:pt x="9153678" y="2952495"/>
                </a:lnTo>
                <a:lnTo>
                  <a:pt x="9153679" y="2952495"/>
                </a:lnTo>
                <a:lnTo>
                  <a:pt x="9527619" y="3380894"/>
                </a:lnTo>
                <a:lnTo>
                  <a:pt x="9153679" y="3809293"/>
                </a:lnTo>
                <a:lnTo>
                  <a:pt x="9527619" y="4237692"/>
                </a:lnTo>
                <a:lnTo>
                  <a:pt x="9153679" y="4666091"/>
                </a:lnTo>
                <a:lnTo>
                  <a:pt x="9153677" y="4666091"/>
                </a:lnTo>
                <a:lnTo>
                  <a:pt x="9527617" y="5094490"/>
                </a:lnTo>
                <a:lnTo>
                  <a:pt x="9153677" y="5522889"/>
                </a:lnTo>
                <a:lnTo>
                  <a:pt x="9381152" y="5522889"/>
                </a:lnTo>
                <a:lnTo>
                  <a:pt x="9755091" y="5094490"/>
                </a:lnTo>
                <a:lnTo>
                  <a:pt x="9381152" y="4666091"/>
                </a:lnTo>
                <a:lnTo>
                  <a:pt x="9755093" y="4237692"/>
                </a:lnTo>
                <a:lnTo>
                  <a:pt x="9381152" y="3809293"/>
                </a:lnTo>
                <a:lnTo>
                  <a:pt x="9755093" y="3380894"/>
                </a:lnTo>
                <a:lnTo>
                  <a:pt x="9381152" y="2952495"/>
                </a:lnTo>
                <a:lnTo>
                  <a:pt x="9755092" y="2524096"/>
                </a:lnTo>
                <a:lnTo>
                  <a:pt x="9381152" y="2095697"/>
                </a:lnTo>
                <a:lnTo>
                  <a:pt x="9755092" y="1667299"/>
                </a:lnTo>
                <a:lnTo>
                  <a:pt x="9381152" y="1238899"/>
                </a:lnTo>
                <a:lnTo>
                  <a:pt x="9755092" y="810501"/>
                </a:lnTo>
                <a:lnTo>
                  <a:pt x="9381152" y="382101"/>
                </a:lnTo>
                <a:close/>
                <a:moveTo>
                  <a:pt x="10143306" y="0"/>
                </a:moveTo>
                <a:lnTo>
                  <a:pt x="9915831" y="0"/>
                </a:lnTo>
                <a:lnTo>
                  <a:pt x="9582302" y="382102"/>
                </a:lnTo>
                <a:lnTo>
                  <a:pt x="9956243" y="810501"/>
                </a:lnTo>
                <a:lnTo>
                  <a:pt x="9582302" y="1238899"/>
                </a:lnTo>
                <a:lnTo>
                  <a:pt x="9582302" y="1238900"/>
                </a:lnTo>
                <a:lnTo>
                  <a:pt x="9956243" y="1667299"/>
                </a:lnTo>
                <a:lnTo>
                  <a:pt x="9582302" y="2095697"/>
                </a:lnTo>
                <a:lnTo>
                  <a:pt x="9582303" y="2095697"/>
                </a:lnTo>
                <a:lnTo>
                  <a:pt x="9956243" y="2524096"/>
                </a:lnTo>
                <a:lnTo>
                  <a:pt x="9582302" y="2952495"/>
                </a:lnTo>
                <a:lnTo>
                  <a:pt x="9582303" y="2952495"/>
                </a:lnTo>
                <a:lnTo>
                  <a:pt x="9956244" y="3380894"/>
                </a:lnTo>
                <a:lnTo>
                  <a:pt x="9582303" y="3809293"/>
                </a:lnTo>
                <a:lnTo>
                  <a:pt x="9956244" y="4237692"/>
                </a:lnTo>
                <a:lnTo>
                  <a:pt x="9582303" y="4666091"/>
                </a:lnTo>
                <a:lnTo>
                  <a:pt x="9582301" y="4666091"/>
                </a:lnTo>
                <a:lnTo>
                  <a:pt x="9956242" y="5094490"/>
                </a:lnTo>
                <a:lnTo>
                  <a:pt x="9582301" y="5522889"/>
                </a:lnTo>
                <a:lnTo>
                  <a:pt x="9809777" y="5522889"/>
                </a:lnTo>
                <a:lnTo>
                  <a:pt x="10183718" y="5094490"/>
                </a:lnTo>
                <a:lnTo>
                  <a:pt x="9809777" y="4666091"/>
                </a:lnTo>
                <a:lnTo>
                  <a:pt x="10183719" y="4237692"/>
                </a:lnTo>
                <a:lnTo>
                  <a:pt x="9809777" y="3809293"/>
                </a:lnTo>
                <a:lnTo>
                  <a:pt x="10183719" y="3380894"/>
                </a:lnTo>
                <a:lnTo>
                  <a:pt x="9809777" y="2952495"/>
                </a:lnTo>
                <a:lnTo>
                  <a:pt x="10183718" y="2524096"/>
                </a:lnTo>
                <a:lnTo>
                  <a:pt x="9809777" y="2095697"/>
                </a:lnTo>
                <a:lnTo>
                  <a:pt x="10183718" y="1667299"/>
                </a:lnTo>
                <a:lnTo>
                  <a:pt x="9809777" y="1238899"/>
                </a:lnTo>
                <a:lnTo>
                  <a:pt x="10183718" y="810501"/>
                </a:lnTo>
                <a:lnTo>
                  <a:pt x="9809777" y="382102"/>
                </a:lnTo>
                <a:close/>
                <a:moveTo>
                  <a:pt x="10571931" y="0"/>
                </a:moveTo>
                <a:lnTo>
                  <a:pt x="10344457" y="0"/>
                </a:lnTo>
                <a:lnTo>
                  <a:pt x="10010927" y="382102"/>
                </a:lnTo>
                <a:lnTo>
                  <a:pt x="10384869" y="810501"/>
                </a:lnTo>
                <a:lnTo>
                  <a:pt x="10010927" y="1238899"/>
                </a:lnTo>
                <a:lnTo>
                  <a:pt x="10010927" y="1238900"/>
                </a:lnTo>
                <a:lnTo>
                  <a:pt x="10384869" y="1667299"/>
                </a:lnTo>
                <a:lnTo>
                  <a:pt x="10010927" y="2095697"/>
                </a:lnTo>
                <a:lnTo>
                  <a:pt x="10384869" y="2524096"/>
                </a:lnTo>
                <a:lnTo>
                  <a:pt x="10010927" y="2952495"/>
                </a:lnTo>
                <a:lnTo>
                  <a:pt x="10384870" y="3380894"/>
                </a:lnTo>
                <a:lnTo>
                  <a:pt x="10010927" y="3809293"/>
                </a:lnTo>
                <a:lnTo>
                  <a:pt x="10384870" y="4237692"/>
                </a:lnTo>
                <a:lnTo>
                  <a:pt x="10010927" y="4666091"/>
                </a:lnTo>
                <a:lnTo>
                  <a:pt x="10384869" y="5094490"/>
                </a:lnTo>
                <a:lnTo>
                  <a:pt x="10010927" y="5522889"/>
                </a:lnTo>
                <a:lnTo>
                  <a:pt x="10238402" y="5522889"/>
                </a:lnTo>
                <a:lnTo>
                  <a:pt x="10612343" y="5094490"/>
                </a:lnTo>
                <a:lnTo>
                  <a:pt x="10238402" y="4666091"/>
                </a:lnTo>
                <a:lnTo>
                  <a:pt x="10238403" y="4666091"/>
                </a:lnTo>
                <a:lnTo>
                  <a:pt x="10612344" y="4237692"/>
                </a:lnTo>
                <a:lnTo>
                  <a:pt x="10238403" y="3809293"/>
                </a:lnTo>
                <a:lnTo>
                  <a:pt x="10612344" y="3380894"/>
                </a:lnTo>
                <a:lnTo>
                  <a:pt x="10238403" y="2952495"/>
                </a:lnTo>
                <a:lnTo>
                  <a:pt x="10612344" y="2524096"/>
                </a:lnTo>
                <a:lnTo>
                  <a:pt x="10238403" y="2095697"/>
                </a:lnTo>
                <a:lnTo>
                  <a:pt x="10238402" y="2095697"/>
                </a:lnTo>
                <a:lnTo>
                  <a:pt x="10612343" y="1667299"/>
                </a:lnTo>
                <a:lnTo>
                  <a:pt x="10238402" y="1238899"/>
                </a:lnTo>
                <a:lnTo>
                  <a:pt x="10612343" y="810501"/>
                </a:lnTo>
                <a:lnTo>
                  <a:pt x="10238402" y="382101"/>
                </a:lnTo>
                <a:close/>
                <a:moveTo>
                  <a:pt x="11000556" y="0"/>
                </a:moveTo>
                <a:lnTo>
                  <a:pt x="10773082" y="0"/>
                </a:lnTo>
                <a:lnTo>
                  <a:pt x="10439553" y="382102"/>
                </a:lnTo>
                <a:lnTo>
                  <a:pt x="10813494" y="810501"/>
                </a:lnTo>
                <a:lnTo>
                  <a:pt x="10439554" y="1238899"/>
                </a:lnTo>
                <a:lnTo>
                  <a:pt x="10439553" y="1238899"/>
                </a:lnTo>
                <a:lnTo>
                  <a:pt x="10439553" y="1238900"/>
                </a:lnTo>
                <a:lnTo>
                  <a:pt x="10439554" y="1238900"/>
                </a:lnTo>
                <a:lnTo>
                  <a:pt x="10813494" y="1667299"/>
                </a:lnTo>
                <a:lnTo>
                  <a:pt x="10439553" y="2095697"/>
                </a:lnTo>
                <a:lnTo>
                  <a:pt x="10439554" y="2095697"/>
                </a:lnTo>
                <a:lnTo>
                  <a:pt x="10813494" y="2524096"/>
                </a:lnTo>
                <a:lnTo>
                  <a:pt x="10439554" y="2952495"/>
                </a:lnTo>
                <a:lnTo>
                  <a:pt x="10813495" y="3380894"/>
                </a:lnTo>
                <a:lnTo>
                  <a:pt x="10439554" y="3809293"/>
                </a:lnTo>
                <a:lnTo>
                  <a:pt x="10813495" y="4237692"/>
                </a:lnTo>
                <a:lnTo>
                  <a:pt x="10439554" y="4666091"/>
                </a:lnTo>
                <a:lnTo>
                  <a:pt x="10439553" y="4666091"/>
                </a:lnTo>
                <a:lnTo>
                  <a:pt x="10813494" y="5094490"/>
                </a:lnTo>
                <a:lnTo>
                  <a:pt x="10439553" y="5522889"/>
                </a:lnTo>
                <a:lnTo>
                  <a:pt x="10667027" y="5522889"/>
                </a:lnTo>
                <a:lnTo>
                  <a:pt x="11040968" y="5094490"/>
                </a:lnTo>
                <a:lnTo>
                  <a:pt x="10667027" y="4666091"/>
                </a:lnTo>
                <a:lnTo>
                  <a:pt x="10667028" y="4666091"/>
                </a:lnTo>
                <a:lnTo>
                  <a:pt x="11040969" y="4237692"/>
                </a:lnTo>
                <a:lnTo>
                  <a:pt x="10667028" y="3809293"/>
                </a:lnTo>
                <a:lnTo>
                  <a:pt x="11040969" y="3380894"/>
                </a:lnTo>
                <a:lnTo>
                  <a:pt x="10667028" y="2952495"/>
                </a:lnTo>
                <a:lnTo>
                  <a:pt x="10667027" y="2952495"/>
                </a:lnTo>
                <a:lnTo>
                  <a:pt x="11040969" y="2524096"/>
                </a:lnTo>
                <a:lnTo>
                  <a:pt x="10667027" y="2095697"/>
                </a:lnTo>
                <a:lnTo>
                  <a:pt x="11040968" y="1667299"/>
                </a:lnTo>
                <a:lnTo>
                  <a:pt x="10667027" y="1238899"/>
                </a:lnTo>
                <a:lnTo>
                  <a:pt x="11040968" y="810501"/>
                </a:lnTo>
                <a:lnTo>
                  <a:pt x="10667027" y="382101"/>
                </a:lnTo>
                <a:close/>
                <a:moveTo>
                  <a:pt x="11429180" y="0"/>
                </a:moveTo>
                <a:lnTo>
                  <a:pt x="11201706" y="0"/>
                </a:lnTo>
                <a:lnTo>
                  <a:pt x="10868178" y="382102"/>
                </a:lnTo>
                <a:lnTo>
                  <a:pt x="11242118" y="810501"/>
                </a:lnTo>
                <a:lnTo>
                  <a:pt x="10868178" y="1238899"/>
                </a:lnTo>
                <a:lnTo>
                  <a:pt x="10868178" y="1238900"/>
                </a:lnTo>
                <a:lnTo>
                  <a:pt x="11242118" y="1667299"/>
                </a:lnTo>
                <a:lnTo>
                  <a:pt x="10868178" y="2095697"/>
                </a:lnTo>
                <a:lnTo>
                  <a:pt x="10868179" y="2095697"/>
                </a:lnTo>
                <a:lnTo>
                  <a:pt x="11242118" y="2524096"/>
                </a:lnTo>
                <a:lnTo>
                  <a:pt x="10868178" y="2952495"/>
                </a:lnTo>
                <a:lnTo>
                  <a:pt x="10868179" y="2952495"/>
                </a:lnTo>
                <a:lnTo>
                  <a:pt x="11242119" y="3380894"/>
                </a:lnTo>
                <a:lnTo>
                  <a:pt x="10868179" y="3809293"/>
                </a:lnTo>
                <a:lnTo>
                  <a:pt x="11242119" y="4237692"/>
                </a:lnTo>
                <a:lnTo>
                  <a:pt x="10868179" y="4666091"/>
                </a:lnTo>
                <a:lnTo>
                  <a:pt x="10868178" y="4666091"/>
                </a:lnTo>
                <a:lnTo>
                  <a:pt x="11242118" y="5094490"/>
                </a:lnTo>
                <a:lnTo>
                  <a:pt x="10868178" y="5522889"/>
                </a:lnTo>
                <a:lnTo>
                  <a:pt x="11095652" y="5522889"/>
                </a:lnTo>
                <a:lnTo>
                  <a:pt x="11469592" y="5094490"/>
                </a:lnTo>
                <a:lnTo>
                  <a:pt x="11095652" y="4666091"/>
                </a:lnTo>
                <a:lnTo>
                  <a:pt x="11095653" y="4666091"/>
                </a:lnTo>
                <a:lnTo>
                  <a:pt x="11469593" y="4237692"/>
                </a:lnTo>
                <a:lnTo>
                  <a:pt x="11095653" y="3809293"/>
                </a:lnTo>
                <a:lnTo>
                  <a:pt x="11469593" y="3380894"/>
                </a:lnTo>
                <a:lnTo>
                  <a:pt x="11095653" y="2952495"/>
                </a:lnTo>
                <a:lnTo>
                  <a:pt x="11469592" y="2524096"/>
                </a:lnTo>
                <a:lnTo>
                  <a:pt x="11095653" y="2095697"/>
                </a:lnTo>
                <a:lnTo>
                  <a:pt x="11095652" y="2095697"/>
                </a:lnTo>
                <a:lnTo>
                  <a:pt x="11469592" y="1667299"/>
                </a:lnTo>
                <a:lnTo>
                  <a:pt x="11095652" y="1238899"/>
                </a:lnTo>
                <a:lnTo>
                  <a:pt x="11469592" y="810501"/>
                </a:lnTo>
                <a:lnTo>
                  <a:pt x="11095652" y="382101"/>
                </a:lnTo>
                <a:close/>
                <a:moveTo>
                  <a:pt x="11857805" y="0"/>
                </a:moveTo>
                <a:lnTo>
                  <a:pt x="11630331" y="0"/>
                </a:lnTo>
                <a:lnTo>
                  <a:pt x="11296802" y="382102"/>
                </a:lnTo>
                <a:lnTo>
                  <a:pt x="11670743" y="810501"/>
                </a:lnTo>
                <a:lnTo>
                  <a:pt x="11296803" y="1238899"/>
                </a:lnTo>
                <a:lnTo>
                  <a:pt x="11296802" y="1238899"/>
                </a:lnTo>
                <a:lnTo>
                  <a:pt x="11296802" y="1238900"/>
                </a:lnTo>
                <a:lnTo>
                  <a:pt x="11296803" y="1238900"/>
                </a:lnTo>
                <a:lnTo>
                  <a:pt x="11670743" y="1667299"/>
                </a:lnTo>
                <a:lnTo>
                  <a:pt x="11296802" y="2095697"/>
                </a:lnTo>
                <a:lnTo>
                  <a:pt x="11296803" y="2095697"/>
                </a:lnTo>
                <a:lnTo>
                  <a:pt x="11670743" y="2524096"/>
                </a:lnTo>
                <a:lnTo>
                  <a:pt x="11296803" y="2952495"/>
                </a:lnTo>
                <a:lnTo>
                  <a:pt x="11670744" y="3380894"/>
                </a:lnTo>
                <a:lnTo>
                  <a:pt x="11296803" y="3809293"/>
                </a:lnTo>
                <a:lnTo>
                  <a:pt x="11670744" y="4237692"/>
                </a:lnTo>
                <a:lnTo>
                  <a:pt x="11296803" y="4666091"/>
                </a:lnTo>
                <a:lnTo>
                  <a:pt x="11296802" y="4666091"/>
                </a:lnTo>
                <a:lnTo>
                  <a:pt x="11670743" y="5094490"/>
                </a:lnTo>
                <a:lnTo>
                  <a:pt x="11296802" y="5522889"/>
                </a:lnTo>
                <a:lnTo>
                  <a:pt x="11524276" y="5522889"/>
                </a:lnTo>
                <a:lnTo>
                  <a:pt x="11898217" y="5094490"/>
                </a:lnTo>
                <a:lnTo>
                  <a:pt x="11524276" y="4666091"/>
                </a:lnTo>
                <a:lnTo>
                  <a:pt x="11524277" y="4666091"/>
                </a:lnTo>
                <a:lnTo>
                  <a:pt x="11898218" y="4237692"/>
                </a:lnTo>
                <a:lnTo>
                  <a:pt x="11524277" y="3809293"/>
                </a:lnTo>
                <a:lnTo>
                  <a:pt x="11898218" y="3380894"/>
                </a:lnTo>
                <a:lnTo>
                  <a:pt x="11524277" y="2952495"/>
                </a:lnTo>
                <a:lnTo>
                  <a:pt x="11524276" y="2952495"/>
                </a:lnTo>
                <a:lnTo>
                  <a:pt x="11898218" y="2524096"/>
                </a:lnTo>
                <a:lnTo>
                  <a:pt x="11524276" y="2095697"/>
                </a:lnTo>
                <a:lnTo>
                  <a:pt x="11898217" y="1667299"/>
                </a:lnTo>
                <a:lnTo>
                  <a:pt x="11524276" y="1238899"/>
                </a:lnTo>
                <a:lnTo>
                  <a:pt x="11898217" y="810501"/>
                </a:lnTo>
                <a:lnTo>
                  <a:pt x="11524276" y="382101"/>
                </a:lnTo>
                <a:close/>
                <a:moveTo>
                  <a:pt x="12191998" y="0"/>
                </a:moveTo>
                <a:lnTo>
                  <a:pt x="12058956" y="0"/>
                </a:lnTo>
                <a:lnTo>
                  <a:pt x="11725427" y="382102"/>
                </a:lnTo>
                <a:lnTo>
                  <a:pt x="12099368" y="810501"/>
                </a:lnTo>
                <a:lnTo>
                  <a:pt x="11725427" y="1238899"/>
                </a:lnTo>
                <a:lnTo>
                  <a:pt x="11725427" y="1238900"/>
                </a:lnTo>
                <a:lnTo>
                  <a:pt x="12099368" y="1667299"/>
                </a:lnTo>
                <a:lnTo>
                  <a:pt x="11725427" y="2095697"/>
                </a:lnTo>
                <a:lnTo>
                  <a:pt x="12099369" y="2524096"/>
                </a:lnTo>
                <a:lnTo>
                  <a:pt x="11725427" y="2952495"/>
                </a:lnTo>
                <a:lnTo>
                  <a:pt x="11725428" y="2952495"/>
                </a:lnTo>
                <a:lnTo>
                  <a:pt x="12099369" y="3380894"/>
                </a:lnTo>
                <a:lnTo>
                  <a:pt x="11725428" y="3809293"/>
                </a:lnTo>
                <a:lnTo>
                  <a:pt x="12099369" y="4237692"/>
                </a:lnTo>
                <a:lnTo>
                  <a:pt x="11725428" y="4666091"/>
                </a:lnTo>
                <a:lnTo>
                  <a:pt x="11725427" y="4666091"/>
                </a:lnTo>
                <a:lnTo>
                  <a:pt x="12099368" y="5094490"/>
                </a:lnTo>
                <a:lnTo>
                  <a:pt x="11725427" y="5522889"/>
                </a:lnTo>
                <a:lnTo>
                  <a:pt x="11952901" y="5522889"/>
                </a:lnTo>
                <a:lnTo>
                  <a:pt x="12191998" y="5248972"/>
                </a:lnTo>
                <a:lnTo>
                  <a:pt x="12191998" y="4940009"/>
                </a:lnTo>
                <a:lnTo>
                  <a:pt x="11952901" y="4666091"/>
                </a:lnTo>
                <a:lnTo>
                  <a:pt x="11952902" y="4666091"/>
                </a:lnTo>
                <a:lnTo>
                  <a:pt x="12191998" y="4392175"/>
                </a:lnTo>
                <a:lnTo>
                  <a:pt x="12191998" y="4083209"/>
                </a:lnTo>
                <a:lnTo>
                  <a:pt x="11952902" y="3809293"/>
                </a:lnTo>
                <a:lnTo>
                  <a:pt x="12191998" y="3535377"/>
                </a:lnTo>
                <a:lnTo>
                  <a:pt x="12191998" y="3226411"/>
                </a:lnTo>
                <a:lnTo>
                  <a:pt x="11952902" y="2952495"/>
                </a:lnTo>
                <a:lnTo>
                  <a:pt x="11952901" y="2952495"/>
                </a:lnTo>
                <a:lnTo>
                  <a:pt x="12191998" y="2678578"/>
                </a:lnTo>
                <a:lnTo>
                  <a:pt x="12191998" y="2369614"/>
                </a:lnTo>
                <a:lnTo>
                  <a:pt x="11952901" y="2095697"/>
                </a:lnTo>
                <a:lnTo>
                  <a:pt x="12191998" y="1821781"/>
                </a:lnTo>
                <a:lnTo>
                  <a:pt x="12191998" y="1512817"/>
                </a:lnTo>
                <a:lnTo>
                  <a:pt x="11952901" y="1238899"/>
                </a:lnTo>
                <a:lnTo>
                  <a:pt x="12191998" y="964983"/>
                </a:lnTo>
                <a:lnTo>
                  <a:pt x="12191998" y="656019"/>
                </a:lnTo>
                <a:lnTo>
                  <a:pt x="11952901" y="382101"/>
                </a:lnTo>
                <a:lnTo>
                  <a:pt x="12191998" y="108185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7C1D799-7F3D-88F5-58EE-98934DEE3F70}"/>
              </a:ext>
            </a:extLst>
          </p:cNvPr>
          <p:cNvSpPr/>
          <p:nvPr/>
        </p:nvSpPr>
        <p:spPr>
          <a:xfrm>
            <a:off x="0" y="0"/>
            <a:ext cx="12191998" cy="1331495"/>
          </a:xfrm>
          <a:prstGeom prst="rect">
            <a:avLst/>
          </a:prstGeom>
          <a:solidFill>
            <a:srgbClr val="4B10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2022 FIFA World Cup Qatar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prstClr val="white">
                    <a:alpha val="53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MATCH SCHEDULE</a:t>
            </a:r>
          </a:p>
        </p:txBody>
      </p:sp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xmlns="" id="{E1B177CC-192E-D03C-4892-54ABB9A4A2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9920" y="1707821"/>
          <a:ext cx="11632157" cy="4701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157">
                  <a:extLst>
                    <a:ext uri="{9D8B030D-6E8A-4147-A177-3AD203B41FA5}">
                      <a16:colId xmlns:a16="http://schemas.microsoft.com/office/drawing/2014/main" xmlns="" val="26191654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40908532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42655704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277691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34856155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15481306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32316531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563206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9936748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32452677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03144697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40660982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1540539930"/>
                    </a:ext>
                  </a:extLst>
                </a:gridCol>
              </a:tblGrid>
              <a:tr h="49852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4786396"/>
                  </a:ext>
                </a:extLst>
              </a:tr>
              <a:tr h="84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11/21 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월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카타르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에콰도르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잉글랜드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이란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5143526"/>
                  </a:ext>
                </a:extLst>
              </a:tr>
              <a:tr h="84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22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화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세네갈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네덜란드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미국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웨일즈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아르헨티나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사우디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덴마크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튀니지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1837187"/>
                  </a:ext>
                </a:extLst>
              </a:tr>
              <a:tr h="84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수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멕시코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폴란드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프랑스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호주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모로코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크로아티아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독일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일본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5565577"/>
                  </a:ext>
                </a:extLst>
              </a:tr>
              <a:tr h="84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24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목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스페인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코스타리카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벨기에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캐나다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스위스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카메룬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대한민국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우루과이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1406398"/>
                  </a:ext>
                </a:extLst>
              </a:tr>
              <a:tr h="84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25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금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포르투갈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가나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브라질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세르비아</a:t>
                      </a: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9836393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6C5A61C2-99AA-F721-F7B6-8FC88665D9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056" y="5006782"/>
            <a:ext cx="261752" cy="2617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AE09448-FA49-B33F-BA5B-BD13069DB1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324" y="5006782"/>
            <a:ext cx="261752" cy="26175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5677AE86-294F-E78B-032D-82327468CC0D}"/>
              </a:ext>
            </a:extLst>
          </p:cNvPr>
          <p:cNvSpPr/>
          <p:nvPr/>
        </p:nvSpPr>
        <p:spPr>
          <a:xfrm>
            <a:off x="1391480" y="1574770"/>
            <a:ext cx="1543050" cy="4336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오전 </a:t>
            </a:r>
            <a:r>
              <a:rPr lang="en-US" altLang="ko-KR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r>
              <a:rPr lang="ko-KR" altLang="en-US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0332F34-4DCA-B6D4-136D-FE68C6ED2201}"/>
              </a:ext>
            </a:extLst>
          </p:cNvPr>
          <p:cNvSpPr/>
          <p:nvPr/>
        </p:nvSpPr>
        <p:spPr>
          <a:xfrm>
            <a:off x="4307155" y="1574770"/>
            <a:ext cx="1543050" cy="4336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오전 </a:t>
            </a:r>
            <a:r>
              <a:rPr lang="en-US" altLang="ko-KR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</a:t>
            </a:r>
            <a:r>
              <a:rPr lang="ko-KR" altLang="en-US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B1FDD7FA-8E24-B29D-F17F-26667AFA3B1C}"/>
              </a:ext>
            </a:extLst>
          </p:cNvPr>
          <p:cNvSpPr/>
          <p:nvPr/>
        </p:nvSpPr>
        <p:spPr>
          <a:xfrm>
            <a:off x="7046933" y="1574770"/>
            <a:ext cx="1543050" cy="4336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오후 </a:t>
            </a:r>
            <a:r>
              <a:rPr lang="en-US" altLang="ko-KR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7</a:t>
            </a:r>
            <a:r>
              <a:rPr lang="ko-KR" altLang="en-US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D641FFA3-E756-0CFF-FEB7-9DCD71C61C56}"/>
              </a:ext>
            </a:extLst>
          </p:cNvPr>
          <p:cNvSpPr/>
          <p:nvPr/>
        </p:nvSpPr>
        <p:spPr>
          <a:xfrm>
            <a:off x="9779677" y="1574770"/>
            <a:ext cx="1543050" cy="4336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오후 </a:t>
            </a:r>
            <a:r>
              <a:rPr lang="en-US" altLang="ko-KR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10</a:t>
            </a:r>
            <a:r>
              <a:rPr lang="ko-KR" altLang="en-US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FEC85069-3F6A-4DC6-6CBE-3339867258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75" y="2485607"/>
            <a:ext cx="259515" cy="2595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C423D57C-5D36-35DF-F90E-6EE04D5943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56" y="2485607"/>
            <a:ext cx="259515" cy="2595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C0E36E17-E326-D15C-A1E9-B159DF3AB8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377" y="2485607"/>
            <a:ext cx="259515" cy="2595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5A2E26C-34A3-199D-6ECA-9B3C07DD34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4162" y="2485607"/>
            <a:ext cx="259515" cy="2595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B13F91B0-BC2E-83E2-02C7-DD052C0E9C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56" y="3363251"/>
            <a:ext cx="259515" cy="25951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26CA3883-DCA0-1943-12FD-10A0692CA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75" y="3363251"/>
            <a:ext cx="259515" cy="25951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EB1E118F-FE5A-157D-B632-8A2F51C238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27" y="3363251"/>
            <a:ext cx="259515" cy="25951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21929ED0-19F0-E670-1684-BAE5A31508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82" y="3363251"/>
            <a:ext cx="259515" cy="25951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75302B0B-4B89-7C11-F0EA-9F4BD546BC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312" y="3363251"/>
            <a:ext cx="259515" cy="25951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5CFCDE57-0E5D-3801-22D7-C0B7E46E29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58" y="3363251"/>
            <a:ext cx="259515" cy="25951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1DD9581B-237B-82AC-7069-C9D2D292B8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75" y="4159413"/>
            <a:ext cx="259515" cy="25951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3CA53685-B86F-FDF9-795A-ABEB3F15C2E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56" y="4159413"/>
            <a:ext cx="259515" cy="25951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E9B1DD0D-6CA2-2089-6146-7D60D824EA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75" y="5009019"/>
            <a:ext cx="259515" cy="25951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FE151A26-A582-E825-E3AA-70B312FD05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56" y="5009019"/>
            <a:ext cx="259515" cy="25951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7A07DAA5-3D01-2CD5-1CB3-08C6300C8E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56" y="5868190"/>
            <a:ext cx="259515" cy="25951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BFA8C3C0-A650-5A28-C2B7-911BDED2EF2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75" y="5868190"/>
            <a:ext cx="259515" cy="25951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D038A2B5-C7C0-71A7-CE5A-876EFC7ABA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82" y="4159413"/>
            <a:ext cx="259515" cy="259515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AA8B9763-3F83-E01C-18ED-14A8A181BB6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27" y="4159413"/>
            <a:ext cx="259515" cy="25951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7BEBA930-547D-E7DF-EA93-9154CC5B14C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27" y="5009019"/>
            <a:ext cx="259515" cy="259515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5C1E8BBC-DBFE-E20A-19E5-85B522960B3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82" y="5009019"/>
            <a:ext cx="259515" cy="259515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xmlns="" id="{F5BB269F-F921-5B5A-2043-8E329A7304A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27" y="5868190"/>
            <a:ext cx="259515" cy="25951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xmlns="" id="{358F9459-D9E7-CD4E-7667-418152A6126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482" y="5868190"/>
            <a:ext cx="259515" cy="25951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xmlns="" id="{3831E2DE-32F9-B073-247A-721153AA042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312" y="4159413"/>
            <a:ext cx="259515" cy="25951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ED968444-FBB6-7935-FF7C-AD16E768B03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58" y="4159413"/>
            <a:ext cx="259515" cy="259515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xmlns="" id="{455A4C81-A8A4-D058-A4EA-F71C4897A2E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312" y="5009019"/>
            <a:ext cx="259515" cy="259515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xmlns="" id="{B4198B88-F7DB-93A5-4FF8-8B6924D7D9F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058" y="5009019"/>
            <a:ext cx="259515" cy="259515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xmlns="" id="{0D09F40D-88F5-C1CD-C180-CA790DEFA9E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109" y="3363251"/>
            <a:ext cx="259515" cy="25951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xmlns="" id="{0F45E782-8E31-C429-68A4-9B8BE4405A5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324" y="3363251"/>
            <a:ext cx="259515" cy="259515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xmlns="" id="{E079BCAE-6CAA-1F15-D4E8-78D0BD225E1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324" y="4159413"/>
            <a:ext cx="259515" cy="259515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xmlns="" id="{7FCBFCCA-8CAF-3934-E054-23E4CF3F4FA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109" y="4159413"/>
            <a:ext cx="259515" cy="2595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E8B15266-23A3-78FC-AA18-9ECB1AA6FA67}"/>
              </a:ext>
            </a:extLst>
          </p:cNvPr>
          <p:cNvSpPr txBox="1"/>
          <p:nvPr/>
        </p:nvSpPr>
        <p:spPr>
          <a:xfrm>
            <a:off x="279920" y="611689"/>
            <a:ext cx="7947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r>
              <a:rPr lang="ko-KR" altLang="en-US" sz="1600" b="1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차전</a:t>
            </a:r>
            <a:r>
              <a:rPr lang="en-US" altLang="ko-KR" sz="1600" b="1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sz="1600" b="1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D504B825-073A-2F89-5478-1A465082626F}"/>
              </a:ext>
            </a:extLst>
          </p:cNvPr>
          <p:cNvGrpSpPr/>
          <p:nvPr/>
        </p:nvGrpSpPr>
        <p:grpSpPr>
          <a:xfrm>
            <a:off x="363126" y="941167"/>
            <a:ext cx="1620000" cy="0"/>
            <a:chOff x="444000" y="6469687"/>
            <a:chExt cx="1620000" cy="0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EBEB6F19-A4BC-24D2-7B0F-7890E3025029}"/>
                </a:ext>
              </a:extLst>
            </p:cNvPr>
            <p:cNvCxnSpPr>
              <a:cxnSpLocks/>
            </p:cNvCxnSpPr>
            <p:nvPr/>
          </p:nvCxnSpPr>
          <p:spPr>
            <a:xfrm>
              <a:off x="444000" y="6469687"/>
              <a:ext cx="1620000" cy="0"/>
            </a:xfrm>
            <a:prstGeom prst="line">
              <a:avLst/>
            </a:prstGeom>
            <a:ln w="254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xmlns="" id="{C4881016-9261-49D8-F4D5-98FD83D80F65}"/>
                </a:ext>
              </a:extLst>
            </p:cNvPr>
            <p:cNvCxnSpPr>
              <a:cxnSpLocks/>
            </p:cNvCxnSpPr>
            <p:nvPr/>
          </p:nvCxnSpPr>
          <p:spPr>
            <a:xfrm>
              <a:off x="444000" y="6469687"/>
              <a:ext cx="540000" cy="0"/>
            </a:xfrm>
            <a:prstGeom prst="line">
              <a:avLst/>
            </a:prstGeom>
            <a:ln w="25400">
              <a:solidFill>
                <a:srgbClr val="EA252E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AA5C78C-8FDF-FEBA-75C5-A64E4E369A18}"/>
              </a:ext>
            </a:extLst>
          </p:cNvPr>
          <p:cNvSpPr txBox="1"/>
          <p:nvPr/>
        </p:nvSpPr>
        <p:spPr>
          <a:xfrm>
            <a:off x="6827363" y="6498193"/>
            <a:ext cx="5084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kern="0" dirty="0">
                <a:ln w="9525">
                  <a:noFill/>
                </a:ln>
                <a:solidFill>
                  <a:prstClr val="white">
                    <a:alpha val="71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경기 날짜 및 시간은 대한민국 시간 기준입니다</a:t>
            </a:r>
            <a:r>
              <a:rPr lang="en-US" altLang="ko-KR" sz="1200" kern="0" dirty="0">
                <a:ln w="9525">
                  <a:noFill/>
                </a:ln>
                <a:solidFill>
                  <a:prstClr val="white">
                    <a:alpha val="71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endParaRPr lang="ko-KR" altLang="en-US" sz="1200" dirty="0">
              <a:solidFill>
                <a:prstClr val="black">
                  <a:alpha val="71000"/>
                </a:prst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76447E40-E8B4-E84B-4D67-E075AD6B7CB0}"/>
              </a:ext>
            </a:extLst>
          </p:cNvPr>
          <p:cNvSpPr/>
          <p:nvPr/>
        </p:nvSpPr>
        <p:spPr>
          <a:xfrm>
            <a:off x="9168604" y="4722947"/>
            <a:ext cx="2746146" cy="834701"/>
          </a:xfrm>
          <a:prstGeom prst="rect">
            <a:avLst/>
          </a:prstGeom>
          <a:noFill/>
          <a:ln w="31750">
            <a:solidFill>
              <a:srgbClr val="EA25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39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17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xmlns="" id="{E79927E6-89CF-BADB-9326-6A1F15F0FC87}"/>
              </a:ext>
            </a:extLst>
          </p:cNvPr>
          <p:cNvSpPr/>
          <p:nvPr/>
        </p:nvSpPr>
        <p:spPr>
          <a:xfrm flipH="1">
            <a:off x="1" y="1331495"/>
            <a:ext cx="12191998" cy="5522889"/>
          </a:xfrm>
          <a:custGeom>
            <a:avLst/>
            <a:gdLst>
              <a:gd name="connsiteX0" fmla="*/ 0 w 12191998"/>
              <a:gd name="connsiteY0" fmla="*/ 4721761 h 5522889"/>
              <a:gd name="connsiteX1" fmla="*/ 0 w 12191998"/>
              <a:gd name="connsiteY1" fmla="*/ 4982363 h 5522889"/>
              <a:gd name="connsiteX2" fmla="*/ 97874 w 12191998"/>
              <a:gd name="connsiteY2" fmla="*/ 5094490 h 5522889"/>
              <a:gd name="connsiteX3" fmla="*/ 0 w 12191998"/>
              <a:gd name="connsiteY3" fmla="*/ 5206618 h 5522889"/>
              <a:gd name="connsiteX4" fmla="*/ 0 w 12191998"/>
              <a:gd name="connsiteY4" fmla="*/ 5467219 h 5522889"/>
              <a:gd name="connsiteX5" fmla="*/ 325348 w 12191998"/>
              <a:gd name="connsiteY5" fmla="*/ 5094490 h 5522889"/>
              <a:gd name="connsiteX6" fmla="*/ 0 w 12191998"/>
              <a:gd name="connsiteY6" fmla="*/ 3864963 h 5522889"/>
              <a:gd name="connsiteX7" fmla="*/ 0 w 12191998"/>
              <a:gd name="connsiteY7" fmla="*/ 4125565 h 5522889"/>
              <a:gd name="connsiteX8" fmla="*/ 97874 w 12191998"/>
              <a:gd name="connsiteY8" fmla="*/ 4237692 h 5522889"/>
              <a:gd name="connsiteX9" fmla="*/ 0 w 12191998"/>
              <a:gd name="connsiteY9" fmla="*/ 4349820 h 5522889"/>
              <a:gd name="connsiteX10" fmla="*/ 0 w 12191998"/>
              <a:gd name="connsiteY10" fmla="*/ 4610421 h 5522889"/>
              <a:gd name="connsiteX11" fmla="*/ 325348 w 12191998"/>
              <a:gd name="connsiteY11" fmla="*/ 4237692 h 5522889"/>
              <a:gd name="connsiteX12" fmla="*/ 0 w 12191998"/>
              <a:gd name="connsiteY12" fmla="*/ 3008165 h 5522889"/>
              <a:gd name="connsiteX13" fmla="*/ 0 w 12191998"/>
              <a:gd name="connsiteY13" fmla="*/ 3268767 h 5522889"/>
              <a:gd name="connsiteX14" fmla="*/ 97874 w 12191998"/>
              <a:gd name="connsiteY14" fmla="*/ 3380894 h 5522889"/>
              <a:gd name="connsiteX15" fmla="*/ 0 w 12191998"/>
              <a:gd name="connsiteY15" fmla="*/ 3493022 h 5522889"/>
              <a:gd name="connsiteX16" fmla="*/ 0 w 12191998"/>
              <a:gd name="connsiteY16" fmla="*/ 3753623 h 5522889"/>
              <a:gd name="connsiteX17" fmla="*/ 325348 w 12191998"/>
              <a:gd name="connsiteY17" fmla="*/ 3380894 h 5522889"/>
              <a:gd name="connsiteX18" fmla="*/ 0 w 12191998"/>
              <a:gd name="connsiteY18" fmla="*/ 2151367 h 5522889"/>
              <a:gd name="connsiteX19" fmla="*/ 0 w 12191998"/>
              <a:gd name="connsiteY19" fmla="*/ 2411969 h 5522889"/>
              <a:gd name="connsiteX20" fmla="*/ 97874 w 12191998"/>
              <a:gd name="connsiteY20" fmla="*/ 2524096 h 5522889"/>
              <a:gd name="connsiteX21" fmla="*/ 0 w 12191998"/>
              <a:gd name="connsiteY21" fmla="*/ 2636224 h 5522889"/>
              <a:gd name="connsiteX22" fmla="*/ 0 w 12191998"/>
              <a:gd name="connsiteY22" fmla="*/ 2896825 h 5522889"/>
              <a:gd name="connsiteX23" fmla="*/ 325348 w 12191998"/>
              <a:gd name="connsiteY23" fmla="*/ 2524096 h 5522889"/>
              <a:gd name="connsiteX24" fmla="*/ 0 w 12191998"/>
              <a:gd name="connsiteY24" fmla="*/ 1294569 h 5522889"/>
              <a:gd name="connsiteX25" fmla="*/ 0 w 12191998"/>
              <a:gd name="connsiteY25" fmla="*/ 1555172 h 5522889"/>
              <a:gd name="connsiteX26" fmla="*/ 97874 w 12191998"/>
              <a:gd name="connsiteY26" fmla="*/ 1667299 h 5522889"/>
              <a:gd name="connsiteX27" fmla="*/ 0 w 12191998"/>
              <a:gd name="connsiteY27" fmla="*/ 1779427 h 5522889"/>
              <a:gd name="connsiteX28" fmla="*/ 0 w 12191998"/>
              <a:gd name="connsiteY28" fmla="*/ 2040027 h 5522889"/>
              <a:gd name="connsiteX29" fmla="*/ 325348 w 12191998"/>
              <a:gd name="connsiteY29" fmla="*/ 1667299 h 5522889"/>
              <a:gd name="connsiteX30" fmla="*/ 0 w 12191998"/>
              <a:gd name="connsiteY30" fmla="*/ 437772 h 5522889"/>
              <a:gd name="connsiteX31" fmla="*/ 0 w 12191998"/>
              <a:gd name="connsiteY31" fmla="*/ 698374 h 5522889"/>
              <a:gd name="connsiteX32" fmla="*/ 97874 w 12191998"/>
              <a:gd name="connsiteY32" fmla="*/ 810501 h 5522889"/>
              <a:gd name="connsiteX33" fmla="*/ 0 w 12191998"/>
              <a:gd name="connsiteY33" fmla="*/ 922629 h 5522889"/>
              <a:gd name="connsiteX34" fmla="*/ 0 w 12191998"/>
              <a:gd name="connsiteY34" fmla="*/ 1183230 h 5522889"/>
              <a:gd name="connsiteX35" fmla="*/ 325348 w 12191998"/>
              <a:gd name="connsiteY35" fmla="*/ 810501 h 5522889"/>
              <a:gd name="connsiteX36" fmla="*/ 284936 w 12191998"/>
              <a:gd name="connsiteY36" fmla="*/ 0 h 5522889"/>
              <a:gd name="connsiteX37" fmla="*/ 57462 w 12191998"/>
              <a:gd name="connsiteY37" fmla="*/ 0 h 5522889"/>
              <a:gd name="connsiteX38" fmla="*/ 0 w 12191998"/>
              <a:gd name="connsiteY38" fmla="*/ 65831 h 5522889"/>
              <a:gd name="connsiteX39" fmla="*/ 0 w 12191998"/>
              <a:gd name="connsiteY39" fmla="*/ 326432 h 5522889"/>
              <a:gd name="connsiteX40" fmla="*/ 713561 w 12191998"/>
              <a:gd name="connsiteY40" fmla="*/ 0 h 5522889"/>
              <a:gd name="connsiteX41" fmla="*/ 486087 w 12191998"/>
              <a:gd name="connsiteY41" fmla="*/ 0 h 5522889"/>
              <a:gd name="connsiteX42" fmla="*/ 152558 w 12191998"/>
              <a:gd name="connsiteY42" fmla="*/ 382101 h 5522889"/>
              <a:gd name="connsiteX43" fmla="*/ 152558 w 12191998"/>
              <a:gd name="connsiteY43" fmla="*/ 382102 h 5522889"/>
              <a:gd name="connsiteX44" fmla="*/ 526499 w 12191998"/>
              <a:gd name="connsiteY44" fmla="*/ 810501 h 5522889"/>
              <a:gd name="connsiteX45" fmla="*/ 152558 w 12191998"/>
              <a:gd name="connsiteY45" fmla="*/ 1238899 h 5522889"/>
              <a:gd name="connsiteX46" fmla="*/ 152558 w 12191998"/>
              <a:gd name="connsiteY46" fmla="*/ 1238900 h 5522889"/>
              <a:gd name="connsiteX47" fmla="*/ 526499 w 12191998"/>
              <a:gd name="connsiteY47" fmla="*/ 1667299 h 5522889"/>
              <a:gd name="connsiteX48" fmla="*/ 152558 w 12191998"/>
              <a:gd name="connsiteY48" fmla="*/ 2095697 h 5522889"/>
              <a:gd name="connsiteX49" fmla="*/ 526499 w 12191998"/>
              <a:gd name="connsiteY49" fmla="*/ 2524096 h 5522889"/>
              <a:gd name="connsiteX50" fmla="*/ 152558 w 12191998"/>
              <a:gd name="connsiteY50" fmla="*/ 2952495 h 5522889"/>
              <a:gd name="connsiteX51" fmla="*/ 526499 w 12191998"/>
              <a:gd name="connsiteY51" fmla="*/ 3380894 h 5522889"/>
              <a:gd name="connsiteX52" fmla="*/ 152558 w 12191998"/>
              <a:gd name="connsiteY52" fmla="*/ 3809293 h 5522889"/>
              <a:gd name="connsiteX53" fmla="*/ 526499 w 12191998"/>
              <a:gd name="connsiteY53" fmla="*/ 4237692 h 5522889"/>
              <a:gd name="connsiteX54" fmla="*/ 152558 w 12191998"/>
              <a:gd name="connsiteY54" fmla="*/ 4666091 h 5522889"/>
              <a:gd name="connsiteX55" fmla="*/ 526499 w 12191998"/>
              <a:gd name="connsiteY55" fmla="*/ 5094490 h 5522889"/>
              <a:gd name="connsiteX56" fmla="*/ 152558 w 12191998"/>
              <a:gd name="connsiteY56" fmla="*/ 5522889 h 5522889"/>
              <a:gd name="connsiteX57" fmla="*/ 380032 w 12191998"/>
              <a:gd name="connsiteY57" fmla="*/ 5522889 h 5522889"/>
              <a:gd name="connsiteX58" fmla="*/ 753973 w 12191998"/>
              <a:gd name="connsiteY58" fmla="*/ 5094490 h 5522889"/>
              <a:gd name="connsiteX59" fmla="*/ 380032 w 12191998"/>
              <a:gd name="connsiteY59" fmla="*/ 4666091 h 5522889"/>
              <a:gd name="connsiteX60" fmla="*/ 753973 w 12191998"/>
              <a:gd name="connsiteY60" fmla="*/ 4237692 h 5522889"/>
              <a:gd name="connsiteX61" fmla="*/ 380032 w 12191998"/>
              <a:gd name="connsiteY61" fmla="*/ 3809293 h 5522889"/>
              <a:gd name="connsiteX62" fmla="*/ 753973 w 12191998"/>
              <a:gd name="connsiteY62" fmla="*/ 3380894 h 5522889"/>
              <a:gd name="connsiteX63" fmla="*/ 380032 w 12191998"/>
              <a:gd name="connsiteY63" fmla="*/ 2952495 h 5522889"/>
              <a:gd name="connsiteX64" fmla="*/ 753973 w 12191998"/>
              <a:gd name="connsiteY64" fmla="*/ 2524096 h 5522889"/>
              <a:gd name="connsiteX65" fmla="*/ 380032 w 12191998"/>
              <a:gd name="connsiteY65" fmla="*/ 2095697 h 5522889"/>
              <a:gd name="connsiteX66" fmla="*/ 753973 w 12191998"/>
              <a:gd name="connsiteY66" fmla="*/ 1667299 h 5522889"/>
              <a:gd name="connsiteX67" fmla="*/ 380032 w 12191998"/>
              <a:gd name="connsiteY67" fmla="*/ 1238899 h 5522889"/>
              <a:gd name="connsiteX68" fmla="*/ 753973 w 12191998"/>
              <a:gd name="connsiteY68" fmla="*/ 810501 h 5522889"/>
              <a:gd name="connsiteX69" fmla="*/ 380032 w 12191998"/>
              <a:gd name="connsiteY69" fmla="*/ 382102 h 5522889"/>
              <a:gd name="connsiteX70" fmla="*/ 1142186 w 12191998"/>
              <a:gd name="connsiteY70" fmla="*/ 0 h 5522889"/>
              <a:gd name="connsiteX71" fmla="*/ 914712 w 12191998"/>
              <a:gd name="connsiteY71" fmla="*/ 0 h 5522889"/>
              <a:gd name="connsiteX72" fmla="*/ 581183 w 12191998"/>
              <a:gd name="connsiteY72" fmla="*/ 382101 h 5522889"/>
              <a:gd name="connsiteX73" fmla="*/ 581183 w 12191998"/>
              <a:gd name="connsiteY73" fmla="*/ 382102 h 5522889"/>
              <a:gd name="connsiteX74" fmla="*/ 955124 w 12191998"/>
              <a:gd name="connsiteY74" fmla="*/ 810501 h 5522889"/>
              <a:gd name="connsiteX75" fmla="*/ 581183 w 12191998"/>
              <a:gd name="connsiteY75" fmla="*/ 1238899 h 5522889"/>
              <a:gd name="connsiteX76" fmla="*/ 581183 w 12191998"/>
              <a:gd name="connsiteY76" fmla="*/ 1238900 h 5522889"/>
              <a:gd name="connsiteX77" fmla="*/ 955124 w 12191998"/>
              <a:gd name="connsiteY77" fmla="*/ 1667299 h 5522889"/>
              <a:gd name="connsiteX78" fmla="*/ 581183 w 12191998"/>
              <a:gd name="connsiteY78" fmla="*/ 2095697 h 5522889"/>
              <a:gd name="connsiteX79" fmla="*/ 955124 w 12191998"/>
              <a:gd name="connsiteY79" fmla="*/ 2524096 h 5522889"/>
              <a:gd name="connsiteX80" fmla="*/ 581183 w 12191998"/>
              <a:gd name="connsiteY80" fmla="*/ 2952495 h 5522889"/>
              <a:gd name="connsiteX81" fmla="*/ 955124 w 12191998"/>
              <a:gd name="connsiteY81" fmla="*/ 3380894 h 5522889"/>
              <a:gd name="connsiteX82" fmla="*/ 581183 w 12191998"/>
              <a:gd name="connsiteY82" fmla="*/ 3809293 h 5522889"/>
              <a:gd name="connsiteX83" fmla="*/ 955124 w 12191998"/>
              <a:gd name="connsiteY83" fmla="*/ 4237692 h 5522889"/>
              <a:gd name="connsiteX84" fmla="*/ 581183 w 12191998"/>
              <a:gd name="connsiteY84" fmla="*/ 4666091 h 5522889"/>
              <a:gd name="connsiteX85" fmla="*/ 955124 w 12191998"/>
              <a:gd name="connsiteY85" fmla="*/ 5094490 h 5522889"/>
              <a:gd name="connsiteX86" fmla="*/ 581183 w 12191998"/>
              <a:gd name="connsiteY86" fmla="*/ 5522889 h 5522889"/>
              <a:gd name="connsiteX87" fmla="*/ 808657 w 12191998"/>
              <a:gd name="connsiteY87" fmla="*/ 5522889 h 5522889"/>
              <a:gd name="connsiteX88" fmla="*/ 1182598 w 12191998"/>
              <a:gd name="connsiteY88" fmla="*/ 5094490 h 5522889"/>
              <a:gd name="connsiteX89" fmla="*/ 808657 w 12191998"/>
              <a:gd name="connsiteY89" fmla="*/ 4666091 h 5522889"/>
              <a:gd name="connsiteX90" fmla="*/ 1182598 w 12191998"/>
              <a:gd name="connsiteY90" fmla="*/ 4237692 h 5522889"/>
              <a:gd name="connsiteX91" fmla="*/ 808657 w 12191998"/>
              <a:gd name="connsiteY91" fmla="*/ 3809293 h 5522889"/>
              <a:gd name="connsiteX92" fmla="*/ 1182598 w 12191998"/>
              <a:gd name="connsiteY92" fmla="*/ 3380894 h 5522889"/>
              <a:gd name="connsiteX93" fmla="*/ 808657 w 12191998"/>
              <a:gd name="connsiteY93" fmla="*/ 2952495 h 5522889"/>
              <a:gd name="connsiteX94" fmla="*/ 1182598 w 12191998"/>
              <a:gd name="connsiteY94" fmla="*/ 2524096 h 5522889"/>
              <a:gd name="connsiteX95" fmla="*/ 808657 w 12191998"/>
              <a:gd name="connsiteY95" fmla="*/ 2095697 h 5522889"/>
              <a:gd name="connsiteX96" fmla="*/ 1182598 w 12191998"/>
              <a:gd name="connsiteY96" fmla="*/ 1667299 h 5522889"/>
              <a:gd name="connsiteX97" fmla="*/ 808657 w 12191998"/>
              <a:gd name="connsiteY97" fmla="*/ 1238899 h 5522889"/>
              <a:gd name="connsiteX98" fmla="*/ 1182598 w 12191998"/>
              <a:gd name="connsiteY98" fmla="*/ 810501 h 5522889"/>
              <a:gd name="connsiteX99" fmla="*/ 808657 w 12191998"/>
              <a:gd name="connsiteY99" fmla="*/ 382102 h 5522889"/>
              <a:gd name="connsiteX100" fmla="*/ 1570811 w 12191998"/>
              <a:gd name="connsiteY100" fmla="*/ 0 h 5522889"/>
              <a:gd name="connsiteX101" fmla="*/ 1343337 w 12191998"/>
              <a:gd name="connsiteY101" fmla="*/ 0 h 5522889"/>
              <a:gd name="connsiteX102" fmla="*/ 1009808 w 12191998"/>
              <a:gd name="connsiteY102" fmla="*/ 382101 h 5522889"/>
              <a:gd name="connsiteX103" fmla="*/ 1009808 w 12191998"/>
              <a:gd name="connsiteY103" fmla="*/ 382102 h 5522889"/>
              <a:gd name="connsiteX104" fmla="*/ 1383749 w 12191998"/>
              <a:gd name="connsiteY104" fmla="*/ 810501 h 5522889"/>
              <a:gd name="connsiteX105" fmla="*/ 1009808 w 12191998"/>
              <a:gd name="connsiteY105" fmla="*/ 1238899 h 5522889"/>
              <a:gd name="connsiteX106" fmla="*/ 1009808 w 12191998"/>
              <a:gd name="connsiteY106" fmla="*/ 1238900 h 5522889"/>
              <a:gd name="connsiteX107" fmla="*/ 1383749 w 12191998"/>
              <a:gd name="connsiteY107" fmla="*/ 1667299 h 5522889"/>
              <a:gd name="connsiteX108" fmla="*/ 1009808 w 12191998"/>
              <a:gd name="connsiteY108" fmla="*/ 2095697 h 5522889"/>
              <a:gd name="connsiteX109" fmla="*/ 1383749 w 12191998"/>
              <a:gd name="connsiteY109" fmla="*/ 2524096 h 5522889"/>
              <a:gd name="connsiteX110" fmla="*/ 1009808 w 12191998"/>
              <a:gd name="connsiteY110" fmla="*/ 2952495 h 5522889"/>
              <a:gd name="connsiteX111" fmla="*/ 1383749 w 12191998"/>
              <a:gd name="connsiteY111" fmla="*/ 3380894 h 5522889"/>
              <a:gd name="connsiteX112" fmla="*/ 1009808 w 12191998"/>
              <a:gd name="connsiteY112" fmla="*/ 3809293 h 5522889"/>
              <a:gd name="connsiteX113" fmla="*/ 1383749 w 12191998"/>
              <a:gd name="connsiteY113" fmla="*/ 4237692 h 5522889"/>
              <a:gd name="connsiteX114" fmla="*/ 1009808 w 12191998"/>
              <a:gd name="connsiteY114" fmla="*/ 4666091 h 5522889"/>
              <a:gd name="connsiteX115" fmla="*/ 1383749 w 12191998"/>
              <a:gd name="connsiteY115" fmla="*/ 5094490 h 5522889"/>
              <a:gd name="connsiteX116" fmla="*/ 1009808 w 12191998"/>
              <a:gd name="connsiteY116" fmla="*/ 5522889 h 5522889"/>
              <a:gd name="connsiteX117" fmla="*/ 1237282 w 12191998"/>
              <a:gd name="connsiteY117" fmla="*/ 5522889 h 5522889"/>
              <a:gd name="connsiteX118" fmla="*/ 1611223 w 12191998"/>
              <a:gd name="connsiteY118" fmla="*/ 5094490 h 5522889"/>
              <a:gd name="connsiteX119" fmla="*/ 1237282 w 12191998"/>
              <a:gd name="connsiteY119" fmla="*/ 4666091 h 5522889"/>
              <a:gd name="connsiteX120" fmla="*/ 1611223 w 12191998"/>
              <a:gd name="connsiteY120" fmla="*/ 4237692 h 5522889"/>
              <a:gd name="connsiteX121" fmla="*/ 1237282 w 12191998"/>
              <a:gd name="connsiteY121" fmla="*/ 3809293 h 5522889"/>
              <a:gd name="connsiteX122" fmla="*/ 1611223 w 12191998"/>
              <a:gd name="connsiteY122" fmla="*/ 3380894 h 5522889"/>
              <a:gd name="connsiteX123" fmla="*/ 1237282 w 12191998"/>
              <a:gd name="connsiteY123" fmla="*/ 2952495 h 5522889"/>
              <a:gd name="connsiteX124" fmla="*/ 1611223 w 12191998"/>
              <a:gd name="connsiteY124" fmla="*/ 2524096 h 5522889"/>
              <a:gd name="connsiteX125" fmla="*/ 1237282 w 12191998"/>
              <a:gd name="connsiteY125" fmla="*/ 2095697 h 5522889"/>
              <a:gd name="connsiteX126" fmla="*/ 1611223 w 12191998"/>
              <a:gd name="connsiteY126" fmla="*/ 1667299 h 5522889"/>
              <a:gd name="connsiteX127" fmla="*/ 1237282 w 12191998"/>
              <a:gd name="connsiteY127" fmla="*/ 1238899 h 5522889"/>
              <a:gd name="connsiteX128" fmla="*/ 1611223 w 12191998"/>
              <a:gd name="connsiteY128" fmla="*/ 810501 h 5522889"/>
              <a:gd name="connsiteX129" fmla="*/ 1237282 w 12191998"/>
              <a:gd name="connsiteY129" fmla="*/ 382102 h 5522889"/>
              <a:gd name="connsiteX130" fmla="*/ 1999436 w 12191998"/>
              <a:gd name="connsiteY130" fmla="*/ 0 h 5522889"/>
              <a:gd name="connsiteX131" fmla="*/ 1771962 w 12191998"/>
              <a:gd name="connsiteY131" fmla="*/ 0 h 5522889"/>
              <a:gd name="connsiteX132" fmla="*/ 1438433 w 12191998"/>
              <a:gd name="connsiteY132" fmla="*/ 382101 h 5522889"/>
              <a:gd name="connsiteX133" fmla="*/ 1438433 w 12191998"/>
              <a:gd name="connsiteY133" fmla="*/ 382102 h 5522889"/>
              <a:gd name="connsiteX134" fmla="*/ 1812374 w 12191998"/>
              <a:gd name="connsiteY134" fmla="*/ 810501 h 5522889"/>
              <a:gd name="connsiteX135" fmla="*/ 1438433 w 12191998"/>
              <a:gd name="connsiteY135" fmla="*/ 1238899 h 5522889"/>
              <a:gd name="connsiteX136" fmla="*/ 1438433 w 12191998"/>
              <a:gd name="connsiteY136" fmla="*/ 1238900 h 5522889"/>
              <a:gd name="connsiteX137" fmla="*/ 1812374 w 12191998"/>
              <a:gd name="connsiteY137" fmla="*/ 1667299 h 5522889"/>
              <a:gd name="connsiteX138" fmla="*/ 1438433 w 12191998"/>
              <a:gd name="connsiteY138" fmla="*/ 2095697 h 5522889"/>
              <a:gd name="connsiteX139" fmla="*/ 1812374 w 12191998"/>
              <a:gd name="connsiteY139" fmla="*/ 2524096 h 5522889"/>
              <a:gd name="connsiteX140" fmla="*/ 1438433 w 12191998"/>
              <a:gd name="connsiteY140" fmla="*/ 2952495 h 5522889"/>
              <a:gd name="connsiteX141" fmla="*/ 1812374 w 12191998"/>
              <a:gd name="connsiteY141" fmla="*/ 3380894 h 5522889"/>
              <a:gd name="connsiteX142" fmla="*/ 1438433 w 12191998"/>
              <a:gd name="connsiteY142" fmla="*/ 3809293 h 5522889"/>
              <a:gd name="connsiteX143" fmla="*/ 1812374 w 12191998"/>
              <a:gd name="connsiteY143" fmla="*/ 4237692 h 5522889"/>
              <a:gd name="connsiteX144" fmla="*/ 1438433 w 12191998"/>
              <a:gd name="connsiteY144" fmla="*/ 4666091 h 5522889"/>
              <a:gd name="connsiteX145" fmla="*/ 1812374 w 12191998"/>
              <a:gd name="connsiteY145" fmla="*/ 5094490 h 5522889"/>
              <a:gd name="connsiteX146" fmla="*/ 1438433 w 12191998"/>
              <a:gd name="connsiteY146" fmla="*/ 5522889 h 5522889"/>
              <a:gd name="connsiteX147" fmla="*/ 1665907 w 12191998"/>
              <a:gd name="connsiteY147" fmla="*/ 5522889 h 5522889"/>
              <a:gd name="connsiteX148" fmla="*/ 2039848 w 12191998"/>
              <a:gd name="connsiteY148" fmla="*/ 5094490 h 5522889"/>
              <a:gd name="connsiteX149" fmla="*/ 1665907 w 12191998"/>
              <a:gd name="connsiteY149" fmla="*/ 4666091 h 5522889"/>
              <a:gd name="connsiteX150" fmla="*/ 2039848 w 12191998"/>
              <a:gd name="connsiteY150" fmla="*/ 4237692 h 5522889"/>
              <a:gd name="connsiteX151" fmla="*/ 1665907 w 12191998"/>
              <a:gd name="connsiteY151" fmla="*/ 3809293 h 5522889"/>
              <a:gd name="connsiteX152" fmla="*/ 2039848 w 12191998"/>
              <a:gd name="connsiteY152" fmla="*/ 3380894 h 5522889"/>
              <a:gd name="connsiteX153" fmla="*/ 1665907 w 12191998"/>
              <a:gd name="connsiteY153" fmla="*/ 2952495 h 5522889"/>
              <a:gd name="connsiteX154" fmla="*/ 2039848 w 12191998"/>
              <a:gd name="connsiteY154" fmla="*/ 2524096 h 5522889"/>
              <a:gd name="connsiteX155" fmla="*/ 1665907 w 12191998"/>
              <a:gd name="connsiteY155" fmla="*/ 2095697 h 5522889"/>
              <a:gd name="connsiteX156" fmla="*/ 2039848 w 12191998"/>
              <a:gd name="connsiteY156" fmla="*/ 1667299 h 5522889"/>
              <a:gd name="connsiteX157" fmla="*/ 1665907 w 12191998"/>
              <a:gd name="connsiteY157" fmla="*/ 1238899 h 5522889"/>
              <a:gd name="connsiteX158" fmla="*/ 2039848 w 12191998"/>
              <a:gd name="connsiteY158" fmla="*/ 810501 h 5522889"/>
              <a:gd name="connsiteX159" fmla="*/ 1665907 w 12191998"/>
              <a:gd name="connsiteY159" fmla="*/ 382102 h 5522889"/>
              <a:gd name="connsiteX160" fmla="*/ 2428061 w 12191998"/>
              <a:gd name="connsiteY160" fmla="*/ 0 h 5522889"/>
              <a:gd name="connsiteX161" fmla="*/ 2200587 w 12191998"/>
              <a:gd name="connsiteY161" fmla="*/ 0 h 5522889"/>
              <a:gd name="connsiteX162" fmla="*/ 1867058 w 12191998"/>
              <a:gd name="connsiteY162" fmla="*/ 382101 h 5522889"/>
              <a:gd name="connsiteX163" fmla="*/ 1867058 w 12191998"/>
              <a:gd name="connsiteY163" fmla="*/ 382102 h 5522889"/>
              <a:gd name="connsiteX164" fmla="*/ 2240999 w 12191998"/>
              <a:gd name="connsiteY164" fmla="*/ 810501 h 5522889"/>
              <a:gd name="connsiteX165" fmla="*/ 1867058 w 12191998"/>
              <a:gd name="connsiteY165" fmla="*/ 1238899 h 5522889"/>
              <a:gd name="connsiteX166" fmla="*/ 1867058 w 12191998"/>
              <a:gd name="connsiteY166" fmla="*/ 1238900 h 5522889"/>
              <a:gd name="connsiteX167" fmla="*/ 2240999 w 12191998"/>
              <a:gd name="connsiteY167" fmla="*/ 1667299 h 5522889"/>
              <a:gd name="connsiteX168" fmla="*/ 1867058 w 12191998"/>
              <a:gd name="connsiteY168" fmla="*/ 2095697 h 5522889"/>
              <a:gd name="connsiteX169" fmla="*/ 2240999 w 12191998"/>
              <a:gd name="connsiteY169" fmla="*/ 2524096 h 5522889"/>
              <a:gd name="connsiteX170" fmla="*/ 1867058 w 12191998"/>
              <a:gd name="connsiteY170" fmla="*/ 2952495 h 5522889"/>
              <a:gd name="connsiteX171" fmla="*/ 2240999 w 12191998"/>
              <a:gd name="connsiteY171" fmla="*/ 3380894 h 5522889"/>
              <a:gd name="connsiteX172" fmla="*/ 1867058 w 12191998"/>
              <a:gd name="connsiteY172" fmla="*/ 3809293 h 5522889"/>
              <a:gd name="connsiteX173" fmla="*/ 2240999 w 12191998"/>
              <a:gd name="connsiteY173" fmla="*/ 4237692 h 5522889"/>
              <a:gd name="connsiteX174" fmla="*/ 1867058 w 12191998"/>
              <a:gd name="connsiteY174" fmla="*/ 4666091 h 5522889"/>
              <a:gd name="connsiteX175" fmla="*/ 2240999 w 12191998"/>
              <a:gd name="connsiteY175" fmla="*/ 5094490 h 5522889"/>
              <a:gd name="connsiteX176" fmla="*/ 1867058 w 12191998"/>
              <a:gd name="connsiteY176" fmla="*/ 5522889 h 5522889"/>
              <a:gd name="connsiteX177" fmla="*/ 2094532 w 12191998"/>
              <a:gd name="connsiteY177" fmla="*/ 5522889 h 5522889"/>
              <a:gd name="connsiteX178" fmla="*/ 2468473 w 12191998"/>
              <a:gd name="connsiteY178" fmla="*/ 5094490 h 5522889"/>
              <a:gd name="connsiteX179" fmla="*/ 2094532 w 12191998"/>
              <a:gd name="connsiteY179" fmla="*/ 4666091 h 5522889"/>
              <a:gd name="connsiteX180" fmla="*/ 2468473 w 12191998"/>
              <a:gd name="connsiteY180" fmla="*/ 4237692 h 5522889"/>
              <a:gd name="connsiteX181" fmla="*/ 2094532 w 12191998"/>
              <a:gd name="connsiteY181" fmla="*/ 3809293 h 5522889"/>
              <a:gd name="connsiteX182" fmla="*/ 2468473 w 12191998"/>
              <a:gd name="connsiteY182" fmla="*/ 3380894 h 5522889"/>
              <a:gd name="connsiteX183" fmla="*/ 2094532 w 12191998"/>
              <a:gd name="connsiteY183" fmla="*/ 2952495 h 5522889"/>
              <a:gd name="connsiteX184" fmla="*/ 2468473 w 12191998"/>
              <a:gd name="connsiteY184" fmla="*/ 2524096 h 5522889"/>
              <a:gd name="connsiteX185" fmla="*/ 2094532 w 12191998"/>
              <a:gd name="connsiteY185" fmla="*/ 2095697 h 5522889"/>
              <a:gd name="connsiteX186" fmla="*/ 2468473 w 12191998"/>
              <a:gd name="connsiteY186" fmla="*/ 1667299 h 5522889"/>
              <a:gd name="connsiteX187" fmla="*/ 2094532 w 12191998"/>
              <a:gd name="connsiteY187" fmla="*/ 1238899 h 5522889"/>
              <a:gd name="connsiteX188" fmla="*/ 2468473 w 12191998"/>
              <a:gd name="connsiteY188" fmla="*/ 810501 h 5522889"/>
              <a:gd name="connsiteX189" fmla="*/ 2094532 w 12191998"/>
              <a:gd name="connsiteY189" fmla="*/ 382102 h 5522889"/>
              <a:gd name="connsiteX190" fmla="*/ 2856686 w 12191998"/>
              <a:gd name="connsiteY190" fmla="*/ 0 h 5522889"/>
              <a:gd name="connsiteX191" fmla="*/ 2629212 w 12191998"/>
              <a:gd name="connsiteY191" fmla="*/ 0 h 5522889"/>
              <a:gd name="connsiteX192" fmla="*/ 2295683 w 12191998"/>
              <a:gd name="connsiteY192" fmla="*/ 382101 h 5522889"/>
              <a:gd name="connsiteX193" fmla="*/ 2295683 w 12191998"/>
              <a:gd name="connsiteY193" fmla="*/ 382102 h 5522889"/>
              <a:gd name="connsiteX194" fmla="*/ 2669624 w 12191998"/>
              <a:gd name="connsiteY194" fmla="*/ 810501 h 5522889"/>
              <a:gd name="connsiteX195" fmla="*/ 2295683 w 12191998"/>
              <a:gd name="connsiteY195" fmla="*/ 1238899 h 5522889"/>
              <a:gd name="connsiteX196" fmla="*/ 2295683 w 12191998"/>
              <a:gd name="connsiteY196" fmla="*/ 1238900 h 5522889"/>
              <a:gd name="connsiteX197" fmla="*/ 2669624 w 12191998"/>
              <a:gd name="connsiteY197" fmla="*/ 1667299 h 5522889"/>
              <a:gd name="connsiteX198" fmla="*/ 2295683 w 12191998"/>
              <a:gd name="connsiteY198" fmla="*/ 2095697 h 5522889"/>
              <a:gd name="connsiteX199" fmla="*/ 2669624 w 12191998"/>
              <a:gd name="connsiteY199" fmla="*/ 2524096 h 5522889"/>
              <a:gd name="connsiteX200" fmla="*/ 2295683 w 12191998"/>
              <a:gd name="connsiteY200" fmla="*/ 2952495 h 5522889"/>
              <a:gd name="connsiteX201" fmla="*/ 2669624 w 12191998"/>
              <a:gd name="connsiteY201" fmla="*/ 3380894 h 5522889"/>
              <a:gd name="connsiteX202" fmla="*/ 2295683 w 12191998"/>
              <a:gd name="connsiteY202" fmla="*/ 3809293 h 5522889"/>
              <a:gd name="connsiteX203" fmla="*/ 2669624 w 12191998"/>
              <a:gd name="connsiteY203" fmla="*/ 4237692 h 5522889"/>
              <a:gd name="connsiteX204" fmla="*/ 2295683 w 12191998"/>
              <a:gd name="connsiteY204" fmla="*/ 4666091 h 5522889"/>
              <a:gd name="connsiteX205" fmla="*/ 2669624 w 12191998"/>
              <a:gd name="connsiteY205" fmla="*/ 5094490 h 5522889"/>
              <a:gd name="connsiteX206" fmla="*/ 2295683 w 12191998"/>
              <a:gd name="connsiteY206" fmla="*/ 5522889 h 5522889"/>
              <a:gd name="connsiteX207" fmla="*/ 2523157 w 12191998"/>
              <a:gd name="connsiteY207" fmla="*/ 5522889 h 5522889"/>
              <a:gd name="connsiteX208" fmla="*/ 2897098 w 12191998"/>
              <a:gd name="connsiteY208" fmla="*/ 5094490 h 5522889"/>
              <a:gd name="connsiteX209" fmla="*/ 2523157 w 12191998"/>
              <a:gd name="connsiteY209" fmla="*/ 4666091 h 5522889"/>
              <a:gd name="connsiteX210" fmla="*/ 2897098 w 12191998"/>
              <a:gd name="connsiteY210" fmla="*/ 4237692 h 5522889"/>
              <a:gd name="connsiteX211" fmla="*/ 2523157 w 12191998"/>
              <a:gd name="connsiteY211" fmla="*/ 3809293 h 5522889"/>
              <a:gd name="connsiteX212" fmla="*/ 2897098 w 12191998"/>
              <a:gd name="connsiteY212" fmla="*/ 3380894 h 5522889"/>
              <a:gd name="connsiteX213" fmla="*/ 2523157 w 12191998"/>
              <a:gd name="connsiteY213" fmla="*/ 2952495 h 5522889"/>
              <a:gd name="connsiteX214" fmla="*/ 2897098 w 12191998"/>
              <a:gd name="connsiteY214" fmla="*/ 2524096 h 5522889"/>
              <a:gd name="connsiteX215" fmla="*/ 2523157 w 12191998"/>
              <a:gd name="connsiteY215" fmla="*/ 2095697 h 5522889"/>
              <a:gd name="connsiteX216" fmla="*/ 2897098 w 12191998"/>
              <a:gd name="connsiteY216" fmla="*/ 1667299 h 5522889"/>
              <a:gd name="connsiteX217" fmla="*/ 2523157 w 12191998"/>
              <a:gd name="connsiteY217" fmla="*/ 1238899 h 5522889"/>
              <a:gd name="connsiteX218" fmla="*/ 2897098 w 12191998"/>
              <a:gd name="connsiteY218" fmla="*/ 810501 h 5522889"/>
              <a:gd name="connsiteX219" fmla="*/ 2523157 w 12191998"/>
              <a:gd name="connsiteY219" fmla="*/ 382102 h 5522889"/>
              <a:gd name="connsiteX220" fmla="*/ 3285311 w 12191998"/>
              <a:gd name="connsiteY220" fmla="*/ 0 h 5522889"/>
              <a:gd name="connsiteX221" fmla="*/ 3057837 w 12191998"/>
              <a:gd name="connsiteY221" fmla="*/ 0 h 5522889"/>
              <a:gd name="connsiteX222" fmla="*/ 2724308 w 12191998"/>
              <a:gd name="connsiteY222" fmla="*/ 382101 h 5522889"/>
              <a:gd name="connsiteX223" fmla="*/ 2724308 w 12191998"/>
              <a:gd name="connsiteY223" fmla="*/ 382102 h 5522889"/>
              <a:gd name="connsiteX224" fmla="*/ 3098249 w 12191998"/>
              <a:gd name="connsiteY224" fmla="*/ 810501 h 5522889"/>
              <a:gd name="connsiteX225" fmla="*/ 2724308 w 12191998"/>
              <a:gd name="connsiteY225" fmla="*/ 1238899 h 5522889"/>
              <a:gd name="connsiteX226" fmla="*/ 2724308 w 12191998"/>
              <a:gd name="connsiteY226" fmla="*/ 1238900 h 5522889"/>
              <a:gd name="connsiteX227" fmla="*/ 3098249 w 12191998"/>
              <a:gd name="connsiteY227" fmla="*/ 1667299 h 5522889"/>
              <a:gd name="connsiteX228" fmla="*/ 2724308 w 12191998"/>
              <a:gd name="connsiteY228" fmla="*/ 2095697 h 5522889"/>
              <a:gd name="connsiteX229" fmla="*/ 3098249 w 12191998"/>
              <a:gd name="connsiteY229" fmla="*/ 2524096 h 5522889"/>
              <a:gd name="connsiteX230" fmla="*/ 2724308 w 12191998"/>
              <a:gd name="connsiteY230" fmla="*/ 2952495 h 5522889"/>
              <a:gd name="connsiteX231" fmla="*/ 3098249 w 12191998"/>
              <a:gd name="connsiteY231" fmla="*/ 3380894 h 5522889"/>
              <a:gd name="connsiteX232" fmla="*/ 2724308 w 12191998"/>
              <a:gd name="connsiteY232" fmla="*/ 3809293 h 5522889"/>
              <a:gd name="connsiteX233" fmla="*/ 3098249 w 12191998"/>
              <a:gd name="connsiteY233" fmla="*/ 4237692 h 5522889"/>
              <a:gd name="connsiteX234" fmla="*/ 2724308 w 12191998"/>
              <a:gd name="connsiteY234" fmla="*/ 4666091 h 5522889"/>
              <a:gd name="connsiteX235" fmla="*/ 3098249 w 12191998"/>
              <a:gd name="connsiteY235" fmla="*/ 5094490 h 5522889"/>
              <a:gd name="connsiteX236" fmla="*/ 2724308 w 12191998"/>
              <a:gd name="connsiteY236" fmla="*/ 5522889 h 5522889"/>
              <a:gd name="connsiteX237" fmla="*/ 2951782 w 12191998"/>
              <a:gd name="connsiteY237" fmla="*/ 5522889 h 5522889"/>
              <a:gd name="connsiteX238" fmla="*/ 3325723 w 12191998"/>
              <a:gd name="connsiteY238" fmla="*/ 5094490 h 5522889"/>
              <a:gd name="connsiteX239" fmla="*/ 2951782 w 12191998"/>
              <a:gd name="connsiteY239" fmla="*/ 4666091 h 5522889"/>
              <a:gd name="connsiteX240" fmla="*/ 3325723 w 12191998"/>
              <a:gd name="connsiteY240" fmla="*/ 4237692 h 5522889"/>
              <a:gd name="connsiteX241" fmla="*/ 2951782 w 12191998"/>
              <a:gd name="connsiteY241" fmla="*/ 3809293 h 5522889"/>
              <a:gd name="connsiteX242" fmla="*/ 3325723 w 12191998"/>
              <a:gd name="connsiteY242" fmla="*/ 3380894 h 5522889"/>
              <a:gd name="connsiteX243" fmla="*/ 2951782 w 12191998"/>
              <a:gd name="connsiteY243" fmla="*/ 2952495 h 5522889"/>
              <a:gd name="connsiteX244" fmla="*/ 3325723 w 12191998"/>
              <a:gd name="connsiteY244" fmla="*/ 2524096 h 5522889"/>
              <a:gd name="connsiteX245" fmla="*/ 2951782 w 12191998"/>
              <a:gd name="connsiteY245" fmla="*/ 2095697 h 5522889"/>
              <a:gd name="connsiteX246" fmla="*/ 3325723 w 12191998"/>
              <a:gd name="connsiteY246" fmla="*/ 1667299 h 5522889"/>
              <a:gd name="connsiteX247" fmla="*/ 2951782 w 12191998"/>
              <a:gd name="connsiteY247" fmla="*/ 1238899 h 5522889"/>
              <a:gd name="connsiteX248" fmla="*/ 3325723 w 12191998"/>
              <a:gd name="connsiteY248" fmla="*/ 810501 h 5522889"/>
              <a:gd name="connsiteX249" fmla="*/ 2951782 w 12191998"/>
              <a:gd name="connsiteY249" fmla="*/ 382102 h 5522889"/>
              <a:gd name="connsiteX250" fmla="*/ 3713936 w 12191998"/>
              <a:gd name="connsiteY250" fmla="*/ 0 h 5522889"/>
              <a:gd name="connsiteX251" fmla="*/ 3486462 w 12191998"/>
              <a:gd name="connsiteY251" fmla="*/ 0 h 5522889"/>
              <a:gd name="connsiteX252" fmla="*/ 3152933 w 12191998"/>
              <a:gd name="connsiteY252" fmla="*/ 382101 h 5522889"/>
              <a:gd name="connsiteX253" fmla="*/ 3152933 w 12191998"/>
              <a:gd name="connsiteY253" fmla="*/ 382102 h 5522889"/>
              <a:gd name="connsiteX254" fmla="*/ 3526874 w 12191998"/>
              <a:gd name="connsiteY254" fmla="*/ 810501 h 5522889"/>
              <a:gd name="connsiteX255" fmla="*/ 3152933 w 12191998"/>
              <a:gd name="connsiteY255" fmla="*/ 1238899 h 5522889"/>
              <a:gd name="connsiteX256" fmla="*/ 3152933 w 12191998"/>
              <a:gd name="connsiteY256" fmla="*/ 1238900 h 5522889"/>
              <a:gd name="connsiteX257" fmla="*/ 3526874 w 12191998"/>
              <a:gd name="connsiteY257" fmla="*/ 1667299 h 5522889"/>
              <a:gd name="connsiteX258" fmla="*/ 3152933 w 12191998"/>
              <a:gd name="connsiteY258" fmla="*/ 2095697 h 5522889"/>
              <a:gd name="connsiteX259" fmla="*/ 3526874 w 12191998"/>
              <a:gd name="connsiteY259" fmla="*/ 2524096 h 5522889"/>
              <a:gd name="connsiteX260" fmla="*/ 3152933 w 12191998"/>
              <a:gd name="connsiteY260" fmla="*/ 2952495 h 5522889"/>
              <a:gd name="connsiteX261" fmla="*/ 3526874 w 12191998"/>
              <a:gd name="connsiteY261" fmla="*/ 3380894 h 5522889"/>
              <a:gd name="connsiteX262" fmla="*/ 3152933 w 12191998"/>
              <a:gd name="connsiteY262" fmla="*/ 3809293 h 5522889"/>
              <a:gd name="connsiteX263" fmla="*/ 3526874 w 12191998"/>
              <a:gd name="connsiteY263" fmla="*/ 4237692 h 5522889"/>
              <a:gd name="connsiteX264" fmla="*/ 3152933 w 12191998"/>
              <a:gd name="connsiteY264" fmla="*/ 4666091 h 5522889"/>
              <a:gd name="connsiteX265" fmla="*/ 3526874 w 12191998"/>
              <a:gd name="connsiteY265" fmla="*/ 5094490 h 5522889"/>
              <a:gd name="connsiteX266" fmla="*/ 3152933 w 12191998"/>
              <a:gd name="connsiteY266" fmla="*/ 5522889 h 5522889"/>
              <a:gd name="connsiteX267" fmla="*/ 3380407 w 12191998"/>
              <a:gd name="connsiteY267" fmla="*/ 5522889 h 5522889"/>
              <a:gd name="connsiteX268" fmla="*/ 3754348 w 12191998"/>
              <a:gd name="connsiteY268" fmla="*/ 5094490 h 5522889"/>
              <a:gd name="connsiteX269" fmla="*/ 3380407 w 12191998"/>
              <a:gd name="connsiteY269" fmla="*/ 4666091 h 5522889"/>
              <a:gd name="connsiteX270" fmla="*/ 3754348 w 12191998"/>
              <a:gd name="connsiteY270" fmla="*/ 4237692 h 5522889"/>
              <a:gd name="connsiteX271" fmla="*/ 3380407 w 12191998"/>
              <a:gd name="connsiteY271" fmla="*/ 3809293 h 5522889"/>
              <a:gd name="connsiteX272" fmla="*/ 3754348 w 12191998"/>
              <a:gd name="connsiteY272" fmla="*/ 3380894 h 5522889"/>
              <a:gd name="connsiteX273" fmla="*/ 3380407 w 12191998"/>
              <a:gd name="connsiteY273" fmla="*/ 2952495 h 5522889"/>
              <a:gd name="connsiteX274" fmla="*/ 3754348 w 12191998"/>
              <a:gd name="connsiteY274" fmla="*/ 2524096 h 5522889"/>
              <a:gd name="connsiteX275" fmla="*/ 3380407 w 12191998"/>
              <a:gd name="connsiteY275" fmla="*/ 2095697 h 5522889"/>
              <a:gd name="connsiteX276" fmla="*/ 3754348 w 12191998"/>
              <a:gd name="connsiteY276" fmla="*/ 1667299 h 5522889"/>
              <a:gd name="connsiteX277" fmla="*/ 3380407 w 12191998"/>
              <a:gd name="connsiteY277" fmla="*/ 1238899 h 5522889"/>
              <a:gd name="connsiteX278" fmla="*/ 3754348 w 12191998"/>
              <a:gd name="connsiteY278" fmla="*/ 810501 h 5522889"/>
              <a:gd name="connsiteX279" fmla="*/ 3380407 w 12191998"/>
              <a:gd name="connsiteY279" fmla="*/ 382102 h 5522889"/>
              <a:gd name="connsiteX280" fmla="*/ 4142562 w 12191998"/>
              <a:gd name="connsiteY280" fmla="*/ 0 h 5522889"/>
              <a:gd name="connsiteX281" fmla="*/ 3915087 w 12191998"/>
              <a:gd name="connsiteY281" fmla="*/ 0 h 5522889"/>
              <a:gd name="connsiteX282" fmla="*/ 3581558 w 12191998"/>
              <a:gd name="connsiteY282" fmla="*/ 382101 h 5522889"/>
              <a:gd name="connsiteX283" fmla="*/ 3581558 w 12191998"/>
              <a:gd name="connsiteY283" fmla="*/ 382102 h 5522889"/>
              <a:gd name="connsiteX284" fmla="*/ 3955499 w 12191998"/>
              <a:gd name="connsiteY284" fmla="*/ 810501 h 5522889"/>
              <a:gd name="connsiteX285" fmla="*/ 3581558 w 12191998"/>
              <a:gd name="connsiteY285" fmla="*/ 1238899 h 5522889"/>
              <a:gd name="connsiteX286" fmla="*/ 3581558 w 12191998"/>
              <a:gd name="connsiteY286" fmla="*/ 1238900 h 5522889"/>
              <a:gd name="connsiteX287" fmla="*/ 3955499 w 12191998"/>
              <a:gd name="connsiteY287" fmla="*/ 1667299 h 5522889"/>
              <a:gd name="connsiteX288" fmla="*/ 3581558 w 12191998"/>
              <a:gd name="connsiteY288" fmla="*/ 2095697 h 5522889"/>
              <a:gd name="connsiteX289" fmla="*/ 3955499 w 12191998"/>
              <a:gd name="connsiteY289" fmla="*/ 2524096 h 5522889"/>
              <a:gd name="connsiteX290" fmla="*/ 3581558 w 12191998"/>
              <a:gd name="connsiteY290" fmla="*/ 2952495 h 5522889"/>
              <a:gd name="connsiteX291" fmla="*/ 3955499 w 12191998"/>
              <a:gd name="connsiteY291" fmla="*/ 3380894 h 5522889"/>
              <a:gd name="connsiteX292" fmla="*/ 3581558 w 12191998"/>
              <a:gd name="connsiteY292" fmla="*/ 3809293 h 5522889"/>
              <a:gd name="connsiteX293" fmla="*/ 3955499 w 12191998"/>
              <a:gd name="connsiteY293" fmla="*/ 4237692 h 5522889"/>
              <a:gd name="connsiteX294" fmla="*/ 3581558 w 12191998"/>
              <a:gd name="connsiteY294" fmla="*/ 4666091 h 5522889"/>
              <a:gd name="connsiteX295" fmla="*/ 3955499 w 12191998"/>
              <a:gd name="connsiteY295" fmla="*/ 5094490 h 5522889"/>
              <a:gd name="connsiteX296" fmla="*/ 3581558 w 12191998"/>
              <a:gd name="connsiteY296" fmla="*/ 5522889 h 5522889"/>
              <a:gd name="connsiteX297" fmla="*/ 3809032 w 12191998"/>
              <a:gd name="connsiteY297" fmla="*/ 5522889 h 5522889"/>
              <a:gd name="connsiteX298" fmla="*/ 4182973 w 12191998"/>
              <a:gd name="connsiteY298" fmla="*/ 5094490 h 5522889"/>
              <a:gd name="connsiteX299" fmla="*/ 3809032 w 12191998"/>
              <a:gd name="connsiteY299" fmla="*/ 4666091 h 5522889"/>
              <a:gd name="connsiteX300" fmla="*/ 4182973 w 12191998"/>
              <a:gd name="connsiteY300" fmla="*/ 4237692 h 5522889"/>
              <a:gd name="connsiteX301" fmla="*/ 3809032 w 12191998"/>
              <a:gd name="connsiteY301" fmla="*/ 3809293 h 5522889"/>
              <a:gd name="connsiteX302" fmla="*/ 4182973 w 12191998"/>
              <a:gd name="connsiteY302" fmla="*/ 3380894 h 5522889"/>
              <a:gd name="connsiteX303" fmla="*/ 3809032 w 12191998"/>
              <a:gd name="connsiteY303" fmla="*/ 2952495 h 5522889"/>
              <a:gd name="connsiteX304" fmla="*/ 4182973 w 12191998"/>
              <a:gd name="connsiteY304" fmla="*/ 2524096 h 5522889"/>
              <a:gd name="connsiteX305" fmla="*/ 3809032 w 12191998"/>
              <a:gd name="connsiteY305" fmla="*/ 2095697 h 5522889"/>
              <a:gd name="connsiteX306" fmla="*/ 4182973 w 12191998"/>
              <a:gd name="connsiteY306" fmla="*/ 1667299 h 5522889"/>
              <a:gd name="connsiteX307" fmla="*/ 3809032 w 12191998"/>
              <a:gd name="connsiteY307" fmla="*/ 1238899 h 5522889"/>
              <a:gd name="connsiteX308" fmla="*/ 4182973 w 12191998"/>
              <a:gd name="connsiteY308" fmla="*/ 810501 h 5522889"/>
              <a:gd name="connsiteX309" fmla="*/ 3809032 w 12191998"/>
              <a:gd name="connsiteY309" fmla="*/ 382102 h 5522889"/>
              <a:gd name="connsiteX310" fmla="*/ 4571187 w 12191998"/>
              <a:gd name="connsiteY310" fmla="*/ 0 h 5522889"/>
              <a:gd name="connsiteX311" fmla="*/ 4343712 w 12191998"/>
              <a:gd name="connsiteY311" fmla="*/ 0 h 5522889"/>
              <a:gd name="connsiteX312" fmla="*/ 4010183 w 12191998"/>
              <a:gd name="connsiteY312" fmla="*/ 382101 h 5522889"/>
              <a:gd name="connsiteX313" fmla="*/ 4010183 w 12191998"/>
              <a:gd name="connsiteY313" fmla="*/ 382102 h 5522889"/>
              <a:gd name="connsiteX314" fmla="*/ 4384124 w 12191998"/>
              <a:gd name="connsiteY314" fmla="*/ 810501 h 5522889"/>
              <a:gd name="connsiteX315" fmla="*/ 4010183 w 12191998"/>
              <a:gd name="connsiteY315" fmla="*/ 1238899 h 5522889"/>
              <a:gd name="connsiteX316" fmla="*/ 4010183 w 12191998"/>
              <a:gd name="connsiteY316" fmla="*/ 1238900 h 5522889"/>
              <a:gd name="connsiteX317" fmla="*/ 4384124 w 12191998"/>
              <a:gd name="connsiteY317" fmla="*/ 1667299 h 5522889"/>
              <a:gd name="connsiteX318" fmla="*/ 4010183 w 12191998"/>
              <a:gd name="connsiteY318" fmla="*/ 2095697 h 5522889"/>
              <a:gd name="connsiteX319" fmla="*/ 4384124 w 12191998"/>
              <a:gd name="connsiteY319" fmla="*/ 2524096 h 5522889"/>
              <a:gd name="connsiteX320" fmla="*/ 4010183 w 12191998"/>
              <a:gd name="connsiteY320" fmla="*/ 2952495 h 5522889"/>
              <a:gd name="connsiteX321" fmla="*/ 4384124 w 12191998"/>
              <a:gd name="connsiteY321" fmla="*/ 3380894 h 5522889"/>
              <a:gd name="connsiteX322" fmla="*/ 4010183 w 12191998"/>
              <a:gd name="connsiteY322" fmla="*/ 3809293 h 5522889"/>
              <a:gd name="connsiteX323" fmla="*/ 4384124 w 12191998"/>
              <a:gd name="connsiteY323" fmla="*/ 4237692 h 5522889"/>
              <a:gd name="connsiteX324" fmla="*/ 4010183 w 12191998"/>
              <a:gd name="connsiteY324" fmla="*/ 4666091 h 5522889"/>
              <a:gd name="connsiteX325" fmla="*/ 4384124 w 12191998"/>
              <a:gd name="connsiteY325" fmla="*/ 5094490 h 5522889"/>
              <a:gd name="connsiteX326" fmla="*/ 4010183 w 12191998"/>
              <a:gd name="connsiteY326" fmla="*/ 5522889 h 5522889"/>
              <a:gd name="connsiteX327" fmla="*/ 4237657 w 12191998"/>
              <a:gd name="connsiteY327" fmla="*/ 5522889 h 5522889"/>
              <a:gd name="connsiteX328" fmla="*/ 4611598 w 12191998"/>
              <a:gd name="connsiteY328" fmla="*/ 5094490 h 5522889"/>
              <a:gd name="connsiteX329" fmla="*/ 4237657 w 12191998"/>
              <a:gd name="connsiteY329" fmla="*/ 4666091 h 5522889"/>
              <a:gd name="connsiteX330" fmla="*/ 4611598 w 12191998"/>
              <a:gd name="connsiteY330" fmla="*/ 4237692 h 5522889"/>
              <a:gd name="connsiteX331" fmla="*/ 4237657 w 12191998"/>
              <a:gd name="connsiteY331" fmla="*/ 3809293 h 5522889"/>
              <a:gd name="connsiteX332" fmla="*/ 4611598 w 12191998"/>
              <a:gd name="connsiteY332" fmla="*/ 3380894 h 5522889"/>
              <a:gd name="connsiteX333" fmla="*/ 4237657 w 12191998"/>
              <a:gd name="connsiteY333" fmla="*/ 2952495 h 5522889"/>
              <a:gd name="connsiteX334" fmla="*/ 4611598 w 12191998"/>
              <a:gd name="connsiteY334" fmla="*/ 2524096 h 5522889"/>
              <a:gd name="connsiteX335" fmla="*/ 4237657 w 12191998"/>
              <a:gd name="connsiteY335" fmla="*/ 2095697 h 5522889"/>
              <a:gd name="connsiteX336" fmla="*/ 4611598 w 12191998"/>
              <a:gd name="connsiteY336" fmla="*/ 1667299 h 5522889"/>
              <a:gd name="connsiteX337" fmla="*/ 4237657 w 12191998"/>
              <a:gd name="connsiteY337" fmla="*/ 1238899 h 5522889"/>
              <a:gd name="connsiteX338" fmla="*/ 4611598 w 12191998"/>
              <a:gd name="connsiteY338" fmla="*/ 810501 h 5522889"/>
              <a:gd name="connsiteX339" fmla="*/ 4237657 w 12191998"/>
              <a:gd name="connsiteY339" fmla="*/ 382102 h 5522889"/>
              <a:gd name="connsiteX340" fmla="*/ 4999812 w 12191998"/>
              <a:gd name="connsiteY340" fmla="*/ 0 h 5522889"/>
              <a:gd name="connsiteX341" fmla="*/ 4772337 w 12191998"/>
              <a:gd name="connsiteY341" fmla="*/ 0 h 5522889"/>
              <a:gd name="connsiteX342" fmla="*/ 4438808 w 12191998"/>
              <a:gd name="connsiteY342" fmla="*/ 382101 h 5522889"/>
              <a:gd name="connsiteX343" fmla="*/ 4438808 w 12191998"/>
              <a:gd name="connsiteY343" fmla="*/ 382102 h 5522889"/>
              <a:gd name="connsiteX344" fmla="*/ 4812749 w 12191998"/>
              <a:gd name="connsiteY344" fmla="*/ 810501 h 5522889"/>
              <a:gd name="connsiteX345" fmla="*/ 4438809 w 12191998"/>
              <a:gd name="connsiteY345" fmla="*/ 1238899 h 5522889"/>
              <a:gd name="connsiteX346" fmla="*/ 4438808 w 12191998"/>
              <a:gd name="connsiteY346" fmla="*/ 1238899 h 5522889"/>
              <a:gd name="connsiteX347" fmla="*/ 4438808 w 12191998"/>
              <a:gd name="connsiteY347" fmla="*/ 1238900 h 5522889"/>
              <a:gd name="connsiteX348" fmla="*/ 4438809 w 12191998"/>
              <a:gd name="connsiteY348" fmla="*/ 1238900 h 5522889"/>
              <a:gd name="connsiteX349" fmla="*/ 4812749 w 12191998"/>
              <a:gd name="connsiteY349" fmla="*/ 1667299 h 5522889"/>
              <a:gd name="connsiteX350" fmla="*/ 4438808 w 12191998"/>
              <a:gd name="connsiteY350" fmla="*/ 2095697 h 5522889"/>
              <a:gd name="connsiteX351" fmla="*/ 4812749 w 12191998"/>
              <a:gd name="connsiteY351" fmla="*/ 2524096 h 5522889"/>
              <a:gd name="connsiteX352" fmla="*/ 4438808 w 12191998"/>
              <a:gd name="connsiteY352" fmla="*/ 2952495 h 5522889"/>
              <a:gd name="connsiteX353" fmla="*/ 4812749 w 12191998"/>
              <a:gd name="connsiteY353" fmla="*/ 3380894 h 5522889"/>
              <a:gd name="connsiteX354" fmla="*/ 4438808 w 12191998"/>
              <a:gd name="connsiteY354" fmla="*/ 3809293 h 5522889"/>
              <a:gd name="connsiteX355" fmla="*/ 4812749 w 12191998"/>
              <a:gd name="connsiteY355" fmla="*/ 4237692 h 5522889"/>
              <a:gd name="connsiteX356" fmla="*/ 4438808 w 12191998"/>
              <a:gd name="connsiteY356" fmla="*/ 4666091 h 5522889"/>
              <a:gd name="connsiteX357" fmla="*/ 4812749 w 12191998"/>
              <a:gd name="connsiteY357" fmla="*/ 5094490 h 5522889"/>
              <a:gd name="connsiteX358" fmla="*/ 4438808 w 12191998"/>
              <a:gd name="connsiteY358" fmla="*/ 5522889 h 5522889"/>
              <a:gd name="connsiteX359" fmla="*/ 4666282 w 12191998"/>
              <a:gd name="connsiteY359" fmla="*/ 5522889 h 5522889"/>
              <a:gd name="connsiteX360" fmla="*/ 5040223 w 12191998"/>
              <a:gd name="connsiteY360" fmla="*/ 5094490 h 5522889"/>
              <a:gd name="connsiteX361" fmla="*/ 4666282 w 12191998"/>
              <a:gd name="connsiteY361" fmla="*/ 4666091 h 5522889"/>
              <a:gd name="connsiteX362" fmla="*/ 5040223 w 12191998"/>
              <a:gd name="connsiteY362" fmla="*/ 4237692 h 5522889"/>
              <a:gd name="connsiteX363" fmla="*/ 4666282 w 12191998"/>
              <a:gd name="connsiteY363" fmla="*/ 3809293 h 5522889"/>
              <a:gd name="connsiteX364" fmla="*/ 5040223 w 12191998"/>
              <a:gd name="connsiteY364" fmla="*/ 3380894 h 5522889"/>
              <a:gd name="connsiteX365" fmla="*/ 4666282 w 12191998"/>
              <a:gd name="connsiteY365" fmla="*/ 2952495 h 5522889"/>
              <a:gd name="connsiteX366" fmla="*/ 5040223 w 12191998"/>
              <a:gd name="connsiteY366" fmla="*/ 2524096 h 5522889"/>
              <a:gd name="connsiteX367" fmla="*/ 4666282 w 12191998"/>
              <a:gd name="connsiteY367" fmla="*/ 2095697 h 5522889"/>
              <a:gd name="connsiteX368" fmla="*/ 5040223 w 12191998"/>
              <a:gd name="connsiteY368" fmla="*/ 1667299 h 5522889"/>
              <a:gd name="connsiteX369" fmla="*/ 4666282 w 12191998"/>
              <a:gd name="connsiteY369" fmla="*/ 1238899 h 5522889"/>
              <a:gd name="connsiteX370" fmla="*/ 5040223 w 12191998"/>
              <a:gd name="connsiteY370" fmla="*/ 810501 h 5522889"/>
              <a:gd name="connsiteX371" fmla="*/ 4666282 w 12191998"/>
              <a:gd name="connsiteY371" fmla="*/ 382102 h 5522889"/>
              <a:gd name="connsiteX372" fmla="*/ 5428437 w 12191998"/>
              <a:gd name="connsiteY372" fmla="*/ 0 h 5522889"/>
              <a:gd name="connsiteX373" fmla="*/ 5200962 w 12191998"/>
              <a:gd name="connsiteY373" fmla="*/ 0 h 5522889"/>
              <a:gd name="connsiteX374" fmla="*/ 4867433 w 12191998"/>
              <a:gd name="connsiteY374" fmla="*/ 382101 h 5522889"/>
              <a:gd name="connsiteX375" fmla="*/ 4867433 w 12191998"/>
              <a:gd name="connsiteY375" fmla="*/ 382102 h 5522889"/>
              <a:gd name="connsiteX376" fmla="*/ 5241374 w 12191998"/>
              <a:gd name="connsiteY376" fmla="*/ 810501 h 5522889"/>
              <a:gd name="connsiteX377" fmla="*/ 4867434 w 12191998"/>
              <a:gd name="connsiteY377" fmla="*/ 1238899 h 5522889"/>
              <a:gd name="connsiteX378" fmla="*/ 4867433 w 12191998"/>
              <a:gd name="connsiteY378" fmla="*/ 1238899 h 5522889"/>
              <a:gd name="connsiteX379" fmla="*/ 4867433 w 12191998"/>
              <a:gd name="connsiteY379" fmla="*/ 1238900 h 5522889"/>
              <a:gd name="connsiteX380" fmla="*/ 4867434 w 12191998"/>
              <a:gd name="connsiteY380" fmla="*/ 1238900 h 5522889"/>
              <a:gd name="connsiteX381" fmla="*/ 5241374 w 12191998"/>
              <a:gd name="connsiteY381" fmla="*/ 1667299 h 5522889"/>
              <a:gd name="connsiteX382" fmla="*/ 4867433 w 12191998"/>
              <a:gd name="connsiteY382" fmla="*/ 2095697 h 5522889"/>
              <a:gd name="connsiteX383" fmla="*/ 5241374 w 12191998"/>
              <a:gd name="connsiteY383" fmla="*/ 2524096 h 5522889"/>
              <a:gd name="connsiteX384" fmla="*/ 4867433 w 12191998"/>
              <a:gd name="connsiteY384" fmla="*/ 2952495 h 5522889"/>
              <a:gd name="connsiteX385" fmla="*/ 5241374 w 12191998"/>
              <a:gd name="connsiteY385" fmla="*/ 3380894 h 5522889"/>
              <a:gd name="connsiteX386" fmla="*/ 4867433 w 12191998"/>
              <a:gd name="connsiteY386" fmla="*/ 3809293 h 5522889"/>
              <a:gd name="connsiteX387" fmla="*/ 5241374 w 12191998"/>
              <a:gd name="connsiteY387" fmla="*/ 4237692 h 5522889"/>
              <a:gd name="connsiteX388" fmla="*/ 4867433 w 12191998"/>
              <a:gd name="connsiteY388" fmla="*/ 4666091 h 5522889"/>
              <a:gd name="connsiteX389" fmla="*/ 5241374 w 12191998"/>
              <a:gd name="connsiteY389" fmla="*/ 5094490 h 5522889"/>
              <a:gd name="connsiteX390" fmla="*/ 4867433 w 12191998"/>
              <a:gd name="connsiteY390" fmla="*/ 5522889 h 5522889"/>
              <a:gd name="connsiteX391" fmla="*/ 5094907 w 12191998"/>
              <a:gd name="connsiteY391" fmla="*/ 5522889 h 5522889"/>
              <a:gd name="connsiteX392" fmla="*/ 5468848 w 12191998"/>
              <a:gd name="connsiteY392" fmla="*/ 5094490 h 5522889"/>
              <a:gd name="connsiteX393" fmla="*/ 5094907 w 12191998"/>
              <a:gd name="connsiteY393" fmla="*/ 4666091 h 5522889"/>
              <a:gd name="connsiteX394" fmla="*/ 5468848 w 12191998"/>
              <a:gd name="connsiteY394" fmla="*/ 4237692 h 5522889"/>
              <a:gd name="connsiteX395" fmla="*/ 5094907 w 12191998"/>
              <a:gd name="connsiteY395" fmla="*/ 3809293 h 5522889"/>
              <a:gd name="connsiteX396" fmla="*/ 5468848 w 12191998"/>
              <a:gd name="connsiteY396" fmla="*/ 3380894 h 5522889"/>
              <a:gd name="connsiteX397" fmla="*/ 5094907 w 12191998"/>
              <a:gd name="connsiteY397" fmla="*/ 2952495 h 5522889"/>
              <a:gd name="connsiteX398" fmla="*/ 5468848 w 12191998"/>
              <a:gd name="connsiteY398" fmla="*/ 2524096 h 5522889"/>
              <a:gd name="connsiteX399" fmla="*/ 5094907 w 12191998"/>
              <a:gd name="connsiteY399" fmla="*/ 2095697 h 5522889"/>
              <a:gd name="connsiteX400" fmla="*/ 5468848 w 12191998"/>
              <a:gd name="connsiteY400" fmla="*/ 1667299 h 5522889"/>
              <a:gd name="connsiteX401" fmla="*/ 5094907 w 12191998"/>
              <a:gd name="connsiteY401" fmla="*/ 1238899 h 5522889"/>
              <a:gd name="connsiteX402" fmla="*/ 5468848 w 12191998"/>
              <a:gd name="connsiteY402" fmla="*/ 810501 h 5522889"/>
              <a:gd name="connsiteX403" fmla="*/ 5094907 w 12191998"/>
              <a:gd name="connsiteY403" fmla="*/ 382102 h 5522889"/>
              <a:gd name="connsiteX404" fmla="*/ 5857062 w 12191998"/>
              <a:gd name="connsiteY404" fmla="*/ 0 h 5522889"/>
              <a:gd name="connsiteX405" fmla="*/ 5629587 w 12191998"/>
              <a:gd name="connsiteY405" fmla="*/ 0 h 5522889"/>
              <a:gd name="connsiteX406" fmla="*/ 5296058 w 12191998"/>
              <a:gd name="connsiteY406" fmla="*/ 382101 h 5522889"/>
              <a:gd name="connsiteX407" fmla="*/ 5296058 w 12191998"/>
              <a:gd name="connsiteY407" fmla="*/ 382102 h 5522889"/>
              <a:gd name="connsiteX408" fmla="*/ 5669999 w 12191998"/>
              <a:gd name="connsiteY408" fmla="*/ 810501 h 5522889"/>
              <a:gd name="connsiteX409" fmla="*/ 5296058 w 12191998"/>
              <a:gd name="connsiteY409" fmla="*/ 1238899 h 5522889"/>
              <a:gd name="connsiteX410" fmla="*/ 5296058 w 12191998"/>
              <a:gd name="connsiteY410" fmla="*/ 1238900 h 5522889"/>
              <a:gd name="connsiteX411" fmla="*/ 5669999 w 12191998"/>
              <a:gd name="connsiteY411" fmla="*/ 1667299 h 5522889"/>
              <a:gd name="connsiteX412" fmla="*/ 5296058 w 12191998"/>
              <a:gd name="connsiteY412" fmla="*/ 2095697 h 5522889"/>
              <a:gd name="connsiteX413" fmla="*/ 5669999 w 12191998"/>
              <a:gd name="connsiteY413" fmla="*/ 2524096 h 5522889"/>
              <a:gd name="connsiteX414" fmla="*/ 5296058 w 12191998"/>
              <a:gd name="connsiteY414" fmla="*/ 2952495 h 5522889"/>
              <a:gd name="connsiteX415" fmla="*/ 5669999 w 12191998"/>
              <a:gd name="connsiteY415" fmla="*/ 3380894 h 5522889"/>
              <a:gd name="connsiteX416" fmla="*/ 5296058 w 12191998"/>
              <a:gd name="connsiteY416" fmla="*/ 3809293 h 5522889"/>
              <a:gd name="connsiteX417" fmla="*/ 5669999 w 12191998"/>
              <a:gd name="connsiteY417" fmla="*/ 4237692 h 5522889"/>
              <a:gd name="connsiteX418" fmla="*/ 5296058 w 12191998"/>
              <a:gd name="connsiteY418" fmla="*/ 4666091 h 5522889"/>
              <a:gd name="connsiteX419" fmla="*/ 5669999 w 12191998"/>
              <a:gd name="connsiteY419" fmla="*/ 5094490 h 5522889"/>
              <a:gd name="connsiteX420" fmla="*/ 5296058 w 12191998"/>
              <a:gd name="connsiteY420" fmla="*/ 5522889 h 5522889"/>
              <a:gd name="connsiteX421" fmla="*/ 5523532 w 12191998"/>
              <a:gd name="connsiteY421" fmla="*/ 5522889 h 5522889"/>
              <a:gd name="connsiteX422" fmla="*/ 5897473 w 12191998"/>
              <a:gd name="connsiteY422" fmla="*/ 5094490 h 5522889"/>
              <a:gd name="connsiteX423" fmla="*/ 5523532 w 12191998"/>
              <a:gd name="connsiteY423" fmla="*/ 4666091 h 5522889"/>
              <a:gd name="connsiteX424" fmla="*/ 5897473 w 12191998"/>
              <a:gd name="connsiteY424" fmla="*/ 4237692 h 5522889"/>
              <a:gd name="connsiteX425" fmla="*/ 5523532 w 12191998"/>
              <a:gd name="connsiteY425" fmla="*/ 3809293 h 5522889"/>
              <a:gd name="connsiteX426" fmla="*/ 5897473 w 12191998"/>
              <a:gd name="connsiteY426" fmla="*/ 3380894 h 5522889"/>
              <a:gd name="connsiteX427" fmla="*/ 5523532 w 12191998"/>
              <a:gd name="connsiteY427" fmla="*/ 2952495 h 5522889"/>
              <a:gd name="connsiteX428" fmla="*/ 5897473 w 12191998"/>
              <a:gd name="connsiteY428" fmla="*/ 2524096 h 5522889"/>
              <a:gd name="connsiteX429" fmla="*/ 5523532 w 12191998"/>
              <a:gd name="connsiteY429" fmla="*/ 2095697 h 5522889"/>
              <a:gd name="connsiteX430" fmla="*/ 5897473 w 12191998"/>
              <a:gd name="connsiteY430" fmla="*/ 1667299 h 5522889"/>
              <a:gd name="connsiteX431" fmla="*/ 5523532 w 12191998"/>
              <a:gd name="connsiteY431" fmla="*/ 1238899 h 5522889"/>
              <a:gd name="connsiteX432" fmla="*/ 5897473 w 12191998"/>
              <a:gd name="connsiteY432" fmla="*/ 810501 h 5522889"/>
              <a:gd name="connsiteX433" fmla="*/ 5523532 w 12191998"/>
              <a:gd name="connsiteY433" fmla="*/ 382102 h 5522889"/>
              <a:gd name="connsiteX434" fmla="*/ 6285686 w 12191998"/>
              <a:gd name="connsiteY434" fmla="*/ 0 h 5522889"/>
              <a:gd name="connsiteX435" fmla="*/ 6058212 w 12191998"/>
              <a:gd name="connsiteY435" fmla="*/ 0 h 5522889"/>
              <a:gd name="connsiteX436" fmla="*/ 5724683 w 12191998"/>
              <a:gd name="connsiteY436" fmla="*/ 382101 h 5522889"/>
              <a:gd name="connsiteX437" fmla="*/ 5724683 w 12191998"/>
              <a:gd name="connsiteY437" fmla="*/ 382102 h 5522889"/>
              <a:gd name="connsiteX438" fmla="*/ 6098624 w 12191998"/>
              <a:gd name="connsiteY438" fmla="*/ 810501 h 5522889"/>
              <a:gd name="connsiteX439" fmla="*/ 5724684 w 12191998"/>
              <a:gd name="connsiteY439" fmla="*/ 1238899 h 5522889"/>
              <a:gd name="connsiteX440" fmla="*/ 5724683 w 12191998"/>
              <a:gd name="connsiteY440" fmla="*/ 1238899 h 5522889"/>
              <a:gd name="connsiteX441" fmla="*/ 5724683 w 12191998"/>
              <a:gd name="connsiteY441" fmla="*/ 1238900 h 5522889"/>
              <a:gd name="connsiteX442" fmla="*/ 5724684 w 12191998"/>
              <a:gd name="connsiteY442" fmla="*/ 1238900 h 5522889"/>
              <a:gd name="connsiteX443" fmla="*/ 6098624 w 12191998"/>
              <a:gd name="connsiteY443" fmla="*/ 1667299 h 5522889"/>
              <a:gd name="connsiteX444" fmla="*/ 5724683 w 12191998"/>
              <a:gd name="connsiteY444" fmla="*/ 2095697 h 5522889"/>
              <a:gd name="connsiteX445" fmla="*/ 6098624 w 12191998"/>
              <a:gd name="connsiteY445" fmla="*/ 2524096 h 5522889"/>
              <a:gd name="connsiteX446" fmla="*/ 5724683 w 12191998"/>
              <a:gd name="connsiteY446" fmla="*/ 2952495 h 5522889"/>
              <a:gd name="connsiteX447" fmla="*/ 6098624 w 12191998"/>
              <a:gd name="connsiteY447" fmla="*/ 3380894 h 5522889"/>
              <a:gd name="connsiteX448" fmla="*/ 5724683 w 12191998"/>
              <a:gd name="connsiteY448" fmla="*/ 3809293 h 5522889"/>
              <a:gd name="connsiteX449" fmla="*/ 6098624 w 12191998"/>
              <a:gd name="connsiteY449" fmla="*/ 4237692 h 5522889"/>
              <a:gd name="connsiteX450" fmla="*/ 5724683 w 12191998"/>
              <a:gd name="connsiteY450" fmla="*/ 4666091 h 5522889"/>
              <a:gd name="connsiteX451" fmla="*/ 6098624 w 12191998"/>
              <a:gd name="connsiteY451" fmla="*/ 5094490 h 5522889"/>
              <a:gd name="connsiteX452" fmla="*/ 5724683 w 12191998"/>
              <a:gd name="connsiteY452" fmla="*/ 5522889 h 5522889"/>
              <a:gd name="connsiteX453" fmla="*/ 5952157 w 12191998"/>
              <a:gd name="connsiteY453" fmla="*/ 5522889 h 5522889"/>
              <a:gd name="connsiteX454" fmla="*/ 6326097 w 12191998"/>
              <a:gd name="connsiteY454" fmla="*/ 5094490 h 5522889"/>
              <a:gd name="connsiteX455" fmla="*/ 5952157 w 12191998"/>
              <a:gd name="connsiteY455" fmla="*/ 4666091 h 5522889"/>
              <a:gd name="connsiteX456" fmla="*/ 6326097 w 12191998"/>
              <a:gd name="connsiteY456" fmla="*/ 4237692 h 5522889"/>
              <a:gd name="connsiteX457" fmla="*/ 5952157 w 12191998"/>
              <a:gd name="connsiteY457" fmla="*/ 3809293 h 5522889"/>
              <a:gd name="connsiteX458" fmla="*/ 6326097 w 12191998"/>
              <a:gd name="connsiteY458" fmla="*/ 3380894 h 5522889"/>
              <a:gd name="connsiteX459" fmla="*/ 5952157 w 12191998"/>
              <a:gd name="connsiteY459" fmla="*/ 2952495 h 5522889"/>
              <a:gd name="connsiteX460" fmla="*/ 6326097 w 12191998"/>
              <a:gd name="connsiteY460" fmla="*/ 2524096 h 5522889"/>
              <a:gd name="connsiteX461" fmla="*/ 5952157 w 12191998"/>
              <a:gd name="connsiteY461" fmla="*/ 2095697 h 5522889"/>
              <a:gd name="connsiteX462" fmla="*/ 6326097 w 12191998"/>
              <a:gd name="connsiteY462" fmla="*/ 1667299 h 5522889"/>
              <a:gd name="connsiteX463" fmla="*/ 5952157 w 12191998"/>
              <a:gd name="connsiteY463" fmla="*/ 1238899 h 5522889"/>
              <a:gd name="connsiteX464" fmla="*/ 6326097 w 12191998"/>
              <a:gd name="connsiteY464" fmla="*/ 810501 h 5522889"/>
              <a:gd name="connsiteX465" fmla="*/ 5952157 w 12191998"/>
              <a:gd name="connsiteY465" fmla="*/ 382102 h 5522889"/>
              <a:gd name="connsiteX466" fmla="*/ 6714309 w 12191998"/>
              <a:gd name="connsiteY466" fmla="*/ 0 h 5522889"/>
              <a:gd name="connsiteX467" fmla="*/ 6486836 w 12191998"/>
              <a:gd name="connsiteY467" fmla="*/ 0 h 5522889"/>
              <a:gd name="connsiteX468" fmla="*/ 6153308 w 12191998"/>
              <a:gd name="connsiteY468" fmla="*/ 382101 h 5522889"/>
              <a:gd name="connsiteX469" fmla="*/ 6153308 w 12191998"/>
              <a:gd name="connsiteY469" fmla="*/ 382102 h 5522889"/>
              <a:gd name="connsiteX470" fmla="*/ 6527248 w 12191998"/>
              <a:gd name="connsiteY470" fmla="*/ 810501 h 5522889"/>
              <a:gd name="connsiteX471" fmla="*/ 6153308 w 12191998"/>
              <a:gd name="connsiteY471" fmla="*/ 1238899 h 5522889"/>
              <a:gd name="connsiteX472" fmla="*/ 6153308 w 12191998"/>
              <a:gd name="connsiteY472" fmla="*/ 1238900 h 5522889"/>
              <a:gd name="connsiteX473" fmla="*/ 6527248 w 12191998"/>
              <a:gd name="connsiteY473" fmla="*/ 1667299 h 5522889"/>
              <a:gd name="connsiteX474" fmla="*/ 6153308 w 12191998"/>
              <a:gd name="connsiteY474" fmla="*/ 2095697 h 5522889"/>
              <a:gd name="connsiteX475" fmla="*/ 6527248 w 12191998"/>
              <a:gd name="connsiteY475" fmla="*/ 2524096 h 5522889"/>
              <a:gd name="connsiteX476" fmla="*/ 6153308 w 12191998"/>
              <a:gd name="connsiteY476" fmla="*/ 2952495 h 5522889"/>
              <a:gd name="connsiteX477" fmla="*/ 6527248 w 12191998"/>
              <a:gd name="connsiteY477" fmla="*/ 3380894 h 5522889"/>
              <a:gd name="connsiteX478" fmla="*/ 6153308 w 12191998"/>
              <a:gd name="connsiteY478" fmla="*/ 3809293 h 5522889"/>
              <a:gd name="connsiteX479" fmla="*/ 6527248 w 12191998"/>
              <a:gd name="connsiteY479" fmla="*/ 4237692 h 5522889"/>
              <a:gd name="connsiteX480" fmla="*/ 6153308 w 12191998"/>
              <a:gd name="connsiteY480" fmla="*/ 4666091 h 5522889"/>
              <a:gd name="connsiteX481" fmla="*/ 6527248 w 12191998"/>
              <a:gd name="connsiteY481" fmla="*/ 5094490 h 5522889"/>
              <a:gd name="connsiteX482" fmla="*/ 6153308 w 12191998"/>
              <a:gd name="connsiteY482" fmla="*/ 5522889 h 5522889"/>
              <a:gd name="connsiteX483" fmla="*/ 6380782 w 12191998"/>
              <a:gd name="connsiteY483" fmla="*/ 5522889 h 5522889"/>
              <a:gd name="connsiteX484" fmla="*/ 6754721 w 12191998"/>
              <a:gd name="connsiteY484" fmla="*/ 5094490 h 5522889"/>
              <a:gd name="connsiteX485" fmla="*/ 6380782 w 12191998"/>
              <a:gd name="connsiteY485" fmla="*/ 4666091 h 5522889"/>
              <a:gd name="connsiteX486" fmla="*/ 6754721 w 12191998"/>
              <a:gd name="connsiteY486" fmla="*/ 4237692 h 5522889"/>
              <a:gd name="connsiteX487" fmla="*/ 6380782 w 12191998"/>
              <a:gd name="connsiteY487" fmla="*/ 3809293 h 5522889"/>
              <a:gd name="connsiteX488" fmla="*/ 6754721 w 12191998"/>
              <a:gd name="connsiteY488" fmla="*/ 3380894 h 5522889"/>
              <a:gd name="connsiteX489" fmla="*/ 6380782 w 12191998"/>
              <a:gd name="connsiteY489" fmla="*/ 2952495 h 5522889"/>
              <a:gd name="connsiteX490" fmla="*/ 6754721 w 12191998"/>
              <a:gd name="connsiteY490" fmla="*/ 2524096 h 5522889"/>
              <a:gd name="connsiteX491" fmla="*/ 6380782 w 12191998"/>
              <a:gd name="connsiteY491" fmla="*/ 2095697 h 5522889"/>
              <a:gd name="connsiteX492" fmla="*/ 6754721 w 12191998"/>
              <a:gd name="connsiteY492" fmla="*/ 1667299 h 5522889"/>
              <a:gd name="connsiteX493" fmla="*/ 6380782 w 12191998"/>
              <a:gd name="connsiteY493" fmla="*/ 1238899 h 5522889"/>
              <a:gd name="connsiteX494" fmla="*/ 6754721 w 12191998"/>
              <a:gd name="connsiteY494" fmla="*/ 810501 h 5522889"/>
              <a:gd name="connsiteX495" fmla="*/ 6380782 w 12191998"/>
              <a:gd name="connsiteY495" fmla="*/ 382102 h 5522889"/>
              <a:gd name="connsiteX496" fmla="*/ 7142933 w 12191998"/>
              <a:gd name="connsiteY496" fmla="*/ 0 h 5522889"/>
              <a:gd name="connsiteX497" fmla="*/ 6915458 w 12191998"/>
              <a:gd name="connsiteY497" fmla="*/ 0 h 5522889"/>
              <a:gd name="connsiteX498" fmla="*/ 6581931 w 12191998"/>
              <a:gd name="connsiteY498" fmla="*/ 382101 h 5522889"/>
              <a:gd name="connsiteX499" fmla="*/ 6581931 w 12191998"/>
              <a:gd name="connsiteY499" fmla="*/ 382102 h 5522889"/>
              <a:gd name="connsiteX500" fmla="*/ 6955870 w 12191998"/>
              <a:gd name="connsiteY500" fmla="*/ 810501 h 5522889"/>
              <a:gd name="connsiteX501" fmla="*/ 6581931 w 12191998"/>
              <a:gd name="connsiteY501" fmla="*/ 1238899 h 5522889"/>
              <a:gd name="connsiteX502" fmla="*/ 6581931 w 12191998"/>
              <a:gd name="connsiteY502" fmla="*/ 1238900 h 5522889"/>
              <a:gd name="connsiteX503" fmla="*/ 6955870 w 12191998"/>
              <a:gd name="connsiteY503" fmla="*/ 1667299 h 5522889"/>
              <a:gd name="connsiteX504" fmla="*/ 6581931 w 12191998"/>
              <a:gd name="connsiteY504" fmla="*/ 2095697 h 5522889"/>
              <a:gd name="connsiteX505" fmla="*/ 6955870 w 12191998"/>
              <a:gd name="connsiteY505" fmla="*/ 2524096 h 5522889"/>
              <a:gd name="connsiteX506" fmla="*/ 6581931 w 12191998"/>
              <a:gd name="connsiteY506" fmla="*/ 2952495 h 5522889"/>
              <a:gd name="connsiteX507" fmla="*/ 6955870 w 12191998"/>
              <a:gd name="connsiteY507" fmla="*/ 3380894 h 5522889"/>
              <a:gd name="connsiteX508" fmla="*/ 6581931 w 12191998"/>
              <a:gd name="connsiteY508" fmla="*/ 3809293 h 5522889"/>
              <a:gd name="connsiteX509" fmla="*/ 6955870 w 12191998"/>
              <a:gd name="connsiteY509" fmla="*/ 4237692 h 5522889"/>
              <a:gd name="connsiteX510" fmla="*/ 6581931 w 12191998"/>
              <a:gd name="connsiteY510" fmla="*/ 4666091 h 5522889"/>
              <a:gd name="connsiteX511" fmla="*/ 6955870 w 12191998"/>
              <a:gd name="connsiteY511" fmla="*/ 5094490 h 5522889"/>
              <a:gd name="connsiteX512" fmla="*/ 6581931 w 12191998"/>
              <a:gd name="connsiteY512" fmla="*/ 5522889 h 5522889"/>
              <a:gd name="connsiteX513" fmla="*/ 6809405 w 12191998"/>
              <a:gd name="connsiteY513" fmla="*/ 5522889 h 5522889"/>
              <a:gd name="connsiteX514" fmla="*/ 7183344 w 12191998"/>
              <a:gd name="connsiteY514" fmla="*/ 5094490 h 5522889"/>
              <a:gd name="connsiteX515" fmla="*/ 6809405 w 12191998"/>
              <a:gd name="connsiteY515" fmla="*/ 4666091 h 5522889"/>
              <a:gd name="connsiteX516" fmla="*/ 7183344 w 12191998"/>
              <a:gd name="connsiteY516" fmla="*/ 4237692 h 5522889"/>
              <a:gd name="connsiteX517" fmla="*/ 6809405 w 12191998"/>
              <a:gd name="connsiteY517" fmla="*/ 3809293 h 5522889"/>
              <a:gd name="connsiteX518" fmla="*/ 7183344 w 12191998"/>
              <a:gd name="connsiteY518" fmla="*/ 3380894 h 5522889"/>
              <a:gd name="connsiteX519" fmla="*/ 6809405 w 12191998"/>
              <a:gd name="connsiteY519" fmla="*/ 2952495 h 5522889"/>
              <a:gd name="connsiteX520" fmla="*/ 7183344 w 12191998"/>
              <a:gd name="connsiteY520" fmla="*/ 2524096 h 5522889"/>
              <a:gd name="connsiteX521" fmla="*/ 6809405 w 12191998"/>
              <a:gd name="connsiteY521" fmla="*/ 2095697 h 5522889"/>
              <a:gd name="connsiteX522" fmla="*/ 7183344 w 12191998"/>
              <a:gd name="connsiteY522" fmla="*/ 1667299 h 5522889"/>
              <a:gd name="connsiteX523" fmla="*/ 6809405 w 12191998"/>
              <a:gd name="connsiteY523" fmla="*/ 1238899 h 5522889"/>
              <a:gd name="connsiteX524" fmla="*/ 7183344 w 12191998"/>
              <a:gd name="connsiteY524" fmla="*/ 810501 h 5522889"/>
              <a:gd name="connsiteX525" fmla="*/ 6809405 w 12191998"/>
              <a:gd name="connsiteY525" fmla="*/ 382102 h 5522889"/>
              <a:gd name="connsiteX526" fmla="*/ 7571559 w 12191998"/>
              <a:gd name="connsiteY526" fmla="*/ 0 h 5522889"/>
              <a:gd name="connsiteX527" fmla="*/ 7344085 w 12191998"/>
              <a:gd name="connsiteY527" fmla="*/ 0 h 5522889"/>
              <a:gd name="connsiteX528" fmla="*/ 7010554 w 12191998"/>
              <a:gd name="connsiteY528" fmla="*/ 382101 h 5522889"/>
              <a:gd name="connsiteX529" fmla="*/ 7010554 w 12191998"/>
              <a:gd name="connsiteY529" fmla="*/ 382102 h 5522889"/>
              <a:gd name="connsiteX530" fmla="*/ 7384497 w 12191998"/>
              <a:gd name="connsiteY530" fmla="*/ 810501 h 5522889"/>
              <a:gd name="connsiteX531" fmla="*/ 7010554 w 12191998"/>
              <a:gd name="connsiteY531" fmla="*/ 1238899 h 5522889"/>
              <a:gd name="connsiteX532" fmla="*/ 7010554 w 12191998"/>
              <a:gd name="connsiteY532" fmla="*/ 1238900 h 5522889"/>
              <a:gd name="connsiteX533" fmla="*/ 7384497 w 12191998"/>
              <a:gd name="connsiteY533" fmla="*/ 1667299 h 5522889"/>
              <a:gd name="connsiteX534" fmla="*/ 7010554 w 12191998"/>
              <a:gd name="connsiteY534" fmla="*/ 2095697 h 5522889"/>
              <a:gd name="connsiteX535" fmla="*/ 7384497 w 12191998"/>
              <a:gd name="connsiteY535" fmla="*/ 2524096 h 5522889"/>
              <a:gd name="connsiteX536" fmla="*/ 7010554 w 12191998"/>
              <a:gd name="connsiteY536" fmla="*/ 2952495 h 5522889"/>
              <a:gd name="connsiteX537" fmla="*/ 7384497 w 12191998"/>
              <a:gd name="connsiteY537" fmla="*/ 3380894 h 5522889"/>
              <a:gd name="connsiteX538" fmla="*/ 7010554 w 12191998"/>
              <a:gd name="connsiteY538" fmla="*/ 3809293 h 5522889"/>
              <a:gd name="connsiteX539" fmla="*/ 7384497 w 12191998"/>
              <a:gd name="connsiteY539" fmla="*/ 4237692 h 5522889"/>
              <a:gd name="connsiteX540" fmla="*/ 7010554 w 12191998"/>
              <a:gd name="connsiteY540" fmla="*/ 4666091 h 5522889"/>
              <a:gd name="connsiteX541" fmla="*/ 7384497 w 12191998"/>
              <a:gd name="connsiteY541" fmla="*/ 5094490 h 5522889"/>
              <a:gd name="connsiteX542" fmla="*/ 7010554 w 12191998"/>
              <a:gd name="connsiteY542" fmla="*/ 5522889 h 5522889"/>
              <a:gd name="connsiteX543" fmla="*/ 7238032 w 12191998"/>
              <a:gd name="connsiteY543" fmla="*/ 5522889 h 5522889"/>
              <a:gd name="connsiteX544" fmla="*/ 7611970 w 12191998"/>
              <a:gd name="connsiteY544" fmla="*/ 5094490 h 5522889"/>
              <a:gd name="connsiteX545" fmla="*/ 7238032 w 12191998"/>
              <a:gd name="connsiteY545" fmla="*/ 4666091 h 5522889"/>
              <a:gd name="connsiteX546" fmla="*/ 7611970 w 12191998"/>
              <a:gd name="connsiteY546" fmla="*/ 4237692 h 5522889"/>
              <a:gd name="connsiteX547" fmla="*/ 7238032 w 12191998"/>
              <a:gd name="connsiteY547" fmla="*/ 3809293 h 5522889"/>
              <a:gd name="connsiteX548" fmla="*/ 7611970 w 12191998"/>
              <a:gd name="connsiteY548" fmla="*/ 3380894 h 5522889"/>
              <a:gd name="connsiteX549" fmla="*/ 7238032 w 12191998"/>
              <a:gd name="connsiteY549" fmla="*/ 2952495 h 5522889"/>
              <a:gd name="connsiteX550" fmla="*/ 7611970 w 12191998"/>
              <a:gd name="connsiteY550" fmla="*/ 2524096 h 5522889"/>
              <a:gd name="connsiteX551" fmla="*/ 7238032 w 12191998"/>
              <a:gd name="connsiteY551" fmla="*/ 2095697 h 5522889"/>
              <a:gd name="connsiteX552" fmla="*/ 7611970 w 12191998"/>
              <a:gd name="connsiteY552" fmla="*/ 1667299 h 5522889"/>
              <a:gd name="connsiteX553" fmla="*/ 7238032 w 12191998"/>
              <a:gd name="connsiteY553" fmla="*/ 1238899 h 5522889"/>
              <a:gd name="connsiteX554" fmla="*/ 7611970 w 12191998"/>
              <a:gd name="connsiteY554" fmla="*/ 810501 h 5522889"/>
              <a:gd name="connsiteX555" fmla="*/ 7238032 w 12191998"/>
              <a:gd name="connsiteY555" fmla="*/ 382101 h 5522889"/>
              <a:gd name="connsiteX556" fmla="*/ 8000184 w 12191998"/>
              <a:gd name="connsiteY556" fmla="*/ 0 h 5522889"/>
              <a:gd name="connsiteX557" fmla="*/ 7772708 w 12191998"/>
              <a:gd name="connsiteY557" fmla="*/ 0 h 5522889"/>
              <a:gd name="connsiteX558" fmla="*/ 7439181 w 12191998"/>
              <a:gd name="connsiteY558" fmla="*/ 382101 h 5522889"/>
              <a:gd name="connsiteX559" fmla="*/ 7439181 w 12191998"/>
              <a:gd name="connsiteY559" fmla="*/ 382102 h 5522889"/>
              <a:gd name="connsiteX560" fmla="*/ 7813120 w 12191998"/>
              <a:gd name="connsiteY560" fmla="*/ 810501 h 5522889"/>
              <a:gd name="connsiteX561" fmla="*/ 7439181 w 12191998"/>
              <a:gd name="connsiteY561" fmla="*/ 1238899 h 5522889"/>
              <a:gd name="connsiteX562" fmla="*/ 7439181 w 12191998"/>
              <a:gd name="connsiteY562" fmla="*/ 1238900 h 5522889"/>
              <a:gd name="connsiteX563" fmla="*/ 7813120 w 12191998"/>
              <a:gd name="connsiteY563" fmla="*/ 1667299 h 5522889"/>
              <a:gd name="connsiteX564" fmla="*/ 7439181 w 12191998"/>
              <a:gd name="connsiteY564" fmla="*/ 2095697 h 5522889"/>
              <a:gd name="connsiteX565" fmla="*/ 7813120 w 12191998"/>
              <a:gd name="connsiteY565" fmla="*/ 2524096 h 5522889"/>
              <a:gd name="connsiteX566" fmla="*/ 7439181 w 12191998"/>
              <a:gd name="connsiteY566" fmla="*/ 2952495 h 5522889"/>
              <a:gd name="connsiteX567" fmla="*/ 7813120 w 12191998"/>
              <a:gd name="connsiteY567" fmla="*/ 3380894 h 5522889"/>
              <a:gd name="connsiteX568" fmla="*/ 7439181 w 12191998"/>
              <a:gd name="connsiteY568" fmla="*/ 3809293 h 5522889"/>
              <a:gd name="connsiteX569" fmla="*/ 7813120 w 12191998"/>
              <a:gd name="connsiteY569" fmla="*/ 4237692 h 5522889"/>
              <a:gd name="connsiteX570" fmla="*/ 7439181 w 12191998"/>
              <a:gd name="connsiteY570" fmla="*/ 4666091 h 5522889"/>
              <a:gd name="connsiteX571" fmla="*/ 7813120 w 12191998"/>
              <a:gd name="connsiteY571" fmla="*/ 5094490 h 5522889"/>
              <a:gd name="connsiteX572" fmla="*/ 7439181 w 12191998"/>
              <a:gd name="connsiteY572" fmla="*/ 5522889 h 5522889"/>
              <a:gd name="connsiteX573" fmla="*/ 7666654 w 12191998"/>
              <a:gd name="connsiteY573" fmla="*/ 5522889 h 5522889"/>
              <a:gd name="connsiteX574" fmla="*/ 8040596 w 12191998"/>
              <a:gd name="connsiteY574" fmla="*/ 5094490 h 5522889"/>
              <a:gd name="connsiteX575" fmla="*/ 7666654 w 12191998"/>
              <a:gd name="connsiteY575" fmla="*/ 4666091 h 5522889"/>
              <a:gd name="connsiteX576" fmla="*/ 8040596 w 12191998"/>
              <a:gd name="connsiteY576" fmla="*/ 4237692 h 5522889"/>
              <a:gd name="connsiteX577" fmla="*/ 7666654 w 12191998"/>
              <a:gd name="connsiteY577" fmla="*/ 3809293 h 5522889"/>
              <a:gd name="connsiteX578" fmla="*/ 8040596 w 12191998"/>
              <a:gd name="connsiteY578" fmla="*/ 3380894 h 5522889"/>
              <a:gd name="connsiteX579" fmla="*/ 7666654 w 12191998"/>
              <a:gd name="connsiteY579" fmla="*/ 2952495 h 5522889"/>
              <a:gd name="connsiteX580" fmla="*/ 8040596 w 12191998"/>
              <a:gd name="connsiteY580" fmla="*/ 2524096 h 5522889"/>
              <a:gd name="connsiteX581" fmla="*/ 7666654 w 12191998"/>
              <a:gd name="connsiteY581" fmla="*/ 2095697 h 5522889"/>
              <a:gd name="connsiteX582" fmla="*/ 8040596 w 12191998"/>
              <a:gd name="connsiteY582" fmla="*/ 1667299 h 5522889"/>
              <a:gd name="connsiteX583" fmla="*/ 7666654 w 12191998"/>
              <a:gd name="connsiteY583" fmla="*/ 1238899 h 5522889"/>
              <a:gd name="connsiteX584" fmla="*/ 8040596 w 12191998"/>
              <a:gd name="connsiteY584" fmla="*/ 810501 h 5522889"/>
              <a:gd name="connsiteX585" fmla="*/ 7666654 w 12191998"/>
              <a:gd name="connsiteY585" fmla="*/ 382102 h 5522889"/>
              <a:gd name="connsiteX586" fmla="*/ 8428806 w 12191998"/>
              <a:gd name="connsiteY586" fmla="*/ 0 h 5522889"/>
              <a:gd name="connsiteX587" fmla="*/ 8201333 w 12191998"/>
              <a:gd name="connsiteY587" fmla="*/ 0 h 5522889"/>
              <a:gd name="connsiteX588" fmla="*/ 7867805 w 12191998"/>
              <a:gd name="connsiteY588" fmla="*/ 382101 h 5522889"/>
              <a:gd name="connsiteX589" fmla="*/ 7867805 w 12191998"/>
              <a:gd name="connsiteY589" fmla="*/ 382102 h 5522889"/>
              <a:gd name="connsiteX590" fmla="*/ 8241745 w 12191998"/>
              <a:gd name="connsiteY590" fmla="*/ 810501 h 5522889"/>
              <a:gd name="connsiteX591" fmla="*/ 7867805 w 12191998"/>
              <a:gd name="connsiteY591" fmla="*/ 1238899 h 5522889"/>
              <a:gd name="connsiteX592" fmla="*/ 7867805 w 12191998"/>
              <a:gd name="connsiteY592" fmla="*/ 1238900 h 5522889"/>
              <a:gd name="connsiteX593" fmla="*/ 8241745 w 12191998"/>
              <a:gd name="connsiteY593" fmla="*/ 1667299 h 5522889"/>
              <a:gd name="connsiteX594" fmla="*/ 7867805 w 12191998"/>
              <a:gd name="connsiteY594" fmla="*/ 2095697 h 5522889"/>
              <a:gd name="connsiteX595" fmla="*/ 8241745 w 12191998"/>
              <a:gd name="connsiteY595" fmla="*/ 2524096 h 5522889"/>
              <a:gd name="connsiteX596" fmla="*/ 7867805 w 12191998"/>
              <a:gd name="connsiteY596" fmla="*/ 2952495 h 5522889"/>
              <a:gd name="connsiteX597" fmla="*/ 8241745 w 12191998"/>
              <a:gd name="connsiteY597" fmla="*/ 3380894 h 5522889"/>
              <a:gd name="connsiteX598" fmla="*/ 7867805 w 12191998"/>
              <a:gd name="connsiteY598" fmla="*/ 3809293 h 5522889"/>
              <a:gd name="connsiteX599" fmla="*/ 8241745 w 12191998"/>
              <a:gd name="connsiteY599" fmla="*/ 4237692 h 5522889"/>
              <a:gd name="connsiteX600" fmla="*/ 7867805 w 12191998"/>
              <a:gd name="connsiteY600" fmla="*/ 4666091 h 5522889"/>
              <a:gd name="connsiteX601" fmla="*/ 8241745 w 12191998"/>
              <a:gd name="connsiteY601" fmla="*/ 5094490 h 5522889"/>
              <a:gd name="connsiteX602" fmla="*/ 7867805 w 12191998"/>
              <a:gd name="connsiteY602" fmla="*/ 5522889 h 5522889"/>
              <a:gd name="connsiteX603" fmla="*/ 8095275 w 12191998"/>
              <a:gd name="connsiteY603" fmla="*/ 5522889 h 5522889"/>
              <a:gd name="connsiteX604" fmla="*/ 8469218 w 12191998"/>
              <a:gd name="connsiteY604" fmla="*/ 5094490 h 5522889"/>
              <a:gd name="connsiteX605" fmla="*/ 8095275 w 12191998"/>
              <a:gd name="connsiteY605" fmla="*/ 4666091 h 5522889"/>
              <a:gd name="connsiteX606" fmla="*/ 8095277 w 12191998"/>
              <a:gd name="connsiteY606" fmla="*/ 4666091 h 5522889"/>
              <a:gd name="connsiteX607" fmla="*/ 8469219 w 12191998"/>
              <a:gd name="connsiteY607" fmla="*/ 4237692 h 5522889"/>
              <a:gd name="connsiteX608" fmla="*/ 8095277 w 12191998"/>
              <a:gd name="connsiteY608" fmla="*/ 3809293 h 5522889"/>
              <a:gd name="connsiteX609" fmla="*/ 8469219 w 12191998"/>
              <a:gd name="connsiteY609" fmla="*/ 3380894 h 5522889"/>
              <a:gd name="connsiteX610" fmla="*/ 8095277 w 12191998"/>
              <a:gd name="connsiteY610" fmla="*/ 2952495 h 5522889"/>
              <a:gd name="connsiteX611" fmla="*/ 8095276 w 12191998"/>
              <a:gd name="connsiteY611" fmla="*/ 2952495 h 5522889"/>
              <a:gd name="connsiteX612" fmla="*/ 8469218 w 12191998"/>
              <a:gd name="connsiteY612" fmla="*/ 2524096 h 5522889"/>
              <a:gd name="connsiteX613" fmla="*/ 8095276 w 12191998"/>
              <a:gd name="connsiteY613" fmla="*/ 2095697 h 5522889"/>
              <a:gd name="connsiteX614" fmla="*/ 8469218 w 12191998"/>
              <a:gd name="connsiteY614" fmla="*/ 1667299 h 5522889"/>
              <a:gd name="connsiteX615" fmla="*/ 8095276 w 12191998"/>
              <a:gd name="connsiteY615" fmla="*/ 1238899 h 5522889"/>
              <a:gd name="connsiteX616" fmla="*/ 8469218 w 12191998"/>
              <a:gd name="connsiteY616" fmla="*/ 810501 h 5522889"/>
              <a:gd name="connsiteX617" fmla="*/ 8095276 w 12191998"/>
              <a:gd name="connsiteY617" fmla="*/ 382101 h 5522889"/>
              <a:gd name="connsiteX618" fmla="*/ 8857431 w 12191998"/>
              <a:gd name="connsiteY618" fmla="*/ 0 h 5522889"/>
              <a:gd name="connsiteX619" fmla="*/ 8629958 w 12191998"/>
              <a:gd name="connsiteY619" fmla="*/ 0 h 5522889"/>
              <a:gd name="connsiteX620" fmla="*/ 8296428 w 12191998"/>
              <a:gd name="connsiteY620" fmla="*/ 382102 h 5522889"/>
              <a:gd name="connsiteX621" fmla="*/ 8670370 w 12191998"/>
              <a:gd name="connsiteY621" fmla="*/ 810501 h 5522889"/>
              <a:gd name="connsiteX622" fmla="*/ 8296428 w 12191998"/>
              <a:gd name="connsiteY622" fmla="*/ 1238899 h 5522889"/>
              <a:gd name="connsiteX623" fmla="*/ 8296428 w 12191998"/>
              <a:gd name="connsiteY623" fmla="*/ 1238900 h 5522889"/>
              <a:gd name="connsiteX624" fmla="*/ 8670370 w 12191998"/>
              <a:gd name="connsiteY624" fmla="*/ 1667299 h 5522889"/>
              <a:gd name="connsiteX625" fmla="*/ 8296428 w 12191998"/>
              <a:gd name="connsiteY625" fmla="*/ 2095697 h 5522889"/>
              <a:gd name="connsiteX626" fmla="*/ 8670370 w 12191998"/>
              <a:gd name="connsiteY626" fmla="*/ 2524096 h 5522889"/>
              <a:gd name="connsiteX627" fmla="*/ 8296428 w 12191998"/>
              <a:gd name="connsiteY627" fmla="*/ 2952495 h 5522889"/>
              <a:gd name="connsiteX628" fmla="*/ 8296429 w 12191998"/>
              <a:gd name="connsiteY628" fmla="*/ 2952495 h 5522889"/>
              <a:gd name="connsiteX629" fmla="*/ 8670370 w 12191998"/>
              <a:gd name="connsiteY629" fmla="*/ 3380894 h 5522889"/>
              <a:gd name="connsiteX630" fmla="*/ 8296429 w 12191998"/>
              <a:gd name="connsiteY630" fmla="*/ 3809293 h 5522889"/>
              <a:gd name="connsiteX631" fmla="*/ 8670370 w 12191998"/>
              <a:gd name="connsiteY631" fmla="*/ 4237692 h 5522889"/>
              <a:gd name="connsiteX632" fmla="*/ 8296429 w 12191998"/>
              <a:gd name="connsiteY632" fmla="*/ 4666091 h 5522889"/>
              <a:gd name="connsiteX633" fmla="*/ 8296427 w 12191998"/>
              <a:gd name="connsiteY633" fmla="*/ 4666091 h 5522889"/>
              <a:gd name="connsiteX634" fmla="*/ 8670370 w 12191998"/>
              <a:gd name="connsiteY634" fmla="*/ 5094490 h 5522889"/>
              <a:gd name="connsiteX635" fmla="*/ 8296427 w 12191998"/>
              <a:gd name="connsiteY635" fmla="*/ 5522889 h 5522889"/>
              <a:gd name="connsiteX636" fmla="*/ 8523901 w 12191998"/>
              <a:gd name="connsiteY636" fmla="*/ 5522889 h 5522889"/>
              <a:gd name="connsiteX637" fmla="*/ 8897842 w 12191998"/>
              <a:gd name="connsiteY637" fmla="*/ 5094490 h 5522889"/>
              <a:gd name="connsiteX638" fmla="*/ 8523901 w 12191998"/>
              <a:gd name="connsiteY638" fmla="*/ 4666091 h 5522889"/>
              <a:gd name="connsiteX639" fmla="*/ 8523903 w 12191998"/>
              <a:gd name="connsiteY639" fmla="*/ 4666091 h 5522889"/>
              <a:gd name="connsiteX640" fmla="*/ 8897844 w 12191998"/>
              <a:gd name="connsiteY640" fmla="*/ 4237692 h 5522889"/>
              <a:gd name="connsiteX641" fmla="*/ 8523903 w 12191998"/>
              <a:gd name="connsiteY641" fmla="*/ 3809293 h 5522889"/>
              <a:gd name="connsiteX642" fmla="*/ 8897844 w 12191998"/>
              <a:gd name="connsiteY642" fmla="*/ 3380894 h 5522889"/>
              <a:gd name="connsiteX643" fmla="*/ 8523903 w 12191998"/>
              <a:gd name="connsiteY643" fmla="*/ 2952495 h 5522889"/>
              <a:gd name="connsiteX644" fmla="*/ 8523902 w 12191998"/>
              <a:gd name="connsiteY644" fmla="*/ 2952495 h 5522889"/>
              <a:gd name="connsiteX645" fmla="*/ 8897843 w 12191998"/>
              <a:gd name="connsiteY645" fmla="*/ 2524096 h 5522889"/>
              <a:gd name="connsiteX646" fmla="*/ 8523902 w 12191998"/>
              <a:gd name="connsiteY646" fmla="*/ 2095697 h 5522889"/>
              <a:gd name="connsiteX647" fmla="*/ 8897843 w 12191998"/>
              <a:gd name="connsiteY647" fmla="*/ 1667299 h 5522889"/>
              <a:gd name="connsiteX648" fmla="*/ 8523902 w 12191998"/>
              <a:gd name="connsiteY648" fmla="*/ 1238899 h 5522889"/>
              <a:gd name="connsiteX649" fmla="*/ 8897843 w 12191998"/>
              <a:gd name="connsiteY649" fmla="*/ 810501 h 5522889"/>
              <a:gd name="connsiteX650" fmla="*/ 8523902 w 12191998"/>
              <a:gd name="connsiteY650" fmla="*/ 382101 h 5522889"/>
              <a:gd name="connsiteX651" fmla="*/ 9286056 w 12191998"/>
              <a:gd name="connsiteY651" fmla="*/ 0 h 5522889"/>
              <a:gd name="connsiteX652" fmla="*/ 9058582 w 12191998"/>
              <a:gd name="connsiteY652" fmla="*/ 0 h 5522889"/>
              <a:gd name="connsiteX653" fmla="*/ 8725053 w 12191998"/>
              <a:gd name="connsiteY653" fmla="*/ 382102 h 5522889"/>
              <a:gd name="connsiteX654" fmla="*/ 9098994 w 12191998"/>
              <a:gd name="connsiteY654" fmla="*/ 810501 h 5522889"/>
              <a:gd name="connsiteX655" fmla="*/ 8725053 w 12191998"/>
              <a:gd name="connsiteY655" fmla="*/ 1238899 h 5522889"/>
              <a:gd name="connsiteX656" fmla="*/ 8725053 w 12191998"/>
              <a:gd name="connsiteY656" fmla="*/ 1238900 h 5522889"/>
              <a:gd name="connsiteX657" fmla="*/ 9098994 w 12191998"/>
              <a:gd name="connsiteY657" fmla="*/ 1667299 h 5522889"/>
              <a:gd name="connsiteX658" fmla="*/ 8725053 w 12191998"/>
              <a:gd name="connsiteY658" fmla="*/ 2095697 h 5522889"/>
              <a:gd name="connsiteX659" fmla="*/ 8725054 w 12191998"/>
              <a:gd name="connsiteY659" fmla="*/ 2095697 h 5522889"/>
              <a:gd name="connsiteX660" fmla="*/ 9098994 w 12191998"/>
              <a:gd name="connsiteY660" fmla="*/ 2524096 h 5522889"/>
              <a:gd name="connsiteX661" fmla="*/ 8725053 w 12191998"/>
              <a:gd name="connsiteY661" fmla="*/ 2952495 h 5522889"/>
              <a:gd name="connsiteX662" fmla="*/ 8725054 w 12191998"/>
              <a:gd name="connsiteY662" fmla="*/ 2952495 h 5522889"/>
              <a:gd name="connsiteX663" fmla="*/ 9098995 w 12191998"/>
              <a:gd name="connsiteY663" fmla="*/ 3380894 h 5522889"/>
              <a:gd name="connsiteX664" fmla="*/ 8725054 w 12191998"/>
              <a:gd name="connsiteY664" fmla="*/ 3809293 h 5522889"/>
              <a:gd name="connsiteX665" fmla="*/ 9098995 w 12191998"/>
              <a:gd name="connsiteY665" fmla="*/ 4237692 h 5522889"/>
              <a:gd name="connsiteX666" fmla="*/ 8725054 w 12191998"/>
              <a:gd name="connsiteY666" fmla="*/ 4666091 h 5522889"/>
              <a:gd name="connsiteX667" fmla="*/ 8725052 w 12191998"/>
              <a:gd name="connsiteY667" fmla="*/ 4666091 h 5522889"/>
              <a:gd name="connsiteX668" fmla="*/ 9098994 w 12191998"/>
              <a:gd name="connsiteY668" fmla="*/ 5094490 h 5522889"/>
              <a:gd name="connsiteX669" fmla="*/ 8725052 w 12191998"/>
              <a:gd name="connsiteY669" fmla="*/ 5522889 h 5522889"/>
              <a:gd name="connsiteX670" fmla="*/ 8952526 w 12191998"/>
              <a:gd name="connsiteY670" fmla="*/ 5522889 h 5522889"/>
              <a:gd name="connsiteX671" fmla="*/ 9326467 w 12191998"/>
              <a:gd name="connsiteY671" fmla="*/ 5094490 h 5522889"/>
              <a:gd name="connsiteX672" fmla="*/ 8952526 w 12191998"/>
              <a:gd name="connsiteY672" fmla="*/ 4666091 h 5522889"/>
              <a:gd name="connsiteX673" fmla="*/ 8952528 w 12191998"/>
              <a:gd name="connsiteY673" fmla="*/ 4666091 h 5522889"/>
              <a:gd name="connsiteX674" fmla="*/ 9326469 w 12191998"/>
              <a:gd name="connsiteY674" fmla="*/ 4237692 h 5522889"/>
              <a:gd name="connsiteX675" fmla="*/ 8952528 w 12191998"/>
              <a:gd name="connsiteY675" fmla="*/ 3809293 h 5522889"/>
              <a:gd name="connsiteX676" fmla="*/ 9326469 w 12191998"/>
              <a:gd name="connsiteY676" fmla="*/ 3380894 h 5522889"/>
              <a:gd name="connsiteX677" fmla="*/ 8952528 w 12191998"/>
              <a:gd name="connsiteY677" fmla="*/ 2952495 h 5522889"/>
              <a:gd name="connsiteX678" fmla="*/ 8952527 w 12191998"/>
              <a:gd name="connsiteY678" fmla="*/ 2952495 h 5522889"/>
              <a:gd name="connsiteX679" fmla="*/ 9326468 w 12191998"/>
              <a:gd name="connsiteY679" fmla="*/ 2524096 h 5522889"/>
              <a:gd name="connsiteX680" fmla="*/ 8952527 w 12191998"/>
              <a:gd name="connsiteY680" fmla="*/ 2095697 h 5522889"/>
              <a:gd name="connsiteX681" fmla="*/ 9326468 w 12191998"/>
              <a:gd name="connsiteY681" fmla="*/ 1667299 h 5522889"/>
              <a:gd name="connsiteX682" fmla="*/ 8952527 w 12191998"/>
              <a:gd name="connsiteY682" fmla="*/ 1238899 h 5522889"/>
              <a:gd name="connsiteX683" fmla="*/ 9326468 w 12191998"/>
              <a:gd name="connsiteY683" fmla="*/ 810501 h 5522889"/>
              <a:gd name="connsiteX684" fmla="*/ 8952527 w 12191998"/>
              <a:gd name="connsiteY684" fmla="*/ 382101 h 5522889"/>
              <a:gd name="connsiteX685" fmla="*/ 9714680 w 12191998"/>
              <a:gd name="connsiteY685" fmla="*/ 0 h 5522889"/>
              <a:gd name="connsiteX686" fmla="*/ 9487206 w 12191998"/>
              <a:gd name="connsiteY686" fmla="*/ 0 h 5522889"/>
              <a:gd name="connsiteX687" fmla="*/ 9153678 w 12191998"/>
              <a:gd name="connsiteY687" fmla="*/ 382102 h 5522889"/>
              <a:gd name="connsiteX688" fmla="*/ 9527618 w 12191998"/>
              <a:gd name="connsiteY688" fmla="*/ 810501 h 5522889"/>
              <a:gd name="connsiteX689" fmla="*/ 9153678 w 12191998"/>
              <a:gd name="connsiteY689" fmla="*/ 1238900 h 5522889"/>
              <a:gd name="connsiteX690" fmla="*/ 9153679 w 12191998"/>
              <a:gd name="connsiteY690" fmla="*/ 1238900 h 5522889"/>
              <a:gd name="connsiteX691" fmla="*/ 9527618 w 12191998"/>
              <a:gd name="connsiteY691" fmla="*/ 1667299 h 5522889"/>
              <a:gd name="connsiteX692" fmla="*/ 9153678 w 12191998"/>
              <a:gd name="connsiteY692" fmla="*/ 2095697 h 5522889"/>
              <a:gd name="connsiteX693" fmla="*/ 9153679 w 12191998"/>
              <a:gd name="connsiteY693" fmla="*/ 2095697 h 5522889"/>
              <a:gd name="connsiteX694" fmla="*/ 9527618 w 12191998"/>
              <a:gd name="connsiteY694" fmla="*/ 2524096 h 5522889"/>
              <a:gd name="connsiteX695" fmla="*/ 9153678 w 12191998"/>
              <a:gd name="connsiteY695" fmla="*/ 2952495 h 5522889"/>
              <a:gd name="connsiteX696" fmla="*/ 9153679 w 12191998"/>
              <a:gd name="connsiteY696" fmla="*/ 2952495 h 5522889"/>
              <a:gd name="connsiteX697" fmla="*/ 9527619 w 12191998"/>
              <a:gd name="connsiteY697" fmla="*/ 3380894 h 5522889"/>
              <a:gd name="connsiteX698" fmla="*/ 9153679 w 12191998"/>
              <a:gd name="connsiteY698" fmla="*/ 3809293 h 5522889"/>
              <a:gd name="connsiteX699" fmla="*/ 9527619 w 12191998"/>
              <a:gd name="connsiteY699" fmla="*/ 4237692 h 5522889"/>
              <a:gd name="connsiteX700" fmla="*/ 9153679 w 12191998"/>
              <a:gd name="connsiteY700" fmla="*/ 4666091 h 5522889"/>
              <a:gd name="connsiteX701" fmla="*/ 9153677 w 12191998"/>
              <a:gd name="connsiteY701" fmla="*/ 4666091 h 5522889"/>
              <a:gd name="connsiteX702" fmla="*/ 9527617 w 12191998"/>
              <a:gd name="connsiteY702" fmla="*/ 5094490 h 5522889"/>
              <a:gd name="connsiteX703" fmla="*/ 9153677 w 12191998"/>
              <a:gd name="connsiteY703" fmla="*/ 5522889 h 5522889"/>
              <a:gd name="connsiteX704" fmla="*/ 9381152 w 12191998"/>
              <a:gd name="connsiteY704" fmla="*/ 5522889 h 5522889"/>
              <a:gd name="connsiteX705" fmla="*/ 9755091 w 12191998"/>
              <a:gd name="connsiteY705" fmla="*/ 5094490 h 5522889"/>
              <a:gd name="connsiteX706" fmla="*/ 9381152 w 12191998"/>
              <a:gd name="connsiteY706" fmla="*/ 4666091 h 5522889"/>
              <a:gd name="connsiteX707" fmla="*/ 9755093 w 12191998"/>
              <a:gd name="connsiteY707" fmla="*/ 4237692 h 5522889"/>
              <a:gd name="connsiteX708" fmla="*/ 9381152 w 12191998"/>
              <a:gd name="connsiteY708" fmla="*/ 3809293 h 5522889"/>
              <a:gd name="connsiteX709" fmla="*/ 9755093 w 12191998"/>
              <a:gd name="connsiteY709" fmla="*/ 3380894 h 5522889"/>
              <a:gd name="connsiteX710" fmla="*/ 9381152 w 12191998"/>
              <a:gd name="connsiteY710" fmla="*/ 2952495 h 5522889"/>
              <a:gd name="connsiteX711" fmla="*/ 9755092 w 12191998"/>
              <a:gd name="connsiteY711" fmla="*/ 2524096 h 5522889"/>
              <a:gd name="connsiteX712" fmla="*/ 9381152 w 12191998"/>
              <a:gd name="connsiteY712" fmla="*/ 2095697 h 5522889"/>
              <a:gd name="connsiteX713" fmla="*/ 9755092 w 12191998"/>
              <a:gd name="connsiteY713" fmla="*/ 1667299 h 5522889"/>
              <a:gd name="connsiteX714" fmla="*/ 9381152 w 12191998"/>
              <a:gd name="connsiteY714" fmla="*/ 1238899 h 5522889"/>
              <a:gd name="connsiteX715" fmla="*/ 9755092 w 12191998"/>
              <a:gd name="connsiteY715" fmla="*/ 810501 h 5522889"/>
              <a:gd name="connsiteX716" fmla="*/ 9381152 w 12191998"/>
              <a:gd name="connsiteY716" fmla="*/ 382101 h 5522889"/>
              <a:gd name="connsiteX717" fmla="*/ 10143306 w 12191998"/>
              <a:gd name="connsiteY717" fmla="*/ 0 h 5522889"/>
              <a:gd name="connsiteX718" fmla="*/ 9915831 w 12191998"/>
              <a:gd name="connsiteY718" fmla="*/ 0 h 5522889"/>
              <a:gd name="connsiteX719" fmla="*/ 9582302 w 12191998"/>
              <a:gd name="connsiteY719" fmla="*/ 382102 h 5522889"/>
              <a:gd name="connsiteX720" fmla="*/ 9956243 w 12191998"/>
              <a:gd name="connsiteY720" fmla="*/ 810501 h 5522889"/>
              <a:gd name="connsiteX721" fmla="*/ 9582302 w 12191998"/>
              <a:gd name="connsiteY721" fmla="*/ 1238899 h 5522889"/>
              <a:gd name="connsiteX722" fmla="*/ 9582302 w 12191998"/>
              <a:gd name="connsiteY722" fmla="*/ 1238900 h 5522889"/>
              <a:gd name="connsiteX723" fmla="*/ 9956243 w 12191998"/>
              <a:gd name="connsiteY723" fmla="*/ 1667299 h 5522889"/>
              <a:gd name="connsiteX724" fmla="*/ 9582302 w 12191998"/>
              <a:gd name="connsiteY724" fmla="*/ 2095697 h 5522889"/>
              <a:gd name="connsiteX725" fmla="*/ 9582303 w 12191998"/>
              <a:gd name="connsiteY725" fmla="*/ 2095697 h 5522889"/>
              <a:gd name="connsiteX726" fmla="*/ 9956243 w 12191998"/>
              <a:gd name="connsiteY726" fmla="*/ 2524096 h 5522889"/>
              <a:gd name="connsiteX727" fmla="*/ 9582302 w 12191998"/>
              <a:gd name="connsiteY727" fmla="*/ 2952495 h 5522889"/>
              <a:gd name="connsiteX728" fmla="*/ 9582303 w 12191998"/>
              <a:gd name="connsiteY728" fmla="*/ 2952495 h 5522889"/>
              <a:gd name="connsiteX729" fmla="*/ 9956244 w 12191998"/>
              <a:gd name="connsiteY729" fmla="*/ 3380894 h 5522889"/>
              <a:gd name="connsiteX730" fmla="*/ 9582303 w 12191998"/>
              <a:gd name="connsiteY730" fmla="*/ 3809293 h 5522889"/>
              <a:gd name="connsiteX731" fmla="*/ 9956244 w 12191998"/>
              <a:gd name="connsiteY731" fmla="*/ 4237692 h 5522889"/>
              <a:gd name="connsiteX732" fmla="*/ 9582303 w 12191998"/>
              <a:gd name="connsiteY732" fmla="*/ 4666091 h 5522889"/>
              <a:gd name="connsiteX733" fmla="*/ 9582301 w 12191998"/>
              <a:gd name="connsiteY733" fmla="*/ 4666091 h 5522889"/>
              <a:gd name="connsiteX734" fmla="*/ 9956242 w 12191998"/>
              <a:gd name="connsiteY734" fmla="*/ 5094490 h 5522889"/>
              <a:gd name="connsiteX735" fmla="*/ 9582301 w 12191998"/>
              <a:gd name="connsiteY735" fmla="*/ 5522889 h 5522889"/>
              <a:gd name="connsiteX736" fmla="*/ 9809777 w 12191998"/>
              <a:gd name="connsiteY736" fmla="*/ 5522889 h 5522889"/>
              <a:gd name="connsiteX737" fmla="*/ 10183718 w 12191998"/>
              <a:gd name="connsiteY737" fmla="*/ 5094490 h 5522889"/>
              <a:gd name="connsiteX738" fmla="*/ 9809777 w 12191998"/>
              <a:gd name="connsiteY738" fmla="*/ 4666091 h 5522889"/>
              <a:gd name="connsiteX739" fmla="*/ 10183719 w 12191998"/>
              <a:gd name="connsiteY739" fmla="*/ 4237692 h 5522889"/>
              <a:gd name="connsiteX740" fmla="*/ 9809777 w 12191998"/>
              <a:gd name="connsiteY740" fmla="*/ 3809293 h 5522889"/>
              <a:gd name="connsiteX741" fmla="*/ 10183719 w 12191998"/>
              <a:gd name="connsiteY741" fmla="*/ 3380894 h 5522889"/>
              <a:gd name="connsiteX742" fmla="*/ 9809777 w 12191998"/>
              <a:gd name="connsiteY742" fmla="*/ 2952495 h 5522889"/>
              <a:gd name="connsiteX743" fmla="*/ 10183718 w 12191998"/>
              <a:gd name="connsiteY743" fmla="*/ 2524096 h 5522889"/>
              <a:gd name="connsiteX744" fmla="*/ 9809777 w 12191998"/>
              <a:gd name="connsiteY744" fmla="*/ 2095697 h 5522889"/>
              <a:gd name="connsiteX745" fmla="*/ 10183718 w 12191998"/>
              <a:gd name="connsiteY745" fmla="*/ 1667299 h 5522889"/>
              <a:gd name="connsiteX746" fmla="*/ 9809777 w 12191998"/>
              <a:gd name="connsiteY746" fmla="*/ 1238899 h 5522889"/>
              <a:gd name="connsiteX747" fmla="*/ 10183718 w 12191998"/>
              <a:gd name="connsiteY747" fmla="*/ 810501 h 5522889"/>
              <a:gd name="connsiteX748" fmla="*/ 9809777 w 12191998"/>
              <a:gd name="connsiteY748" fmla="*/ 382102 h 5522889"/>
              <a:gd name="connsiteX749" fmla="*/ 10571931 w 12191998"/>
              <a:gd name="connsiteY749" fmla="*/ 0 h 5522889"/>
              <a:gd name="connsiteX750" fmla="*/ 10344457 w 12191998"/>
              <a:gd name="connsiteY750" fmla="*/ 0 h 5522889"/>
              <a:gd name="connsiteX751" fmla="*/ 10010927 w 12191998"/>
              <a:gd name="connsiteY751" fmla="*/ 382102 h 5522889"/>
              <a:gd name="connsiteX752" fmla="*/ 10384869 w 12191998"/>
              <a:gd name="connsiteY752" fmla="*/ 810501 h 5522889"/>
              <a:gd name="connsiteX753" fmla="*/ 10010927 w 12191998"/>
              <a:gd name="connsiteY753" fmla="*/ 1238899 h 5522889"/>
              <a:gd name="connsiteX754" fmla="*/ 10010927 w 12191998"/>
              <a:gd name="connsiteY754" fmla="*/ 1238900 h 5522889"/>
              <a:gd name="connsiteX755" fmla="*/ 10384869 w 12191998"/>
              <a:gd name="connsiteY755" fmla="*/ 1667299 h 5522889"/>
              <a:gd name="connsiteX756" fmla="*/ 10010927 w 12191998"/>
              <a:gd name="connsiteY756" fmla="*/ 2095697 h 5522889"/>
              <a:gd name="connsiteX757" fmla="*/ 10384869 w 12191998"/>
              <a:gd name="connsiteY757" fmla="*/ 2524096 h 5522889"/>
              <a:gd name="connsiteX758" fmla="*/ 10010927 w 12191998"/>
              <a:gd name="connsiteY758" fmla="*/ 2952495 h 5522889"/>
              <a:gd name="connsiteX759" fmla="*/ 10384870 w 12191998"/>
              <a:gd name="connsiteY759" fmla="*/ 3380894 h 5522889"/>
              <a:gd name="connsiteX760" fmla="*/ 10010927 w 12191998"/>
              <a:gd name="connsiteY760" fmla="*/ 3809293 h 5522889"/>
              <a:gd name="connsiteX761" fmla="*/ 10384870 w 12191998"/>
              <a:gd name="connsiteY761" fmla="*/ 4237692 h 5522889"/>
              <a:gd name="connsiteX762" fmla="*/ 10010927 w 12191998"/>
              <a:gd name="connsiteY762" fmla="*/ 4666091 h 5522889"/>
              <a:gd name="connsiteX763" fmla="*/ 10384869 w 12191998"/>
              <a:gd name="connsiteY763" fmla="*/ 5094490 h 5522889"/>
              <a:gd name="connsiteX764" fmla="*/ 10010927 w 12191998"/>
              <a:gd name="connsiteY764" fmla="*/ 5522889 h 5522889"/>
              <a:gd name="connsiteX765" fmla="*/ 10238402 w 12191998"/>
              <a:gd name="connsiteY765" fmla="*/ 5522889 h 5522889"/>
              <a:gd name="connsiteX766" fmla="*/ 10612343 w 12191998"/>
              <a:gd name="connsiteY766" fmla="*/ 5094490 h 5522889"/>
              <a:gd name="connsiteX767" fmla="*/ 10238402 w 12191998"/>
              <a:gd name="connsiteY767" fmla="*/ 4666091 h 5522889"/>
              <a:gd name="connsiteX768" fmla="*/ 10238403 w 12191998"/>
              <a:gd name="connsiteY768" fmla="*/ 4666091 h 5522889"/>
              <a:gd name="connsiteX769" fmla="*/ 10612344 w 12191998"/>
              <a:gd name="connsiteY769" fmla="*/ 4237692 h 5522889"/>
              <a:gd name="connsiteX770" fmla="*/ 10238403 w 12191998"/>
              <a:gd name="connsiteY770" fmla="*/ 3809293 h 5522889"/>
              <a:gd name="connsiteX771" fmla="*/ 10612344 w 12191998"/>
              <a:gd name="connsiteY771" fmla="*/ 3380894 h 5522889"/>
              <a:gd name="connsiteX772" fmla="*/ 10238403 w 12191998"/>
              <a:gd name="connsiteY772" fmla="*/ 2952495 h 5522889"/>
              <a:gd name="connsiteX773" fmla="*/ 10612344 w 12191998"/>
              <a:gd name="connsiteY773" fmla="*/ 2524096 h 5522889"/>
              <a:gd name="connsiteX774" fmla="*/ 10238403 w 12191998"/>
              <a:gd name="connsiteY774" fmla="*/ 2095697 h 5522889"/>
              <a:gd name="connsiteX775" fmla="*/ 10238402 w 12191998"/>
              <a:gd name="connsiteY775" fmla="*/ 2095697 h 5522889"/>
              <a:gd name="connsiteX776" fmla="*/ 10612343 w 12191998"/>
              <a:gd name="connsiteY776" fmla="*/ 1667299 h 5522889"/>
              <a:gd name="connsiteX777" fmla="*/ 10238402 w 12191998"/>
              <a:gd name="connsiteY777" fmla="*/ 1238899 h 5522889"/>
              <a:gd name="connsiteX778" fmla="*/ 10612343 w 12191998"/>
              <a:gd name="connsiteY778" fmla="*/ 810501 h 5522889"/>
              <a:gd name="connsiteX779" fmla="*/ 10238402 w 12191998"/>
              <a:gd name="connsiteY779" fmla="*/ 382101 h 5522889"/>
              <a:gd name="connsiteX780" fmla="*/ 11000556 w 12191998"/>
              <a:gd name="connsiteY780" fmla="*/ 0 h 5522889"/>
              <a:gd name="connsiteX781" fmla="*/ 10773082 w 12191998"/>
              <a:gd name="connsiteY781" fmla="*/ 0 h 5522889"/>
              <a:gd name="connsiteX782" fmla="*/ 10439553 w 12191998"/>
              <a:gd name="connsiteY782" fmla="*/ 382102 h 5522889"/>
              <a:gd name="connsiteX783" fmla="*/ 10813494 w 12191998"/>
              <a:gd name="connsiteY783" fmla="*/ 810501 h 5522889"/>
              <a:gd name="connsiteX784" fmla="*/ 10439554 w 12191998"/>
              <a:gd name="connsiteY784" fmla="*/ 1238899 h 5522889"/>
              <a:gd name="connsiteX785" fmla="*/ 10439553 w 12191998"/>
              <a:gd name="connsiteY785" fmla="*/ 1238899 h 5522889"/>
              <a:gd name="connsiteX786" fmla="*/ 10439553 w 12191998"/>
              <a:gd name="connsiteY786" fmla="*/ 1238900 h 5522889"/>
              <a:gd name="connsiteX787" fmla="*/ 10439554 w 12191998"/>
              <a:gd name="connsiteY787" fmla="*/ 1238900 h 5522889"/>
              <a:gd name="connsiteX788" fmla="*/ 10813494 w 12191998"/>
              <a:gd name="connsiteY788" fmla="*/ 1667299 h 5522889"/>
              <a:gd name="connsiteX789" fmla="*/ 10439553 w 12191998"/>
              <a:gd name="connsiteY789" fmla="*/ 2095697 h 5522889"/>
              <a:gd name="connsiteX790" fmla="*/ 10439554 w 12191998"/>
              <a:gd name="connsiteY790" fmla="*/ 2095697 h 5522889"/>
              <a:gd name="connsiteX791" fmla="*/ 10813494 w 12191998"/>
              <a:gd name="connsiteY791" fmla="*/ 2524096 h 5522889"/>
              <a:gd name="connsiteX792" fmla="*/ 10439554 w 12191998"/>
              <a:gd name="connsiteY792" fmla="*/ 2952495 h 5522889"/>
              <a:gd name="connsiteX793" fmla="*/ 10813495 w 12191998"/>
              <a:gd name="connsiteY793" fmla="*/ 3380894 h 5522889"/>
              <a:gd name="connsiteX794" fmla="*/ 10439554 w 12191998"/>
              <a:gd name="connsiteY794" fmla="*/ 3809293 h 5522889"/>
              <a:gd name="connsiteX795" fmla="*/ 10813495 w 12191998"/>
              <a:gd name="connsiteY795" fmla="*/ 4237692 h 5522889"/>
              <a:gd name="connsiteX796" fmla="*/ 10439554 w 12191998"/>
              <a:gd name="connsiteY796" fmla="*/ 4666091 h 5522889"/>
              <a:gd name="connsiteX797" fmla="*/ 10439553 w 12191998"/>
              <a:gd name="connsiteY797" fmla="*/ 4666091 h 5522889"/>
              <a:gd name="connsiteX798" fmla="*/ 10813494 w 12191998"/>
              <a:gd name="connsiteY798" fmla="*/ 5094490 h 5522889"/>
              <a:gd name="connsiteX799" fmla="*/ 10439553 w 12191998"/>
              <a:gd name="connsiteY799" fmla="*/ 5522889 h 5522889"/>
              <a:gd name="connsiteX800" fmla="*/ 10667027 w 12191998"/>
              <a:gd name="connsiteY800" fmla="*/ 5522889 h 5522889"/>
              <a:gd name="connsiteX801" fmla="*/ 11040968 w 12191998"/>
              <a:gd name="connsiteY801" fmla="*/ 5094490 h 5522889"/>
              <a:gd name="connsiteX802" fmla="*/ 10667027 w 12191998"/>
              <a:gd name="connsiteY802" fmla="*/ 4666091 h 5522889"/>
              <a:gd name="connsiteX803" fmla="*/ 10667028 w 12191998"/>
              <a:gd name="connsiteY803" fmla="*/ 4666091 h 5522889"/>
              <a:gd name="connsiteX804" fmla="*/ 11040969 w 12191998"/>
              <a:gd name="connsiteY804" fmla="*/ 4237692 h 5522889"/>
              <a:gd name="connsiteX805" fmla="*/ 10667028 w 12191998"/>
              <a:gd name="connsiteY805" fmla="*/ 3809293 h 5522889"/>
              <a:gd name="connsiteX806" fmla="*/ 11040969 w 12191998"/>
              <a:gd name="connsiteY806" fmla="*/ 3380894 h 5522889"/>
              <a:gd name="connsiteX807" fmla="*/ 10667028 w 12191998"/>
              <a:gd name="connsiteY807" fmla="*/ 2952495 h 5522889"/>
              <a:gd name="connsiteX808" fmla="*/ 10667027 w 12191998"/>
              <a:gd name="connsiteY808" fmla="*/ 2952495 h 5522889"/>
              <a:gd name="connsiteX809" fmla="*/ 11040969 w 12191998"/>
              <a:gd name="connsiteY809" fmla="*/ 2524096 h 5522889"/>
              <a:gd name="connsiteX810" fmla="*/ 10667027 w 12191998"/>
              <a:gd name="connsiteY810" fmla="*/ 2095697 h 5522889"/>
              <a:gd name="connsiteX811" fmla="*/ 11040968 w 12191998"/>
              <a:gd name="connsiteY811" fmla="*/ 1667299 h 5522889"/>
              <a:gd name="connsiteX812" fmla="*/ 10667027 w 12191998"/>
              <a:gd name="connsiteY812" fmla="*/ 1238899 h 5522889"/>
              <a:gd name="connsiteX813" fmla="*/ 11040968 w 12191998"/>
              <a:gd name="connsiteY813" fmla="*/ 810501 h 5522889"/>
              <a:gd name="connsiteX814" fmla="*/ 10667027 w 12191998"/>
              <a:gd name="connsiteY814" fmla="*/ 382101 h 5522889"/>
              <a:gd name="connsiteX815" fmla="*/ 11429180 w 12191998"/>
              <a:gd name="connsiteY815" fmla="*/ 0 h 5522889"/>
              <a:gd name="connsiteX816" fmla="*/ 11201706 w 12191998"/>
              <a:gd name="connsiteY816" fmla="*/ 0 h 5522889"/>
              <a:gd name="connsiteX817" fmla="*/ 10868178 w 12191998"/>
              <a:gd name="connsiteY817" fmla="*/ 382102 h 5522889"/>
              <a:gd name="connsiteX818" fmla="*/ 11242118 w 12191998"/>
              <a:gd name="connsiteY818" fmla="*/ 810501 h 5522889"/>
              <a:gd name="connsiteX819" fmla="*/ 10868178 w 12191998"/>
              <a:gd name="connsiteY819" fmla="*/ 1238899 h 5522889"/>
              <a:gd name="connsiteX820" fmla="*/ 10868178 w 12191998"/>
              <a:gd name="connsiteY820" fmla="*/ 1238900 h 5522889"/>
              <a:gd name="connsiteX821" fmla="*/ 11242118 w 12191998"/>
              <a:gd name="connsiteY821" fmla="*/ 1667299 h 5522889"/>
              <a:gd name="connsiteX822" fmla="*/ 10868178 w 12191998"/>
              <a:gd name="connsiteY822" fmla="*/ 2095697 h 5522889"/>
              <a:gd name="connsiteX823" fmla="*/ 10868179 w 12191998"/>
              <a:gd name="connsiteY823" fmla="*/ 2095697 h 5522889"/>
              <a:gd name="connsiteX824" fmla="*/ 11242118 w 12191998"/>
              <a:gd name="connsiteY824" fmla="*/ 2524096 h 5522889"/>
              <a:gd name="connsiteX825" fmla="*/ 10868178 w 12191998"/>
              <a:gd name="connsiteY825" fmla="*/ 2952495 h 5522889"/>
              <a:gd name="connsiteX826" fmla="*/ 10868179 w 12191998"/>
              <a:gd name="connsiteY826" fmla="*/ 2952495 h 5522889"/>
              <a:gd name="connsiteX827" fmla="*/ 11242119 w 12191998"/>
              <a:gd name="connsiteY827" fmla="*/ 3380894 h 5522889"/>
              <a:gd name="connsiteX828" fmla="*/ 10868179 w 12191998"/>
              <a:gd name="connsiteY828" fmla="*/ 3809293 h 5522889"/>
              <a:gd name="connsiteX829" fmla="*/ 11242119 w 12191998"/>
              <a:gd name="connsiteY829" fmla="*/ 4237692 h 5522889"/>
              <a:gd name="connsiteX830" fmla="*/ 10868179 w 12191998"/>
              <a:gd name="connsiteY830" fmla="*/ 4666091 h 5522889"/>
              <a:gd name="connsiteX831" fmla="*/ 10868178 w 12191998"/>
              <a:gd name="connsiteY831" fmla="*/ 4666091 h 5522889"/>
              <a:gd name="connsiteX832" fmla="*/ 11242118 w 12191998"/>
              <a:gd name="connsiteY832" fmla="*/ 5094490 h 5522889"/>
              <a:gd name="connsiteX833" fmla="*/ 10868178 w 12191998"/>
              <a:gd name="connsiteY833" fmla="*/ 5522889 h 5522889"/>
              <a:gd name="connsiteX834" fmla="*/ 11095652 w 12191998"/>
              <a:gd name="connsiteY834" fmla="*/ 5522889 h 5522889"/>
              <a:gd name="connsiteX835" fmla="*/ 11469592 w 12191998"/>
              <a:gd name="connsiteY835" fmla="*/ 5094490 h 5522889"/>
              <a:gd name="connsiteX836" fmla="*/ 11095652 w 12191998"/>
              <a:gd name="connsiteY836" fmla="*/ 4666091 h 5522889"/>
              <a:gd name="connsiteX837" fmla="*/ 11095653 w 12191998"/>
              <a:gd name="connsiteY837" fmla="*/ 4666091 h 5522889"/>
              <a:gd name="connsiteX838" fmla="*/ 11469593 w 12191998"/>
              <a:gd name="connsiteY838" fmla="*/ 4237692 h 5522889"/>
              <a:gd name="connsiteX839" fmla="*/ 11095653 w 12191998"/>
              <a:gd name="connsiteY839" fmla="*/ 3809293 h 5522889"/>
              <a:gd name="connsiteX840" fmla="*/ 11469593 w 12191998"/>
              <a:gd name="connsiteY840" fmla="*/ 3380894 h 5522889"/>
              <a:gd name="connsiteX841" fmla="*/ 11095653 w 12191998"/>
              <a:gd name="connsiteY841" fmla="*/ 2952495 h 5522889"/>
              <a:gd name="connsiteX842" fmla="*/ 11469592 w 12191998"/>
              <a:gd name="connsiteY842" fmla="*/ 2524096 h 5522889"/>
              <a:gd name="connsiteX843" fmla="*/ 11095653 w 12191998"/>
              <a:gd name="connsiteY843" fmla="*/ 2095697 h 5522889"/>
              <a:gd name="connsiteX844" fmla="*/ 11095652 w 12191998"/>
              <a:gd name="connsiteY844" fmla="*/ 2095697 h 5522889"/>
              <a:gd name="connsiteX845" fmla="*/ 11469592 w 12191998"/>
              <a:gd name="connsiteY845" fmla="*/ 1667299 h 5522889"/>
              <a:gd name="connsiteX846" fmla="*/ 11095652 w 12191998"/>
              <a:gd name="connsiteY846" fmla="*/ 1238899 h 5522889"/>
              <a:gd name="connsiteX847" fmla="*/ 11469592 w 12191998"/>
              <a:gd name="connsiteY847" fmla="*/ 810501 h 5522889"/>
              <a:gd name="connsiteX848" fmla="*/ 11095652 w 12191998"/>
              <a:gd name="connsiteY848" fmla="*/ 382101 h 5522889"/>
              <a:gd name="connsiteX849" fmla="*/ 11857805 w 12191998"/>
              <a:gd name="connsiteY849" fmla="*/ 0 h 5522889"/>
              <a:gd name="connsiteX850" fmla="*/ 11630331 w 12191998"/>
              <a:gd name="connsiteY850" fmla="*/ 0 h 5522889"/>
              <a:gd name="connsiteX851" fmla="*/ 11296802 w 12191998"/>
              <a:gd name="connsiteY851" fmla="*/ 382102 h 5522889"/>
              <a:gd name="connsiteX852" fmla="*/ 11670743 w 12191998"/>
              <a:gd name="connsiteY852" fmla="*/ 810501 h 5522889"/>
              <a:gd name="connsiteX853" fmla="*/ 11296803 w 12191998"/>
              <a:gd name="connsiteY853" fmla="*/ 1238899 h 5522889"/>
              <a:gd name="connsiteX854" fmla="*/ 11296802 w 12191998"/>
              <a:gd name="connsiteY854" fmla="*/ 1238899 h 5522889"/>
              <a:gd name="connsiteX855" fmla="*/ 11296802 w 12191998"/>
              <a:gd name="connsiteY855" fmla="*/ 1238900 h 5522889"/>
              <a:gd name="connsiteX856" fmla="*/ 11296803 w 12191998"/>
              <a:gd name="connsiteY856" fmla="*/ 1238900 h 5522889"/>
              <a:gd name="connsiteX857" fmla="*/ 11670743 w 12191998"/>
              <a:gd name="connsiteY857" fmla="*/ 1667299 h 5522889"/>
              <a:gd name="connsiteX858" fmla="*/ 11296802 w 12191998"/>
              <a:gd name="connsiteY858" fmla="*/ 2095697 h 5522889"/>
              <a:gd name="connsiteX859" fmla="*/ 11296803 w 12191998"/>
              <a:gd name="connsiteY859" fmla="*/ 2095697 h 5522889"/>
              <a:gd name="connsiteX860" fmla="*/ 11670743 w 12191998"/>
              <a:gd name="connsiteY860" fmla="*/ 2524096 h 5522889"/>
              <a:gd name="connsiteX861" fmla="*/ 11296803 w 12191998"/>
              <a:gd name="connsiteY861" fmla="*/ 2952495 h 5522889"/>
              <a:gd name="connsiteX862" fmla="*/ 11670744 w 12191998"/>
              <a:gd name="connsiteY862" fmla="*/ 3380894 h 5522889"/>
              <a:gd name="connsiteX863" fmla="*/ 11296803 w 12191998"/>
              <a:gd name="connsiteY863" fmla="*/ 3809293 h 5522889"/>
              <a:gd name="connsiteX864" fmla="*/ 11670744 w 12191998"/>
              <a:gd name="connsiteY864" fmla="*/ 4237692 h 5522889"/>
              <a:gd name="connsiteX865" fmla="*/ 11296803 w 12191998"/>
              <a:gd name="connsiteY865" fmla="*/ 4666091 h 5522889"/>
              <a:gd name="connsiteX866" fmla="*/ 11296802 w 12191998"/>
              <a:gd name="connsiteY866" fmla="*/ 4666091 h 5522889"/>
              <a:gd name="connsiteX867" fmla="*/ 11670743 w 12191998"/>
              <a:gd name="connsiteY867" fmla="*/ 5094490 h 5522889"/>
              <a:gd name="connsiteX868" fmla="*/ 11296802 w 12191998"/>
              <a:gd name="connsiteY868" fmla="*/ 5522889 h 5522889"/>
              <a:gd name="connsiteX869" fmla="*/ 11524276 w 12191998"/>
              <a:gd name="connsiteY869" fmla="*/ 5522889 h 5522889"/>
              <a:gd name="connsiteX870" fmla="*/ 11898217 w 12191998"/>
              <a:gd name="connsiteY870" fmla="*/ 5094490 h 5522889"/>
              <a:gd name="connsiteX871" fmla="*/ 11524276 w 12191998"/>
              <a:gd name="connsiteY871" fmla="*/ 4666091 h 5522889"/>
              <a:gd name="connsiteX872" fmla="*/ 11524277 w 12191998"/>
              <a:gd name="connsiteY872" fmla="*/ 4666091 h 5522889"/>
              <a:gd name="connsiteX873" fmla="*/ 11898218 w 12191998"/>
              <a:gd name="connsiteY873" fmla="*/ 4237692 h 5522889"/>
              <a:gd name="connsiteX874" fmla="*/ 11524277 w 12191998"/>
              <a:gd name="connsiteY874" fmla="*/ 3809293 h 5522889"/>
              <a:gd name="connsiteX875" fmla="*/ 11898218 w 12191998"/>
              <a:gd name="connsiteY875" fmla="*/ 3380894 h 5522889"/>
              <a:gd name="connsiteX876" fmla="*/ 11524277 w 12191998"/>
              <a:gd name="connsiteY876" fmla="*/ 2952495 h 5522889"/>
              <a:gd name="connsiteX877" fmla="*/ 11524276 w 12191998"/>
              <a:gd name="connsiteY877" fmla="*/ 2952495 h 5522889"/>
              <a:gd name="connsiteX878" fmla="*/ 11898218 w 12191998"/>
              <a:gd name="connsiteY878" fmla="*/ 2524096 h 5522889"/>
              <a:gd name="connsiteX879" fmla="*/ 11524276 w 12191998"/>
              <a:gd name="connsiteY879" fmla="*/ 2095697 h 5522889"/>
              <a:gd name="connsiteX880" fmla="*/ 11898217 w 12191998"/>
              <a:gd name="connsiteY880" fmla="*/ 1667299 h 5522889"/>
              <a:gd name="connsiteX881" fmla="*/ 11524276 w 12191998"/>
              <a:gd name="connsiteY881" fmla="*/ 1238899 h 5522889"/>
              <a:gd name="connsiteX882" fmla="*/ 11898217 w 12191998"/>
              <a:gd name="connsiteY882" fmla="*/ 810501 h 5522889"/>
              <a:gd name="connsiteX883" fmla="*/ 11524276 w 12191998"/>
              <a:gd name="connsiteY883" fmla="*/ 382101 h 5522889"/>
              <a:gd name="connsiteX884" fmla="*/ 12191998 w 12191998"/>
              <a:gd name="connsiteY884" fmla="*/ 0 h 5522889"/>
              <a:gd name="connsiteX885" fmla="*/ 12058956 w 12191998"/>
              <a:gd name="connsiteY885" fmla="*/ 0 h 5522889"/>
              <a:gd name="connsiteX886" fmla="*/ 11725427 w 12191998"/>
              <a:gd name="connsiteY886" fmla="*/ 382102 h 5522889"/>
              <a:gd name="connsiteX887" fmla="*/ 12099368 w 12191998"/>
              <a:gd name="connsiteY887" fmla="*/ 810501 h 5522889"/>
              <a:gd name="connsiteX888" fmla="*/ 11725427 w 12191998"/>
              <a:gd name="connsiteY888" fmla="*/ 1238899 h 5522889"/>
              <a:gd name="connsiteX889" fmla="*/ 11725427 w 12191998"/>
              <a:gd name="connsiteY889" fmla="*/ 1238900 h 5522889"/>
              <a:gd name="connsiteX890" fmla="*/ 12099368 w 12191998"/>
              <a:gd name="connsiteY890" fmla="*/ 1667299 h 5522889"/>
              <a:gd name="connsiteX891" fmla="*/ 11725427 w 12191998"/>
              <a:gd name="connsiteY891" fmla="*/ 2095697 h 5522889"/>
              <a:gd name="connsiteX892" fmla="*/ 12099369 w 12191998"/>
              <a:gd name="connsiteY892" fmla="*/ 2524096 h 5522889"/>
              <a:gd name="connsiteX893" fmla="*/ 11725427 w 12191998"/>
              <a:gd name="connsiteY893" fmla="*/ 2952495 h 5522889"/>
              <a:gd name="connsiteX894" fmla="*/ 11725428 w 12191998"/>
              <a:gd name="connsiteY894" fmla="*/ 2952495 h 5522889"/>
              <a:gd name="connsiteX895" fmla="*/ 12099369 w 12191998"/>
              <a:gd name="connsiteY895" fmla="*/ 3380894 h 5522889"/>
              <a:gd name="connsiteX896" fmla="*/ 11725428 w 12191998"/>
              <a:gd name="connsiteY896" fmla="*/ 3809293 h 5522889"/>
              <a:gd name="connsiteX897" fmla="*/ 12099369 w 12191998"/>
              <a:gd name="connsiteY897" fmla="*/ 4237692 h 5522889"/>
              <a:gd name="connsiteX898" fmla="*/ 11725428 w 12191998"/>
              <a:gd name="connsiteY898" fmla="*/ 4666091 h 5522889"/>
              <a:gd name="connsiteX899" fmla="*/ 11725427 w 12191998"/>
              <a:gd name="connsiteY899" fmla="*/ 4666091 h 5522889"/>
              <a:gd name="connsiteX900" fmla="*/ 12099368 w 12191998"/>
              <a:gd name="connsiteY900" fmla="*/ 5094490 h 5522889"/>
              <a:gd name="connsiteX901" fmla="*/ 11725427 w 12191998"/>
              <a:gd name="connsiteY901" fmla="*/ 5522889 h 5522889"/>
              <a:gd name="connsiteX902" fmla="*/ 11952901 w 12191998"/>
              <a:gd name="connsiteY902" fmla="*/ 5522889 h 5522889"/>
              <a:gd name="connsiteX903" fmla="*/ 12191998 w 12191998"/>
              <a:gd name="connsiteY903" fmla="*/ 5248972 h 5522889"/>
              <a:gd name="connsiteX904" fmla="*/ 12191998 w 12191998"/>
              <a:gd name="connsiteY904" fmla="*/ 4940009 h 5522889"/>
              <a:gd name="connsiteX905" fmla="*/ 11952901 w 12191998"/>
              <a:gd name="connsiteY905" fmla="*/ 4666091 h 5522889"/>
              <a:gd name="connsiteX906" fmla="*/ 11952902 w 12191998"/>
              <a:gd name="connsiteY906" fmla="*/ 4666091 h 5522889"/>
              <a:gd name="connsiteX907" fmla="*/ 12191998 w 12191998"/>
              <a:gd name="connsiteY907" fmla="*/ 4392175 h 5522889"/>
              <a:gd name="connsiteX908" fmla="*/ 12191998 w 12191998"/>
              <a:gd name="connsiteY908" fmla="*/ 4083209 h 5522889"/>
              <a:gd name="connsiteX909" fmla="*/ 11952902 w 12191998"/>
              <a:gd name="connsiteY909" fmla="*/ 3809293 h 5522889"/>
              <a:gd name="connsiteX910" fmla="*/ 12191998 w 12191998"/>
              <a:gd name="connsiteY910" fmla="*/ 3535377 h 5522889"/>
              <a:gd name="connsiteX911" fmla="*/ 12191998 w 12191998"/>
              <a:gd name="connsiteY911" fmla="*/ 3226411 h 5522889"/>
              <a:gd name="connsiteX912" fmla="*/ 11952902 w 12191998"/>
              <a:gd name="connsiteY912" fmla="*/ 2952495 h 5522889"/>
              <a:gd name="connsiteX913" fmla="*/ 11952901 w 12191998"/>
              <a:gd name="connsiteY913" fmla="*/ 2952495 h 5522889"/>
              <a:gd name="connsiteX914" fmla="*/ 12191998 w 12191998"/>
              <a:gd name="connsiteY914" fmla="*/ 2678578 h 5522889"/>
              <a:gd name="connsiteX915" fmla="*/ 12191998 w 12191998"/>
              <a:gd name="connsiteY915" fmla="*/ 2369614 h 5522889"/>
              <a:gd name="connsiteX916" fmla="*/ 11952901 w 12191998"/>
              <a:gd name="connsiteY916" fmla="*/ 2095697 h 5522889"/>
              <a:gd name="connsiteX917" fmla="*/ 12191998 w 12191998"/>
              <a:gd name="connsiteY917" fmla="*/ 1821781 h 5522889"/>
              <a:gd name="connsiteX918" fmla="*/ 12191998 w 12191998"/>
              <a:gd name="connsiteY918" fmla="*/ 1512817 h 5522889"/>
              <a:gd name="connsiteX919" fmla="*/ 11952901 w 12191998"/>
              <a:gd name="connsiteY919" fmla="*/ 1238899 h 5522889"/>
              <a:gd name="connsiteX920" fmla="*/ 12191998 w 12191998"/>
              <a:gd name="connsiteY920" fmla="*/ 964983 h 5522889"/>
              <a:gd name="connsiteX921" fmla="*/ 12191998 w 12191998"/>
              <a:gd name="connsiteY921" fmla="*/ 656019 h 5522889"/>
              <a:gd name="connsiteX922" fmla="*/ 11952901 w 12191998"/>
              <a:gd name="connsiteY922" fmla="*/ 382101 h 5522889"/>
              <a:gd name="connsiteX923" fmla="*/ 12191998 w 12191998"/>
              <a:gd name="connsiteY923" fmla="*/ 108185 h 552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</a:cxnLst>
            <a:rect l="l" t="t" r="r" b="b"/>
            <a:pathLst>
              <a:path w="12191998" h="5522889">
                <a:moveTo>
                  <a:pt x="0" y="4721761"/>
                </a:moveTo>
                <a:lnTo>
                  <a:pt x="0" y="4982363"/>
                </a:lnTo>
                <a:lnTo>
                  <a:pt x="97874" y="5094490"/>
                </a:lnTo>
                <a:lnTo>
                  <a:pt x="0" y="5206618"/>
                </a:lnTo>
                <a:lnTo>
                  <a:pt x="0" y="5467219"/>
                </a:lnTo>
                <a:lnTo>
                  <a:pt x="325348" y="5094490"/>
                </a:lnTo>
                <a:close/>
                <a:moveTo>
                  <a:pt x="0" y="3864963"/>
                </a:moveTo>
                <a:lnTo>
                  <a:pt x="0" y="4125565"/>
                </a:lnTo>
                <a:lnTo>
                  <a:pt x="97874" y="4237692"/>
                </a:lnTo>
                <a:lnTo>
                  <a:pt x="0" y="4349820"/>
                </a:lnTo>
                <a:lnTo>
                  <a:pt x="0" y="4610421"/>
                </a:lnTo>
                <a:lnTo>
                  <a:pt x="325348" y="4237692"/>
                </a:lnTo>
                <a:close/>
                <a:moveTo>
                  <a:pt x="0" y="3008165"/>
                </a:moveTo>
                <a:lnTo>
                  <a:pt x="0" y="3268767"/>
                </a:lnTo>
                <a:lnTo>
                  <a:pt x="97874" y="3380894"/>
                </a:lnTo>
                <a:lnTo>
                  <a:pt x="0" y="3493022"/>
                </a:lnTo>
                <a:lnTo>
                  <a:pt x="0" y="3753623"/>
                </a:lnTo>
                <a:lnTo>
                  <a:pt x="325348" y="3380894"/>
                </a:lnTo>
                <a:close/>
                <a:moveTo>
                  <a:pt x="0" y="2151367"/>
                </a:moveTo>
                <a:lnTo>
                  <a:pt x="0" y="2411969"/>
                </a:lnTo>
                <a:lnTo>
                  <a:pt x="97874" y="2524096"/>
                </a:lnTo>
                <a:lnTo>
                  <a:pt x="0" y="2636224"/>
                </a:lnTo>
                <a:lnTo>
                  <a:pt x="0" y="2896825"/>
                </a:lnTo>
                <a:lnTo>
                  <a:pt x="325348" y="2524096"/>
                </a:lnTo>
                <a:close/>
                <a:moveTo>
                  <a:pt x="0" y="1294569"/>
                </a:moveTo>
                <a:lnTo>
                  <a:pt x="0" y="1555172"/>
                </a:lnTo>
                <a:lnTo>
                  <a:pt x="97874" y="1667299"/>
                </a:lnTo>
                <a:lnTo>
                  <a:pt x="0" y="1779427"/>
                </a:lnTo>
                <a:lnTo>
                  <a:pt x="0" y="2040027"/>
                </a:lnTo>
                <a:lnTo>
                  <a:pt x="325348" y="1667299"/>
                </a:lnTo>
                <a:close/>
                <a:moveTo>
                  <a:pt x="0" y="437772"/>
                </a:moveTo>
                <a:lnTo>
                  <a:pt x="0" y="698374"/>
                </a:lnTo>
                <a:lnTo>
                  <a:pt x="97874" y="810501"/>
                </a:lnTo>
                <a:lnTo>
                  <a:pt x="0" y="922629"/>
                </a:lnTo>
                <a:lnTo>
                  <a:pt x="0" y="1183230"/>
                </a:lnTo>
                <a:lnTo>
                  <a:pt x="325348" y="810501"/>
                </a:lnTo>
                <a:close/>
                <a:moveTo>
                  <a:pt x="284936" y="0"/>
                </a:moveTo>
                <a:lnTo>
                  <a:pt x="57462" y="0"/>
                </a:lnTo>
                <a:lnTo>
                  <a:pt x="0" y="65831"/>
                </a:lnTo>
                <a:lnTo>
                  <a:pt x="0" y="326432"/>
                </a:lnTo>
                <a:close/>
                <a:moveTo>
                  <a:pt x="713561" y="0"/>
                </a:moveTo>
                <a:lnTo>
                  <a:pt x="486087" y="0"/>
                </a:lnTo>
                <a:lnTo>
                  <a:pt x="152558" y="382101"/>
                </a:lnTo>
                <a:lnTo>
                  <a:pt x="152558" y="382102"/>
                </a:lnTo>
                <a:lnTo>
                  <a:pt x="526499" y="810501"/>
                </a:lnTo>
                <a:lnTo>
                  <a:pt x="152558" y="1238899"/>
                </a:lnTo>
                <a:lnTo>
                  <a:pt x="152558" y="1238900"/>
                </a:lnTo>
                <a:lnTo>
                  <a:pt x="526499" y="1667299"/>
                </a:lnTo>
                <a:lnTo>
                  <a:pt x="152558" y="2095697"/>
                </a:lnTo>
                <a:lnTo>
                  <a:pt x="526499" y="2524096"/>
                </a:lnTo>
                <a:lnTo>
                  <a:pt x="152558" y="2952495"/>
                </a:lnTo>
                <a:lnTo>
                  <a:pt x="526499" y="3380894"/>
                </a:lnTo>
                <a:lnTo>
                  <a:pt x="152558" y="3809293"/>
                </a:lnTo>
                <a:lnTo>
                  <a:pt x="526499" y="4237692"/>
                </a:lnTo>
                <a:lnTo>
                  <a:pt x="152558" y="4666091"/>
                </a:lnTo>
                <a:lnTo>
                  <a:pt x="526499" y="5094490"/>
                </a:lnTo>
                <a:lnTo>
                  <a:pt x="152558" y="5522889"/>
                </a:lnTo>
                <a:lnTo>
                  <a:pt x="380032" y="5522889"/>
                </a:lnTo>
                <a:lnTo>
                  <a:pt x="753973" y="5094490"/>
                </a:lnTo>
                <a:lnTo>
                  <a:pt x="380032" y="4666091"/>
                </a:lnTo>
                <a:lnTo>
                  <a:pt x="753973" y="4237692"/>
                </a:lnTo>
                <a:lnTo>
                  <a:pt x="380032" y="3809293"/>
                </a:lnTo>
                <a:lnTo>
                  <a:pt x="753973" y="3380894"/>
                </a:lnTo>
                <a:lnTo>
                  <a:pt x="380032" y="2952495"/>
                </a:lnTo>
                <a:lnTo>
                  <a:pt x="753973" y="2524096"/>
                </a:lnTo>
                <a:lnTo>
                  <a:pt x="380032" y="2095697"/>
                </a:lnTo>
                <a:lnTo>
                  <a:pt x="753973" y="1667299"/>
                </a:lnTo>
                <a:lnTo>
                  <a:pt x="380032" y="1238899"/>
                </a:lnTo>
                <a:lnTo>
                  <a:pt x="753973" y="810501"/>
                </a:lnTo>
                <a:lnTo>
                  <a:pt x="380032" y="382102"/>
                </a:lnTo>
                <a:close/>
                <a:moveTo>
                  <a:pt x="1142186" y="0"/>
                </a:moveTo>
                <a:lnTo>
                  <a:pt x="914712" y="0"/>
                </a:lnTo>
                <a:lnTo>
                  <a:pt x="581183" y="382101"/>
                </a:lnTo>
                <a:lnTo>
                  <a:pt x="581183" y="382102"/>
                </a:lnTo>
                <a:lnTo>
                  <a:pt x="955124" y="810501"/>
                </a:lnTo>
                <a:lnTo>
                  <a:pt x="581183" y="1238899"/>
                </a:lnTo>
                <a:lnTo>
                  <a:pt x="581183" y="1238900"/>
                </a:lnTo>
                <a:lnTo>
                  <a:pt x="955124" y="1667299"/>
                </a:lnTo>
                <a:lnTo>
                  <a:pt x="581183" y="2095697"/>
                </a:lnTo>
                <a:lnTo>
                  <a:pt x="955124" y="2524096"/>
                </a:lnTo>
                <a:lnTo>
                  <a:pt x="581183" y="2952495"/>
                </a:lnTo>
                <a:lnTo>
                  <a:pt x="955124" y="3380894"/>
                </a:lnTo>
                <a:lnTo>
                  <a:pt x="581183" y="3809293"/>
                </a:lnTo>
                <a:lnTo>
                  <a:pt x="955124" y="4237692"/>
                </a:lnTo>
                <a:lnTo>
                  <a:pt x="581183" y="4666091"/>
                </a:lnTo>
                <a:lnTo>
                  <a:pt x="955124" y="5094490"/>
                </a:lnTo>
                <a:lnTo>
                  <a:pt x="581183" y="5522889"/>
                </a:lnTo>
                <a:lnTo>
                  <a:pt x="808657" y="5522889"/>
                </a:lnTo>
                <a:lnTo>
                  <a:pt x="1182598" y="5094490"/>
                </a:lnTo>
                <a:lnTo>
                  <a:pt x="808657" y="4666091"/>
                </a:lnTo>
                <a:lnTo>
                  <a:pt x="1182598" y="4237692"/>
                </a:lnTo>
                <a:lnTo>
                  <a:pt x="808657" y="3809293"/>
                </a:lnTo>
                <a:lnTo>
                  <a:pt x="1182598" y="3380894"/>
                </a:lnTo>
                <a:lnTo>
                  <a:pt x="808657" y="2952495"/>
                </a:lnTo>
                <a:lnTo>
                  <a:pt x="1182598" y="2524096"/>
                </a:lnTo>
                <a:lnTo>
                  <a:pt x="808657" y="2095697"/>
                </a:lnTo>
                <a:lnTo>
                  <a:pt x="1182598" y="1667299"/>
                </a:lnTo>
                <a:lnTo>
                  <a:pt x="808657" y="1238899"/>
                </a:lnTo>
                <a:lnTo>
                  <a:pt x="1182598" y="810501"/>
                </a:lnTo>
                <a:lnTo>
                  <a:pt x="808657" y="382102"/>
                </a:lnTo>
                <a:close/>
                <a:moveTo>
                  <a:pt x="1570811" y="0"/>
                </a:moveTo>
                <a:lnTo>
                  <a:pt x="1343337" y="0"/>
                </a:lnTo>
                <a:lnTo>
                  <a:pt x="1009808" y="382101"/>
                </a:lnTo>
                <a:lnTo>
                  <a:pt x="1009808" y="382102"/>
                </a:lnTo>
                <a:lnTo>
                  <a:pt x="1383749" y="810501"/>
                </a:lnTo>
                <a:lnTo>
                  <a:pt x="1009808" y="1238899"/>
                </a:lnTo>
                <a:lnTo>
                  <a:pt x="1009808" y="1238900"/>
                </a:lnTo>
                <a:lnTo>
                  <a:pt x="1383749" y="1667299"/>
                </a:lnTo>
                <a:lnTo>
                  <a:pt x="1009808" y="2095697"/>
                </a:lnTo>
                <a:lnTo>
                  <a:pt x="1383749" y="2524096"/>
                </a:lnTo>
                <a:lnTo>
                  <a:pt x="1009808" y="2952495"/>
                </a:lnTo>
                <a:lnTo>
                  <a:pt x="1383749" y="3380894"/>
                </a:lnTo>
                <a:lnTo>
                  <a:pt x="1009808" y="3809293"/>
                </a:lnTo>
                <a:lnTo>
                  <a:pt x="1383749" y="4237692"/>
                </a:lnTo>
                <a:lnTo>
                  <a:pt x="1009808" y="4666091"/>
                </a:lnTo>
                <a:lnTo>
                  <a:pt x="1383749" y="5094490"/>
                </a:lnTo>
                <a:lnTo>
                  <a:pt x="1009808" y="5522889"/>
                </a:lnTo>
                <a:lnTo>
                  <a:pt x="1237282" y="5522889"/>
                </a:lnTo>
                <a:lnTo>
                  <a:pt x="1611223" y="5094490"/>
                </a:lnTo>
                <a:lnTo>
                  <a:pt x="1237282" y="4666091"/>
                </a:lnTo>
                <a:lnTo>
                  <a:pt x="1611223" y="4237692"/>
                </a:lnTo>
                <a:lnTo>
                  <a:pt x="1237282" y="3809293"/>
                </a:lnTo>
                <a:lnTo>
                  <a:pt x="1611223" y="3380894"/>
                </a:lnTo>
                <a:lnTo>
                  <a:pt x="1237282" y="2952495"/>
                </a:lnTo>
                <a:lnTo>
                  <a:pt x="1611223" y="2524096"/>
                </a:lnTo>
                <a:lnTo>
                  <a:pt x="1237282" y="2095697"/>
                </a:lnTo>
                <a:lnTo>
                  <a:pt x="1611223" y="1667299"/>
                </a:lnTo>
                <a:lnTo>
                  <a:pt x="1237282" y="1238899"/>
                </a:lnTo>
                <a:lnTo>
                  <a:pt x="1611223" y="810501"/>
                </a:lnTo>
                <a:lnTo>
                  <a:pt x="1237282" y="382102"/>
                </a:lnTo>
                <a:close/>
                <a:moveTo>
                  <a:pt x="1999436" y="0"/>
                </a:moveTo>
                <a:lnTo>
                  <a:pt x="1771962" y="0"/>
                </a:lnTo>
                <a:lnTo>
                  <a:pt x="1438433" y="382101"/>
                </a:lnTo>
                <a:lnTo>
                  <a:pt x="1438433" y="382102"/>
                </a:lnTo>
                <a:lnTo>
                  <a:pt x="1812374" y="810501"/>
                </a:lnTo>
                <a:lnTo>
                  <a:pt x="1438433" y="1238899"/>
                </a:lnTo>
                <a:lnTo>
                  <a:pt x="1438433" y="1238900"/>
                </a:lnTo>
                <a:lnTo>
                  <a:pt x="1812374" y="1667299"/>
                </a:lnTo>
                <a:lnTo>
                  <a:pt x="1438433" y="2095697"/>
                </a:lnTo>
                <a:lnTo>
                  <a:pt x="1812374" y="2524096"/>
                </a:lnTo>
                <a:lnTo>
                  <a:pt x="1438433" y="2952495"/>
                </a:lnTo>
                <a:lnTo>
                  <a:pt x="1812374" y="3380894"/>
                </a:lnTo>
                <a:lnTo>
                  <a:pt x="1438433" y="3809293"/>
                </a:lnTo>
                <a:lnTo>
                  <a:pt x="1812374" y="4237692"/>
                </a:lnTo>
                <a:lnTo>
                  <a:pt x="1438433" y="4666091"/>
                </a:lnTo>
                <a:lnTo>
                  <a:pt x="1812374" y="5094490"/>
                </a:lnTo>
                <a:lnTo>
                  <a:pt x="1438433" y="5522889"/>
                </a:lnTo>
                <a:lnTo>
                  <a:pt x="1665907" y="5522889"/>
                </a:lnTo>
                <a:lnTo>
                  <a:pt x="2039848" y="5094490"/>
                </a:lnTo>
                <a:lnTo>
                  <a:pt x="1665907" y="4666091"/>
                </a:lnTo>
                <a:lnTo>
                  <a:pt x="2039848" y="4237692"/>
                </a:lnTo>
                <a:lnTo>
                  <a:pt x="1665907" y="3809293"/>
                </a:lnTo>
                <a:lnTo>
                  <a:pt x="2039848" y="3380894"/>
                </a:lnTo>
                <a:lnTo>
                  <a:pt x="1665907" y="2952495"/>
                </a:lnTo>
                <a:lnTo>
                  <a:pt x="2039848" y="2524096"/>
                </a:lnTo>
                <a:lnTo>
                  <a:pt x="1665907" y="2095697"/>
                </a:lnTo>
                <a:lnTo>
                  <a:pt x="2039848" y="1667299"/>
                </a:lnTo>
                <a:lnTo>
                  <a:pt x="1665907" y="1238899"/>
                </a:lnTo>
                <a:lnTo>
                  <a:pt x="2039848" y="810501"/>
                </a:lnTo>
                <a:lnTo>
                  <a:pt x="1665907" y="382102"/>
                </a:lnTo>
                <a:close/>
                <a:moveTo>
                  <a:pt x="2428061" y="0"/>
                </a:moveTo>
                <a:lnTo>
                  <a:pt x="2200587" y="0"/>
                </a:lnTo>
                <a:lnTo>
                  <a:pt x="1867058" y="382101"/>
                </a:lnTo>
                <a:lnTo>
                  <a:pt x="1867058" y="382102"/>
                </a:lnTo>
                <a:lnTo>
                  <a:pt x="2240999" y="810501"/>
                </a:lnTo>
                <a:lnTo>
                  <a:pt x="1867058" y="1238899"/>
                </a:lnTo>
                <a:lnTo>
                  <a:pt x="1867058" y="1238900"/>
                </a:lnTo>
                <a:lnTo>
                  <a:pt x="2240999" y="1667299"/>
                </a:lnTo>
                <a:lnTo>
                  <a:pt x="1867058" y="2095697"/>
                </a:lnTo>
                <a:lnTo>
                  <a:pt x="2240999" y="2524096"/>
                </a:lnTo>
                <a:lnTo>
                  <a:pt x="1867058" y="2952495"/>
                </a:lnTo>
                <a:lnTo>
                  <a:pt x="2240999" y="3380894"/>
                </a:lnTo>
                <a:lnTo>
                  <a:pt x="1867058" y="3809293"/>
                </a:lnTo>
                <a:lnTo>
                  <a:pt x="2240999" y="4237692"/>
                </a:lnTo>
                <a:lnTo>
                  <a:pt x="1867058" y="4666091"/>
                </a:lnTo>
                <a:lnTo>
                  <a:pt x="2240999" y="5094490"/>
                </a:lnTo>
                <a:lnTo>
                  <a:pt x="1867058" y="5522889"/>
                </a:lnTo>
                <a:lnTo>
                  <a:pt x="2094532" y="5522889"/>
                </a:lnTo>
                <a:lnTo>
                  <a:pt x="2468473" y="5094490"/>
                </a:lnTo>
                <a:lnTo>
                  <a:pt x="2094532" y="4666091"/>
                </a:lnTo>
                <a:lnTo>
                  <a:pt x="2468473" y="4237692"/>
                </a:lnTo>
                <a:lnTo>
                  <a:pt x="2094532" y="3809293"/>
                </a:lnTo>
                <a:lnTo>
                  <a:pt x="2468473" y="3380894"/>
                </a:lnTo>
                <a:lnTo>
                  <a:pt x="2094532" y="2952495"/>
                </a:lnTo>
                <a:lnTo>
                  <a:pt x="2468473" y="2524096"/>
                </a:lnTo>
                <a:lnTo>
                  <a:pt x="2094532" y="2095697"/>
                </a:lnTo>
                <a:lnTo>
                  <a:pt x="2468473" y="1667299"/>
                </a:lnTo>
                <a:lnTo>
                  <a:pt x="2094532" y="1238899"/>
                </a:lnTo>
                <a:lnTo>
                  <a:pt x="2468473" y="810501"/>
                </a:lnTo>
                <a:lnTo>
                  <a:pt x="2094532" y="382102"/>
                </a:lnTo>
                <a:close/>
                <a:moveTo>
                  <a:pt x="2856686" y="0"/>
                </a:moveTo>
                <a:lnTo>
                  <a:pt x="2629212" y="0"/>
                </a:lnTo>
                <a:lnTo>
                  <a:pt x="2295683" y="382101"/>
                </a:lnTo>
                <a:lnTo>
                  <a:pt x="2295683" y="382102"/>
                </a:lnTo>
                <a:lnTo>
                  <a:pt x="2669624" y="810501"/>
                </a:lnTo>
                <a:lnTo>
                  <a:pt x="2295683" y="1238899"/>
                </a:lnTo>
                <a:lnTo>
                  <a:pt x="2295683" y="1238900"/>
                </a:lnTo>
                <a:lnTo>
                  <a:pt x="2669624" y="1667299"/>
                </a:lnTo>
                <a:lnTo>
                  <a:pt x="2295683" y="2095697"/>
                </a:lnTo>
                <a:lnTo>
                  <a:pt x="2669624" y="2524096"/>
                </a:lnTo>
                <a:lnTo>
                  <a:pt x="2295683" y="2952495"/>
                </a:lnTo>
                <a:lnTo>
                  <a:pt x="2669624" y="3380894"/>
                </a:lnTo>
                <a:lnTo>
                  <a:pt x="2295683" y="3809293"/>
                </a:lnTo>
                <a:lnTo>
                  <a:pt x="2669624" y="4237692"/>
                </a:lnTo>
                <a:lnTo>
                  <a:pt x="2295683" y="4666091"/>
                </a:lnTo>
                <a:lnTo>
                  <a:pt x="2669624" y="5094490"/>
                </a:lnTo>
                <a:lnTo>
                  <a:pt x="2295683" y="5522889"/>
                </a:lnTo>
                <a:lnTo>
                  <a:pt x="2523157" y="5522889"/>
                </a:lnTo>
                <a:lnTo>
                  <a:pt x="2897098" y="5094490"/>
                </a:lnTo>
                <a:lnTo>
                  <a:pt x="2523157" y="4666091"/>
                </a:lnTo>
                <a:lnTo>
                  <a:pt x="2897098" y="4237692"/>
                </a:lnTo>
                <a:lnTo>
                  <a:pt x="2523157" y="3809293"/>
                </a:lnTo>
                <a:lnTo>
                  <a:pt x="2897098" y="3380894"/>
                </a:lnTo>
                <a:lnTo>
                  <a:pt x="2523157" y="2952495"/>
                </a:lnTo>
                <a:lnTo>
                  <a:pt x="2897098" y="2524096"/>
                </a:lnTo>
                <a:lnTo>
                  <a:pt x="2523157" y="2095697"/>
                </a:lnTo>
                <a:lnTo>
                  <a:pt x="2897098" y="1667299"/>
                </a:lnTo>
                <a:lnTo>
                  <a:pt x="2523157" y="1238899"/>
                </a:lnTo>
                <a:lnTo>
                  <a:pt x="2897098" y="810501"/>
                </a:lnTo>
                <a:lnTo>
                  <a:pt x="2523157" y="382102"/>
                </a:lnTo>
                <a:close/>
                <a:moveTo>
                  <a:pt x="3285311" y="0"/>
                </a:moveTo>
                <a:lnTo>
                  <a:pt x="3057837" y="0"/>
                </a:lnTo>
                <a:lnTo>
                  <a:pt x="2724308" y="382101"/>
                </a:lnTo>
                <a:lnTo>
                  <a:pt x="2724308" y="382102"/>
                </a:lnTo>
                <a:lnTo>
                  <a:pt x="3098249" y="810501"/>
                </a:lnTo>
                <a:lnTo>
                  <a:pt x="2724308" y="1238899"/>
                </a:lnTo>
                <a:lnTo>
                  <a:pt x="2724308" y="1238900"/>
                </a:lnTo>
                <a:lnTo>
                  <a:pt x="3098249" y="1667299"/>
                </a:lnTo>
                <a:lnTo>
                  <a:pt x="2724308" y="2095697"/>
                </a:lnTo>
                <a:lnTo>
                  <a:pt x="3098249" y="2524096"/>
                </a:lnTo>
                <a:lnTo>
                  <a:pt x="2724308" y="2952495"/>
                </a:lnTo>
                <a:lnTo>
                  <a:pt x="3098249" y="3380894"/>
                </a:lnTo>
                <a:lnTo>
                  <a:pt x="2724308" y="3809293"/>
                </a:lnTo>
                <a:lnTo>
                  <a:pt x="3098249" y="4237692"/>
                </a:lnTo>
                <a:lnTo>
                  <a:pt x="2724308" y="4666091"/>
                </a:lnTo>
                <a:lnTo>
                  <a:pt x="3098249" y="5094490"/>
                </a:lnTo>
                <a:lnTo>
                  <a:pt x="2724308" y="5522889"/>
                </a:lnTo>
                <a:lnTo>
                  <a:pt x="2951782" y="5522889"/>
                </a:lnTo>
                <a:lnTo>
                  <a:pt x="3325723" y="5094490"/>
                </a:lnTo>
                <a:lnTo>
                  <a:pt x="2951782" y="4666091"/>
                </a:lnTo>
                <a:lnTo>
                  <a:pt x="3325723" y="4237692"/>
                </a:lnTo>
                <a:lnTo>
                  <a:pt x="2951782" y="3809293"/>
                </a:lnTo>
                <a:lnTo>
                  <a:pt x="3325723" y="3380894"/>
                </a:lnTo>
                <a:lnTo>
                  <a:pt x="2951782" y="2952495"/>
                </a:lnTo>
                <a:lnTo>
                  <a:pt x="3325723" y="2524096"/>
                </a:lnTo>
                <a:lnTo>
                  <a:pt x="2951782" y="2095697"/>
                </a:lnTo>
                <a:lnTo>
                  <a:pt x="3325723" y="1667299"/>
                </a:lnTo>
                <a:lnTo>
                  <a:pt x="2951782" y="1238899"/>
                </a:lnTo>
                <a:lnTo>
                  <a:pt x="3325723" y="810501"/>
                </a:lnTo>
                <a:lnTo>
                  <a:pt x="2951782" y="382102"/>
                </a:lnTo>
                <a:close/>
                <a:moveTo>
                  <a:pt x="3713936" y="0"/>
                </a:moveTo>
                <a:lnTo>
                  <a:pt x="3486462" y="0"/>
                </a:lnTo>
                <a:lnTo>
                  <a:pt x="3152933" y="382101"/>
                </a:lnTo>
                <a:lnTo>
                  <a:pt x="3152933" y="382102"/>
                </a:lnTo>
                <a:lnTo>
                  <a:pt x="3526874" y="810501"/>
                </a:lnTo>
                <a:lnTo>
                  <a:pt x="3152933" y="1238899"/>
                </a:lnTo>
                <a:lnTo>
                  <a:pt x="3152933" y="1238900"/>
                </a:lnTo>
                <a:lnTo>
                  <a:pt x="3526874" y="1667299"/>
                </a:lnTo>
                <a:lnTo>
                  <a:pt x="3152933" y="2095697"/>
                </a:lnTo>
                <a:lnTo>
                  <a:pt x="3526874" y="2524096"/>
                </a:lnTo>
                <a:lnTo>
                  <a:pt x="3152933" y="2952495"/>
                </a:lnTo>
                <a:lnTo>
                  <a:pt x="3526874" y="3380894"/>
                </a:lnTo>
                <a:lnTo>
                  <a:pt x="3152933" y="3809293"/>
                </a:lnTo>
                <a:lnTo>
                  <a:pt x="3526874" y="4237692"/>
                </a:lnTo>
                <a:lnTo>
                  <a:pt x="3152933" y="4666091"/>
                </a:lnTo>
                <a:lnTo>
                  <a:pt x="3526874" y="5094490"/>
                </a:lnTo>
                <a:lnTo>
                  <a:pt x="3152933" y="5522889"/>
                </a:lnTo>
                <a:lnTo>
                  <a:pt x="3380407" y="5522889"/>
                </a:lnTo>
                <a:lnTo>
                  <a:pt x="3754348" y="5094490"/>
                </a:lnTo>
                <a:lnTo>
                  <a:pt x="3380407" y="4666091"/>
                </a:lnTo>
                <a:lnTo>
                  <a:pt x="3754348" y="4237692"/>
                </a:lnTo>
                <a:lnTo>
                  <a:pt x="3380407" y="3809293"/>
                </a:lnTo>
                <a:lnTo>
                  <a:pt x="3754348" y="3380894"/>
                </a:lnTo>
                <a:lnTo>
                  <a:pt x="3380407" y="2952495"/>
                </a:lnTo>
                <a:lnTo>
                  <a:pt x="3754348" y="2524096"/>
                </a:lnTo>
                <a:lnTo>
                  <a:pt x="3380407" y="2095697"/>
                </a:lnTo>
                <a:lnTo>
                  <a:pt x="3754348" y="1667299"/>
                </a:lnTo>
                <a:lnTo>
                  <a:pt x="3380407" y="1238899"/>
                </a:lnTo>
                <a:lnTo>
                  <a:pt x="3754348" y="810501"/>
                </a:lnTo>
                <a:lnTo>
                  <a:pt x="3380407" y="382102"/>
                </a:lnTo>
                <a:close/>
                <a:moveTo>
                  <a:pt x="4142562" y="0"/>
                </a:moveTo>
                <a:lnTo>
                  <a:pt x="3915087" y="0"/>
                </a:lnTo>
                <a:lnTo>
                  <a:pt x="3581558" y="382101"/>
                </a:lnTo>
                <a:lnTo>
                  <a:pt x="3581558" y="382102"/>
                </a:lnTo>
                <a:lnTo>
                  <a:pt x="3955499" y="810501"/>
                </a:lnTo>
                <a:lnTo>
                  <a:pt x="3581558" y="1238899"/>
                </a:lnTo>
                <a:lnTo>
                  <a:pt x="3581558" y="1238900"/>
                </a:lnTo>
                <a:lnTo>
                  <a:pt x="3955499" y="1667299"/>
                </a:lnTo>
                <a:lnTo>
                  <a:pt x="3581558" y="2095697"/>
                </a:lnTo>
                <a:lnTo>
                  <a:pt x="3955499" y="2524096"/>
                </a:lnTo>
                <a:lnTo>
                  <a:pt x="3581558" y="2952495"/>
                </a:lnTo>
                <a:lnTo>
                  <a:pt x="3955499" y="3380894"/>
                </a:lnTo>
                <a:lnTo>
                  <a:pt x="3581558" y="3809293"/>
                </a:lnTo>
                <a:lnTo>
                  <a:pt x="3955499" y="4237692"/>
                </a:lnTo>
                <a:lnTo>
                  <a:pt x="3581558" y="4666091"/>
                </a:lnTo>
                <a:lnTo>
                  <a:pt x="3955499" y="5094490"/>
                </a:lnTo>
                <a:lnTo>
                  <a:pt x="3581558" y="5522889"/>
                </a:lnTo>
                <a:lnTo>
                  <a:pt x="3809032" y="5522889"/>
                </a:lnTo>
                <a:lnTo>
                  <a:pt x="4182973" y="5094490"/>
                </a:lnTo>
                <a:lnTo>
                  <a:pt x="3809032" y="4666091"/>
                </a:lnTo>
                <a:lnTo>
                  <a:pt x="4182973" y="4237692"/>
                </a:lnTo>
                <a:lnTo>
                  <a:pt x="3809032" y="3809293"/>
                </a:lnTo>
                <a:lnTo>
                  <a:pt x="4182973" y="3380894"/>
                </a:lnTo>
                <a:lnTo>
                  <a:pt x="3809032" y="2952495"/>
                </a:lnTo>
                <a:lnTo>
                  <a:pt x="4182973" y="2524096"/>
                </a:lnTo>
                <a:lnTo>
                  <a:pt x="3809032" y="2095697"/>
                </a:lnTo>
                <a:lnTo>
                  <a:pt x="4182973" y="1667299"/>
                </a:lnTo>
                <a:lnTo>
                  <a:pt x="3809032" y="1238899"/>
                </a:lnTo>
                <a:lnTo>
                  <a:pt x="4182973" y="810501"/>
                </a:lnTo>
                <a:lnTo>
                  <a:pt x="3809032" y="382102"/>
                </a:lnTo>
                <a:close/>
                <a:moveTo>
                  <a:pt x="4571187" y="0"/>
                </a:moveTo>
                <a:lnTo>
                  <a:pt x="4343712" y="0"/>
                </a:lnTo>
                <a:lnTo>
                  <a:pt x="4010183" y="382101"/>
                </a:lnTo>
                <a:lnTo>
                  <a:pt x="4010183" y="382102"/>
                </a:lnTo>
                <a:lnTo>
                  <a:pt x="4384124" y="810501"/>
                </a:lnTo>
                <a:lnTo>
                  <a:pt x="4010183" y="1238899"/>
                </a:lnTo>
                <a:lnTo>
                  <a:pt x="4010183" y="1238900"/>
                </a:lnTo>
                <a:lnTo>
                  <a:pt x="4384124" y="1667299"/>
                </a:lnTo>
                <a:lnTo>
                  <a:pt x="4010183" y="2095697"/>
                </a:lnTo>
                <a:lnTo>
                  <a:pt x="4384124" y="2524096"/>
                </a:lnTo>
                <a:lnTo>
                  <a:pt x="4010183" y="2952495"/>
                </a:lnTo>
                <a:lnTo>
                  <a:pt x="4384124" y="3380894"/>
                </a:lnTo>
                <a:lnTo>
                  <a:pt x="4010183" y="3809293"/>
                </a:lnTo>
                <a:lnTo>
                  <a:pt x="4384124" y="4237692"/>
                </a:lnTo>
                <a:lnTo>
                  <a:pt x="4010183" y="4666091"/>
                </a:lnTo>
                <a:lnTo>
                  <a:pt x="4384124" y="5094490"/>
                </a:lnTo>
                <a:lnTo>
                  <a:pt x="4010183" y="5522889"/>
                </a:lnTo>
                <a:lnTo>
                  <a:pt x="4237657" y="5522889"/>
                </a:lnTo>
                <a:lnTo>
                  <a:pt x="4611598" y="5094490"/>
                </a:lnTo>
                <a:lnTo>
                  <a:pt x="4237657" y="4666091"/>
                </a:lnTo>
                <a:lnTo>
                  <a:pt x="4611598" y="4237692"/>
                </a:lnTo>
                <a:lnTo>
                  <a:pt x="4237657" y="3809293"/>
                </a:lnTo>
                <a:lnTo>
                  <a:pt x="4611598" y="3380894"/>
                </a:lnTo>
                <a:lnTo>
                  <a:pt x="4237657" y="2952495"/>
                </a:lnTo>
                <a:lnTo>
                  <a:pt x="4611598" y="2524096"/>
                </a:lnTo>
                <a:lnTo>
                  <a:pt x="4237657" y="2095697"/>
                </a:lnTo>
                <a:lnTo>
                  <a:pt x="4611598" y="1667299"/>
                </a:lnTo>
                <a:lnTo>
                  <a:pt x="4237657" y="1238899"/>
                </a:lnTo>
                <a:lnTo>
                  <a:pt x="4611598" y="810501"/>
                </a:lnTo>
                <a:lnTo>
                  <a:pt x="4237657" y="382102"/>
                </a:lnTo>
                <a:close/>
                <a:moveTo>
                  <a:pt x="4999812" y="0"/>
                </a:moveTo>
                <a:lnTo>
                  <a:pt x="4772337" y="0"/>
                </a:lnTo>
                <a:lnTo>
                  <a:pt x="4438808" y="382101"/>
                </a:lnTo>
                <a:lnTo>
                  <a:pt x="4438808" y="382102"/>
                </a:lnTo>
                <a:lnTo>
                  <a:pt x="4812749" y="810501"/>
                </a:lnTo>
                <a:lnTo>
                  <a:pt x="4438809" y="1238899"/>
                </a:lnTo>
                <a:lnTo>
                  <a:pt x="4438808" y="1238899"/>
                </a:lnTo>
                <a:lnTo>
                  <a:pt x="4438808" y="1238900"/>
                </a:lnTo>
                <a:lnTo>
                  <a:pt x="4438809" y="1238900"/>
                </a:lnTo>
                <a:lnTo>
                  <a:pt x="4812749" y="1667299"/>
                </a:lnTo>
                <a:lnTo>
                  <a:pt x="4438808" y="2095697"/>
                </a:lnTo>
                <a:lnTo>
                  <a:pt x="4812749" y="2524096"/>
                </a:lnTo>
                <a:lnTo>
                  <a:pt x="4438808" y="2952495"/>
                </a:lnTo>
                <a:lnTo>
                  <a:pt x="4812749" y="3380894"/>
                </a:lnTo>
                <a:lnTo>
                  <a:pt x="4438808" y="3809293"/>
                </a:lnTo>
                <a:lnTo>
                  <a:pt x="4812749" y="4237692"/>
                </a:lnTo>
                <a:lnTo>
                  <a:pt x="4438808" y="4666091"/>
                </a:lnTo>
                <a:lnTo>
                  <a:pt x="4812749" y="5094490"/>
                </a:lnTo>
                <a:lnTo>
                  <a:pt x="4438808" y="5522889"/>
                </a:lnTo>
                <a:lnTo>
                  <a:pt x="4666282" y="5522889"/>
                </a:lnTo>
                <a:lnTo>
                  <a:pt x="5040223" y="5094490"/>
                </a:lnTo>
                <a:lnTo>
                  <a:pt x="4666282" y="4666091"/>
                </a:lnTo>
                <a:lnTo>
                  <a:pt x="5040223" y="4237692"/>
                </a:lnTo>
                <a:lnTo>
                  <a:pt x="4666282" y="3809293"/>
                </a:lnTo>
                <a:lnTo>
                  <a:pt x="5040223" y="3380894"/>
                </a:lnTo>
                <a:lnTo>
                  <a:pt x="4666282" y="2952495"/>
                </a:lnTo>
                <a:lnTo>
                  <a:pt x="5040223" y="2524096"/>
                </a:lnTo>
                <a:lnTo>
                  <a:pt x="4666282" y="2095697"/>
                </a:lnTo>
                <a:lnTo>
                  <a:pt x="5040223" y="1667299"/>
                </a:lnTo>
                <a:lnTo>
                  <a:pt x="4666282" y="1238899"/>
                </a:lnTo>
                <a:lnTo>
                  <a:pt x="5040223" y="810501"/>
                </a:lnTo>
                <a:lnTo>
                  <a:pt x="4666282" y="382102"/>
                </a:lnTo>
                <a:close/>
                <a:moveTo>
                  <a:pt x="5428437" y="0"/>
                </a:moveTo>
                <a:lnTo>
                  <a:pt x="5200962" y="0"/>
                </a:lnTo>
                <a:lnTo>
                  <a:pt x="4867433" y="382101"/>
                </a:lnTo>
                <a:lnTo>
                  <a:pt x="4867433" y="382102"/>
                </a:lnTo>
                <a:lnTo>
                  <a:pt x="5241374" y="810501"/>
                </a:lnTo>
                <a:lnTo>
                  <a:pt x="4867434" y="1238899"/>
                </a:lnTo>
                <a:lnTo>
                  <a:pt x="4867433" y="1238899"/>
                </a:lnTo>
                <a:lnTo>
                  <a:pt x="4867433" y="1238900"/>
                </a:lnTo>
                <a:lnTo>
                  <a:pt x="4867434" y="1238900"/>
                </a:lnTo>
                <a:lnTo>
                  <a:pt x="5241374" y="1667299"/>
                </a:lnTo>
                <a:lnTo>
                  <a:pt x="4867433" y="2095697"/>
                </a:lnTo>
                <a:lnTo>
                  <a:pt x="5241374" y="2524096"/>
                </a:lnTo>
                <a:lnTo>
                  <a:pt x="4867433" y="2952495"/>
                </a:lnTo>
                <a:lnTo>
                  <a:pt x="5241374" y="3380894"/>
                </a:lnTo>
                <a:lnTo>
                  <a:pt x="4867433" y="3809293"/>
                </a:lnTo>
                <a:lnTo>
                  <a:pt x="5241374" y="4237692"/>
                </a:lnTo>
                <a:lnTo>
                  <a:pt x="4867433" y="4666091"/>
                </a:lnTo>
                <a:lnTo>
                  <a:pt x="5241374" y="5094490"/>
                </a:lnTo>
                <a:lnTo>
                  <a:pt x="4867433" y="5522889"/>
                </a:lnTo>
                <a:lnTo>
                  <a:pt x="5094907" y="5522889"/>
                </a:lnTo>
                <a:lnTo>
                  <a:pt x="5468848" y="5094490"/>
                </a:lnTo>
                <a:lnTo>
                  <a:pt x="5094907" y="4666091"/>
                </a:lnTo>
                <a:lnTo>
                  <a:pt x="5468848" y="4237692"/>
                </a:lnTo>
                <a:lnTo>
                  <a:pt x="5094907" y="3809293"/>
                </a:lnTo>
                <a:lnTo>
                  <a:pt x="5468848" y="3380894"/>
                </a:lnTo>
                <a:lnTo>
                  <a:pt x="5094907" y="2952495"/>
                </a:lnTo>
                <a:lnTo>
                  <a:pt x="5468848" y="2524096"/>
                </a:lnTo>
                <a:lnTo>
                  <a:pt x="5094907" y="2095697"/>
                </a:lnTo>
                <a:lnTo>
                  <a:pt x="5468848" y="1667299"/>
                </a:lnTo>
                <a:lnTo>
                  <a:pt x="5094907" y="1238899"/>
                </a:lnTo>
                <a:lnTo>
                  <a:pt x="5468848" y="810501"/>
                </a:lnTo>
                <a:lnTo>
                  <a:pt x="5094907" y="382102"/>
                </a:lnTo>
                <a:close/>
                <a:moveTo>
                  <a:pt x="5857062" y="0"/>
                </a:moveTo>
                <a:lnTo>
                  <a:pt x="5629587" y="0"/>
                </a:lnTo>
                <a:lnTo>
                  <a:pt x="5296058" y="382101"/>
                </a:lnTo>
                <a:lnTo>
                  <a:pt x="5296058" y="382102"/>
                </a:lnTo>
                <a:lnTo>
                  <a:pt x="5669999" y="810501"/>
                </a:lnTo>
                <a:lnTo>
                  <a:pt x="5296058" y="1238899"/>
                </a:lnTo>
                <a:lnTo>
                  <a:pt x="5296058" y="1238900"/>
                </a:lnTo>
                <a:lnTo>
                  <a:pt x="5669999" y="1667299"/>
                </a:lnTo>
                <a:lnTo>
                  <a:pt x="5296058" y="2095697"/>
                </a:lnTo>
                <a:lnTo>
                  <a:pt x="5669999" y="2524096"/>
                </a:lnTo>
                <a:lnTo>
                  <a:pt x="5296058" y="2952495"/>
                </a:lnTo>
                <a:lnTo>
                  <a:pt x="5669999" y="3380894"/>
                </a:lnTo>
                <a:lnTo>
                  <a:pt x="5296058" y="3809293"/>
                </a:lnTo>
                <a:lnTo>
                  <a:pt x="5669999" y="4237692"/>
                </a:lnTo>
                <a:lnTo>
                  <a:pt x="5296058" y="4666091"/>
                </a:lnTo>
                <a:lnTo>
                  <a:pt x="5669999" y="5094490"/>
                </a:lnTo>
                <a:lnTo>
                  <a:pt x="5296058" y="5522889"/>
                </a:lnTo>
                <a:lnTo>
                  <a:pt x="5523532" y="5522889"/>
                </a:lnTo>
                <a:lnTo>
                  <a:pt x="5897473" y="5094490"/>
                </a:lnTo>
                <a:lnTo>
                  <a:pt x="5523532" y="4666091"/>
                </a:lnTo>
                <a:lnTo>
                  <a:pt x="5897473" y="4237692"/>
                </a:lnTo>
                <a:lnTo>
                  <a:pt x="5523532" y="3809293"/>
                </a:lnTo>
                <a:lnTo>
                  <a:pt x="5897473" y="3380894"/>
                </a:lnTo>
                <a:lnTo>
                  <a:pt x="5523532" y="2952495"/>
                </a:lnTo>
                <a:lnTo>
                  <a:pt x="5897473" y="2524096"/>
                </a:lnTo>
                <a:lnTo>
                  <a:pt x="5523532" y="2095697"/>
                </a:lnTo>
                <a:lnTo>
                  <a:pt x="5897473" y="1667299"/>
                </a:lnTo>
                <a:lnTo>
                  <a:pt x="5523532" y="1238899"/>
                </a:lnTo>
                <a:lnTo>
                  <a:pt x="5897473" y="810501"/>
                </a:lnTo>
                <a:lnTo>
                  <a:pt x="5523532" y="382102"/>
                </a:lnTo>
                <a:close/>
                <a:moveTo>
                  <a:pt x="6285686" y="0"/>
                </a:moveTo>
                <a:lnTo>
                  <a:pt x="6058212" y="0"/>
                </a:lnTo>
                <a:lnTo>
                  <a:pt x="5724683" y="382101"/>
                </a:lnTo>
                <a:lnTo>
                  <a:pt x="5724683" y="382102"/>
                </a:lnTo>
                <a:lnTo>
                  <a:pt x="6098624" y="810501"/>
                </a:lnTo>
                <a:lnTo>
                  <a:pt x="5724684" y="1238899"/>
                </a:lnTo>
                <a:lnTo>
                  <a:pt x="5724683" y="1238899"/>
                </a:lnTo>
                <a:lnTo>
                  <a:pt x="5724683" y="1238900"/>
                </a:lnTo>
                <a:lnTo>
                  <a:pt x="5724684" y="1238900"/>
                </a:lnTo>
                <a:lnTo>
                  <a:pt x="6098624" y="1667299"/>
                </a:lnTo>
                <a:lnTo>
                  <a:pt x="5724683" y="2095697"/>
                </a:lnTo>
                <a:lnTo>
                  <a:pt x="6098624" y="2524096"/>
                </a:lnTo>
                <a:lnTo>
                  <a:pt x="5724683" y="2952495"/>
                </a:lnTo>
                <a:lnTo>
                  <a:pt x="6098624" y="3380894"/>
                </a:lnTo>
                <a:lnTo>
                  <a:pt x="5724683" y="3809293"/>
                </a:lnTo>
                <a:lnTo>
                  <a:pt x="6098624" y="4237692"/>
                </a:lnTo>
                <a:lnTo>
                  <a:pt x="5724683" y="4666091"/>
                </a:lnTo>
                <a:lnTo>
                  <a:pt x="6098624" y="5094490"/>
                </a:lnTo>
                <a:lnTo>
                  <a:pt x="5724683" y="5522889"/>
                </a:lnTo>
                <a:lnTo>
                  <a:pt x="5952157" y="5522889"/>
                </a:lnTo>
                <a:lnTo>
                  <a:pt x="6326097" y="5094490"/>
                </a:lnTo>
                <a:lnTo>
                  <a:pt x="5952157" y="4666091"/>
                </a:lnTo>
                <a:lnTo>
                  <a:pt x="6326097" y="4237692"/>
                </a:lnTo>
                <a:lnTo>
                  <a:pt x="5952157" y="3809293"/>
                </a:lnTo>
                <a:lnTo>
                  <a:pt x="6326097" y="3380894"/>
                </a:lnTo>
                <a:lnTo>
                  <a:pt x="5952157" y="2952495"/>
                </a:lnTo>
                <a:lnTo>
                  <a:pt x="6326097" y="2524096"/>
                </a:lnTo>
                <a:lnTo>
                  <a:pt x="5952157" y="2095697"/>
                </a:lnTo>
                <a:lnTo>
                  <a:pt x="6326097" y="1667299"/>
                </a:lnTo>
                <a:lnTo>
                  <a:pt x="5952157" y="1238899"/>
                </a:lnTo>
                <a:lnTo>
                  <a:pt x="6326097" y="810501"/>
                </a:lnTo>
                <a:lnTo>
                  <a:pt x="5952157" y="382102"/>
                </a:lnTo>
                <a:close/>
                <a:moveTo>
                  <a:pt x="6714309" y="0"/>
                </a:moveTo>
                <a:lnTo>
                  <a:pt x="6486836" y="0"/>
                </a:lnTo>
                <a:lnTo>
                  <a:pt x="6153308" y="382101"/>
                </a:lnTo>
                <a:lnTo>
                  <a:pt x="6153308" y="382102"/>
                </a:lnTo>
                <a:lnTo>
                  <a:pt x="6527248" y="810501"/>
                </a:lnTo>
                <a:lnTo>
                  <a:pt x="6153308" y="1238899"/>
                </a:lnTo>
                <a:lnTo>
                  <a:pt x="6153308" y="1238900"/>
                </a:lnTo>
                <a:lnTo>
                  <a:pt x="6527248" y="1667299"/>
                </a:lnTo>
                <a:lnTo>
                  <a:pt x="6153308" y="2095697"/>
                </a:lnTo>
                <a:lnTo>
                  <a:pt x="6527248" y="2524096"/>
                </a:lnTo>
                <a:lnTo>
                  <a:pt x="6153308" y="2952495"/>
                </a:lnTo>
                <a:lnTo>
                  <a:pt x="6527248" y="3380894"/>
                </a:lnTo>
                <a:lnTo>
                  <a:pt x="6153308" y="3809293"/>
                </a:lnTo>
                <a:lnTo>
                  <a:pt x="6527248" y="4237692"/>
                </a:lnTo>
                <a:lnTo>
                  <a:pt x="6153308" y="4666091"/>
                </a:lnTo>
                <a:lnTo>
                  <a:pt x="6527248" y="5094490"/>
                </a:lnTo>
                <a:lnTo>
                  <a:pt x="6153308" y="5522889"/>
                </a:lnTo>
                <a:lnTo>
                  <a:pt x="6380782" y="5522889"/>
                </a:lnTo>
                <a:lnTo>
                  <a:pt x="6754721" y="5094490"/>
                </a:lnTo>
                <a:lnTo>
                  <a:pt x="6380782" y="4666091"/>
                </a:lnTo>
                <a:lnTo>
                  <a:pt x="6754721" y="4237692"/>
                </a:lnTo>
                <a:lnTo>
                  <a:pt x="6380782" y="3809293"/>
                </a:lnTo>
                <a:lnTo>
                  <a:pt x="6754721" y="3380894"/>
                </a:lnTo>
                <a:lnTo>
                  <a:pt x="6380782" y="2952495"/>
                </a:lnTo>
                <a:lnTo>
                  <a:pt x="6754721" y="2524096"/>
                </a:lnTo>
                <a:lnTo>
                  <a:pt x="6380782" y="2095697"/>
                </a:lnTo>
                <a:lnTo>
                  <a:pt x="6754721" y="1667299"/>
                </a:lnTo>
                <a:lnTo>
                  <a:pt x="6380782" y="1238899"/>
                </a:lnTo>
                <a:lnTo>
                  <a:pt x="6754721" y="810501"/>
                </a:lnTo>
                <a:lnTo>
                  <a:pt x="6380782" y="382102"/>
                </a:lnTo>
                <a:close/>
                <a:moveTo>
                  <a:pt x="7142933" y="0"/>
                </a:moveTo>
                <a:lnTo>
                  <a:pt x="6915458" y="0"/>
                </a:lnTo>
                <a:lnTo>
                  <a:pt x="6581931" y="382101"/>
                </a:lnTo>
                <a:lnTo>
                  <a:pt x="6581931" y="382102"/>
                </a:lnTo>
                <a:lnTo>
                  <a:pt x="6955870" y="810501"/>
                </a:lnTo>
                <a:lnTo>
                  <a:pt x="6581931" y="1238899"/>
                </a:lnTo>
                <a:lnTo>
                  <a:pt x="6581931" y="1238900"/>
                </a:lnTo>
                <a:lnTo>
                  <a:pt x="6955870" y="1667299"/>
                </a:lnTo>
                <a:lnTo>
                  <a:pt x="6581931" y="2095697"/>
                </a:lnTo>
                <a:lnTo>
                  <a:pt x="6955870" y="2524096"/>
                </a:lnTo>
                <a:lnTo>
                  <a:pt x="6581931" y="2952495"/>
                </a:lnTo>
                <a:lnTo>
                  <a:pt x="6955870" y="3380894"/>
                </a:lnTo>
                <a:lnTo>
                  <a:pt x="6581931" y="3809293"/>
                </a:lnTo>
                <a:lnTo>
                  <a:pt x="6955870" y="4237692"/>
                </a:lnTo>
                <a:lnTo>
                  <a:pt x="6581931" y="4666091"/>
                </a:lnTo>
                <a:lnTo>
                  <a:pt x="6955870" y="5094490"/>
                </a:lnTo>
                <a:lnTo>
                  <a:pt x="6581931" y="5522889"/>
                </a:lnTo>
                <a:lnTo>
                  <a:pt x="6809405" y="5522889"/>
                </a:lnTo>
                <a:lnTo>
                  <a:pt x="7183344" y="5094490"/>
                </a:lnTo>
                <a:lnTo>
                  <a:pt x="6809405" y="4666091"/>
                </a:lnTo>
                <a:lnTo>
                  <a:pt x="7183344" y="4237692"/>
                </a:lnTo>
                <a:lnTo>
                  <a:pt x="6809405" y="3809293"/>
                </a:lnTo>
                <a:lnTo>
                  <a:pt x="7183344" y="3380894"/>
                </a:lnTo>
                <a:lnTo>
                  <a:pt x="6809405" y="2952495"/>
                </a:lnTo>
                <a:lnTo>
                  <a:pt x="7183344" y="2524096"/>
                </a:lnTo>
                <a:lnTo>
                  <a:pt x="6809405" y="2095697"/>
                </a:lnTo>
                <a:lnTo>
                  <a:pt x="7183344" y="1667299"/>
                </a:lnTo>
                <a:lnTo>
                  <a:pt x="6809405" y="1238899"/>
                </a:lnTo>
                <a:lnTo>
                  <a:pt x="7183344" y="810501"/>
                </a:lnTo>
                <a:lnTo>
                  <a:pt x="6809405" y="382102"/>
                </a:lnTo>
                <a:close/>
                <a:moveTo>
                  <a:pt x="7571559" y="0"/>
                </a:moveTo>
                <a:lnTo>
                  <a:pt x="7344085" y="0"/>
                </a:lnTo>
                <a:lnTo>
                  <a:pt x="7010554" y="382101"/>
                </a:lnTo>
                <a:lnTo>
                  <a:pt x="7010554" y="382102"/>
                </a:lnTo>
                <a:lnTo>
                  <a:pt x="7384497" y="810501"/>
                </a:lnTo>
                <a:lnTo>
                  <a:pt x="7010554" y="1238899"/>
                </a:lnTo>
                <a:lnTo>
                  <a:pt x="7010554" y="1238900"/>
                </a:lnTo>
                <a:lnTo>
                  <a:pt x="7384497" y="1667299"/>
                </a:lnTo>
                <a:lnTo>
                  <a:pt x="7010554" y="2095697"/>
                </a:lnTo>
                <a:lnTo>
                  <a:pt x="7384497" y="2524096"/>
                </a:lnTo>
                <a:lnTo>
                  <a:pt x="7010554" y="2952495"/>
                </a:lnTo>
                <a:lnTo>
                  <a:pt x="7384497" y="3380894"/>
                </a:lnTo>
                <a:lnTo>
                  <a:pt x="7010554" y="3809293"/>
                </a:lnTo>
                <a:lnTo>
                  <a:pt x="7384497" y="4237692"/>
                </a:lnTo>
                <a:lnTo>
                  <a:pt x="7010554" y="4666091"/>
                </a:lnTo>
                <a:lnTo>
                  <a:pt x="7384497" y="5094490"/>
                </a:lnTo>
                <a:lnTo>
                  <a:pt x="7010554" y="5522889"/>
                </a:lnTo>
                <a:lnTo>
                  <a:pt x="7238032" y="5522889"/>
                </a:lnTo>
                <a:lnTo>
                  <a:pt x="7611970" y="5094490"/>
                </a:lnTo>
                <a:lnTo>
                  <a:pt x="7238032" y="4666091"/>
                </a:lnTo>
                <a:lnTo>
                  <a:pt x="7611970" y="4237692"/>
                </a:lnTo>
                <a:lnTo>
                  <a:pt x="7238032" y="3809293"/>
                </a:lnTo>
                <a:lnTo>
                  <a:pt x="7611970" y="3380894"/>
                </a:lnTo>
                <a:lnTo>
                  <a:pt x="7238032" y="2952495"/>
                </a:lnTo>
                <a:lnTo>
                  <a:pt x="7611970" y="2524096"/>
                </a:lnTo>
                <a:lnTo>
                  <a:pt x="7238032" y="2095697"/>
                </a:lnTo>
                <a:lnTo>
                  <a:pt x="7611970" y="1667299"/>
                </a:lnTo>
                <a:lnTo>
                  <a:pt x="7238032" y="1238899"/>
                </a:lnTo>
                <a:lnTo>
                  <a:pt x="7611970" y="810501"/>
                </a:lnTo>
                <a:lnTo>
                  <a:pt x="7238032" y="382101"/>
                </a:lnTo>
                <a:close/>
                <a:moveTo>
                  <a:pt x="8000184" y="0"/>
                </a:moveTo>
                <a:lnTo>
                  <a:pt x="7772708" y="0"/>
                </a:lnTo>
                <a:lnTo>
                  <a:pt x="7439181" y="382101"/>
                </a:lnTo>
                <a:lnTo>
                  <a:pt x="7439181" y="382102"/>
                </a:lnTo>
                <a:lnTo>
                  <a:pt x="7813120" y="810501"/>
                </a:lnTo>
                <a:lnTo>
                  <a:pt x="7439181" y="1238899"/>
                </a:lnTo>
                <a:lnTo>
                  <a:pt x="7439181" y="1238900"/>
                </a:lnTo>
                <a:lnTo>
                  <a:pt x="7813120" y="1667299"/>
                </a:lnTo>
                <a:lnTo>
                  <a:pt x="7439181" y="2095697"/>
                </a:lnTo>
                <a:lnTo>
                  <a:pt x="7813120" y="2524096"/>
                </a:lnTo>
                <a:lnTo>
                  <a:pt x="7439181" y="2952495"/>
                </a:lnTo>
                <a:lnTo>
                  <a:pt x="7813120" y="3380894"/>
                </a:lnTo>
                <a:lnTo>
                  <a:pt x="7439181" y="3809293"/>
                </a:lnTo>
                <a:lnTo>
                  <a:pt x="7813120" y="4237692"/>
                </a:lnTo>
                <a:lnTo>
                  <a:pt x="7439181" y="4666091"/>
                </a:lnTo>
                <a:lnTo>
                  <a:pt x="7813120" y="5094490"/>
                </a:lnTo>
                <a:lnTo>
                  <a:pt x="7439181" y="5522889"/>
                </a:lnTo>
                <a:lnTo>
                  <a:pt x="7666654" y="5522889"/>
                </a:lnTo>
                <a:lnTo>
                  <a:pt x="8040596" y="5094490"/>
                </a:lnTo>
                <a:lnTo>
                  <a:pt x="7666654" y="4666091"/>
                </a:lnTo>
                <a:lnTo>
                  <a:pt x="8040596" y="4237692"/>
                </a:lnTo>
                <a:lnTo>
                  <a:pt x="7666654" y="3809293"/>
                </a:lnTo>
                <a:lnTo>
                  <a:pt x="8040596" y="3380894"/>
                </a:lnTo>
                <a:lnTo>
                  <a:pt x="7666654" y="2952495"/>
                </a:lnTo>
                <a:lnTo>
                  <a:pt x="8040596" y="2524096"/>
                </a:lnTo>
                <a:lnTo>
                  <a:pt x="7666654" y="2095697"/>
                </a:lnTo>
                <a:lnTo>
                  <a:pt x="8040596" y="1667299"/>
                </a:lnTo>
                <a:lnTo>
                  <a:pt x="7666654" y="1238899"/>
                </a:lnTo>
                <a:lnTo>
                  <a:pt x="8040596" y="810501"/>
                </a:lnTo>
                <a:lnTo>
                  <a:pt x="7666654" y="382102"/>
                </a:lnTo>
                <a:close/>
                <a:moveTo>
                  <a:pt x="8428806" y="0"/>
                </a:moveTo>
                <a:lnTo>
                  <a:pt x="8201333" y="0"/>
                </a:lnTo>
                <a:lnTo>
                  <a:pt x="7867805" y="382101"/>
                </a:lnTo>
                <a:lnTo>
                  <a:pt x="7867805" y="382102"/>
                </a:lnTo>
                <a:lnTo>
                  <a:pt x="8241745" y="810501"/>
                </a:lnTo>
                <a:lnTo>
                  <a:pt x="7867805" y="1238899"/>
                </a:lnTo>
                <a:lnTo>
                  <a:pt x="7867805" y="1238900"/>
                </a:lnTo>
                <a:lnTo>
                  <a:pt x="8241745" y="1667299"/>
                </a:lnTo>
                <a:lnTo>
                  <a:pt x="7867805" y="2095697"/>
                </a:lnTo>
                <a:lnTo>
                  <a:pt x="8241745" y="2524096"/>
                </a:lnTo>
                <a:lnTo>
                  <a:pt x="7867805" y="2952495"/>
                </a:lnTo>
                <a:lnTo>
                  <a:pt x="8241745" y="3380894"/>
                </a:lnTo>
                <a:lnTo>
                  <a:pt x="7867805" y="3809293"/>
                </a:lnTo>
                <a:lnTo>
                  <a:pt x="8241745" y="4237692"/>
                </a:lnTo>
                <a:lnTo>
                  <a:pt x="7867805" y="4666091"/>
                </a:lnTo>
                <a:lnTo>
                  <a:pt x="8241745" y="5094490"/>
                </a:lnTo>
                <a:lnTo>
                  <a:pt x="7867805" y="5522889"/>
                </a:lnTo>
                <a:lnTo>
                  <a:pt x="8095275" y="5522889"/>
                </a:lnTo>
                <a:lnTo>
                  <a:pt x="8469218" y="5094490"/>
                </a:lnTo>
                <a:lnTo>
                  <a:pt x="8095275" y="4666091"/>
                </a:lnTo>
                <a:lnTo>
                  <a:pt x="8095277" y="4666091"/>
                </a:lnTo>
                <a:lnTo>
                  <a:pt x="8469219" y="4237692"/>
                </a:lnTo>
                <a:lnTo>
                  <a:pt x="8095277" y="3809293"/>
                </a:lnTo>
                <a:lnTo>
                  <a:pt x="8469219" y="3380894"/>
                </a:lnTo>
                <a:lnTo>
                  <a:pt x="8095277" y="2952495"/>
                </a:lnTo>
                <a:lnTo>
                  <a:pt x="8095276" y="2952495"/>
                </a:lnTo>
                <a:lnTo>
                  <a:pt x="8469218" y="2524096"/>
                </a:lnTo>
                <a:lnTo>
                  <a:pt x="8095276" y="2095697"/>
                </a:lnTo>
                <a:lnTo>
                  <a:pt x="8469218" y="1667299"/>
                </a:lnTo>
                <a:lnTo>
                  <a:pt x="8095276" y="1238899"/>
                </a:lnTo>
                <a:lnTo>
                  <a:pt x="8469218" y="810501"/>
                </a:lnTo>
                <a:lnTo>
                  <a:pt x="8095276" y="382101"/>
                </a:lnTo>
                <a:close/>
                <a:moveTo>
                  <a:pt x="8857431" y="0"/>
                </a:moveTo>
                <a:lnTo>
                  <a:pt x="8629958" y="0"/>
                </a:lnTo>
                <a:lnTo>
                  <a:pt x="8296428" y="382102"/>
                </a:lnTo>
                <a:lnTo>
                  <a:pt x="8670370" y="810501"/>
                </a:lnTo>
                <a:lnTo>
                  <a:pt x="8296428" y="1238899"/>
                </a:lnTo>
                <a:lnTo>
                  <a:pt x="8296428" y="1238900"/>
                </a:lnTo>
                <a:lnTo>
                  <a:pt x="8670370" y="1667299"/>
                </a:lnTo>
                <a:lnTo>
                  <a:pt x="8296428" y="2095697"/>
                </a:lnTo>
                <a:lnTo>
                  <a:pt x="8670370" y="2524096"/>
                </a:lnTo>
                <a:lnTo>
                  <a:pt x="8296428" y="2952495"/>
                </a:lnTo>
                <a:lnTo>
                  <a:pt x="8296429" y="2952495"/>
                </a:lnTo>
                <a:lnTo>
                  <a:pt x="8670370" y="3380894"/>
                </a:lnTo>
                <a:lnTo>
                  <a:pt x="8296429" y="3809293"/>
                </a:lnTo>
                <a:lnTo>
                  <a:pt x="8670370" y="4237692"/>
                </a:lnTo>
                <a:lnTo>
                  <a:pt x="8296429" y="4666091"/>
                </a:lnTo>
                <a:lnTo>
                  <a:pt x="8296427" y="4666091"/>
                </a:lnTo>
                <a:lnTo>
                  <a:pt x="8670370" y="5094490"/>
                </a:lnTo>
                <a:lnTo>
                  <a:pt x="8296427" y="5522889"/>
                </a:lnTo>
                <a:lnTo>
                  <a:pt x="8523901" y="5522889"/>
                </a:lnTo>
                <a:lnTo>
                  <a:pt x="8897842" y="5094490"/>
                </a:lnTo>
                <a:lnTo>
                  <a:pt x="8523901" y="4666091"/>
                </a:lnTo>
                <a:lnTo>
                  <a:pt x="8523903" y="4666091"/>
                </a:lnTo>
                <a:lnTo>
                  <a:pt x="8897844" y="4237692"/>
                </a:lnTo>
                <a:lnTo>
                  <a:pt x="8523903" y="3809293"/>
                </a:lnTo>
                <a:lnTo>
                  <a:pt x="8897844" y="3380894"/>
                </a:lnTo>
                <a:lnTo>
                  <a:pt x="8523903" y="2952495"/>
                </a:lnTo>
                <a:lnTo>
                  <a:pt x="8523902" y="2952495"/>
                </a:lnTo>
                <a:lnTo>
                  <a:pt x="8897843" y="2524096"/>
                </a:lnTo>
                <a:lnTo>
                  <a:pt x="8523902" y="2095697"/>
                </a:lnTo>
                <a:lnTo>
                  <a:pt x="8897843" y="1667299"/>
                </a:lnTo>
                <a:lnTo>
                  <a:pt x="8523902" y="1238899"/>
                </a:lnTo>
                <a:lnTo>
                  <a:pt x="8897843" y="810501"/>
                </a:lnTo>
                <a:lnTo>
                  <a:pt x="8523902" y="382101"/>
                </a:lnTo>
                <a:close/>
                <a:moveTo>
                  <a:pt x="9286056" y="0"/>
                </a:moveTo>
                <a:lnTo>
                  <a:pt x="9058582" y="0"/>
                </a:lnTo>
                <a:lnTo>
                  <a:pt x="8725053" y="382102"/>
                </a:lnTo>
                <a:lnTo>
                  <a:pt x="9098994" y="810501"/>
                </a:lnTo>
                <a:lnTo>
                  <a:pt x="8725053" y="1238899"/>
                </a:lnTo>
                <a:lnTo>
                  <a:pt x="8725053" y="1238900"/>
                </a:lnTo>
                <a:lnTo>
                  <a:pt x="9098994" y="1667299"/>
                </a:lnTo>
                <a:lnTo>
                  <a:pt x="8725053" y="2095697"/>
                </a:lnTo>
                <a:lnTo>
                  <a:pt x="8725054" y="2095697"/>
                </a:lnTo>
                <a:lnTo>
                  <a:pt x="9098994" y="2524096"/>
                </a:lnTo>
                <a:lnTo>
                  <a:pt x="8725053" y="2952495"/>
                </a:lnTo>
                <a:lnTo>
                  <a:pt x="8725054" y="2952495"/>
                </a:lnTo>
                <a:lnTo>
                  <a:pt x="9098995" y="3380894"/>
                </a:lnTo>
                <a:lnTo>
                  <a:pt x="8725054" y="3809293"/>
                </a:lnTo>
                <a:lnTo>
                  <a:pt x="9098995" y="4237692"/>
                </a:lnTo>
                <a:lnTo>
                  <a:pt x="8725054" y="4666091"/>
                </a:lnTo>
                <a:lnTo>
                  <a:pt x="8725052" y="4666091"/>
                </a:lnTo>
                <a:lnTo>
                  <a:pt x="9098994" y="5094490"/>
                </a:lnTo>
                <a:lnTo>
                  <a:pt x="8725052" y="5522889"/>
                </a:lnTo>
                <a:lnTo>
                  <a:pt x="8952526" y="5522889"/>
                </a:lnTo>
                <a:lnTo>
                  <a:pt x="9326467" y="5094490"/>
                </a:lnTo>
                <a:lnTo>
                  <a:pt x="8952526" y="4666091"/>
                </a:lnTo>
                <a:lnTo>
                  <a:pt x="8952528" y="4666091"/>
                </a:lnTo>
                <a:lnTo>
                  <a:pt x="9326469" y="4237692"/>
                </a:lnTo>
                <a:lnTo>
                  <a:pt x="8952528" y="3809293"/>
                </a:lnTo>
                <a:lnTo>
                  <a:pt x="9326469" y="3380894"/>
                </a:lnTo>
                <a:lnTo>
                  <a:pt x="8952528" y="2952495"/>
                </a:lnTo>
                <a:lnTo>
                  <a:pt x="8952527" y="2952495"/>
                </a:lnTo>
                <a:lnTo>
                  <a:pt x="9326468" y="2524096"/>
                </a:lnTo>
                <a:lnTo>
                  <a:pt x="8952527" y="2095697"/>
                </a:lnTo>
                <a:lnTo>
                  <a:pt x="9326468" y="1667299"/>
                </a:lnTo>
                <a:lnTo>
                  <a:pt x="8952527" y="1238899"/>
                </a:lnTo>
                <a:lnTo>
                  <a:pt x="9326468" y="810501"/>
                </a:lnTo>
                <a:lnTo>
                  <a:pt x="8952527" y="382101"/>
                </a:lnTo>
                <a:close/>
                <a:moveTo>
                  <a:pt x="9714680" y="0"/>
                </a:moveTo>
                <a:lnTo>
                  <a:pt x="9487206" y="0"/>
                </a:lnTo>
                <a:lnTo>
                  <a:pt x="9153678" y="382102"/>
                </a:lnTo>
                <a:lnTo>
                  <a:pt x="9527618" y="810501"/>
                </a:lnTo>
                <a:lnTo>
                  <a:pt x="9153678" y="1238900"/>
                </a:lnTo>
                <a:lnTo>
                  <a:pt x="9153679" y="1238900"/>
                </a:lnTo>
                <a:lnTo>
                  <a:pt x="9527618" y="1667299"/>
                </a:lnTo>
                <a:lnTo>
                  <a:pt x="9153678" y="2095697"/>
                </a:lnTo>
                <a:lnTo>
                  <a:pt x="9153679" y="2095697"/>
                </a:lnTo>
                <a:lnTo>
                  <a:pt x="9527618" y="2524096"/>
                </a:lnTo>
                <a:lnTo>
                  <a:pt x="9153678" y="2952495"/>
                </a:lnTo>
                <a:lnTo>
                  <a:pt x="9153679" y="2952495"/>
                </a:lnTo>
                <a:lnTo>
                  <a:pt x="9527619" y="3380894"/>
                </a:lnTo>
                <a:lnTo>
                  <a:pt x="9153679" y="3809293"/>
                </a:lnTo>
                <a:lnTo>
                  <a:pt x="9527619" y="4237692"/>
                </a:lnTo>
                <a:lnTo>
                  <a:pt x="9153679" y="4666091"/>
                </a:lnTo>
                <a:lnTo>
                  <a:pt x="9153677" y="4666091"/>
                </a:lnTo>
                <a:lnTo>
                  <a:pt x="9527617" y="5094490"/>
                </a:lnTo>
                <a:lnTo>
                  <a:pt x="9153677" y="5522889"/>
                </a:lnTo>
                <a:lnTo>
                  <a:pt x="9381152" y="5522889"/>
                </a:lnTo>
                <a:lnTo>
                  <a:pt x="9755091" y="5094490"/>
                </a:lnTo>
                <a:lnTo>
                  <a:pt x="9381152" y="4666091"/>
                </a:lnTo>
                <a:lnTo>
                  <a:pt x="9755093" y="4237692"/>
                </a:lnTo>
                <a:lnTo>
                  <a:pt x="9381152" y="3809293"/>
                </a:lnTo>
                <a:lnTo>
                  <a:pt x="9755093" y="3380894"/>
                </a:lnTo>
                <a:lnTo>
                  <a:pt x="9381152" y="2952495"/>
                </a:lnTo>
                <a:lnTo>
                  <a:pt x="9755092" y="2524096"/>
                </a:lnTo>
                <a:lnTo>
                  <a:pt x="9381152" y="2095697"/>
                </a:lnTo>
                <a:lnTo>
                  <a:pt x="9755092" y="1667299"/>
                </a:lnTo>
                <a:lnTo>
                  <a:pt x="9381152" y="1238899"/>
                </a:lnTo>
                <a:lnTo>
                  <a:pt x="9755092" y="810501"/>
                </a:lnTo>
                <a:lnTo>
                  <a:pt x="9381152" y="382101"/>
                </a:lnTo>
                <a:close/>
                <a:moveTo>
                  <a:pt x="10143306" y="0"/>
                </a:moveTo>
                <a:lnTo>
                  <a:pt x="9915831" y="0"/>
                </a:lnTo>
                <a:lnTo>
                  <a:pt x="9582302" y="382102"/>
                </a:lnTo>
                <a:lnTo>
                  <a:pt x="9956243" y="810501"/>
                </a:lnTo>
                <a:lnTo>
                  <a:pt x="9582302" y="1238899"/>
                </a:lnTo>
                <a:lnTo>
                  <a:pt x="9582302" y="1238900"/>
                </a:lnTo>
                <a:lnTo>
                  <a:pt x="9956243" y="1667299"/>
                </a:lnTo>
                <a:lnTo>
                  <a:pt x="9582302" y="2095697"/>
                </a:lnTo>
                <a:lnTo>
                  <a:pt x="9582303" y="2095697"/>
                </a:lnTo>
                <a:lnTo>
                  <a:pt x="9956243" y="2524096"/>
                </a:lnTo>
                <a:lnTo>
                  <a:pt x="9582302" y="2952495"/>
                </a:lnTo>
                <a:lnTo>
                  <a:pt x="9582303" y="2952495"/>
                </a:lnTo>
                <a:lnTo>
                  <a:pt x="9956244" y="3380894"/>
                </a:lnTo>
                <a:lnTo>
                  <a:pt x="9582303" y="3809293"/>
                </a:lnTo>
                <a:lnTo>
                  <a:pt x="9956244" y="4237692"/>
                </a:lnTo>
                <a:lnTo>
                  <a:pt x="9582303" y="4666091"/>
                </a:lnTo>
                <a:lnTo>
                  <a:pt x="9582301" y="4666091"/>
                </a:lnTo>
                <a:lnTo>
                  <a:pt x="9956242" y="5094490"/>
                </a:lnTo>
                <a:lnTo>
                  <a:pt x="9582301" y="5522889"/>
                </a:lnTo>
                <a:lnTo>
                  <a:pt x="9809777" y="5522889"/>
                </a:lnTo>
                <a:lnTo>
                  <a:pt x="10183718" y="5094490"/>
                </a:lnTo>
                <a:lnTo>
                  <a:pt x="9809777" y="4666091"/>
                </a:lnTo>
                <a:lnTo>
                  <a:pt x="10183719" y="4237692"/>
                </a:lnTo>
                <a:lnTo>
                  <a:pt x="9809777" y="3809293"/>
                </a:lnTo>
                <a:lnTo>
                  <a:pt x="10183719" y="3380894"/>
                </a:lnTo>
                <a:lnTo>
                  <a:pt x="9809777" y="2952495"/>
                </a:lnTo>
                <a:lnTo>
                  <a:pt x="10183718" y="2524096"/>
                </a:lnTo>
                <a:lnTo>
                  <a:pt x="9809777" y="2095697"/>
                </a:lnTo>
                <a:lnTo>
                  <a:pt x="10183718" y="1667299"/>
                </a:lnTo>
                <a:lnTo>
                  <a:pt x="9809777" y="1238899"/>
                </a:lnTo>
                <a:lnTo>
                  <a:pt x="10183718" y="810501"/>
                </a:lnTo>
                <a:lnTo>
                  <a:pt x="9809777" y="382102"/>
                </a:lnTo>
                <a:close/>
                <a:moveTo>
                  <a:pt x="10571931" y="0"/>
                </a:moveTo>
                <a:lnTo>
                  <a:pt x="10344457" y="0"/>
                </a:lnTo>
                <a:lnTo>
                  <a:pt x="10010927" y="382102"/>
                </a:lnTo>
                <a:lnTo>
                  <a:pt x="10384869" y="810501"/>
                </a:lnTo>
                <a:lnTo>
                  <a:pt x="10010927" y="1238899"/>
                </a:lnTo>
                <a:lnTo>
                  <a:pt x="10010927" y="1238900"/>
                </a:lnTo>
                <a:lnTo>
                  <a:pt x="10384869" y="1667299"/>
                </a:lnTo>
                <a:lnTo>
                  <a:pt x="10010927" y="2095697"/>
                </a:lnTo>
                <a:lnTo>
                  <a:pt x="10384869" y="2524096"/>
                </a:lnTo>
                <a:lnTo>
                  <a:pt x="10010927" y="2952495"/>
                </a:lnTo>
                <a:lnTo>
                  <a:pt x="10384870" y="3380894"/>
                </a:lnTo>
                <a:lnTo>
                  <a:pt x="10010927" y="3809293"/>
                </a:lnTo>
                <a:lnTo>
                  <a:pt x="10384870" y="4237692"/>
                </a:lnTo>
                <a:lnTo>
                  <a:pt x="10010927" y="4666091"/>
                </a:lnTo>
                <a:lnTo>
                  <a:pt x="10384869" y="5094490"/>
                </a:lnTo>
                <a:lnTo>
                  <a:pt x="10010927" y="5522889"/>
                </a:lnTo>
                <a:lnTo>
                  <a:pt x="10238402" y="5522889"/>
                </a:lnTo>
                <a:lnTo>
                  <a:pt x="10612343" y="5094490"/>
                </a:lnTo>
                <a:lnTo>
                  <a:pt x="10238402" y="4666091"/>
                </a:lnTo>
                <a:lnTo>
                  <a:pt x="10238403" y="4666091"/>
                </a:lnTo>
                <a:lnTo>
                  <a:pt x="10612344" y="4237692"/>
                </a:lnTo>
                <a:lnTo>
                  <a:pt x="10238403" y="3809293"/>
                </a:lnTo>
                <a:lnTo>
                  <a:pt x="10612344" y="3380894"/>
                </a:lnTo>
                <a:lnTo>
                  <a:pt x="10238403" y="2952495"/>
                </a:lnTo>
                <a:lnTo>
                  <a:pt x="10612344" y="2524096"/>
                </a:lnTo>
                <a:lnTo>
                  <a:pt x="10238403" y="2095697"/>
                </a:lnTo>
                <a:lnTo>
                  <a:pt x="10238402" y="2095697"/>
                </a:lnTo>
                <a:lnTo>
                  <a:pt x="10612343" y="1667299"/>
                </a:lnTo>
                <a:lnTo>
                  <a:pt x="10238402" y="1238899"/>
                </a:lnTo>
                <a:lnTo>
                  <a:pt x="10612343" y="810501"/>
                </a:lnTo>
                <a:lnTo>
                  <a:pt x="10238402" y="382101"/>
                </a:lnTo>
                <a:close/>
                <a:moveTo>
                  <a:pt x="11000556" y="0"/>
                </a:moveTo>
                <a:lnTo>
                  <a:pt x="10773082" y="0"/>
                </a:lnTo>
                <a:lnTo>
                  <a:pt x="10439553" y="382102"/>
                </a:lnTo>
                <a:lnTo>
                  <a:pt x="10813494" y="810501"/>
                </a:lnTo>
                <a:lnTo>
                  <a:pt x="10439554" y="1238899"/>
                </a:lnTo>
                <a:lnTo>
                  <a:pt x="10439553" y="1238899"/>
                </a:lnTo>
                <a:lnTo>
                  <a:pt x="10439553" y="1238900"/>
                </a:lnTo>
                <a:lnTo>
                  <a:pt x="10439554" y="1238900"/>
                </a:lnTo>
                <a:lnTo>
                  <a:pt x="10813494" y="1667299"/>
                </a:lnTo>
                <a:lnTo>
                  <a:pt x="10439553" y="2095697"/>
                </a:lnTo>
                <a:lnTo>
                  <a:pt x="10439554" y="2095697"/>
                </a:lnTo>
                <a:lnTo>
                  <a:pt x="10813494" y="2524096"/>
                </a:lnTo>
                <a:lnTo>
                  <a:pt x="10439554" y="2952495"/>
                </a:lnTo>
                <a:lnTo>
                  <a:pt x="10813495" y="3380894"/>
                </a:lnTo>
                <a:lnTo>
                  <a:pt x="10439554" y="3809293"/>
                </a:lnTo>
                <a:lnTo>
                  <a:pt x="10813495" y="4237692"/>
                </a:lnTo>
                <a:lnTo>
                  <a:pt x="10439554" y="4666091"/>
                </a:lnTo>
                <a:lnTo>
                  <a:pt x="10439553" y="4666091"/>
                </a:lnTo>
                <a:lnTo>
                  <a:pt x="10813494" y="5094490"/>
                </a:lnTo>
                <a:lnTo>
                  <a:pt x="10439553" y="5522889"/>
                </a:lnTo>
                <a:lnTo>
                  <a:pt x="10667027" y="5522889"/>
                </a:lnTo>
                <a:lnTo>
                  <a:pt x="11040968" y="5094490"/>
                </a:lnTo>
                <a:lnTo>
                  <a:pt x="10667027" y="4666091"/>
                </a:lnTo>
                <a:lnTo>
                  <a:pt x="10667028" y="4666091"/>
                </a:lnTo>
                <a:lnTo>
                  <a:pt x="11040969" y="4237692"/>
                </a:lnTo>
                <a:lnTo>
                  <a:pt x="10667028" y="3809293"/>
                </a:lnTo>
                <a:lnTo>
                  <a:pt x="11040969" y="3380894"/>
                </a:lnTo>
                <a:lnTo>
                  <a:pt x="10667028" y="2952495"/>
                </a:lnTo>
                <a:lnTo>
                  <a:pt x="10667027" y="2952495"/>
                </a:lnTo>
                <a:lnTo>
                  <a:pt x="11040969" y="2524096"/>
                </a:lnTo>
                <a:lnTo>
                  <a:pt x="10667027" y="2095697"/>
                </a:lnTo>
                <a:lnTo>
                  <a:pt x="11040968" y="1667299"/>
                </a:lnTo>
                <a:lnTo>
                  <a:pt x="10667027" y="1238899"/>
                </a:lnTo>
                <a:lnTo>
                  <a:pt x="11040968" y="810501"/>
                </a:lnTo>
                <a:lnTo>
                  <a:pt x="10667027" y="382101"/>
                </a:lnTo>
                <a:close/>
                <a:moveTo>
                  <a:pt x="11429180" y="0"/>
                </a:moveTo>
                <a:lnTo>
                  <a:pt x="11201706" y="0"/>
                </a:lnTo>
                <a:lnTo>
                  <a:pt x="10868178" y="382102"/>
                </a:lnTo>
                <a:lnTo>
                  <a:pt x="11242118" y="810501"/>
                </a:lnTo>
                <a:lnTo>
                  <a:pt x="10868178" y="1238899"/>
                </a:lnTo>
                <a:lnTo>
                  <a:pt x="10868178" y="1238900"/>
                </a:lnTo>
                <a:lnTo>
                  <a:pt x="11242118" y="1667299"/>
                </a:lnTo>
                <a:lnTo>
                  <a:pt x="10868178" y="2095697"/>
                </a:lnTo>
                <a:lnTo>
                  <a:pt x="10868179" y="2095697"/>
                </a:lnTo>
                <a:lnTo>
                  <a:pt x="11242118" y="2524096"/>
                </a:lnTo>
                <a:lnTo>
                  <a:pt x="10868178" y="2952495"/>
                </a:lnTo>
                <a:lnTo>
                  <a:pt x="10868179" y="2952495"/>
                </a:lnTo>
                <a:lnTo>
                  <a:pt x="11242119" y="3380894"/>
                </a:lnTo>
                <a:lnTo>
                  <a:pt x="10868179" y="3809293"/>
                </a:lnTo>
                <a:lnTo>
                  <a:pt x="11242119" y="4237692"/>
                </a:lnTo>
                <a:lnTo>
                  <a:pt x="10868179" y="4666091"/>
                </a:lnTo>
                <a:lnTo>
                  <a:pt x="10868178" y="4666091"/>
                </a:lnTo>
                <a:lnTo>
                  <a:pt x="11242118" y="5094490"/>
                </a:lnTo>
                <a:lnTo>
                  <a:pt x="10868178" y="5522889"/>
                </a:lnTo>
                <a:lnTo>
                  <a:pt x="11095652" y="5522889"/>
                </a:lnTo>
                <a:lnTo>
                  <a:pt x="11469592" y="5094490"/>
                </a:lnTo>
                <a:lnTo>
                  <a:pt x="11095652" y="4666091"/>
                </a:lnTo>
                <a:lnTo>
                  <a:pt x="11095653" y="4666091"/>
                </a:lnTo>
                <a:lnTo>
                  <a:pt x="11469593" y="4237692"/>
                </a:lnTo>
                <a:lnTo>
                  <a:pt x="11095653" y="3809293"/>
                </a:lnTo>
                <a:lnTo>
                  <a:pt x="11469593" y="3380894"/>
                </a:lnTo>
                <a:lnTo>
                  <a:pt x="11095653" y="2952495"/>
                </a:lnTo>
                <a:lnTo>
                  <a:pt x="11469592" y="2524096"/>
                </a:lnTo>
                <a:lnTo>
                  <a:pt x="11095653" y="2095697"/>
                </a:lnTo>
                <a:lnTo>
                  <a:pt x="11095652" y="2095697"/>
                </a:lnTo>
                <a:lnTo>
                  <a:pt x="11469592" y="1667299"/>
                </a:lnTo>
                <a:lnTo>
                  <a:pt x="11095652" y="1238899"/>
                </a:lnTo>
                <a:lnTo>
                  <a:pt x="11469592" y="810501"/>
                </a:lnTo>
                <a:lnTo>
                  <a:pt x="11095652" y="382101"/>
                </a:lnTo>
                <a:close/>
                <a:moveTo>
                  <a:pt x="11857805" y="0"/>
                </a:moveTo>
                <a:lnTo>
                  <a:pt x="11630331" y="0"/>
                </a:lnTo>
                <a:lnTo>
                  <a:pt x="11296802" y="382102"/>
                </a:lnTo>
                <a:lnTo>
                  <a:pt x="11670743" y="810501"/>
                </a:lnTo>
                <a:lnTo>
                  <a:pt x="11296803" y="1238899"/>
                </a:lnTo>
                <a:lnTo>
                  <a:pt x="11296802" y="1238899"/>
                </a:lnTo>
                <a:lnTo>
                  <a:pt x="11296802" y="1238900"/>
                </a:lnTo>
                <a:lnTo>
                  <a:pt x="11296803" y="1238900"/>
                </a:lnTo>
                <a:lnTo>
                  <a:pt x="11670743" y="1667299"/>
                </a:lnTo>
                <a:lnTo>
                  <a:pt x="11296802" y="2095697"/>
                </a:lnTo>
                <a:lnTo>
                  <a:pt x="11296803" y="2095697"/>
                </a:lnTo>
                <a:lnTo>
                  <a:pt x="11670743" y="2524096"/>
                </a:lnTo>
                <a:lnTo>
                  <a:pt x="11296803" y="2952495"/>
                </a:lnTo>
                <a:lnTo>
                  <a:pt x="11670744" y="3380894"/>
                </a:lnTo>
                <a:lnTo>
                  <a:pt x="11296803" y="3809293"/>
                </a:lnTo>
                <a:lnTo>
                  <a:pt x="11670744" y="4237692"/>
                </a:lnTo>
                <a:lnTo>
                  <a:pt x="11296803" y="4666091"/>
                </a:lnTo>
                <a:lnTo>
                  <a:pt x="11296802" y="4666091"/>
                </a:lnTo>
                <a:lnTo>
                  <a:pt x="11670743" y="5094490"/>
                </a:lnTo>
                <a:lnTo>
                  <a:pt x="11296802" y="5522889"/>
                </a:lnTo>
                <a:lnTo>
                  <a:pt x="11524276" y="5522889"/>
                </a:lnTo>
                <a:lnTo>
                  <a:pt x="11898217" y="5094490"/>
                </a:lnTo>
                <a:lnTo>
                  <a:pt x="11524276" y="4666091"/>
                </a:lnTo>
                <a:lnTo>
                  <a:pt x="11524277" y="4666091"/>
                </a:lnTo>
                <a:lnTo>
                  <a:pt x="11898218" y="4237692"/>
                </a:lnTo>
                <a:lnTo>
                  <a:pt x="11524277" y="3809293"/>
                </a:lnTo>
                <a:lnTo>
                  <a:pt x="11898218" y="3380894"/>
                </a:lnTo>
                <a:lnTo>
                  <a:pt x="11524277" y="2952495"/>
                </a:lnTo>
                <a:lnTo>
                  <a:pt x="11524276" y="2952495"/>
                </a:lnTo>
                <a:lnTo>
                  <a:pt x="11898218" y="2524096"/>
                </a:lnTo>
                <a:lnTo>
                  <a:pt x="11524276" y="2095697"/>
                </a:lnTo>
                <a:lnTo>
                  <a:pt x="11898217" y="1667299"/>
                </a:lnTo>
                <a:lnTo>
                  <a:pt x="11524276" y="1238899"/>
                </a:lnTo>
                <a:lnTo>
                  <a:pt x="11898217" y="810501"/>
                </a:lnTo>
                <a:lnTo>
                  <a:pt x="11524276" y="382101"/>
                </a:lnTo>
                <a:close/>
                <a:moveTo>
                  <a:pt x="12191998" y="0"/>
                </a:moveTo>
                <a:lnTo>
                  <a:pt x="12058956" y="0"/>
                </a:lnTo>
                <a:lnTo>
                  <a:pt x="11725427" y="382102"/>
                </a:lnTo>
                <a:lnTo>
                  <a:pt x="12099368" y="810501"/>
                </a:lnTo>
                <a:lnTo>
                  <a:pt x="11725427" y="1238899"/>
                </a:lnTo>
                <a:lnTo>
                  <a:pt x="11725427" y="1238900"/>
                </a:lnTo>
                <a:lnTo>
                  <a:pt x="12099368" y="1667299"/>
                </a:lnTo>
                <a:lnTo>
                  <a:pt x="11725427" y="2095697"/>
                </a:lnTo>
                <a:lnTo>
                  <a:pt x="12099369" y="2524096"/>
                </a:lnTo>
                <a:lnTo>
                  <a:pt x="11725427" y="2952495"/>
                </a:lnTo>
                <a:lnTo>
                  <a:pt x="11725428" y="2952495"/>
                </a:lnTo>
                <a:lnTo>
                  <a:pt x="12099369" y="3380894"/>
                </a:lnTo>
                <a:lnTo>
                  <a:pt x="11725428" y="3809293"/>
                </a:lnTo>
                <a:lnTo>
                  <a:pt x="12099369" y="4237692"/>
                </a:lnTo>
                <a:lnTo>
                  <a:pt x="11725428" y="4666091"/>
                </a:lnTo>
                <a:lnTo>
                  <a:pt x="11725427" y="4666091"/>
                </a:lnTo>
                <a:lnTo>
                  <a:pt x="12099368" y="5094490"/>
                </a:lnTo>
                <a:lnTo>
                  <a:pt x="11725427" y="5522889"/>
                </a:lnTo>
                <a:lnTo>
                  <a:pt x="11952901" y="5522889"/>
                </a:lnTo>
                <a:lnTo>
                  <a:pt x="12191998" y="5248972"/>
                </a:lnTo>
                <a:lnTo>
                  <a:pt x="12191998" y="4940009"/>
                </a:lnTo>
                <a:lnTo>
                  <a:pt x="11952901" y="4666091"/>
                </a:lnTo>
                <a:lnTo>
                  <a:pt x="11952902" y="4666091"/>
                </a:lnTo>
                <a:lnTo>
                  <a:pt x="12191998" y="4392175"/>
                </a:lnTo>
                <a:lnTo>
                  <a:pt x="12191998" y="4083209"/>
                </a:lnTo>
                <a:lnTo>
                  <a:pt x="11952902" y="3809293"/>
                </a:lnTo>
                <a:lnTo>
                  <a:pt x="12191998" y="3535377"/>
                </a:lnTo>
                <a:lnTo>
                  <a:pt x="12191998" y="3226411"/>
                </a:lnTo>
                <a:lnTo>
                  <a:pt x="11952902" y="2952495"/>
                </a:lnTo>
                <a:lnTo>
                  <a:pt x="11952901" y="2952495"/>
                </a:lnTo>
                <a:lnTo>
                  <a:pt x="12191998" y="2678578"/>
                </a:lnTo>
                <a:lnTo>
                  <a:pt x="12191998" y="2369614"/>
                </a:lnTo>
                <a:lnTo>
                  <a:pt x="11952901" y="2095697"/>
                </a:lnTo>
                <a:lnTo>
                  <a:pt x="12191998" y="1821781"/>
                </a:lnTo>
                <a:lnTo>
                  <a:pt x="12191998" y="1512817"/>
                </a:lnTo>
                <a:lnTo>
                  <a:pt x="11952901" y="1238899"/>
                </a:lnTo>
                <a:lnTo>
                  <a:pt x="12191998" y="964983"/>
                </a:lnTo>
                <a:lnTo>
                  <a:pt x="12191998" y="656019"/>
                </a:lnTo>
                <a:lnTo>
                  <a:pt x="11952901" y="382101"/>
                </a:lnTo>
                <a:lnTo>
                  <a:pt x="12191998" y="108185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7C1D799-7F3D-88F5-58EE-98934DEE3F70}"/>
              </a:ext>
            </a:extLst>
          </p:cNvPr>
          <p:cNvSpPr/>
          <p:nvPr/>
        </p:nvSpPr>
        <p:spPr>
          <a:xfrm>
            <a:off x="0" y="0"/>
            <a:ext cx="12191998" cy="1331495"/>
          </a:xfrm>
          <a:prstGeom prst="rect">
            <a:avLst/>
          </a:prstGeom>
          <a:solidFill>
            <a:srgbClr val="4B10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2022 FIFA World Cup Qatar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prstClr val="white">
                    <a:alpha val="53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MATCH SCHEDULE</a:t>
            </a:r>
          </a:p>
        </p:txBody>
      </p:sp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xmlns="" id="{E1B177CC-192E-D03C-4892-54ABB9A4A2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9920" y="1707821"/>
          <a:ext cx="11632157" cy="4701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157">
                  <a:extLst>
                    <a:ext uri="{9D8B030D-6E8A-4147-A177-3AD203B41FA5}">
                      <a16:colId xmlns:a16="http://schemas.microsoft.com/office/drawing/2014/main" xmlns="" val="26191654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40908532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42655704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277691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34856155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15481306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32316531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563206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9936748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32452677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03144697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40660982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1540539930"/>
                    </a:ext>
                  </a:extLst>
                </a:gridCol>
              </a:tblGrid>
              <a:tr h="49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4786396"/>
                  </a:ext>
                </a:extLst>
              </a:tr>
              <a:tr h="84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25 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금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웨일즈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이란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카타르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세네갈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5143526"/>
                  </a:ext>
                </a:extLst>
              </a:tr>
              <a:tr h="84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26 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토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네덜란드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에콰도르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잉글랜드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미국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튀니지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호주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폴란드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사우디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1837187"/>
                  </a:ext>
                </a:extLst>
              </a:tr>
              <a:tr h="84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27 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일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프랑스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덴마크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아르헨티나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멕시코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일본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코스타리카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벨기에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모로코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5565577"/>
                  </a:ext>
                </a:extLst>
              </a:tr>
              <a:tr h="84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28 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월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크로아티아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캐나다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스페인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독일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카메룬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세르비아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대한민국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가나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1406398"/>
                  </a:ext>
                </a:extLst>
              </a:tr>
              <a:tr h="84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29 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화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브라질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스위스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포르투갈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우루과이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59836393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5677AE86-294F-E78B-032D-82327468CC0D}"/>
              </a:ext>
            </a:extLst>
          </p:cNvPr>
          <p:cNvSpPr/>
          <p:nvPr/>
        </p:nvSpPr>
        <p:spPr>
          <a:xfrm>
            <a:off x="1391480" y="1574770"/>
            <a:ext cx="1543050" cy="4336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오전 </a:t>
            </a:r>
            <a:r>
              <a:rPr lang="en-US" altLang="ko-KR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r>
              <a:rPr lang="ko-KR" altLang="en-US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xmlns="" id="{20332F34-4DCA-B6D4-136D-FE68C6ED2201}"/>
              </a:ext>
            </a:extLst>
          </p:cNvPr>
          <p:cNvSpPr/>
          <p:nvPr/>
        </p:nvSpPr>
        <p:spPr>
          <a:xfrm>
            <a:off x="4307155" y="1574770"/>
            <a:ext cx="1543050" cy="4336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오전 </a:t>
            </a:r>
            <a:r>
              <a:rPr lang="en-US" altLang="ko-KR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</a:t>
            </a:r>
            <a:r>
              <a:rPr lang="ko-KR" altLang="en-US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B1FDD7FA-8E24-B29D-F17F-26667AFA3B1C}"/>
              </a:ext>
            </a:extLst>
          </p:cNvPr>
          <p:cNvSpPr/>
          <p:nvPr/>
        </p:nvSpPr>
        <p:spPr>
          <a:xfrm>
            <a:off x="7046933" y="1574770"/>
            <a:ext cx="1543050" cy="4336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오후 </a:t>
            </a:r>
            <a:r>
              <a:rPr lang="en-US" altLang="ko-KR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7</a:t>
            </a:r>
            <a:r>
              <a:rPr lang="ko-KR" altLang="en-US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xmlns="" id="{D641FFA3-E756-0CFF-FEB7-9DCD71C61C56}"/>
              </a:ext>
            </a:extLst>
          </p:cNvPr>
          <p:cNvSpPr/>
          <p:nvPr/>
        </p:nvSpPr>
        <p:spPr>
          <a:xfrm>
            <a:off x="9779677" y="1574770"/>
            <a:ext cx="1543050" cy="4336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오후 </a:t>
            </a:r>
            <a:r>
              <a:rPr lang="en-US" altLang="ko-KR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10</a:t>
            </a:r>
            <a:r>
              <a:rPr lang="ko-KR" altLang="en-US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0A058FA7-BDAC-01C3-643C-4F63D779E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42" y="3346672"/>
            <a:ext cx="259515" cy="2595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E1FB1C99-2E36-74E7-E93A-175D6C868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39" y="2485607"/>
            <a:ext cx="259515" cy="2595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F789F55-9E64-0001-6D4D-967D7AD36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94" y="3346672"/>
            <a:ext cx="259515" cy="2595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5F6EFB1-A9CE-07BD-9C33-8D10E643C5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96" y="2485607"/>
            <a:ext cx="259515" cy="25951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DDAF4D50-6534-DB47-3EBD-86AC03DA15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985" y="2485607"/>
            <a:ext cx="259515" cy="25951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34D30A4D-8823-DEA4-29EC-CAB4CF21E4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54" y="3346672"/>
            <a:ext cx="259515" cy="25951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9D175072-0EE6-8066-8099-CD5C0F1896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06" y="3346672"/>
            <a:ext cx="259515" cy="25951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56278C59-DC70-501F-E87E-E555C058BA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154" y="2485607"/>
            <a:ext cx="259515" cy="25951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44EC9BD9-7510-B337-BA50-CBB527CD57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154" y="3346672"/>
            <a:ext cx="259515" cy="25951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99F2EDD8-E547-E470-F59E-BA8759F4EA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42" y="4169993"/>
            <a:ext cx="259515" cy="25951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C0DE13D4-502B-D714-93E9-0DC1AF14E3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96" y="3346672"/>
            <a:ext cx="259515" cy="25951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F08E618F-05B3-AF52-5EDF-5ECEF9D0B4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54" y="4169993"/>
            <a:ext cx="259515" cy="25951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086187E1-91FC-7D4B-5362-8055278622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94" y="4169993"/>
            <a:ext cx="259515" cy="25951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39657E3B-8D4C-5293-F3D1-1E2748D065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985" y="3346672"/>
            <a:ext cx="259515" cy="25951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C5CA5487-728C-91D1-5813-031D8EF16E5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39" y="3346672"/>
            <a:ext cx="259515" cy="25951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E71F4603-D9B8-B425-9437-351436EFDF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06" y="4169993"/>
            <a:ext cx="259515" cy="25951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24FFCB26-A356-FA71-6515-79E296C06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06" y="5001016"/>
            <a:ext cx="259515" cy="259515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xmlns="" id="{845574B4-C81B-02F3-55D6-8508F94C1A6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154" y="4169993"/>
            <a:ext cx="259515" cy="25951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xmlns="" id="{3ECB9DDC-09BC-BFBA-076C-7F01D90E588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94" y="5001016"/>
            <a:ext cx="259515" cy="25951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xmlns="" id="{FD392097-C5BA-3B51-862F-CCEC7622F51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96" y="4169993"/>
            <a:ext cx="259515" cy="25951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xmlns="" id="{A2FB954A-D300-D8FE-FE2A-2113C3D8559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42" y="5001016"/>
            <a:ext cx="259515" cy="25951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xmlns="" id="{CCE7504C-DCA7-D267-2C21-A6D51CEE3E5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39" y="4169993"/>
            <a:ext cx="259515" cy="25951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4FE6297C-F798-96FD-91CB-5B735BB4E79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985" y="4169993"/>
            <a:ext cx="259515" cy="25951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8AEBC600-BBCC-87B4-B8A2-E8DE53C0EFE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54" y="5001016"/>
            <a:ext cx="259515" cy="259515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510CA8C9-8920-067E-FE92-034B41E7B88A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75" y="5860123"/>
            <a:ext cx="261752" cy="261752"/>
          </a:xfrm>
          <a:prstGeom prst="rect">
            <a:avLst/>
          </a:prstGeom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xmlns="" id="{47B6CB63-AB7D-ABD6-DDE2-A582E0A2525C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866" y="4999897"/>
            <a:ext cx="261752" cy="261752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xmlns="" id="{1960C820-DF6A-FA29-4335-B6DB6E6B757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496" y="5001016"/>
            <a:ext cx="259515" cy="259515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xmlns="" id="{3EF8E38F-AF0B-DAF5-18CB-904DBAD98E99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54" y="5861242"/>
            <a:ext cx="259515" cy="25951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xmlns="" id="{10D3C241-DEF4-A524-8712-B5BD20510C0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154" y="5001016"/>
            <a:ext cx="259515" cy="259515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xmlns="" id="{1566E697-F962-607F-3102-80CEBD50C70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742" y="5861242"/>
            <a:ext cx="259515" cy="259515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xmlns="" id="{DE607714-7014-18EF-AA9A-ECD1F254460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06" y="5861242"/>
            <a:ext cx="259515" cy="259515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xmlns="" id="{43C1BE5F-8FBF-276B-4A93-F28F0710319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39" y="5001016"/>
            <a:ext cx="259515" cy="259515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C17078A-98C0-1C32-B814-541F85CD9450}"/>
              </a:ext>
            </a:extLst>
          </p:cNvPr>
          <p:cNvSpPr txBox="1"/>
          <p:nvPr/>
        </p:nvSpPr>
        <p:spPr>
          <a:xfrm>
            <a:off x="279920" y="611689"/>
            <a:ext cx="7947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i="1" dirty="0">
                <a:solidFill>
                  <a:prstClr val="white">
                    <a:alpha val="1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r>
              <a:rPr lang="ko-KR" altLang="en-US" sz="1600" b="1" i="1" dirty="0">
                <a:solidFill>
                  <a:prstClr val="white">
                    <a:alpha val="1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차전</a:t>
            </a:r>
            <a:r>
              <a:rPr lang="en-US" altLang="ko-KR" sz="1600" b="1" i="1" dirty="0">
                <a:solidFill>
                  <a:prstClr val="white">
                    <a:alpha val="1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sz="1600" b="1" i="1" dirty="0">
              <a:solidFill>
                <a:prstClr val="white">
                  <a:alpha val="10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700E6BCA-A82C-7A99-BD1C-BD423E9F3509}"/>
              </a:ext>
            </a:extLst>
          </p:cNvPr>
          <p:cNvGrpSpPr/>
          <p:nvPr/>
        </p:nvGrpSpPr>
        <p:grpSpPr>
          <a:xfrm>
            <a:off x="363126" y="941167"/>
            <a:ext cx="1620000" cy="0"/>
            <a:chOff x="444000" y="6469687"/>
            <a:chExt cx="1620000" cy="0"/>
          </a:xfrm>
        </p:grpSpPr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xmlns="" id="{4E97D29B-8737-E25E-4C25-49DDE6E0DC8C}"/>
                </a:ext>
              </a:extLst>
            </p:cNvPr>
            <p:cNvCxnSpPr>
              <a:cxnSpLocks/>
            </p:cNvCxnSpPr>
            <p:nvPr/>
          </p:nvCxnSpPr>
          <p:spPr>
            <a:xfrm>
              <a:off x="444000" y="6469687"/>
              <a:ext cx="1620000" cy="0"/>
            </a:xfrm>
            <a:prstGeom prst="line">
              <a:avLst/>
            </a:prstGeom>
            <a:ln w="254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xmlns="" id="{504F5129-34BE-2217-394B-17F329D57130}"/>
                </a:ext>
              </a:extLst>
            </p:cNvPr>
            <p:cNvCxnSpPr>
              <a:cxnSpLocks/>
            </p:cNvCxnSpPr>
            <p:nvPr/>
          </p:nvCxnSpPr>
          <p:spPr>
            <a:xfrm>
              <a:off x="444000" y="6469687"/>
              <a:ext cx="1080000" cy="0"/>
            </a:xfrm>
            <a:prstGeom prst="line">
              <a:avLst/>
            </a:prstGeom>
            <a:ln w="25400">
              <a:solidFill>
                <a:srgbClr val="EA252E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06CAB520-FAF0-F709-36A1-FB99C9027A9A}"/>
              </a:ext>
            </a:extLst>
          </p:cNvPr>
          <p:cNvSpPr txBox="1"/>
          <p:nvPr/>
        </p:nvSpPr>
        <p:spPr>
          <a:xfrm>
            <a:off x="818082" y="611992"/>
            <a:ext cx="7947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</a:t>
            </a:r>
            <a:r>
              <a:rPr lang="ko-KR" altLang="en-US" sz="1600" b="1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차전</a:t>
            </a:r>
            <a:r>
              <a:rPr lang="en-US" altLang="ko-KR" sz="1600" b="1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sz="1600" b="1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6300B885-4D48-30E8-0D28-3CAA5A5C5392}"/>
              </a:ext>
            </a:extLst>
          </p:cNvPr>
          <p:cNvSpPr txBox="1"/>
          <p:nvPr/>
        </p:nvSpPr>
        <p:spPr>
          <a:xfrm>
            <a:off x="6827363" y="6498193"/>
            <a:ext cx="5084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kern="0" dirty="0">
                <a:ln w="9525">
                  <a:noFill/>
                </a:ln>
                <a:solidFill>
                  <a:prstClr val="white">
                    <a:alpha val="71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경기 날짜 및 시간은 대한민국 시간 기준입니다</a:t>
            </a:r>
            <a:r>
              <a:rPr lang="en-US" altLang="ko-KR" sz="1200" kern="0" dirty="0">
                <a:ln w="9525">
                  <a:noFill/>
                </a:ln>
                <a:solidFill>
                  <a:prstClr val="white">
                    <a:alpha val="71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endParaRPr lang="ko-KR" altLang="en-US" sz="1200" dirty="0">
              <a:solidFill>
                <a:prstClr val="black">
                  <a:alpha val="71000"/>
                </a:prst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25478400-60EA-DF09-2BF2-01A5C1FE9050}"/>
              </a:ext>
            </a:extLst>
          </p:cNvPr>
          <p:cNvSpPr/>
          <p:nvPr/>
        </p:nvSpPr>
        <p:spPr>
          <a:xfrm>
            <a:off x="9168604" y="4722947"/>
            <a:ext cx="2746146" cy="834701"/>
          </a:xfrm>
          <a:prstGeom prst="rect">
            <a:avLst/>
          </a:prstGeom>
          <a:noFill/>
          <a:ln w="31750">
            <a:solidFill>
              <a:srgbClr val="EA25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71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17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xmlns="" id="{E79927E6-89CF-BADB-9326-6A1F15F0FC87}"/>
              </a:ext>
            </a:extLst>
          </p:cNvPr>
          <p:cNvSpPr/>
          <p:nvPr/>
        </p:nvSpPr>
        <p:spPr>
          <a:xfrm flipH="1">
            <a:off x="1" y="1331495"/>
            <a:ext cx="12191998" cy="5522889"/>
          </a:xfrm>
          <a:custGeom>
            <a:avLst/>
            <a:gdLst>
              <a:gd name="connsiteX0" fmla="*/ 0 w 12191998"/>
              <a:gd name="connsiteY0" fmla="*/ 4721761 h 5522889"/>
              <a:gd name="connsiteX1" fmla="*/ 0 w 12191998"/>
              <a:gd name="connsiteY1" fmla="*/ 4982363 h 5522889"/>
              <a:gd name="connsiteX2" fmla="*/ 97874 w 12191998"/>
              <a:gd name="connsiteY2" fmla="*/ 5094490 h 5522889"/>
              <a:gd name="connsiteX3" fmla="*/ 0 w 12191998"/>
              <a:gd name="connsiteY3" fmla="*/ 5206618 h 5522889"/>
              <a:gd name="connsiteX4" fmla="*/ 0 w 12191998"/>
              <a:gd name="connsiteY4" fmla="*/ 5467219 h 5522889"/>
              <a:gd name="connsiteX5" fmla="*/ 325348 w 12191998"/>
              <a:gd name="connsiteY5" fmla="*/ 5094490 h 5522889"/>
              <a:gd name="connsiteX6" fmla="*/ 0 w 12191998"/>
              <a:gd name="connsiteY6" fmla="*/ 3864963 h 5522889"/>
              <a:gd name="connsiteX7" fmla="*/ 0 w 12191998"/>
              <a:gd name="connsiteY7" fmla="*/ 4125565 h 5522889"/>
              <a:gd name="connsiteX8" fmla="*/ 97874 w 12191998"/>
              <a:gd name="connsiteY8" fmla="*/ 4237692 h 5522889"/>
              <a:gd name="connsiteX9" fmla="*/ 0 w 12191998"/>
              <a:gd name="connsiteY9" fmla="*/ 4349820 h 5522889"/>
              <a:gd name="connsiteX10" fmla="*/ 0 w 12191998"/>
              <a:gd name="connsiteY10" fmla="*/ 4610421 h 5522889"/>
              <a:gd name="connsiteX11" fmla="*/ 325348 w 12191998"/>
              <a:gd name="connsiteY11" fmla="*/ 4237692 h 5522889"/>
              <a:gd name="connsiteX12" fmla="*/ 0 w 12191998"/>
              <a:gd name="connsiteY12" fmla="*/ 3008165 h 5522889"/>
              <a:gd name="connsiteX13" fmla="*/ 0 w 12191998"/>
              <a:gd name="connsiteY13" fmla="*/ 3268767 h 5522889"/>
              <a:gd name="connsiteX14" fmla="*/ 97874 w 12191998"/>
              <a:gd name="connsiteY14" fmla="*/ 3380894 h 5522889"/>
              <a:gd name="connsiteX15" fmla="*/ 0 w 12191998"/>
              <a:gd name="connsiteY15" fmla="*/ 3493022 h 5522889"/>
              <a:gd name="connsiteX16" fmla="*/ 0 w 12191998"/>
              <a:gd name="connsiteY16" fmla="*/ 3753623 h 5522889"/>
              <a:gd name="connsiteX17" fmla="*/ 325348 w 12191998"/>
              <a:gd name="connsiteY17" fmla="*/ 3380894 h 5522889"/>
              <a:gd name="connsiteX18" fmla="*/ 0 w 12191998"/>
              <a:gd name="connsiteY18" fmla="*/ 2151367 h 5522889"/>
              <a:gd name="connsiteX19" fmla="*/ 0 w 12191998"/>
              <a:gd name="connsiteY19" fmla="*/ 2411969 h 5522889"/>
              <a:gd name="connsiteX20" fmla="*/ 97874 w 12191998"/>
              <a:gd name="connsiteY20" fmla="*/ 2524096 h 5522889"/>
              <a:gd name="connsiteX21" fmla="*/ 0 w 12191998"/>
              <a:gd name="connsiteY21" fmla="*/ 2636224 h 5522889"/>
              <a:gd name="connsiteX22" fmla="*/ 0 w 12191998"/>
              <a:gd name="connsiteY22" fmla="*/ 2896825 h 5522889"/>
              <a:gd name="connsiteX23" fmla="*/ 325348 w 12191998"/>
              <a:gd name="connsiteY23" fmla="*/ 2524096 h 5522889"/>
              <a:gd name="connsiteX24" fmla="*/ 0 w 12191998"/>
              <a:gd name="connsiteY24" fmla="*/ 1294569 h 5522889"/>
              <a:gd name="connsiteX25" fmla="*/ 0 w 12191998"/>
              <a:gd name="connsiteY25" fmla="*/ 1555172 h 5522889"/>
              <a:gd name="connsiteX26" fmla="*/ 97874 w 12191998"/>
              <a:gd name="connsiteY26" fmla="*/ 1667299 h 5522889"/>
              <a:gd name="connsiteX27" fmla="*/ 0 w 12191998"/>
              <a:gd name="connsiteY27" fmla="*/ 1779427 h 5522889"/>
              <a:gd name="connsiteX28" fmla="*/ 0 w 12191998"/>
              <a:gd name="connsiteY28" fmla="*/ 2040027 h 5522889"/>
              <a:gd name="connsiteX29" fmla="*/ 325348 w 12191998"/>
              <a:gd name="connsiteY29" fmla="*/ 1667299 h 5522889"/>
              <a:gd name="connsiteX30" fmla="*/ 0 w 12191998"/>
              <a:gd name="connsiteY30" fmla="*/ 437772 h 5522889"/>
              <a:gd name="connsiteX31" fmla="*/ 0 w 12191998"/>
              <a:gd name="connsiteY31" fmla="*/ 698374 h 5522889"/>
              <a:gd name="connsiteX32" fmla="*/ 97874 w 12191998"/>
              <a:gd name="connsiteY32" fmla="*/ 810501 h 5522889"/>
              <a:gd name="connsiteX33" fmla="*/ 0 w 12191998"/>
              <a:gd name="connsiteY33" fmla="*/ 922629 h 5522889"/>
              <a:gd name="connsiteX34" fmla="*/ 0 w 12191998"/>
              <a:gd name="connsiteY34" fmla="*/ 1183230 h 5522889"/>
              <a:gd name="connsiteX35" fmla="*/ 325348 w 12191998"/>
              <a:gd name="connsiteY35" fmla="*/ 810501 h 5522889"/>
              <a:gd name="connsiteX36" fmla="*/ 284936 w 12191998"/>
              <a:gd name="connsiteY36" fmla="*/ 0 h 5522889"/>
              <a:gd name="connsiteX37" fmla="*/ 57462 w 12191998"/>
              <a:gd name="connsiteY37" fmla="*/ 0 h 5522889"/>
              <a:gd name="connsiteX38" fmla="*/ 0 w 12191998"/>
              <a:gd name="connsiteY38" fmla="*/ 65831 h 5522889"/>
              <a:gd name="connsiteX39" fmla="*/ 0 w 12191998"/>
              <a:gd name="connsiteY39" fmla="*/ 326432 h 5522889"/>
              <a:gd name="connsiteX40" fmla="*/ 713561 w 12191998"/>
              <a:gd name="connsiteY40" fmla="*/ 0 h 5522889"/>
              <a:gd name="connsiteX41" fmla="*/ 486087 w 12191998"/>
              <a:gd name="connsiteY41" fmla="*/ 0 h 5522889"/>
              <a:gd name="connsiteX42" fmla="*/ 152558 w 12191998"/>
              <a:gd name="connsiteY42" fmla="*/ 382101 h 5522889"/>
              <a:gd name="connsiteX43" fmla="*/ 152558 w 12191998"/>
              <a:gd name="connsiteY43" fmla="*/ 382102 h 5522889"/>
              <a:gd name="connsiteX44" fmla="*/ 526499 w 12191998"/>
              <a:gd name="connsiteY44" fmla="*/ 810501 h 5522889"/>
              <a:gd name="connsiteX45" fmla="*/ 152558 w 12191998"/>
              <a:gd name="connsiteY45" fmla="*/ 1238899 h 5522889"/>
              <a:gd name="connsiteX46" fmla="*/ 152558 w 12191998"/>
              <a:gd name="connsiteY46" fmla="*/ 1238900 h 5522889"/>
              <a:gd name="connsiteX47" fmla="*/ 526499 w 12191998"/>
              <a:gd name="connsiteY47" fmla="*/ 1667299 h 5522889"/>
              <a:gd name="connsiteX48" fmla="*/ 152558 w 12191998"/>
              <a:gd name="connsiteY48" fmla="*/ 2095697 h 5522889"/>
              <a:gd name="connsiteX49" fmla="*/ 526499 w 12191998"/>
              <a:gd name="connsiteY49" fmla="*/ 2524096 h 5522889"/>
              <a:gd name="connsiteX50" fmla="*/ 152558 w 12191998"/>
              <a:gd name="connsiteY50" fmla="*/ 2952495 h 5522889"/>
              <a:gd name="connsiteX51" fmla="*/ 526499 w 12191998"/>
              <a:gd name="connsiteY51" fmla="*/ 3380894 h 5522889"/>
              <a:gd name="connsiteX52" fmla="*/ 152558 w 12191998"/>
              <a:gd name="connsiteY52" fmla="*/ 3809293 h 5522889"/>
              <a:gd name="connsiteX53" fmla="*/ 526499 w 12191998"/>
              <a:gd name="connsiteY53" fmla="*/ 4237692 h 5522889"/>
              <a:gd name="connsiteX54" fmla="*/ 152558 w 12191998"/>
              <a:gd name="connsiteY54" fmla="*/ 4666091 h 5522889"/>
              <a:gd name="connsiteX55" fmla="*/ 526499 w 12191998"/>
              <a:gd name="connsiteY55" fmla="*/ 5094490 h 5522889"/>
              <a:gd name="connsiteX56" fmla="*/ 152558 w 12191998"/>
              <a:gd name="connsiteY56" fmla="*/ 5522889 h 5522889"/>
              <a:gd name="connsiteX57" fmla="*/ 380032 w 12191998"/>
              <a:gd name="connsiteY57" fmla="*/ 5522889 h 5522889"/>
              <a:gd name="connsiteX58" fmla="*/ 753973 w 12191998"/>
              <a:gd name="connsiteY58" fmla="*/ 5094490 h 5522889"/>
              <a:gd name="connsiteX59" fmla="*/ 380032 w 12191998"/>
              <a:gd name="connsiteY59" fmla="*/ 4666091 h 5522889"/>
              <a:gd name="connsiteX60" fmla="*/ 753973 w 12191998"/>
              <a:gd name="connsiteY60" fmla="*/ 4237692 h 5522889"/>
              <a:gd name="connsiteX61" fmla="*/ 380032 w 12191998"/>
              <a:gd name="connsiteY61" fmla="*/ 3809293 h 5522889"/>
              <a:gd name="connsiteX62" fmla="*/ 753973 w 12191998"/>
              <a:gd name="connsiteY62" fmla="*/ 3380894 h 5522889"/>
              <a:gd name="connsiteX63" fmla="*/ 380032 w 12191998"/>
              <a:gd name="connsiteY63" fmla="*/ 2952495 h 5522889"/>
              <a:gd name="connsiteX64" fmla="*/ 753973 w 12191998"/>
              <a:gd name="connsiteY64" fmla="*/ 2524096 h 5522889"/>
              <a:gd name="connsiteX65" fmla="*/ 380032 w 12191998"/>
              <a:gd name="connsiteY65" fmla="*/ 2095697 h 5522889"/>
              <a:gd name="connsiteX66" fmla="*/ 753973 w 12191998"/>
              <a:gd name="connsiteY66" fmla="*/ 1667299 h 5522889"/>
              <a:gd name="connsiteX67" fmla="*/ 380032 w 12191998"/>
              <a:gd name="connsiteY67" fmla="*/ 1238899 h 5522889"/>
              <a:gd name="connsiteX68" fmla="*/ 753973 w 12191998"/>
              <a:gd name="connsiteY68" fmla="*/ 810501 h 5522889"/>
              <a:gd name="connsiteX69" fmla="*/ 380032 w 12191998"/>
              <a:gd name="connsiteY69" fmla="*/ 382102 h 5522889"/>
              <a:gd name="connsiteX70" fmla="*/ 1142186 w 12191998"/>
              <a:gd name="connsiteY70" fmla="*/ 0 h 5522889"/>
              <a:gd name="connsiteX71" fmla="*/ 914712 w 12191998"/>
              <a:gd name="connsiteY71" fmla="*/ 0 h 5522889"/>
              <a:gd name="connsiteX72" fmla="*/ 581183 w 12191998"/>
              <a:gd name="connsiteY72" fmla="*/ 382101 h 5522889"/>
              <a:gd name="connsiteX73" fmla="*/ 581183 w 12191998"/>
              <a:gd name="connsiteY73" fmla="*/ 382102 h 5522889"/>
              <a:gd name="connsiteX74" fmla="*/ 955124 w 12191998"/>
              <a:gd name="connsiteY74" fmla="*/ 810501 h 5522889"/>
              <a:gd name="connsiteX75" fmla="*/ 581183 w 12191998"/>
              <a:gd name="connsiteY75" fmla="*/ 1238899 h 5522889"/>
              <a:gd name="connsiteX76" fmla="*/ 581183 w 12191998"/>
              <a:gd name="connsiteY76" fmla="*/ 1238900 h 5522889"/>
              <a:gd name="connsiteX77" fmla="*/ 955124 w 12191998"/>
              <a:gd name="connsiteY77" fmla="*/ 1667299 h 5522889"/>
              <a:gd name="connsiteX78" fmla="*/ 581183 w 12191998"/>
              <a:gd name="connsiteY78" fmla="*/ 2095697 h 5522889"/>
              <a:gd name="connsiteX79" fmla="*/ 955124 w 12191998"/>
              <a:gd name="connsiteY79" fmla="*/ 2524096 h 5522889"/>
              <a:gd name="connsiteX80" fmla="*/ 581183 w 12191998"/>
              <a:gd name="connsiteY80" fmla="*/ 2952495 h 5522889"/>
              <a:gd name="connsiteX81" fmla="*/ 955124 w 12191998"/>
              <a:gd name="connsiteY81" fmla="*/ 3380894 h 5522889"/>
              <a:gd name="connsiteX82" fmla="*/ 581183 w 12191998"/>
              <a:gd name="connsiteY82" fmla="*/ 3809293 h 5522889"/>
              <a:gd name="connsiteX83" fmla="*/ 955124 w 12191998"/>
              <a:gd name="connsiteY83" fmla="*/ 4237692 h 5522889"/>
              <a:gd name="connsiteX84" fmla="*/ 581183 w 12191998"/>
              <a:gd name="connsiteY84" fmla="*/ 4666091 h 5522889"/>
              <a:gd name="connsiteX85" fmla="*/ 955124 w 12191998"/>
              <a:gd name="connsiteY85" fmla="*/ 5094490 h 5522889"/>
              <a:gd name="connsiteX86" fmla="*/ 581183 w 12191998"/>
              <a:gd name="connsiteY86" fmla="*/ 5522889 h 5522889"/>
              <a:gd name="connsiteX87" fmla="*/ 808657 w 12191998"/>
              <a:gd name="connsiteY87" fmla="*/ 5522889 h 5522889"/>
              <a:gd name="connsiteX88" fmla="*/ 1182598 w 12191998"/>
              <a:gd name="connsiteY88" fmla="*/ 5094490 h 5522889"/>
              <a:gd name="connsiteX89" fmla="*/ 808657 w 12191998"/>
              <a:gd name="connsiteY89" fmla="*/ 4666091 h 5522889"/>
              <a:gd name="connsiteX90" fmla="*/ 1182598 w 12191998"/>
              <a:gd name="connsiteY90" fmla="*/ 4237692 h 5522889"/>
              <a:gd name="connsiteX91" fmla="*/ 808657 w 12191998"/>
              <a:gd name="connsiteY91" fmla="*/ 3809293 h 5522889"/>
              <a:gd name="connsiteX92" fmla="*/ 1182598 w 12191998"/>
              <a:gd name="connsiteY92" fmla="*/ 3380894 h 5522889"/>
              <a:gd name="connsiteX93" fmla="*/ 808657 w 12191998"/>
              <a:gd name="connsiteY93" fmla="*/ 2952495 h 5522889"/>
              <a:gd name="connsiteX94" fmla="*/ 1182598 w 12191998"/>
              <a:gd name="connsiteY94" fmla="*/ 2524096 h 5522889"/>
              <a:gd name="connsiteX95" fmla="*/ 808657 w 12191998"/>
              <a:gd name="connsiteY95" fmla="*/ 2095697 h 5522889"/>
              <a:gd name="connsiteX96" fmla="*/ 1182598 w 12191998"/>
              <a:gd name="connsiteY96" fmla="*/ 1667299 h 5522889"/>
              <a:gd name="connsiteX97" fmla="*/ 808657 w 12191998"/>
              <a:gd name="connsiteY97" fmla="*/ 1238899 h 5522889"/>
              <a:gd name="connsiteX98" fmla="*/ 1182598 w 12191998"/>
              <a:gd name="connsiteY98" fmla="*/ 810501 h 5522889"/>
              <a:gd name="connsiteX99" fmla="*/ 808657 w 12191998"/>
              <a:gd name="connsiteY99" fmla="*/ 382102 h 5522889"/>
              <a:gd name="connsiteX100" fmla="*/ 1570811 w 12191998"/>
              <a:gd name="connsiteY100" fmla="*/ 0 h 5522889"/>
              <a:gd name="connsiteX101" fmla="*/ 1343337 w 12191998"/>
              <a:gd name="connsiteY101" fmla="*/ 0 h 5522889"/>
              <a:gd name="connsiteX102" fmla="*/ 1009808 w 12191998"/>
              <a:gd name="connsiteY102" fmla="*/ 382101 h 5522889"/>
              <a:gd name="connsiteX103" fmla="*/ 1009808 w 12191998"/>
              <a:gd name="connsiteY103" fmla="*/ 382102 h 5522889"/>
              <a:gd name="connsiteX104" fmla="*/ 1383749 w 12191998"/>
              <a:gd name="connsiteY104" fmla="*/ 810501 h 5522889"/>
              <a:gd name="connsiteX105" fmla="*/ 1009808 w 12191998"/>
              <a:gd name="connsiteY105" fmla="*/ 1238899 h 5522889"/>
              <a:gd name="connsiteX106" fmla="*/ 1009808 w 12191998"/>
              <a:gd name="connsiteY106" fmla="*/ 1238900 h 5522889"/>
              <a:gd name="connsiteX107" fmla="*/ 1383749 w 12191998"/>
              <a:gd name="connsiteY107" fmla="*/ 1667299 h 5522889"/>
              <a:gd name="connsiteX108" fmla="*/ 1009808 w 12191998"/>
              <a:gd name="connsiteY108" fmla="*/ 2095697 h 5522889"/>
              <a:gd name="connsiteX109" fmla="*/ 1383749 w 12191998"/>
              <a:gd name="connsiteY109" fmla="*/ 2524096 h 5522889"/>
              <a:gd name="connsiteX110" fmla="*/ 1009808 w 12191998"/>
              <a:gd name="connsiteY110" fmla="*/ 2952495 h 5522889"/>
              <a:gd name="connsiteX111" fmla="*/ 1383749 w 12191998"/>
              <a:gd name="connsiteY111" fmla="*/ 3380894 h 5522889"/>
              <a:gd name="connsiteX112" fmla="*/ 1009808 w 12191998"/>
              <a:gd name="connsiteY112" fmla="*/ 3809293 h 5522889"/>
              <a:gd name="connsiteX113" fmla="*/ 1383749 w 12191998"/>
              <a:gd name="connsiteY113" fmla="*/ 4237692 h 5522889"/>
              <a:gd name="connsiteX114" fmla="*/ 1009808 w 12191998"/>
              <a:gd name="connsiteY114" fmla="*/ 4666091 h 5522889"/>
              <a:gd name="connsiteX115" fmla="*/ 1383749 w 12191998"/>
              <a:gd name="connsiteY115" fmla="*/ 5094490 h 5522889"/>
              <a:gd name="connsiteX116" fmla="*/ 1009808 w 12191998"/>
              <a:gd name="connsiteY116" fmla="*/ 5522889 h 5522889"/>
              <a:gd name="connsiteX117" fmla="*/ 1237282 w 12191998"/>
              <a:gd name="connsiteY117" fmla="*/ 5522889 h 5522889"/>
              <a:gd name="connsiteX118" fmla="*/ 1611223 w 12191998"/>
              <a:gd name="connsiteY118" fmla="*/ 5094490 h 5522889"/>
              <a:gd name="connsiteX119" fmla="*/ 1237282 w 12191998"/>
              <a:gd name="connsiteY119" fmla="*/ 4666091 h 5522889"/>
              <a:gd name="connsiteX120" fmla="*/ 1611223 w 12191998"/>
              <a:gd name="connsiteY120" fmla="*/ 4237692 h 5522889"/>
              <a:gd name="connsiteX121" fmla="*/ 1237282 w 12191998"/>
              <a:gd name="connsiteY121" fmla="*/ 3809293 h 5522889"/>
              <a:gd name="connsiteX122" fmla="*/ 1611223 w 12191998"/>
              <a:gd name="connsiteY122" fmla="*/ 3380894 h 5522889"/>
              <a:gd name="connsiteX123" fmla="*/ 1237282 w 12191998"/>
              <a:gd name="connsiteY123" fmla="*/ 2952495 h 5522889"/>
              <a:gd name="connsiteX124" fmla="*/ 1611223 w 12191998"/>
              <a:gd name="connsiteY124" fmla="*/ 2524096 h 5522889"/>
              <a:gd name="connsiteX125" fmla="*/ 1237282 w 12191998"/>
              <a:gd name="connsiteY125" fmla="*/ 2095697 h 5522889"/>
              <a:gd name="connsiteX126" fmla="*/ 1611223 w 12191998"/>
              <a:gd name="connsiteY126" fmla="*/ 1667299 h 5522889"/>
              <a:gd name="connsiteX127" fmla="*/ 1237282 w 12191998"/>
              <a:gd name="connsiteY127" fmla="*/ 1238899 h 5522889"/>
              <a:gd name="connsiteX128" fmla="*/ 1611223 w 12191998"/>
              <a:gd name="connsiteY128" fmla="*/ 810501 h 5522889"/>
              <a:gd name="connsiteX129" fmla="*/ 1237282 w 12191998"/>
              <a:gd name="connsiteY129" fmla="*/ 382102 h 5522889"/>
              <a:gd name="connsiteX130" fmla="*/ 1999436 w 12191998"/>
              <a:gd name="connsiteY130" fmla="*/ 0 h 5522889"/>
              <a:gd name="connsiteX131" fmla="*/ 1771962 w 12191998"/>
              <a:gd name="connsiteY131" fmla="*/ 0 h 5522889"/>
              <a:gd name="connsiteX132" fmla="*/ 1438433 w 12191998"/>
              <a:gd name="connsiteY132" fmla="*/ 382101 h 5522889"/>
              <a:gd name="connsiteX133" fmla="*/ 1438433 w 12191998"/>
              <a:gd name="connsiteY133" fmla="*/ 382102 h 5522889"/>
              <a:gd name="connsiteX134" fmla="*/ 1812374 w 12191998"/>
              <a:gd name="connsiteY134" fmla="*/ 810501 h 5522889"/>
              <a:gd name="connsiteX135" fmla="*/ 1438433 w 12191998"/>
              <a:gd name="connsiteY135" fmla="*/ 1238899 h 5522889"/>
              <a:gd name="connsiteX136" fmla="*/ 1438433 w 12191998"/>
              <a:gd name="connsiteY136" fmla="*/ 1238900 h 5522889"/>
              <a:gd name="connsiteX137" fmla="*/ 1812374 w 12191998"/>
              <a:gd name="connsiteY137" fmla="*/ 1667299 h 5522889"/>
              <a:gd name="connsiteX138" fmla="*/ 1438433 w 12191998"/>
              <a:gd name="connsiteY138" fmla="*/ 2095697 h 5522889"/>
              <a:gd name="connsiteX139" fmla="*/ 1812374 w 12191998"/>
              <a:gd name="connsiteY139" fmla="*/ 2524096 h 5522889"/>
              <a:gd name="connsiteX140" fmla="*/ 1438433 w 12191998"/>
              <a:gd name="connsiteY140" fmla="*/ 2952495 h 5522889"/>
              <a:gd name="connsiteX141" fmla="*/ 1812374 w 12191998"/>
              <a:gd name="connsiteY141" fmla="*/ 3380894 h 5522889"/>
              <a:gd name="connsiteX142" fmla="*/ 1438433 w 12191998"/>
              <a:gd name="connsiteY142" fmla="*/ 3809293 h 5522889"/>
              <a:gd name="connsiteX143" fmla="*/ 1812374 w 12191998"/>
              <a:gd name="connsiteY143" fmla="*/ 4237692 h 5522889"/>
              <a:gd name="connsiteX144" fmla="*/ 1438433 w 12191998"/>
              <a:gd name="connsiteY144" fmla="*/ 4666091 h 5522889"/>
              <a:gd name="connsiteX145" fmla="*/ 1812374 w 12191998"/>
              <a:gd name="connsiteY145" fmla="*/ 5094490 h 5522889"/>
              <a:gd name="connsiteX146" fmla="*/ 1438433 w 12191998"/>
              <a:gd name="connsiteY146" fmla="*/ 5522889 h 5522889"/>
              <a:gd name="connsiteX147" fmla="*/ 1665907 w 12191998"/>
              <a:gd name="connsiteY147" fmla="*/ 5522889 h 5522889"/>
              <a:gd name="connsiteX148" fmla="*/ 2039848 w 12191998"/>
              <a:gd name="connsiteY148" fmla="*/ 5094490 h 5522889"/>
              <a:gd name="connsiteX149" fmla="*/ 1665907 w 12191998"/>
              <a:gd name="connsiteY149" fmla="*/ 4666091 h 5522889"/>
              <a:gd name="connsiteX150" fmla="*/ 2039848 w 12191998"/>
              <a:gd name="connsiteY150" fmla="*/ 4237692 h 5522889"/>
              <a:gd name="connsiteX151" fmla="*/ 1665907 w 12191998"/>
              <a:gd name="connsiteY151" fmla="*/ 3809293 h 5522889"/>
              <a:gd name="connsiteX152" fmla="*/ 2039848 w 12191998"/>
              <a:gd name="connsiteY152" fmla="*/ 3380894 h 5522889"/>
              <a:gd name="connsiteX153" fmla="*/ 1665907 w 12191998"/>
              <a:gd name="connsiteY153" fmla="*/ 2952495 h 5522889"/>
              <a:gd name="connsiteX154" fmla="*/ 2039848 w 12191998"/>
              <a:gd name="connsiteY154" fmla="*/ 2524096 h 5522889"/>
              <a:gd name="connsiteX155" fmla="*/ 1665907 w 12191998"/>
              <a:gd name="connsiteY155" fmla="*/ 2095697 h 5522889"/>
              <a:gd name="connsiteX156" fmla="*/ 2039848 w 12191998"/>
              <a:gd name="connsiteY156" fmla="*/ 1667299 h 5522889"/>
              <a:gd name="connsiteX157" fmla="*/ 1665907 w 12191998"/>
              <a:gd name="connsiteY157" fmla="*/ 1238899 h 5522889"/>
              <a:gd name="connsiteX158" fmla="*/ 2039848 w 12191998"/>
              <a:gd name="connsiteY158" fmla="*/ 810501 h 5522889"/>
              <a:gd name="connsiteX159" fmla="*/ 1665907 w 12191998"/>
              <a:gd name="connsiteY159" fmla="*/ 382102 h 5522889"/>
              <a:gd name="connsiteX160" fmla="*/ 2428061 w 12191998"/>
              <a:gd name="connsiteY160" fmla="*/ 0 h 5522889"/>
              <a:gd name="connsiteX161" fmla="*/ 2200587 w 12191998"/>
              <a:gd name="connsiteY161" fmla="*/ 0 h 5522889"/>
              <a:gd name="connsiteX162" fmla="*/ 1867058 w 12191998"/>
              <a:gd name="connsiteY162" fmla="*/ 382101 h 5522889"/>
              <a:gd name="connsiteX163" fmla="*/ 1867058 w 12191998"/>
              <a:gd name="connsiteY163" fmla="*/ 382102 h 5522889"/>
              <a:gd name="connsiteX164" fmla="*/ 2240999 w 12191998"/>
              <a:gd name="connsiteY164" fmla="*/ 810501 h 5522889"/>
              <a:gd name="connsiteX165" fmla="*/ 1867058 w 12191998"/>
              <a:gd name="connsiteY165" fmla="*/ 1238899 h 5522889"/>
              <a:gd name="connsiteX166" fmla="*/ 1867058 w 12191998"/>
              <a:gd name="connsiteY166" fmla="*/ 1238900 h 5522889"/>
              <a:gd name="connsiteX167" fmla="*/ 2240999 w 12191998"/>
              <a:gd name="connsiteY167" fmla="*/ 1667299 h 5522889"/>
              <a:gd name="connsiteX168" fmla="*/ 1867058 w 12191998"/>
              <a:gd name="connsiteY168" fmla="*/ 2095697 h 5522889"/>
              <a:gd name="connsiteX169" fmla="*/ 2240999 w 12191998"/>
              <a:gd name="connsiteY169" fmla="*/ 2524096 h 5522889"/>
              <a:gd name="connsiteX170" fmla="*/ 1867058 w 12191998"/>
              <a:gd name="connsiteY170" fmla="*/ 2952495 h 5522889"/>
              <a:gd name="connsiteX171" fmla="*/ 2240999 w 12191998"/>
              <a:gd name="connsiteY171" fmla="*/ 3380894 h 5522889"/>
              <a:gd name="connsiteX172" fmla="*/ 1867058 w 12191998"/>
              <a:gd name="connsiteY172" fmla="*/ 3809293 h 5522889"/>
              <a:gd name="connsiteX173" fmla="*/ 2240999 w 12191998"/>
              <a:gd name="connsiteY173" fmla="*/ 4237692 h 5522889"/>
              <a:gd name="connsiteX174" fmla="*/ 1867058 w 12191998"/>
              <a:gd name="connsiteY174" fmla="*/ 4666091 h 5522889"/>
              <a:gd name="connsiteX175" fmla="*/ 2240999 w 12191998"/>
              <a:gd name="connsiteY175" fmla="*/ 5094490 h 5522889"/>
              <a:gd name="connsiteX176" fmla="*/ 1867058 w 12191998"/>
              <a:gd name="connsiteY176" fmla="*/ 5522889 h 5522889"/>
              <a:gd name="connsiteX177" fmla="*/ 2094532 w 12191998"/>
              <a:gd name="connsiteY177" fmla="*/ 5522889 h 5522889"/>
              <a:gd name="connsiteX178" fmla="*/ 2468473 w 12191998"/>
              <a:gd name="connsiteY178" fmla="*/ 5094490 h 5522889"/>
              <a:gd name="connsiteX179" fmla="*/ 2094532 w 12191998"/>
              <a:gd name="connsiteY179" fmla="*/ 4666091 h 5522889"/>
              <a:gd name="connsiteX180" fmla="*/ 2468473 w 12191998"/>
              <a:gd name="connsiteY180" fmla="*/ 4237692 h 5522889"/>
              <a:gd name="connsiteX181" fmla="*/ 2094532 w 12191998"/>
              <a:gd name="connsiteY181" fmla="*/ 3809293 h 5522889"/>
              <a:gd name="connsiteX182" fmla="*/ 2468473 w 12191998"/>
              <a:gd name="connsiteY182" fmla="*/ 3380894 h 5522889"/>
              <a:gd name="connsiteX183" fmla="*/ 2094532 w 12191998"/>
              <a:gd name="connsiteY183" fmla="*/ 2952495 h 5522889"/>
              <a:gd name="connsiteX184" fmla="*/ 2468473 w 12191998"/>
              <a:gd name="connsiteY184" fmla="*/ 2524096 h 5522889"/>
              <a:gd name="connsiteX185" fmla="*/ 2094532 w 12191998"/>
              <a:gd name="connsiteY185" fmla="*/ 2095697 h 5522889"/>
              <a:gd name="connsiteX186" fmla="*/ 2468473 w 12191998"/>
              <a:gd name="connsiteY186" fmla="*/ 1667299 h 5522889"/>
              <a:gd name="connsiteX187" fmla="*/ 2094532 w 12191998"/>
              <a:gd name="connsiteY187" fmla="*/ 1238899 h 5522889"/>
              <a:gd name="connsiteX188" fmla="*/ 2468473 w 12191998"/>
              <a:gd name="connsiteY188" fmla="*/ 810501 h 5522889"/>
              <a:gd name="connsiteX189" fmla="*/ 2094532 w 12191998"/>
              <a:gd name="connsiteY189" fmla="*/ 382102 h 5522889"/>
              <a:gd name="connsiteX190" fmla="*/ 2856686 w 12191998"/>
              <a:gd name="connsiteY190" fmla="*/ 0 h 5522889"/>
              <a:gd name="connsiteX191" fmla="*/ 2629212 w 12191998"/>
              <a:gd name="connsiteY191" fmla="*/ 0 h 5522889"/>
              <a:gd name="connsiteX192" fmla="*/ 2295683 w 12191998"/>
              <a:gd name="connsiteY192" fmla="*/ 382101 h 5522889"/>
              <a:gd name="connsiteX193" fmla="*/ 2295683 w 12191998"/>
              <a:gd name="connsiteY193" fmla="*/ 382102 h 5522889"/>
              <a:gd name="connsiteX194" fmla="*/ 2669624 w 12191998"/>
              <a:gd name="connsiteY194" fmla="*/ 810501 h 5522889"/>
              <a:gd name="connsiteX195" fmla="*/ 2295683 w 12191998"/>
              <a:gd name="connsiteY195" fmla="*/ 1238899 h 5522889"/>
              <a:gd name="connsiteX196" fmla="*/ 2295683 w 12191998"/>
              <a:gd name="connsiteY196" fmla="*/ 1238900 h 5522889"/>
              <a:gd name="connsiteX197" fmla="*/ 2669624 w 12191998"/>
              <a:gd name="connsiteY197" fmla="*/ 1667299 h 5522889"/>
              <a:gd name="connsiteX198" fmla="*/ 2295683 w 12191998"/>
              <a:gd name="connsiteY198" fmla="*/ 2095697 h 5522889"/>
              <a:gd name="connsiteX199" fmla="*/ 2669624 w 12191998"/>
              <a:gd name="connsiteY199" fmla="*/ 2524096 h 5522889"/>
              <a:gd name="connsiteX200" fmla="*/ 2295683 w 12191998"/>
              <a:gd name="connsiteY200" fmla="*/ 2952495 h 5522889"/>
              <a:gd name="connsiteX201" fmla="*/ 2669624 w 12191998"/>
              <a:gd name="connsiteY201" fmla="*/ 3380894 h 5522889"/>
              <a:gd name="connsiteX202" fmla="*/ 2295683 w 12191998"/>
              <a:gd name="connsiteY202" fmla="*/ 3809293 h 5522889"/>
              <a:gd name="connsiteX203" fmla="*/ 2669624 w 12191998"/>
              <a:gd name="connsiteY203" fmla="*/ 4237692 h 5522889"/>
              <a:gd name="connsiteX204" fmla="*/ 2295683 w 12191998"/>
              <a:gd name="connsiteY204" fmla="*/ 4666091 h 5522889"/>
              <a:gd name="connsiteX205" fmla="*/ 2669624 w 12191998"/>
              <a:gd name="connsiteY205" fmla="*/ 5094490 h 5522889"/>
              <a:gd name="connsiteX206" fmla="*/ 2295683 w 12191998"/>
              <a:gd name="connsiteY206" fmla="*/ 5522889 h 5522889"/>
              <a:gd name="connsiteX207" fmla="*/ 2523157 w 12191998"/>
              <a:gd name="connsiteY207" fmla="*/ 5522889 h 5522889"/>
              <a:gd name="connsiteX208" fmla="*/ 2897098 w 12191998"/>
              <a:gd name="connsiteY208" fmla="*/ 5094490 h 5522889"/>
              <a:gd name="connsiteX209" fmla="*/ 2523157 w 12191998"/>
              <a:gd name="connsiteY209" fmla="*/ 4666091 h 5522889"/>
              <a:gd name="connsiteX210" fmla="*/ 2897098 w 12191998"/>
              <a:gd name="connsiteY210" fmla="*/ 4237692 h 5522889"/>
              <a:gd name="connsiteX211" fmla="*/ 2523157 w 12191998"/>
              <a:gd name="connsiteY211" fmla="*/ 3809293 h 5522889"/>
              <a:gd name="connsiteX212" fmla="*/ 2897098 w 12191998"/>
              <a:gd name="connsiteY212" fmla="*/ 3380894 h 5522889"/>
              <a:gd name="connsiteX213" fmla="*/ 2523157 w 12191998"/>
              <a:gd name="connsiteY213" fmla="*/ 2952495 h 5522889"/>
              <a:gd name="connsiteX214" fmla="*/ 2897098 w 12191998"/>
              <a:gd name="connsiteY214" fmla="*/ 2524096 h 5522889"/>
              <a:gd name="connsiteX215" fmla="*/ 2523157 w 12191998"/>
              <a:gd name="connsiteY215" fmla="*/ 2095697 h 5522889"/>
              <a:gd name="connsiteX216" fmla="*/ 2897098 w 12191998"/>
              <a:gd name="connsiteY216" fmla="*/ 1667299 h 5522889"/>
              <a:gd name="connsiteX217" fmla="*/ 2523157 w 12191998"/>
              <a:gd name="connsiteY217" fmla="*/ 1238899 h 5522889"/>
              <a:gd name="connsiteX218" fmla="*/ 2897098 w 12191998"/>
              <a:gd name="connsiteY218" fmla="*/ 810501 h 5522889"/>
              <a:gd name="connsiteX219" fmla="*/ 2523157 w 12191998"/>
              <a:gd name="connsiteY219" fmla="*/ 382102 h 5522889"/>
              <a:gd name="connsiteX220" fmla="*/ 3285311 w 12191998"/>
              <a:gd name="connsiteY220" fmla="*/ 0 h 5522889"/>
              <a:gd name="connsiteX221" fmla="*/ 3057837 w 12191998"/>
              <a:gd name="connsiteY221" fmla="*/ 0 h 5522889"/>
              <a:gd name="connsiteX222" fmla="*/ 2724308 w 12191998"/>
              <a:gd name="connsiteY222" fmla="*/ 382101 h 5522889"/>
              <a:gd name="connsiteX223" fmla="*/ 2724308 w 12191998"/>
              <a:gd name="connsiteY223" fmla="*/ 382102 h 5522889"/>
              <a:gd name="connsiteX224" fmla="*/ 3098249 w 12191998"/>
              <a:gd name="connsiteY224" fmla="*/ 810501 h 5522889"/>
              <a:gd name="connsiteX225" fmla="*/ 2724308 w 12191998"/>
              <a:gd name="connsiteY225" fmla="*/ 1238899 h 5522889"/>
              <a:gd name="connsiteX226" fmla="*/ 2724308 w 12191998"/>
              <a:gd name="connsiteY226" fmla="*/ 1238900 h 5522889"/>
              <a:gd name="connsiteX227" fmla="*/ 3098249 w 12191998"/>
              <a:gd name="connsiteY227" fmla="*/ 1667299 h 5522889"/>
              <a:gd name="connsiteX228" fmla="*/ 2724308 w 12191998"/>
              <a:gd name="connsiteY228" fmla="*/ 2095697 h 5522889"/>
              <a:gd name="connsiteX229" fmla="*/ 3098249 w 12191998"/>
              <a:gd name="connsiteY229" fmla="*/ 2524096 h 5522889"/>
              <a:gd name="connsiteX230" fmla="*/ 2724308 w 12191998"/>
              <a:gd name="connsiteY230" fmla="*/ 2952495 h 5522889"/>
              <a:gd name="connsiteX231" fmla="*/ 3098249 w 12191998"/>
              <a:gd name="connsiteY231" fmla="*/ 3380894 h 5522889"/>
              <a:gd name="connsiteX232" fmla="*/ 2724308 w 12191998"/>
              <a:gd name="connsiteY232" fmla="*/ 3809293 h 5522889"/>
              <a:gd name="connsiteX233" fmla="*/ 3098249 w 12191998"/>
              <a:gd name="connsiteY233" fmla="*/ 4237692 h 5522889"/>
              <a:gd name="connsiteX234" fmla="*/ 2724308 w 12191998"/>
              <a:gd name="connsiteY234" fmla="*/ 4666091 h 5522889"/>
              <a:gd name="connsiteX235" fmla="*/ 3098249 w 12191998"/>
              <a:gd name="connsiteY235" fmla="*/ 5094490 h 5522889"/>
              <a:gd name="connsiteX236" fmla="*/ 2724308 w 12191998"/>
              <a:gd name="connsiteY236" fmla="*/ 5522889 h 5522889"/>
              <a:gd name="connsiteX237" fmla="*/ 2951782 w 12191998"/>
              <a:gd name="connsiteY237" fmla="*/ 5522889 h 5522889"/>
              <a:gd name="connsiteX238" fmla="*/ 3325723 w 12191998"/>
              <a:gd name="connsiteY238" fmla="*/ 5094490 h 5522889"/>
              <a:gd name="connsiteX239" fmla="*/ 2951782 w 12191998"/>
              <a:gd name="connsiteY239" fmla="*/ 4666091 h 5522889"/>
              <a:gd name="connsiteX240" fmla="*/ 3325723 w 12191998"/>
              <a:gd name="connsiteY240" fmla="*/ 4237692 h 5522889"/>
              <a:gd name="connsiteX241" fmla="*/ 2951782 w 12191998"/>
              <a:gd name="connsiteY241" fmla="*/ 3809293 h 5522889"/>
              <a:gd name="connsiteX242" fmla="*/ 3325723 w 12191998"/>
              <a:gd name="connsiteY242" fmla="*/ 3380894 h 5522889"/>
              <a:gd name="connsiteX243" fmla="*/ 2951782 w 12191998"/>
              <a:gd name="connsiteY243" fmla="*/ 2952495 h 5522889"/>
              <a:gd name="connsiteX244" fmla="*/ 3325723 w 12191998"/>
              <a:gd name="connsiteY244" fmla="*/ 2524096 h 5522889"/>
              <a:gd name="connsiteX245" fmla="*/ 2951782 w 12191998"/>
              <a:gd name="connsiteY245" fmla="*/ 2095697 h 5522889"/>
              <a:gd name="connsiteX246" fmla="*/ 3325723 w 12191998"/>
              <a:gd name="connsiteY246" fmla="*/ 1667299 h 5522889"/>
              <a:gd name="connsiteX247" fmla="*/ 2951782 w 12191998"/>
              <a:gd name="connsiteY247" fmla="*/ 1238899 h 5522889"/>
              <a:gd name="connsiteX248" fmla="*/ 3325723 w 12191998"/>
              <a:gd name="connsiteY248" fmla="*/ 810501 h 5522889"/>
              <a:gd name="connsiteX249" fmla="*/ 2951782 w 12191998"/>
              <a:gd name="connsiteY249" fmla="*/ 382102 h 5522889"/>
              <a:gd name="connsiteX250" fmla="*/ 3713936 w 12191998"/>
              <a:gd name="connsiteY250" fmla="*/ 0 h 5522889"/>
              <a:gd name="connsiteX251" fmla="*/ 3486462 w 12191998"/>
              <a:gd name="connsiteY251" fmla="*/ 0 h 5522889"/>
              <a:gd name="connsiteX252" fmla="*/ 3152933 w 12191998"/>
              <a:gd name="connsiteY252" fmla="*/ 382101 h 5522889"/>
              <a:gd name="connsiteX253" fmla="*/ 3152933 w 12191998"/>
              <a:gd name="connsiteY253" fmla="*/ 382102 h 5522889"/>
              <a:gd name="connsiteX254" fmla="*/ 3526874 w 12191998"/>
              <a:gd name="connsiteY254" fmla="*/ 810501 h 5522889"/>
              <a:gd name="connsiteX255" fmla="*/ 3152933 w 12191998"/>
              <a:gd name="connsiteY255" fmla="*/ 1238899 h 5522889"/>
              <a:gd name="connsiteX256" fmla="*/ 3152933 w 12191998"/>
              <a:gd name="connsiteY256" fmla="*/ 1238900 h 5522889"/>
              <a:gd name="connsiteX257" fmla="*/ 3526874 w 12191998"/>
              <a:gd name="connsiteY257" fmla="*/ 1667299 h 5522889"/>
              <a:gd name="connsiteX258" fmla="*/ 3152933 w 12191998"/>
              <a:gd name="connsiteY258" fmla="*/ 2095697 h 5522889"/>
              <a:gd name="connsiteX259" fmla="*/ 3526874 w 12191998"/>
              <a:gd name="connsiteY259" fmla="*/ 2524096 h 5522889"/>
              <a:gd name="connsiteX260" fmla="*/ 3152933 w 12191998"/>
              <a:gd name="connsiteY260" fmla="*/ 2952495 h 5522889"/>
              <a:gd name="connsiteX261" fmla="*/ 3526874 w 12191998"/>
              <a:gd name="connsiteY261" fmla="*/ 3380894 h 5522889"/>
              <a:gd name="connsiteX262" fmla="*/ 3152933 w 12191998"/>
              <a:gd name="connsiteY262" fmla="*/ 3809293 h 5522889"/>
              <a:gd name="connsiteX263" fmla="*/ 3526874 w 12191998"/>
              <a:gd name="connsiteY263" fmla="*/ 4237692 h 5522889"/>
              <a:gd name="connsiteX264" fmla="*/ 3152933 w 12191998"/>
              <a:gd name="connsiteY264" fmla="*/ 4666091 h 5522889"/>
              <a:gd name="connsiteX265" fmla="*/ 3526874 w 12191998"/>
              <a:gd name="connsiteY265" fmla="*/ 5094490 h 5522889"/>
              <a:gd name="connsiteX266" fmla="*/ 3152933 w 12191998"/>
              <a:gd name="connsiteY266" fmla="*/ 5522889 h 5522889"/>
              <a:gd name="connsiteX267" fmla="*/ 3380407 w 12191998"/>
              <a:gd name="connsiteY267" fmla="*/ 5522889 h 5522889"/>
              <a:gd name="connsiteX268" fmla="*/ 3754348 w 12191998"/>
              <a:gd name="connsiteY268" fmla="*/ 5094490 h 5522889"/>
              <a:gd name="connsiteX269" fmla="*/ 3380407 w 12191998"/>
              <a:gd name="connsiteY269" fmla="*/ 4666091 h 5522889"/>
              <a:gd name="connsiteX270" fmla="*/ 3754348 w 12191998"/>
              <a:gd name="connsiteY270" fmla="*/ 4237692 h 5522889"/>
              <a:gd name="connsiteX271" fmla="*/ 3380407 w 12191998"/>
              <a:gd name="connsiteY271" fmla="*/ 3809293 h 5522889"/>
              <a:gd name="connsiteX272" fmla="*/ 3754348 w 12191998"/>
              <a:gd name="connsiteY272" fmla="*/ 3380894 h 5522889"/>
              <a:gd name="connsiteX273" fmla="*/ 3380407 w 12191998"/>
              <a:gd name="connsiteY273" fmla="*/ 2952495 h 5522889"/>
              <a:gd name="connsiteX274" fmla="*/ 3754348 w 12191998"/>
              <a:gd name="connsiteY274" fmla="*/ 2524096 h 5522889"/>
              <a:gd name="connsiteX275" fmla="*/ 3380407 w 12191998"/>
              <a:gd name="connsiteY275" fmla="*/ 2095697 h 5522889"/>
              <a:gd name="connsiteX276" fmla="*/ 3754348 w 12191998"/>
              <a:gd name="connsiteY276" fmla="*/ 1667299 h 5522889"/>
              <a:gd name="connsiteX277" fmla="*/ 3380407 w 12191998"/>
              <a:gd name="connsiteY277" fmla="*/ 1238899 h 5522889"/>
              <a:gd name="connsiteX278" fmla="*/ 3754348 w 12191998"/>
              <a:gd name="connsiteY278" fmla="*/ 810501 h 5522889"/>
              <a:gd name="connsiteX279" fmla="*/ 3380407 w 12191998"/>
              <a:gd name="connsiteY279" fmla="*/ 382102 h 5522889"/>
              <a:gd name="connsiteX280" fmla="*/ 4142562 w 12191998"/>
              <a:gd name="connsiteY280" fmla="*/ 0 h 5522889"/>
              <a:gd name="connsiteX281" fmla="*/ 3915087 w 12191998"/>
              <a:gd name="connsiteY281" fmla="*/ 0 h 5522889"/>
              <a:gd name="connsiteX282" fmla="*/ 3581558 w 12191998"/>
              <a:gd name="connsiteY282" fmla="*/ 382101 h 5522889"/>
              <a:gd name="connsiteX283" fmla="*/ 3581558 w 12191998"/>
              <a:gd name="connsiteY283" fmla="*/ 382102 h 5522889"/>
              <a:gd name="connsiteX284" fmla="*/ 3955499 w 12191998"/>
              <a:gd name="connsiteY284" fmla="*/ 810501 h 5522889"/>
              <a:gd name="connsiteX285" fmla="*/ 3581558 w 12191998"/>
              <a:gd name="connsiteY285" fmla="*/ 1238899 h 5522889"/>
              <a:gd name="connsiteX286" fmla="*/ 3581558 w 12191998"/>
              <a:gd name="connsiteY286" fmla="*/ 1238900 h 5522889"/>
              <a:gd name="connsiteX287" fmla="*/ 3955499 w 12191998"/>
              <a:gd name="connsiteY287" fmla="*/ 1667299 h 5522889"/>
              <a:gd name="connsiteX288" fmla="*/ 3581558 w 12191998"/>
              <a:gd name="connsiteY288" fmla="*/ 2095697 h 5522889"/>
              <a:gd name="connsiteX289" fmla="*/ 3955499 w 12191998"/>
              <a:gd name="connsiteY289" fmla="*/ 2524096 h 5522889"/>
              <a:gd name="connsiteX290" fmla="*/ 3581558 w 12191998"/>
              <a:gd name="connsiteY290" fmla="*/ 2952495 h 5522889"/>
              <a:gd name="connsiteX291" fmla="*/ 3955499 w 12191998"/>
              <a:gd name="connsiteY291" fmla="*/ 3380894 h 5522889"/>
              <a:gd name="connsiteX292" fmla="*/ 3581558 w 12191998"/>
              <a:gd name="connsiteY292" fmla="*/ 3809293 h 5522889"/>
              <a:gd name="connsiteX293" fmla="*/ 3955499 w 12191998"/>
              <a:gd name="connsiteY293" fmla="*/ 4237692 h 5522889"/>
              <a:gd name="connsiteX294" fmla="*/ 3581558 w 12191998"/>
              <a:gd name="connsiteY294" fmla="*/ 4666091 h 5522889"/>
              <a:gd name="connsiteX295" fmla="*/ 3955499 w 12191998"/>
              <a:gd name="connsiteY295" fmla="*/ 5094490 h 5522889"/>
              <a:gd name="connsiteX296" fmla="*/ 3581558 w 12191998"/>
              <a:gd name="connsiteY296" fmla="*/ 5522889 h 5522889"/>
              <a:gd name="connsiteX297" fmla="*/ 3809032 w 12191998"/>
              <a:gd name="connsiteY297" fmla="*/ 5522889 h 5522889"/>
              <a:gd name="connsiteX298" fmla="*/ 4182973 w 12191998"/>
              <a:gd name="connsiteY298" fmla="*/ 5094490 h 5522889"/>
              <a:gd name="connsiteX299" fmla="*/ 3809032 w 12191998"/>
              <a:gd name="connsiteY299" fmla="*/ 4666091 h 5522889"/>
              <a:gd name="connsiteX300" fmla="*/ 4182973 w 12191998"/>
              <a:gd name="connsiteY300" fmla="*/ 4237692 h 5522889"/>
              <a:gd name="connsiteX301" fmla="*/ 3809032 w 12191998"/>
              <a:gd name="connsiteY301" fmla="*/ 3809293 h 5522889"/>
              <a:gd name="connsiteX302" fmla="*/ 4182973 w 12191998"/>
              <a:gd name="connsiteY302" fmla="*/ 3380894 h 5522889"/>
              <a:gd name="connsiteX303" fmla="*/ 3809032 w 12191998"/>
              <a:gd name="connsiteY303" fmla="*/ 2952495 h 5522889"/>
              <a:gd name="connsiteX304" fmla="*/ 4182973 w 12191998"/>
              <a:gd name="connsiteY304" fmla="*/ 2524096 h 5522889"/>
              <a:gd name="connsiteX305" fmla="*/ 3809032 w 12191998"/>
              <a:gd name="connsiteY305" fmla="*/ 2095697 h 5522889"/>
              <a:gd name="connsiteX306" fmla="*/ 4182973 w 12191998"/>
              <a:gd name="connsiteY306" fmla="*/ 1667299 h 5522889"/>
              <a:gd name="connsiteX307" fmla="*/ 3809032 w 12191998"/>
              <a:gd name="connsiteY307" fmla="*/ 1238899 h 5522889"/>
              <a:gd name="connsiteX308" fmla="*/ 4182973 w 12191998"/>
              <a:gd name="connsiteY308" fmla="*/ 810501 h 5522889"/>
              <a:gd name="connsiteX309" fmla="*/ 3809032 w 12191998"/>
              <a:gd name="connsiteY309" fmla="*/ 382102 h 5522889"/>
              <a:gd name="connsiteX310" fmla="*/ 4571187 w 12191998"/>
              <a:gd name="connsiteY310" fmla="*/ 0 h 5522889"/>
              <a:gd name="connsiteX311" fmla="*/ 4343712 w 12191998"/>
              <a:gd name="connsiteY311" fmla="*/ 0 h 5522889"/>
              <a:gd name="connsiteX312" fmla="*/ 4010183 w 12191998"/>
              <a:gd name="connsiteY312" fmla="*/ 382101 h 5522889"/>
              <a:gd name="connsiteX313" fmla="*/ 4010183 w 12191998"/>
              <a:gd name="connsiteY313" fmla="*/ 382102 h 5522889"/>
              <a:gd name="connsiteX314" fmla="*/ 4384124 w 12191998"/>
              <a:gd name="connsiteY314" fmla="*/ 810501 h 5522889"/>
              <a:gd name="connsiteX315" fmla="*/ 4010183 w 12191998"/>
              <a:gd name="connsiteY315" fmla="*/ 1238899 h 5522889"/>
              <a:gd name="connsiteX316" fmla="*/ 4010183 w 12191998"/>
              <a:gd name="connsiteY316" fmla="*/ 1238900 h 5522889"/>
              <a:gd name="connsiteX317" fmla="*/ 4384124 w 12191998"/>
              <a:gd name="connsiteY317" fmla="*/ 1667299 h 5522889"/>
              <a:gd name="connsiteX318" fmla="*/ 4010183 w 12191998"/>
              <a:gd name="connsiteY318" fmla="*/ 2095697 h 5522889"/>
              <a:gd name="connsiteX319" fmla="*/ 4384124 w 12191998"/>
              <a:gd name="connsiteY319" fmla="*/ 2524096 h 5522889"/>
              <a:gd name="connsiteX320" fmla="*/ 4010183 w 12191998"/>
              <a:gd name="connsiteY320" fmla="*/ 2952495 h 5522889"/>
              <a:gd name="connsiteX321" fmla="*/ 4384124 w 12191998"/>
              <a:gd name="connsiteY321" fmla="*/ 3380894 h 5522889"/>
              <a:gd name="connsiteX322" fmla="*/ 4010183 w 12191998"/>
              <a:gd name="connsiteY322" fmla="*/ 3809293 h 5522889"/>
              <a:gd name="connsiteX323" fmla="*/ 4384124 w 12191998"/>
              <a:gd name="connsiteY323" fmla="*/ 4237692 h 5522889"/>
              <a:gd name="connsiteX324" fmla="*/ 4010183 w 12191998"/>
              <a:gd name="connsiteY324" fmla="*/ 4666091 h 5522889"/>
              <a:gd name="connsiteX325" fmla="*/ 4384124 w 12191998"/>
              <a:gd name="connsiteY325" fmla="*/ 5094490 h 5522889"/>
              <a:gd name="connsiteX326" fmla="*/ 4010183 w 12191998"/>
              <a:gd name="connsiteY326" fmla="*/ 5522889 h 5522889"/>
              <a:gd name="connsiteX327" fmla="*/ 4237657 w 12191998"/>
              <a:gd name="connsiteY327" fmla="*/ 5522889 h 5522889"/>
              <a:gd name="connsiteX328" fmla="*/ 4611598 w 12191998"/>
              <a:gd name="connsiteY328" fmla="*/ 5094490 h 5522889"/>
              <a:gd name="connsiteX329" fmla="*/ 4237657 w 12191998"/>
              <a:gd name="connsiteY329" fmla="*/ 4666091 h 5522889"/>
              <a:gd name="connsiteX330" fmla="*/ 4611598 w 12191998"/>
              <a:gd name="connsiteY330" fmla="*/ 4237692 h 5522889"/>
              <a:gd name="connsiteX331" fmla="*/ 4237657 w 12191998"/>
              <a:gd name="connsiteY331" fmla="*/ 3809293 h 5522889"/>
              <a:gd name="connsiteX332" fmla="*/ 4611598 w 12191998"/>
              <a:gd name="connsiteY332" fmla="*/ 3380894 h 5522889"/>
              <a:gd name="connsiteX333" fmla="*/ 4237657 w 12191998"/>
              <a:gd name="connsiteY333" fmla="*/ 2952495 h 5522889"/>
              <a:gd name="connsiteX334" fmla="*/ 4611598 w 12191998"/>
              <a:gd name="connsiteY334" fmla="*/ 2524096 h 5522889"/>
              <a:gd name="connsiteX335" fmla="*/ 4237657 w 12191998"/>
              <a:gd name="connsiteY335" fmla="*/ 2095697 h 5522889"/>
              <a:gd name="connsiteX336" fmla="*/ 4611598 w 12191998"/>
              <a:gd name="connsiteY336" fmla="*/ 1667299 h 5522889"/>
              <a:gd name="connsiteX337" fmla="*/ 4237657 w 12191998"/>
              <a:gd name="connsiteY337" fmla="*/ 1238899 h 5522889"/>
              <a:gd name="connsiteX338" fmla="*/ 4611598 w 12191998"/>
              <a:gd name="connsiteY338" fmla="*/ 810501 h 5522889"/>
              <a:gd name="connsiteX339" fmla="*/ 4237657 w 12191998"/>
              <a:gd name="connsiteY339" fmla="*/ 382102 h 5522889"/>
              <a:gd name="connsiteX340" fmla="*/ 4999812 w 12191998"/>
              <a:gd name="connsiteY340" fmla="*/ 0 h 5522889"/>
              <a:gd name="connsiteX341" fmla="*/ 4772337 w 12191998"/>
              <a:gd name="connsiteY341" fmla="*/ 0 h 5522889"/>
              <a:gd name="connsiteX342" fmla="*/ 4438808 w 12191998"/>
              <a:gd name="connsiteY342" fmla="*/ 382101 h 5522889"/>
              <a:gd name="connsiteX343" fmla="*/ 4438808 w 12191998"/>
              <a:gd name="connsiteY343" fmla="*/ 382102 h 5522889"/>
              <a:gd name="connsiteX344" fmla="*/ 4812749 w 12191998"/>
              <a:gd name="connsiteY344" fmla="*/ 810501 h 5522889"/>
              <a:gd name="connsiteX345" fmla="*/ 4438809 w 12191998"/>
              <a:gd name="connsiteY345" fmla="*/ 1238899 h 5522889"/>
              <a:gd name="connsiteX346" fmla="*/ 4438808 w 12191998"/>
              <a:gd name="connsiteY346" fmla="*/ 1238899 h 5522889"/>
              <a:gd name="connsiteX347" fmla="*/ 4438808 w 12191998"/>
              <a:gd name="connsiteY347" fmla="*/ 1238900 h 5522889"/>
              <a:gd name="connsiteX348" fmla="*/ 4438809 w 12191998"/>
              <a:gd name="connsiteY348" fmla="*/ 1238900 h 5522889"/>
              <a:gd name="connsiteX349" fmla="*/ 4812749 w 12191998"/>
              <a:gd name="connsiteY349" fmla="*/ 1667299 h 5522889"/>
              <a:gd name="connsiteX350" fmla="*/ 4438808 w 12191998"/>
              <a:gd name="connsiteY350" fmla="*/ 2095697 h 5522889"/>
              <a:gd name="connsiteX351" fmla="*/ 4812749 w 12191998"/>
              <a:gd name="connsiteY351" fmla="*/ 2524096 h 5522889"/>
              <a:gd name="connsiteX352" fmla="*/ 4438808 w 12191998"/>
              <a:gd name="connsiteY352" fmla="*/ 2952495 h 5522889"/>
              <a:gd name="connsiteX353" fmla="*/ 4812749 w 12191998"/>
              <a:gd name="connsiteY353" fmla="*/ 3380894 h 5522889"/>
              <a:gd name="connsiteX354" fmla="*/ 4438808 w 12191998"/>
              <a:gd name="connsiteY354" fmla="*/ 3809293 h 5522889"/>
              <a:gd name="connsiteX355" fmla="*/ 4812749 w 12191998"/>
              <a:gd name="connsiteY355" fmla="*/ 4237692 h 5522889"/>
              <a:gd name="connsiteX356" fmla="*/ 4438808 w 12191998"/>
              <a:gd name="connsiteY356" fmla="*/ 4666091 h 5522889"/>
              <a:gd name="connsiteX357" fmla="*/ 4812749 w 12191998"/>
              <a:gd name="connsiteY357" fmla="*/ 5094490 h 5522889"/>
              <a:gd name="connsiteX358" fmla="*/ 4438808 w 12191998"/>
              <a:gd name="connsiteY358" fmla="*/ 5522889 h 5522889"/>
              <a:gd name="connsiteX359" fmla="*/ 4666282 w 12191998"/>
              <a:gd name="connsiteY359" fmla="*/ 5522889 h 5522889"/>
              <a:gd name="connsiteX360" fmla="*/ 5040223 w 12191998"/>
              <a:gd name="connsiteY360" fmla="*/ 5094490 h 5522889"/>
              <a:gd name="connsiteX361" fmla="*/ 4666282 w 12191998"/>
              <a:gd name="connsiteY361" fmla="*/ 4666091 h 5522889"/>
              <a:gd name="connsiteX362" fmla="*/ 5040223 w 12191998"/>
              <a:gd name="connsiteY362" fmla="*/ 4237692 h 5522889"/>
              <a:gd name="connsiteX363" fmla="*/ 4666282 w 12191998"/>
              <a:gd name="connsiteY363" fmla="*/ 3809293 h 5522889"/>
              <a:gd name="connsiteX364" fmla="*/ 5040223 w 12191998"/>
              <a:gd name="connsiteY364" fmla="*/ 3380894 h 5522889"/>
              <a:gd name="connsiteX365" fmla="*/ 4666282 w 12191998"/>
              <a:gd name="connsiteY365" fmla="*/ 2952495 h 5522889"/>
              <a:gd name="connsiteX366" fmla="*/ 5040223 w 12191998"/>
              <a:gd name="connsiteY366" fmla="*/ 2524096 h 5522889"/>
              <a:gd name="connsiteX367" fmla="*/ 4666282 w 12191998"/>
              <a:gd name="connsiteY367" fmla="*/ 2095697 h 5522889"/>
              <a:gd name="connsiteX368" fmla="*/ 5040223 w 12191998"/>
              <a:gd name="connsiteY368" fmla="*/ 1667299 h 5522889"/>
              <a:gd name="connsiteX369" fmla="*/ 4666282 w 12191998"/>
              <a:gd name="connsiteY369" fmla="*/ 1238899 h 5522889"/>
              <a:gd name="connsiteX370" fmla="*/ 5040223 w 12191998"/>
              <a:gd name="connsiteY370" fmla="*/ 810501 h 5522889"/>
              <a:gd name="connsiteX371" fmla="*/ 4666282 w 12191998"/>
              <a:gd name="connsiteY371" fmla="*/ 382102 h 5522889"/>
              <a:gd name="connsiteX372" fmla="*/ 5428437 w 12191998"/>
              <a:gd name="connsiteY372" fmla="*/ 0 h 5522889"/>
              <a:gd name="connsiteX373" fmla="*/ 5200962 w 12191998"/>
              <a:gd name="connsiteY373" fmla="*/ 0 h 5522889"/>
              <a:gd name="connsiteX374" fmla="*/ 4867433 w 12191998"/>
              <a:gd name="connsiteY374" fmla="*/ 382101 h 5522889"/>
              <a:gd name="connsiteX375" fmla="*/ 4867433 w 12191998"/>
              <a:gd name="connsiteY375" fmla="*/ 382102 h 5522889"/>
              <a:gd name="connsiteX376" fmla="*/ 5241374 w 12191998"/>
              <a:gd name="connsiteY376" fmla="*/ 810501 h 5522889"/>
              <a:gd name="connsiteX377" fmla="*/ 4867434 w 12191998"/>
              <a:gd name="connsiteY377" fmla="*/ 1238899 h 5522889"/>
              <a:gd name="connsiteX378" fmla="*/ 4867433 w 12191998"/>
              <a:gd name="connsiteY378" fmla="*/ 1238899 h 5522889"/>
              <a:gd name="connsiteX379" fmla="*/ 4867433 w 12191998"/>
              <a:gd name="connsiteY379" fmla="*/ 1238900 h 5522889"/>
              <a:gd name="connsiteX380" fmla="*/ 4867434 w 12191998"/>
              <a:gd name="connsiteY380" fmla="*/ 1238900 h 5522889"/>
              <a:gd name="connsiteX381" fmla="*/ 5241374 w 12191998"/>
              <a:gd name="connsiteY381" fmla="*/ 1667299 h 5522889"/>
              <a:gd name="connsiteX382" fmla="*/ 4867433 w 12191998"/>
              <a:gd name="connsiteY382" fmla="*/ 2095697 h 5522889"/>
              <a:gd name="connsiteX383" fmla="*/ 5241374 w 12191998"/>
              <a:gd name="connsiteY383" fmla="*/ 2524096 h 5522889"/>
              <a:gd name="connsiteX384" fmla="*/ 4867433 w 12191998"/>
              <a:gd name="connsiteY384" fmla="*/ 2952495 h 5522889"/>
              <a:gd name="connsiteX385" fmla="*/ 5241374 w 12191998"/>
              <a:gd name="connsiteY385" fmla="*/ 3380894 h 5522889"/>
              <a:gd name="connsiteX386" fmla="*/ 4867433 w 12191998"/>
              <a:gd name="connsiteY386" fmla="*/ 3809293 h 5522889"/>
              <a:gd name="connsiteX387" fmla="*/ 5241374 w 12191998"/>
              <a:gd name="connsiteY387" fmla="*/ 4237692 h 5522889"/>
              <a:gd name="connsiteX388" fmla="*/ 4867433 w 12191998"/>
              <a:gd name="connsiteY388" fmla="*/ 4666091 h 5522889"/>
              <a:gd name="connsiteX389" fmla="*/ 5241374 w 12191998"/>
              <a:gd name="connsiteY389" fmla="*/ 5094490 h 5522889"/>
              <a:gd name="connsiteX390" fmla="*/ 4867433 w 12191998"/>
              <a:gd name="connsiteY390" fmla="*/ 5522889 h 5522889"/>
              <a:gd name="connsiteX391" fmla="*/ 5094907 w 12191998"/>
              <a:gd name="connsiteY391" fmla="*/ 5522889 h 5522889"/>
              <a:gd name="connsiteX392" fmla="*/ 5468848 w 12191998"/>
              <a:gd name="connsiteY392" fmla="*/ 5094490 h 5522889"/>
              <a:gd name="connsiteX393" fmla="*/ 5094907 w 12191998"/>
              <a:gd name="connsiteY393" fmla="*/ 4666091 h 5522889"/>
              <a:gd name="connsiteX394" fmla="*/ 5468848 w 12191998"/>
              <a:gd name="connsiteY394" fmla="*/ 4237692 h 5522889"/>
              <a:gd name="connsiteX395" fmla="*/ 5094907 w 12191998"/>
              <a:gd name="connsiteY395" fmla="*/ 3809293 h 5522889"/>
              <a:gd name="connsiteX396" fmla="*/ 5468848 w 12191998"/>
              <a:gd name="connsiteY396" fmla="*/ 3380894 h 5522889"/>
              <a:gd name="connsiteX397" fmla="*/ 5094907 w 12191998"/>
              <a:gd name="connsiteY397" fmla="*/ 2952495 h 5522889"/>
              <a:gd name="connsiteX398" fmla="*/ 5468848 w 12191998"/>
              <a:gd name="connsiteY398" fmla="*/ 2524096 h 5522889"/>
              <a:gd name="connsiteX399" fmla="*/ 5094907 w 12191998"/>
              <a:gd name="connsiteY399" fmla="*/ 2095697 h 5522889"/>
              <a:gd name="connsiteX400" fmla="*/ 5468848 w 12191998"/>
              <a:gd name="connsiteY400" fmla="*/ 1667299 h 5522889"/>
              <a:gd name="connsiteX401" fmla="*/ 5094907 w 12191998"/>
              <a:gd name="connsiteY401" fmla="*/ 1238899 h 5522889"/>
              <a:gd name="connsiteX402" fmla="*/ 5468848 w 12191998"/>
              <a:gd name="connsiteY402" fmla="*/ 810501 h 5522889"/>
              <a:gd name="connsiteX403" fmla="*/ 5094907 w 12191998"/>
              <a:gd name="connsiteY403" fmla="*/ 382102 h 5522889"/>
              <a:gd name="connsiteX404" fmla="*/ 5857062 w 12191998"/>
              <a:gd name="connsiteY404" fmla="*/ 0 h 5522889"/>
              <a:gd name="connsiteX405" fmla="*/ 5629587 w 12191998"/>
              <a:gd name="connsiteY405" fmla="*/ 0 h 5522889"/>
              <a:gd name="connsiteX406" fmla="*/ 5296058 w 12191998"/>
              <a:gd name="connsiteY406" fmla="*/ 382101 h 5522889"/>
              <a:gd name="connsiteX407" fmla="*/ 5296058 w 12191998"/>
              <a:gd name="connsiteY407" fmla="*/ 382102 h 5522889"/>
              <a:gd name="connsiteX408" fmla="*/ 5669999 w 12191998"/>
              <a:gd name="connsiteY408" fmla="*/ 810501 h 5522889"/>
              <a:gd name="connsiteX409" fmla="*/ 5296058 w 12191998"/>
              <a:gd name="connsiteY409" fmla="*/ 1238899 h 5522889"/>
              <a:gd name="connsiteX410" fmla="*/ 5296058 w 12191998"/>
              <a:gd name="connsiteY410" fmla="*/ 1238900 h 5522889"/>
              <a:gd name="connsiteX411" fmla="*/ 5669999 w 12191998"/>
              <a:gd name="connsiteY411" fmla="*/ 1667299 h 5522889"/>
              <a:gd name="connsiteX412" fmla="*/ 5296058 w 12191998"/>
              <a:gd name="connsiteY412" fmla="*/ 2095697 h 5522889"/>
              <a:gd name="connsiteX413" fmla="*/ 5669999 w 12191998"/>
              <a:gd name="connsiteY413" fmla="*/ 2524096 h 5522889"/>
              <a:gd name="connsiteX414" fmla="*/ 5296058 w 12191998"/>
              <a:gd name="connsiteY414" fmla="*/ 2952495 h 5522889"/>
              <a:gd name="connsiteX415" fmla="*/ 5669999 w 12191998"/>
              <a:gd name="connsiteY415" fmla="*/ 3380894 h 5522889"/>
              <a:gd name="connsiteX416" fmla="*/ 5296058 w 12191998"/>
              <a:gd name="connsiteY416" fmla="*/ 3809293 h 5522889"/>
              <a:gd name="connsiteX417" fmla="*/ 5669999 w 12191998"/>
              <a:gd name="connsiteY417" fmla="*/ 4237692 h 5522889"/>
              <a:gd name="connsiteX418" fmla="*/ 5296058 w 12191998"/>
              <a:gd name="connsiteY418" fmla="*/ 4666091 h 5522889"/>
              <a:gd name="connsiteX419" fmla="*/ 5669999 w 12191998"/>
              <a:gd name="connsiteY419" fmla="*/ 5094490 h 5522889"/>
              <a:gd name="connsiteX420" fmla="*/ 5296058 w 12191998"/>
              <a:gd name="connsiteY420" fmla="*/ 5522889 h 5522889"/>
              <a:gd name="connsiteX421" fmla="*/ 5523532 w 12191998"/>
              <a:gd name="connsiteY421" fmla="*/ 5522889 h 5522889"/>
              <a:gd name="connsiteX422" fmla="*/ 5897473 w 12191998"/>
              <a:gd name="connsiteY422" fmla="*/ 5094490 h 5522889"/>
              <a:gd name="connsiteX423" fmla="*/ 5523532 w 12191998"/>
              <a:gd name="connsiteY423" fmla="*/ 4666091 h 5522889"/>
              <a:gd name="connsiteX424" fmla="*/ 5897473 w 12191998"/>
              <a:gd name="connsiteY424" fmla="*/ 4237692 h 5522889"/>
              <a:gd name="connsiteX425" fmla="*/ 5523532 w 12191998"/>
              <a:gd name="connsiteY425" fmla="*/ 3809293 h 5522889"/>
              <a:gd name="connsiteX426" fmla="*/ 5897473 w 12191998"/>
              <a:gd name="connsiteY426" fmla="*/ 3380894 h 5522889"/>
              <a:gd name="connsiteX427" fmla="*/ 5523532 w 12191998"/>
              <a:gd name="connsiteY427" fmla="*/ 2952495 h 5522889"/>
              <a:gd name="connsiteX428" fmla="*/ 5897473 w 12191998"/>
              <a:gd name="connsiteY428" fmla="*/ 2524096 h 5522889"/>
              <a:gd name="connsiteX429" fmla="*/ 5523532 w 12191998"/>
              <a:gd name="connsiteY429" fmla="*/ 2095697 h 5522889"/>
              <a:gd name="connsiteX430" fmla="*/ 5897473 w 12191998"/>
              <a:gd name="connsiteY430" fmla="*/ 1667299 h 5522889"/>
              <a:gd name="connsiteX431" fmla="*/ 5523532 w 12191998"/>
              <a:gd name="connsiteY431" fmla="*/ 1238899 h 5522889"/>
              <a:gd name="connsiteX432" fmla="*/ 5897473 w 12191998"/>
              <a:gd name="connsiteY432" fmla="*/ 810501 h 5522889"/>
              <a:gd name="connsiteX433" fmla="*/ 5523532 w 12191998"/>
              <a:gd name="connsiteY433" fmla="*/ 382102 h 5522889"/>
              <a:gd name="connsiteX434" fmla="*/ 6285686 w 12191998"/>
              <a:gd name="connsiteY434" fmla="*/ 0 h 5522889"/>
              <a:gd name="connsiteX435" fmla="*/ 6058212 w 12191998"/>
              <a:gd name="connsiteY435" fmla="*/ 0 h 5522889"/>
              <a:gd name="connsiteX436" fmla="*/ 5724683 w 12191998"/>
              <a:gd name="connsiteY436" fmla="*/ 382101 h 5522889"/>
              <a:gd name="connsiteX437" fmla="*/ 5724683 w 12191998"/>
              <a:gd name="connsiteY437" fmla="*/ 382102 h 5522889"/>
              <a:gd name="connsiteX438" fmla="*/ 6098624 w 12191998"/>
              <a:gd name="connsiteY438" fmla="*/ 810501 h 5522889"/>
              <a:gd name="connsiteX439" fmla="*/ 5724684 w 12191998"/>
              <a:gd name="connsiteY439" fmla="*/ 1238899 h 5522889"/>
              <a:gd name="connsiteX440" fmla="*/ 5724683 w 12191998"/>
              <a:gd name="connsiteY440" fmla="*/ 1238899 h 5522889"/>
              <a:gd name="connsiteX441" fmla="*/ 5724683 w 12191998"/>
              <a:gd name="connsiteY441" fmla="*/ 1238900 h 5522889"/>
              <a:gd name="connsiteX442" fmla="*/ 5724684 w 12191998"/>
              <a:gd name="connsiteY442" fmla="*/ 1238900 h 5522889"/>
              <a:gd name="connsiteX443" fmla="*/ 6098624 w 12191998"/>
              <a:gd name="connsiteY443" fmla="*/ 1667299 h 5522889"/>
              <a:gd name="connsiteX444" fmla="*/ 5724683 w 12191998"/>
              <a:gd name="connsiteY444" fmla="*/ 2095697 h 5522889"/>
              <a:gd name="connsiteX445" fmla="*/ 6098624 w 12191998"/>
              <a:gd name="connsiteY445" fmla="*/ 2524096 h 5522889"/>
              <a:gd name="connsiteX446" fmla="*/ 5724683 w 12191998"/>
              <a:gd name="connsiteY446" fmla="*/ 2952495 h 5522889"/>
              <a:gd name="connsiteX447" fmla="*/ 6098624 w 12191998"/>
              <a:gd name="connsiteY447" fmla="*/ 3380894 h 5522889"/>
              <a:gd name="connsiteX448" fmla="*/ 5724683 w 12191998"/>
              <a:gd name="connsiteY448" fmla="*/ 3809293 h 5522889"/>
              <a:gd name="connsiteX449" fmla="*/ 6098624 w 12191998"/>
              <a:gd name="connsiteY449" fmla="*/ 4237692 h 5522889"/>
              <a:gd name="connsiteX450" fmla="*/ 5724683 w 12191998"/>
              <a:gd name="connsiteY450" fmla="*/ 4666091 h 5522889"/>
              <a:gd name="connsiteX451" fmla="*/ 6098624 w 12191998"/>
              <a:gd name="connsiteY451" fmla="*/ 5094490 h 5522889"/>
              <a:gd name="connsiteX452" fmla="*/ 5724683 w 12191998"/>
              <a:gd name="connsiteY452" fmla="*/ 5522889 h 5522889"/>
              <a:gd name="connsiteX453" fmla="*/ 5952157 w 12191998"/>
              <a:gd name="connsiteY453" fmla="*/ 5522889 h 5522889"/>
              <a:gd name="connsiteX454" fmla="*/ 6326097 w 12191998"/>
              <a:gd name="connsiteY454" fmla="*/ 5094490 h 5522889"/>
              <a:gd name="connsiteX455" fmla="*/ 5952157 w 12191998"/>
              <a:gd name="connsiteY455" fmla="*/ 4666091 h 5522889"/>
              <a:gd name="connsiteX456" fmla="*/ 6326097 w 12191998"/>
              <a:gd name="connsiteY456" fmla="*/ 4237692 h 5522889"/>
              <a:gd name="connsiteX457" fmla="*/ 5952157 w 12191998"/>
              <a:gd name="connsiteY457" fmla="*/ 3809293 h 5522889"/>
              <a:gd name="connsiteX458" fmla="*/ 6326097 w 12191998"/>
              <a:gd name="connsiteY458" fmla="*/ 3380894 h 5522889"/>
              <a:gd name="connsiteX459" fmla="*/ 5952157 w 12191998"/>
              <a:gd name="connsiteY459" fmla="*/ 2952495 h 5522889"/>
              <a:gd name="connsiteX460" fmla="*/ 6326097 w 12191998"/>
              <a:gd name="connsiteY460" fmla="*/ 2524096 h 5522889"/>
              <a:gd name="connsiteX461" fmla="*/ 5952157 w 12191998"/>
              <a:gd name="connsiteY461" fmla="*/ 2095697 h 5522889"/>
              <a:gd name="connsiteX462" fmla="*/ 6326097 w 12191998"/>
              <a:gd name="connsiteY462" fmla="*/ 1667299 h 5522889"/>
              <a:gd name="connsiteX463" fmla="*/ 5952157 w 12191998"/>
              <a:gd name="connsiteY463" fmla="*/ 1238899 h 5522889"/>
              <a:gd name="connsiteX464" fmla="*/ 6326097 w 12191998"/>
              <a:gd name="connsiteY464" fmla="*/ 810501 h 5522889"/>
              <a:gd name="connsiteX465" fmla="*/ 5952157 w 12191998"/>
              <a:gd name="connsiteY465" fmla="*/ 382102 h 5522889"/>
              <a:gd name="connsiteX466" fmla="*/ 6714309 w 12191998"/>
              <a:gd name="connsiteY466" fmla="*/ 0 h 5522889"/>
              <a:gd name="connsiteX467" fmla="*/ 6486836 w 12191998"/>
              <a:gd name="connsiteY467" fmla="*/ 0 h 5522889"/>
              <a:gd name="connsiteX468" fmla="*/ 6153308 w 12191998"/>
              <a:gd name="connsiteY468" fmla="*/ 382101 h 5522889"/>
              <a:gd name="connsiteX469" fmla="*/ 6153308 w 12191998"/>
              <a:gd name="connsiteY469" fmla="*/ 382102 h 5522889"/>
              <a:gd name="connsiteX470" fmla="*/ 6527248 w 12191998"/>
              <a:gd name="connsiteY470" fmla="*/ 810501 h 5522889"/>
              <a:gd name="connsiteX471" fmla="*/ 6153308 w 12191998"/>
              <a:gd name="connsiteY471" fmla="*/ 1238899 h 5522889"/>
              <a:gd name="connsiteX472" fmla="*/ 6153308 w 12191998"/>
              <a:gd name="connsiteY472" fmla="*/ 1238900 h 5522889"/>
              <a:gd name="connsiteX473" fmla="*/ 6527248 w 12191998"/>
              <a:gd name="connsiteY473" fmla="*/ 1667299 h 5522889"/>
              <a:gd name="connsiteX474" fmla="*/ 6153308 w 12191998"/>
              <a:gd name="connsiteY474" fmla="*/ 2095697 h 5522889"/>
              <a:gd name="connsiteX475" fmla="*/ 6527248 w 12191998"/>
              <a:gd name="connsiteY475" fmla="*/ 2524096 h 5522889"/>
              <a:gd name="connsiteX476" fmla="*/ 6153308 w 12191998"/>
              <a:gd name="connsiteY476" fmla="*/ 2952495 h 5522889"/>
              <a:gd name="connsiteX477" fmla="*/ 6527248 w 12191998"/>
              <a:gd name="connsiteY477" fmla="*/ 3380894 h 5522889"/>
              <a:gd name="connsiteX478" fmla="*/ 6153308 w 12191998"/>
              <a:gd name="connsiteY478" fmla="*/ 3809293 h 5522889"/>
              <a:gd name="connsiteX479" fmla="*/ 6527248 w 12191998"/>
              <a:gd name="connsiteY479" fmla="*/ 4237692 h 5522889"/>
              <a:gd name="connsiteX480" fmla="*/ 6153308 w 12191998"/>
              <a:gd name="connsiteY480" fmla="*/ 4666091 h 5522889"/>
              <a:gd name="connsiteX481" fmla="*/ 6527248 w 12191998"/>
              <a:gd name="connsiteY481" fmla="*/ 5094490 h 5522889"/>
              <a:gd name="connsiteX482" fmla="*/ 6153308 w 12191998"/>
              <a:gd name="connsiteY482" fmla="*/ 5522889 h 5522889"/>
              <a:gd name="connsiteX483" fmla="*/ 6380782 w 12191998"/>
              <a:gd name="connsiteY483" fmla="*/ 5522889 h 5522889"/>
              <a:gd name="connsiteX484" fmla="*/ 6754721 w 12191998"/>
              <a:gd name="connsiteY484" fmla="*/ 5094490 h 5522889"/>
              <a:gd name="connsiteX485" fmla="*/ 6380782 w 12191998"/>
              <a:gd name="connsiteY485" fmla="*/ 4666091 h 5522889"/>
              <a:gd name="connsiteX486" fmla="*/ 6754721 w 12191998"/>
              <a:gd name="connsiteY486" fmla="*/ 4237692 h 5522889"/>
              <a:gd name="connsiteX487" fmla="*/ 6380782 w 12191998"/>
              <a:gd name="connsiteY487" fmla="*/ 3809293 h 5522889"/>
              <a:gd name="connsiteX488" fmla="*/ 6754721 w 12191998"/>
              <a:gd name="connsiteY488" fmla="*/ 3380894 h 5522889"/>
              <a:gd name="connsiteX489" fmla="*/ 6380782 w 12191998"/>
              <a:gd name="connsiteY489" fmla="*/ 2952495 h 5522889"/>
              <a:gd name="connsiteX490" fmla="*/ 6754721 w 12191998"/>
              <a:gd name="connsiteY490" fmla="*/ 2524096 h 5522889"/>
              <a:gd name="connsiteX491" fmla="*/ 6380782 w 12191998"/>
              <a:gd name="connsiteY491" fmla="*/ 2095697 h 5522889"/>
              <a:gd name="connsiteX492" fmla="*/ 6754721 w 12191998"/>
              <a:gd name="connsiteY492" fmla="*/ 1667299 h 5522889"/>
              <a:gd name="connsiteX493" fmla="*/ 6380782 w 12191998"/>
              <a:gd name="connsiteY493" fmla="*/ 1238899 h 5522889"/>
              <a:gd name="connsiteX494" fmla="*/ 6754721 w 12191998"/>
              <a:gd name="connsiteY494" fmla="*/ 810501 h 5522889"/>
              <a:gd name="connsiteX495" fmla="*/ 6380782 w 12191998"/>
              <a:gd name="connsiteY495" fmla="*/ 382102 h 5522889"/>
              <a:gd name="connsiteX496" fmla="*/ 7142933 w 12191998"/>
              <a:gd name="connsiteY496" fmla="*/ 0 h 5522889"/>
              <a:gd name="connsiteX497" fmla="*/ 6915458 w 12191998"/>
              <a:gd name="connsiteY497" fmla="*/ 0 h 5522889"/>
              <a:gd name="connsiteX498" fmla="*/ 6581931 w 12191998"/>
              <a:gd name="connsiteY498" fmla="*/ 382101 h 5522889"/>
              <a:gd name="connsiteX499" fmla="*/ 6581931 w 12191998"/>
              <a:gd name="connsiteY499" fmla="*/ 382102 h 5522889"/>
              <a:gd name="connsiteX500" fmla="*/ 6955870 w 12191998"/>
              <a:gd name="connsiteY500" fmla="*/ 810501 h 5522889"/>
              <a:gd name="connsiteX501" fmla="*/ 6581931 w 12191998"/>
              <a:gd name="connsiteY501" fmla="*/ 1238899 h 5522889"/>
              <a:gd name="connsiteX502" fmla="*/ 6581931 w 12191998"/>
              <a:gd name="connsiteY502" fmla="*/ 1238900 h 5522889"/>
              <a:gd name="connsiteX503" fmla="*/ 6955870 w 12191998"/>
              <a:gd name="connsiteY503" fmla="*/ 1667299 h 5522889"/>
              <a:gd name="connsiteX504" fmla="*/ 6581931 w 12191998"/>
              <a:gd name="connsiteY504" fmla="*/ 2095697 h 5522889"/>
              <a:gd name="connsiteX505" fmla="*/ 6955870 w 12191998"/>
              <a:gd name="connsiteY505" fmla="*/ 2524096 h 5522889"/>
              <a:gd name="connsiteX506" fmla="*/ 6581931 w 12191998"/>
              <a:gd name="connsiteY506" fmla="*/ 2952495 h 5522889"/>
              <a:gd name="connsiteX507" fmla="*/ 6955870 w 12191998"/>
              <a:gd name="connsiteY507" fmla="*/ 3380894 h 5522889"/>
              <a:gd name="connsiteX508" fmla="*/ 6581931 w 12191998"/>
              <a:gd name="connsiteY508" fmla="*/ 3809293 h 5522889"/>
              <a:gd name="connsiteX509" fmla="*/ 6955870 w 12191998"/>
              <a:gd name="connsiteY509" fmla="*/ 4237692 h 5522889"/>
              <a:gd name="connsiteX510" fmla="*/ 6581931 w 12191998"/>
              <a:gd name="connsiteY510" fmla="*/ 4666091 h 5522889"/>
              <a:gd name="connsiteX511" fmla="*/ 6955870 w 12191998"/>
              <a:gd name="connsiteY511" fmla="*/ 5094490 h 5522889"/>
              <a:gd name="connsiteX512" fmla="*/ 6581931 w 12191998"/>
              <a:gd name="connsiteY512" fmla="*/ 5522889 h 5522889"/>
              <a:gd name="connsiteX513" fmla="*/ 6809405 w 12191998"/>
              <a:gd name="connsiteY513" fmla="*/ 5522889 h 5522889"/>
              <a:gd name="connsiteX514" fmla="*/ 7183344 w 12191998"/>
              <a:gd name="connsiteY514" fmla="*/ 5094490 h 5522889"/>
              <a:gd name="connsiteX515" fmla="*/ 6809405 w 12191998"/>
              <a:gd name="connsiteY515" fmla="*/ 4666091 h 5522889"/>
              <a:gd name="connsiteX516" fmla="*/ 7183344 w 12191998"/>
              <a:gd name="connsiteY516" fmla="*/ 4237692 h 5522889"/>
              <a:gd name="connsiteX517" fmla="*/ 6809405 w 12191998"/>
              <a:gd name="connsiteY517" fmla="*/ 3809293 h 5522889"/>
              <a:gd name="connsiteX518" fmla="*/ 7183344 w 12191998"/>
              <a:gd name="connsiteY518" fmla="*/ 3380894 h 5522889"/>
              <a:gd name="connsiteX519" fmla="*/ 6809405 w 12191998"/>
              <a:gd name="connsiteY519" fmla="*/ 2952495 h 5522889"/>
              <a:gd name="connsiteX520" fmla="*/ 7183344 w 12191998"/>
              <a:gd name="connsiteY520" fmla="*/ 2524096 h 5522889"/>
              <a:gd name="connsiteX521" fmla="*/ 6809405 w 12191998"/>
              <a:gd name="connsiteY521" fmla="*/ 2095697 h 5522889"/>
              <a:gd name="connsiteX522" fmla="*/ 7183344 w 12191998"/>
              <a:gd name="connsiteY522" fmla="*/ 1667299 h 5522889"/>
              <a:gd name="connsiteX523" fmla="*/ 6809405 w 12191998"/>
              <a:gd name="connsiteY523" fmla="*/ 1238899 h 5522889"/>
              <a:gd name="connsiteX524" fmla="*/ 7183344 w 12191998"/>
              <a:gd name="connsiteY524" fmla="*/ 810501 h 5522889"/>
              <a:gd name="connsiteX525" fmla="*/ 6809405 w 12191998"/>
              <a:gd name="connsiteY525" fmla="*/ 382102 h 5522889"/>
              <a:gd name="connsiteX526" fmla="*/ 7571559 w 12191998"/>
              <a:gd name="connsiteY526" fmla="*/ 0 h 5522889"/>
              <a:gd name="connsiteX527" fmla="*/ 7344085 w 12191998"/>
              <a:gd name="connsiteY527" fmla="*/ 0 h 5522889"/>
              <a:gd name="connsiteX528" fmla="*/ 7010554 w 12191998"/>
              <a:gd name="connsiteY528" fmla="*/ 382101 h 5522889"/>
              <a:gd name="connsiteX529" fmla="*/ 7010554 w 12191998"/>
              <a:gd name="connsiteY529" fmla="*/ 382102 h 5522889"/>
              <a:gd name="connsiteX530" fmla="*/ 7384497 w 12191998"/>
              <a:gd name="connsiteY530" fmla="*/ 810501 h 5522889"/>
              <a:gd name="connsiteX531" fmla="*/ 7010554 w 12191998"/>
              <a:gd name="connsiteY531" fmla="*/ 1238899 h 5522889"/>
              <a:gd name="connsiteX532" fmla="*/ 7010554 w 12191998"/>
              <a:gd name="connsiteY532" fmla="*/ 1238900 h 5522889"/>
              <a:gd name="connsiteX533" fmla="*/ 7384497 w 12191998"/>
              <a:gd name="connsiteY533" fmla="*/ 1667299 h 5522889"/>
              <a:gd name="connsiteX534" fmla="*/ 7010554 w 12191998"/>
              <a:gd name="connsiteY534" fmla="*/ 2095697 h 5522889"/>
              <a:gd name="connsiteX535" fmla="*/ 7384497 w 12191998"/>
              <a:gd name="connsiteY535" fmla="*/ 2524096 h 5522889"/>
              <a:gd name="connsiteX536" fmla="*/ 7010554 w 12191998"/>
              <a:gd name="connsiteY536" fmla="*/ 2952495 h 5522889"/>
              <a:gd name="connsiteX537" fmla="*/ 7384497 w 12191998"/>
              <a:gd name="connsiteY537" fmla="*/ 3380894 h 5522889"/>
              <a:gd name="connsiteX538" fmla="*/ 7010554 w 12191998"/>
              <a:gd name="connsiteY538" fmla="*/ 3809293 h 5522889"/>
              <a:gd name="connsiteX539" fmla="*/ 7384497 w 12191998"/>
              <a:gd name="connsiteY539" fmla="*/ 4237692 h 5522889"/>
              <a:gd name="connsiteX540" fmla="*/ 7010554 w 12191998"/>
              <a:gd name="connsiteY540" fmla="*/ 4666091 h 5522889"/>
              <a:gd name="connsiteX541" fmla="*/ 7384497 w 12191998"/>
              <a:gd name="connsiteY541" fmla="*/ 5094490 h 5522889"/>
              <a:gd name="connsiteX542" fmla="*/ 7010554 w 12191998"/>
              <a:gd name="connsiteY542" fmla="*/ 5522889 h 5522889"/>
              <a:gd name="connsiteX543" fmla="*/ 7238032 w 12191998"/>
              <a:gd name="connsiteY543" fmla="*/ 5522889 h 5522889"/>
              <a:gd name="connsiteX544" fmla="*/ 7611970 w 12191998"/>
              <a:gd name="connsiteY544" fmla="*/ 5094490 h 5522889"/>
              <a:gd name="connsiteX545" fmla="*/ 7238032 w 12191998"/>
              <a:gd name="connsiteY545" fmla="*/ 4666091 h 5522889"/>
              <a:gd name="connsiteX546" fmla="*/ 7611970 w 12191998"/>
              <a:gd name="connsiteY546" fmla="*/ 4237692 h 5522889"/>
              <a:gd name="connsiteX547" fmla="*/ 7238032 w 12191998"/>
              <a:gd name="connsiteY547" fmla="*/ 3809293 h 5522889"/>
              <a:gd name="connsiteX548" fmla="*/ 7611970 w 12191998"/>
              <a:gd name="connsiteY548" fmla="*/ 3380894 h 5522889"/>
              <a:gd name="connsiteX549" fmla="*/ 7238032 w 12191998"/>
              <a:gd name="connsiteY549" fmla="*/ 2952495 h 5522889"/>
              <a:gd name="connsiteX550" fmla="*/ 7611970 w 12191998"/>
              <a:gd name="connsiteY550" fmla="*/ 2524096 h 5522889"/>
              <a:gd name="connsiteX551" fmla="*/ 7238032 w 12191998"/>
              <a:gd name="connsiteY551" fmla="*/ 2095697 h 5522889"/>
              <a:gd name="connsiteX552" fmla="*/ 7611970 w 12191998"/>
              <a:gd name="connsiteY552" fmla="*/ 1667299 h 5522889"/>
              <a:gd name="connsiteX553" fmla="*/ 7238032 w 12191998"/>
              <a:gd name="connsiteY553" fmla="*/ 1238899 h 5522889"/>
              <a:gd name="connsiteX554" fmla="*/ 7611970 w 12191998"/>
              <a:gd name="connsiteY554" fmla="*/ 810501 h 5522889"/>
              <a:gd name="connsiteX555" fmla="*/ 7238032 w 12191998"/>
              <a:gd name="connsiteY555" fmla="*/ 382101 h 5522889"/>
              <a:gd name="connsiteX556" fmla="*/ 8000184 w 12191998"/>
              <a:gd name="connsiteY556" fmla="*/ 0 h 5522889"/>
              <a:gd name="connsiteX557" fmla="*/ 7772708 w 12191998"/>
              <a:gd name="connsiteY557" fmla="*/ 0 h 5522889"/>
              <a:gd name="connsiteX558" fmla="*/ 7439181 w 12191998"/>
              <a:gd name="connsiteY558" fmla="*/ 382101 h 5522889"/>
              <a:gd name="connsiteX559" fmla="*/ 7439181 w 12191998"/>
              <a:gd name="connsiteY559" fmla="*/ 382102 h 5522889"/>
              <a:gd name="connsiteX560" fmla="*/ 7813120 w 12191998"/>
              <a:gd name="connsiteY560" fmla="*/ 810501 h 5522889"/>
              <a:gd name="connsiteX561" fmla="*/ 7439181 w 12191998"/>
              <a:gd name="connsiteY561" fmla="*/ 1238899 h 5522889"/>
              <a:gd name="connsiteX562" fmla="*/ 7439181 w 12191998"/>
              <a:gd name="connsiteY562" fmla="*/ 1238900 h 5522889"/>
              <a:gd name="connsiteX563" fmla="*/ 7813120 w 12191998"/>
              <a:gd name="connsiteY563" fmla="*/ 1667299 h 5522889"/>
              <a:gd name="connsiteX564" fmla="*/ 7439181 w 12191998"/>
              <a:gd name="connsiteY564" fmla="*/ 2095697 h 5522889"/>
              <a:gd name="connsiteX565" fmla="*/ 7813120 w 12191998"/>
              <a:gd name="connsiteY565" fmla="*/ 2524096 h 5522889"/>
              <a:gd name="connsiteX566" fmla="*/ 7439181 w 12191998"/>
              <a:gd name="connsiteY566" fmla="*/ 2952495 h 5522889"/>
              <a:gd name="connsiteX567" fmla="*/ 7813120 w 12191998"/>
              <a:gd name="connsiteY567" fmla="*/ 3380894 h 5522889"/>
              <a:gd name="connsiteX568" fmla="*/ 7439181 w 12191998"/>
              <a:gd name="connsiteY568" fmla="*/ 3809293 h 5522889"/>
              <a:gd name="connsiteX569" fmla="*/ 7813120 w 12191998"/>
              <a:gd name="connsiteY569" fmla="*/ 4237692 h 5522889"/>
              <a:gd name="connsiteX570" fmla="*/ 7439181 w 12191998"/>
              <a:gd name="connsiteY570" fmla="*/ 4666091 h 5522889"/>
              <a:gd name="connsiteX571" fmla="*/ 7813120 w 12191998"/>
              <a:gd name="connsiteY571" fmla="*/ 5094490 h 5522889"/>
              <a:gd name="connsiteX572" fmla="*/ 7439181 w 12191998"/>
              <a:gd name="connsiteY572" fmla="*/ 5522889 h 5522889"/>
              <a:gd name="connsiteX573" fmla="*/ 7666654 w 12191998"/>
              <a:gd name="connsiteY573" fmla="*/ 5522889 h 5522889"/>
              <a:gd name="connsiteX574" fmla="*/ 8040596 w 12191998"/>
              <a:gd name="connsiteY574" fmla="*/ 5094490 h 5522889"/>
              <a:gd name="connsiteX575" fmla="*/ 7666654 w 12191998"/>
              <a:gd name="connsiteY575" fmla="*/ 4666091 h 5522889"/>
              <a:gd name="connsiteX576" fmla="*/ 8040596 w 12191998"/>
              <a:gd name="connsiteY576" fmla="*/ 4237692 h 5522889"/>
              <a:gd name="connsiteX577" fmla="*/ 7666654 w 12191998"/>
              <a:gd name="connsiteY577" fmla="*/ 3809293 h 5522889"/>
              <a:gd name="connsiteX578" fmla="*/ 8040596 w 12191998"/>
              <a:gd name="connsiteY578" fmla="*/ 3380894 h 5522889"/>
              <a:gd name="connsiteX579" fmla="*/ 7666654 w 12191998"/>
              <a:gd name="connsiteY579" fmla="*/ 2952495 h 5522889"/>
              <a:gd name="connsiteX580" fmla="*/ 8040596 w 12191998"/>
              <a:gd name="connsiteY580" fmla="*/ 2524096 h 5522889"/>
              <a:gd name="connsiteX581" fmla="*/ 7666654 w 12191998"/>
              <a:gd name="connsiteY581" fmla="*/ 2095697 h 5522889"/>
              <a:gd name="connsiteX582" fmla="*/ 8040596 w 12191998"/>
              <a:gd name="connsiteY582" fmla="*/ 1667299 h 5522889"/>
              <a:gd name="connsiteX583" fmla="*/ 7666654 w 12191998"/>
              <a:gd name="connsiteY583" fmla="*/ 1238899 h 5522889"/>
              <a:gd name="connsiteX584" fmla="*/ 8040596 w 12191998"/>
              <a:gd name="connsiteY584" fmla="*/ 810501 h 5522889"/>
              <a:gd name="connsiteX585" fmla="*/ 7666654 w 12191998"/>
              <a:gd name="connsiteY585" fmla="*/ 382102 h 5522889"/>
              <a:gd name="connsiteX586" fmla="*/ 8428806 w 12191998"/>
              <a:gd name="connsiteY586" fmla="*/ 0 h 5522889"/>
              <a:gd name="connsiteX587" fmla="*/ 8201333 w 12191998"/>
              <a:gd name="connsiteY587" fmla="*/ 0 h 5522889"/>
              <a:gd name="connsiteX588" fmla="*/ 7867805 w 12191998"/>
              <a:gd name="connsiteY588" fmla="*/ 382101 h 5522889"/>
              <a:gd name="connsiteX589" fmla="*/ 7867805 w 12191998"/>
              <a:gd name="connsiteY589" fmla="*/ 382102 h 5522889"/>
              <a:gd name="connsiteX590" fmla="*/ 8241745 w 12191998"/>
              <a:gd name="connsiteY590" fmla="*/ 810501 h 5522889"/>
              <a:gd name="connsiteX591" fmla="*/ 7867805 w 12191998"/>
              <a:gd name="connsiteY591" fmla="*/ 1238899 h 5522889"/>
              <a:gd name="connsiteX592" fmla="*/ 7867805 w 12191998"/>
              <a:gd name="connsiteY592" fmla="*/ 1238900 h 5522889"/>
              <a:gd name="connsiteX593" fmla="*/ 8241745 w 12191998"/>
              <a:gd name="connsiteY593" fmla="*/ 1667299 h 5522889"/>
              <a:gd name="connsiteX594" fmla="*/ 7867805 w 12191998"/>
              <a:gd name="connsiteY594" fmla="*/ 2095697 h 5522889"/>
              <a:gd name="connsiteX595" fmla="*/ 8241745 w 12191998"/>
              <a:gd name="connsiteY595" fmla="*/ 2524096 h 5522889"/>
              <a:gd name="connsiteX596" fmla="*/ 7867805 w 12191998"/>
              <a:gd name="connsiteY596" fmla="*/ 2952495 h 5522889"/>
              <a:gd name="connsiteX597" fmla="*/ 8241745 w 12191998"/>
              <a:gd name="connsiteY597" fmla="*/ 3380894 h 5522889"/>
              <a:gd name="connsiteX598" fmla="*/ 7867805 w 12191998"/>
              <a:gd name="connsiteY598" fmla="*/ 3809293 h 5522889"/>
              <a:gd name="connsiteX599" fmla="*/ 8241745 w 12191998"/>
              <a:gd name="connsiteY599" fmla="*/ 4237692 h 5522889"/>
              <a:gd name="connsiteX600" fmla="*/ 7867805 w 12191998"/>
              <a:gd name="connsiteY600" fmla="*/ 4666091 h 5522889"/>
              <a:gd name="connsiteX601" fmla="*/ 8241745 w 12191998"/>
              <a:gd name="connsiteY601" fmla="*/ 5094490 h 5522889"/>
              <a:gd name="connsiteX602" fmla="*/ 7867805 w 12191998"/>
              <a:gd name="connsiteY602" fmla="*/ 5522889 h 5522889"/>
              <a:gd name="connsiteX603" fmla="*/ 8095275 w 12191998"/>
              <a:gd name="connsiteY603" fmla="*/ 5522889 h 5522889"/>
              <a:gd name="connsiteX604" fmla="*/ 8469218 w 12191998"/>
              <a:gd name="connsiteY604" fmla="*/ 5094490 h 5522889"/>
              <a:gd name="connsiteX605" fmla="*/ 8095275 w 12191998"/>
              <a:gd name="connsiteY605" fmla="*/ 4666091 h 5522889"/>
              <a:gd name="connsiteX606" fmla="*/ 8095277 w 12191998"/>
              <a:gd name="connsiteY606" fmla="*/ 4666091 h 5522889"/>
              <a:gd name="connsiteX607" fmla="*/ 8469219 w 12191998"/>
              <a:gd name="connsiteY607" fmla="*/ 4237692 h 5522889"/>
              <a:gd name="connsiteX608" fmla="*/ 8095277 w 12191998"/>
              <a:gd name="connsiteY608" fmla="*/ 3809293 h 5522889"/>
              <a:gd name="connsiteX609" fmla="*/ 8469219 w 12191998"/>
              <a:gd name="connsiteY609" fmla="*/ 3380894 h 5522889"/>
              <a:gd name="connsiteX610" fmla="*/ 8095277 w 12191998"/>
              <a:gd name="connsiteY610" fmla="*/ 2952495 h 5522889"/>
              <a:gd name="connsiteX611" fmla="*/ 8095276 w 12191998"/>
              <a:gd name="connsiteY611" fmla="*/ 2952495 h 5522889"/>
              <a:gd name="connsiteX612" fmla="*/ 8469218 w 12191998"/>
              <a:gd name="connsiteY612" fmla="*/ 2524096 h 5522889"/>
              <a:gd name="connsiteX613" fmla="*/ 8095276 w 12191998"/>
              <a:gd name="connsiteY613" fmla="*/ 2095697 h 5522889"/>
              <a:gd name="connsiteX614" fmla="*/ 8469218 w 12191998"/>
              <a:gd name="connsiteY614" fmla="*/ 1667299 h 5522889"/>
              <a:gd name="connsiteX615" fmla="*/ 8095276 w 12191998"/>
              <a:gd name="connsiteY615" fmla="*/ 1238899 h 5522889"/>
              <a:gd name="connsiteX616" fmla="*/ 8469218 w 12191998"/>
              <a:gd name="connsiteY616" fmla="*/ 810501 h 5522889"/>
              <a:gd name="connsiteX617" fmla="*/ 8095276 w 12191998"/>
              <a:gd name="connsiteY617" fmla="*/ 382101 h 5522889"/>
              <a:gd name="connsiteX618" fmla="*/ 8857431 w 12191998"/>
              <a:gd name="connsiteY618" fmla="*/ 0 h 5522889"/>
              <a:gd name="connsiteX619" fmla="*/ 8629958 w 12191998"/>
              <a:gd name="connsiteY619" fmla="*/ 0 h 5522889"/>
              <a:gd name="connsiteX620" fmla="*/ 8296428 w 12191998"/>
              <a:gd name="connsiteY620" fmla="*/ 382102 h 5522889"/>
              <a:gd name="connsiteX621" fmla="*/ 8670370 w 12191998"/>
              <a:gd name="connsiteY621" fmla="*/ 810501 h 5522889"/>
              <a:gd name="connsiteX622" fmla="*/ 8296428 w 12191998"/>
              <a:gd name="connsiteY622" fmla="*/ 1238899 h 5522889"/>
              <a:gd name="connsiteX623" fmla="*/ 8296428 w 12191998"/>
              <a:gd name="connsiteY623" fmla="*/ 1238900 h 5522889"/>
              <a:gd name="connsiteX624" fmla="*/ 8670370 w 12191998"/>
              <a:gd name="connsiteY624" fmla="*/ 1667299 h 5522889"/>
              <a:gd name="connsiteX625" fmla="*/ 8296428 w 12191998"/>
              <a:gd name="connsiteY625" fmla="*/ 2095697 h 5522889"/>
              <a:gd name="connsiteX626" fmla="*/ 8670370 w 12191998"/>
              <a:gd name="connsiteY626" fmla="*/ 2524096 h 5522889"/>
              <a:gd name="connsiteX627" fmla="*/ 8296428 w 12191998"/>
              <a:gd name="connsiteY627" fmla="*/ 2952495 h 5522889"/>
              <a:gd name="connsiteX628" fmla="*/ 8296429 w 12191998"/>
              <a:gd name="connsiteY628" fmla="*/ 2952495 h 5522889"/>
              <a:gd name="connsiteX629" fmla="*/ 8670370 w 12191998"/>
              <a:gd name="connsiteY629" fmla="*/ 3380894 h 5522889"/>
              <a:gd name="connsiteX630" fmla="*/ 8296429 w 12191998"/>
              <a:gd name="connsiteY630" fmla="*/ 3809293 h 5522889"/>
              <a:gd name="connsiteX631" fmla="*/ 8670370 w 12191998"/>
              <a:gd name="connsiteY631" fmla="*/ 4237692 h 5522889"/>
              <a:gd name="connsiteX632" fmla="*/ 8296429 w 12191998"/>
              <a:gd name="connsiteY632" fmla="*/ 4666091 h 5522889"/>
              <a:gd name="connsiteX633" fmla="*/ 8296427 w 12191998"/>
              <a:gd name="connsiteY633" fmla="*/ 4666091 h 5522889"/>
              <a:gd name="connsiteX634" fmla="*/ 8670370 w 12191998"/>
              <a:gd name="connsiteY634" fmla="*/ 5094490 h 5522889"/>
              <a:gd name="connsiteX635" fmla="*/ 8296427 w 12191998"/>
              <a:gd name="connsiteY635" fmla="*/ 5522889 h 5522889"/>
              <a:gd name="connsiteX636" fmla="*/ 8523901 w 12191998"/>
              <a:gd name="connsiteY636" fmla="*/ 5522889 h 5522889"/>
              <a:gd name="connsiteX637" fmla="*/ 8897842 w 12191998"/>
              <a:gd name="connsiteY637" fmla="*/ 5094490 h 5522889"/>
              <a:gd name="connsiteX638" fmla="*/ 8523901 w 12191998"/>
              <a:gd name="connsiteY638" fmla="*/ 4666091 h 5522889"/>
              <a:gd name="connsiteX639" fmla="*/ 8523903 w 12191998"/>
              <a:gd name="connsiteY639" fmla="*/ 4666091 h 5522889"/>
              <a:gd name="connsiteX640" fmla="*/ 8897844 w 12191998"/>
              <a:gd name="connsiteY640" fmla="*/ 4237692 h 5522889"/>
              <a:gd name="connsiteX641" fmla="*/ 8523903 w 12191998"/>
              <a:gd name="connsiteY641" fmla="*/ 3809293 h 5522889"/>
              <a:gd name="connsiteX642" fmla="*/ 8897844 w 12191998"/>
              <a:gd name="connsiteY642" fmla="*/ 3380894 h 5522889"/>
              <a:gd name="connsiteX643" fmla="*/ 8523903 w 12191998"/>
              <a:gd name="connsiteY643" fmla="*/ 2952495 h 5522889"/>
              <a:gd name="connsiteX644" fmla="*/ 8523902 w 12191998"/>
              <a:gd name="connsiteY644" fmla="*/ 2952495 h 5522889"/>
              <a:gd name="connsiteX645" fmla="*/ 8897843 w 12191998"/>
              <a:gd name="connsiteY645" fmla="*/ 2524096 h 5522889"/>
              <a:gd name="connsiteX646" fmla="*/ 8523902 w 12191998"/>
              <a:gd name="connsiteY646" fmla="*/ 2095697 h 5522889"/>
              <a:gd name="connsiteX647" fmla="*/ 8897843 w 12191998"/>
              <a:gd name="connsiteY647" fmla="*/ 1667299 h 5522889"/>
              <a:gd name="connsiteX648" fmla="*/ 8523902 w 12191998"/>
              <a:gd name="connsiteY648" fmla="*/ 1238899 h 5522889"/>
              <a:gd name="connsiteX649" fmla="*/ 8897843 w 12191998"/>
              <a:gd name="connsiteY649" fmla="*/ 810501 h 5522889"/>
              <a:gd name="connsiteX650" fmla="*/ 8523902 w 12191998"/>
              <a:gd name="connsiteY650" fmla="*/ 382101 h 5522889"/>
              <a:gd name="connsiteX651" fmla="*/ 9286056 w 12191998"/>
              <a:gd name="connsiteY651" fmla="*/ 0 h 5522889"/>
              <a:gd name="connsiteX652" fmla="*/ 9058582 w 12191998"/>
              <a:gd name="connsiteY652" fmla="*/ 0 h 5522889"/>
              <a:gd name="connsiteX653" fmla="*/ 8725053 w 12191998"/>
              <a:gd name="connsiteY653" fmla="*/ 382102 h 5522889"/>
              <a:gd name="connsiteX654" fmla="*/ 9098994 w 12191998"/>
              <a:gd name="connsiteY654" fmla="*/ 810501 h 5522889"/>
              <a:gd name="connsiteX655" fmla="*/ 8725053 w 12191998"/>
              <a:gd name="connsiteY655" fmla="*/ 1238899 h 5522889"/>
              <a:gd name="connsiteX656" fmla="*/ 8725053 w 12191998"/>
              <a:gd name="connsiteY656" fmla="*/ 1238900 h 5522889"/>
              <a:gd name="connsiteX657" fmla="*/ 9098994 w 12191998"/>
              <a:gd name="connsiteY657" fmla="*/ 1667299 h 5522889"/>
              <a:gd name="connsiteX658" fmla="*/ 8725053 w 12191998"/>
              <a:gd name="connsiteY658" fmla="*/ 2095697 h 5522889"/>
              <a:gd name="connsiteX659" fmla="*/ 8725054 w 12191998"/>
              <a:gd name="connsiteY659" fmla="*/ 2095697 h 5522889"/>
              <a:gd name="connsiteX660" fmla="*/ 9098994 w 12191998"/>
              <a:gd name="connsiteY660" fmla="*/ 2524096 h 5522889"/>
              <a:gd name="connsiteX661" fmla="*/ 8725053 w 12191998"/>
              <a:gd name="connsiteY661" fmla="*/ 2952495 h 5522889"/>
              <a:gd name="connsiteX662" fmla="*/ 8725054 w 12191998"/>
              <a:gd name="connsiteY662" fmla="*/ 2952495 h 5522889"/>
              <a:gd name="connsiteX663" fmla="*/ 9098995 w 12191998"/>
              <a:gd name="connsiteY663" fmla="*/ 3380894 h 5522889"/>
              <a:gd name="connsiteX664" fmla="*/ 8725054 w 12191998"/>
              <a:gd name="connsiteY664" fmla="*/ 3809293 h 5522889"/>
              <a:gd name="connsiteX665" fmla="*/ 9098995 w 12191998"/>
              <a:gd name="connsiteY665" fmla="*/ 4237692 h 5522889"/>
              <a:gd name="connsiteX666" fmla="*/ 8725054 w 12191998"/>
              <a:gd name="connsiteY666" fmla="*/ 4666091 h 5522889"/>
              <a:gd name="connsiteX667" fmla="*/ 8725052 w 12191998"/>
              <a:gd name="connsiteY667" fmla="*/ 4666091 h 5522889"/>
              <a:gd name="connsiteX668" fmla="*/ 9098994 w 12191998"/>
              <a:gd name="connsiteY668" fmla="*/ 5094490 h 5522889"/>
              <a:gd name="connsiteX669" fmla="*/ 8725052 w 12191998"/>
              <a:gd name="connsiteY669" fmla="*/ 5522889 h 5522889"/>
              <a:gd name="connsiteX670" fmla="*/ 8952526 w 12191998"/>
              <a:gd name="connsiteY670" fmla="*/ 5522889 h 5522889"/>
              <a:gd name="connsiteX671" fmla="*/ 9326467 w 12191998"/>
              <a:gd name="connsiteY671" fmla="*/ 5094490 h 5522889"/>
              <a:gd name="connsiteX672" fmla="*/ 8952526 w 12191998"/>
              <a:gd name="connsiteY672" fmla="*/ 4666091 h 5522889"/>
              <a:gd name="connsiteX673" fmla="*/ 8952528 w 12191998"/>
              <a:gd name="connsiteY673" fmla="*/ 4666091 h 5522889"/>
              <a:gd name="connsiteX674" fmla="*/ 9326469 w 12191998"/>
              <a:gd name="connsiteY674" fmla="*/ 4237692 h 5522889"/>
              <a:gd name="connsiteX675" fmla="*/ 8952528 w 12191998"/>
              <a:gd name="connsiteY675" fmla="*/ 3809293 h 5522889"/>
              <a:gd name="connsiteX676" fmla="*/ 9326469 w 12191998"/>
              <a:gd name="connsiteY676" fmla="*/ 3380894 h 5522889"/>
              <a:gd name="connsiteX677" fmla="*/ 8952528 w 12191998"/>
              <a:gd name="connsiteY677" fmla="*/ 2952495 h 5522889"/>
              <a:gd name="connsiteX678" fmla="*/ 8952527 w 12191998"/>
              <a:gd name="connsiteY678" fmla="*/ 2952495 h 5522889"/>
              <a:gd name="connsiteX679" fmla="*/ 9326468 w 12191998"/>
              <a:gd name="connsiteY679" fmla="*/ 2524096 h 5522889"/>
              <a:gd name="connsiteX680" fmla="*/ 8952527 w 12191998"/>
              <a:gd name="connsiteY680" fmla="*/ 2095697 h 5522889"/>
              <a:gd name="connsiteX681" fmla="*/ 9326468 w 12191998"/>
              <a:gd name="connsiteY681" fmla="*/ 1667299 h 5522889"/>
              <a:gd name="connsiteX682" fmla="*/ 8952527 w 12191998"/>
              <a:gd name="connsiteY682" fmla="*/ 1238899 h 5522889"/>
              <a:gd name="connsiteX683" fmla="*/ 9326468 w 12191998"/>
              <a:gd name="connsiteY683" fmla="*/ 810501 h 5522889"/>
              <a:gd name="connsiteX684" fmla="*/ 8952527 w 12191998"/>
              <a:gd name="connsiteY684" fmla="*/ 382101 h 5522889"/>
              <a:gd name="connsiteX685" fmla="*/ 9714680 w 12191998"/>
              <a:gd name="connsiteY685" fmla="*/ 0 h 5522889"/>
              <a:gd name="connsiteX686" fmla="*/ 9487206 w 12191998"/>
              <a:gd name="connsiteY686" fmla="*/ 0 h 5522889"/>
              <a:gd name="connsiteX687" fmla="*/ 9153678 w 12191998"/>
              <a:gd name="connsiteY687" fmla="*/ 382102 h 5522889"/>
              <a:gd name="connsiteX688" fmla="*/ 9527618 w 12191998"/>
              <a:gd name="connsiteY688" fmla="*/ 810501 h 5522889"/>
              <a:gd name="connsiteX689" fmla="*/ 9153678 w 12191998"/>
              <a:gd name="connsiteY689" fmla="*/ 1238900 h 5522889"/>
              <a:gd name="connsiteX690" fmla="*/ 9153679 w 12191998"/>
              <a:gd name="connsiteY690" fmla="*/ 1238900 h 5522889"/>
              <a:gd name="connsiteX691" fmla="*/ 9527618 w 12191998"/>
              <a:gd name="connsiteY691" fmla="*/ 1667299 h 5522889"/>
              <a:gd name="connsiteX692" fmla="*/ 9153678 w 12191998"/>
              <a:gd name="connsiteY692" fmla="*/ 2095697 h 5522889"/>
              <a:gd name="connsiteX693" fmla="*/ 9153679 w 12191998"/>
              <a:gd name="connsiteY693" fmla="*/ 2095697 h 5522889"/>
              <a:gd name="connsiteX694" fmla="*/ 9527618 w 12191998"/>
              <a:gd name="connsiteY694" fmla="*/ 2524096 h 5522889"/>
              <a:gd name="connsiteX695" fmla="*/ 9153678 w 12191998"/>
              <a:gd name="connsiteY695" fmla="*/ 2952495 h 5522889"/>
              <a:gd name="connsiteX696" fmla="*/ 9153679 w 12191998"/>
              <a:gd name="connsiteY696" fmla="*/ 2952495 h 5522889"/>
              <a:gd name="connsiteX697" fmla="*/ 9527619 w 12191998"/>
              <a:gd name="connsiteY697" fmla="*/ 3380894 h 5522889"/>
              <a:gd name="connsiteX698" fmla="*/ 9153679 w 12191998"/>
              <a:gd name="connsiteY698" fmla="*/ 3809293 h 5522889"/>
              <a:gd name="connsiteX699" fmla="*/ 9527619 w 12191998"/>
              <a:gd name="connsiteY699" fmla="*/ 4237692 h 5522889"/>
              <a:gd name="connsiteX700" fmla="*/ 9153679 w 12191998"/>
              <a:gd name="connsiteY700" fmla="*/ 4666091 h 5522889"/>
              <a:gd name="connsiteX701" fmla="*/ 9153677 w 12191998"/>
              <a:gd name="connsiteY701" fmla="*/ 4666091 h 5522889"/>
              <a:gd name="connsiteX702" fmla="*/ 9527617 w 12191998"/>
              <a:gd name="connsiteY702" fmla="*/ 5094490 h 5522889"/>
              <a:gd name="connsiteX703" fmla="*/ 9153677 w 12191998"/>
              <a:gd name="connsiteY703" fmla="*/ 5522889 h 5522889"/>
              <a:gd name="connsiteX704" fmla="*/ 9381152 w 12191998"/>
              <a:gd name="connsiteY704" fmla="*/ 5522889 h 5522889"/>
              <a:gd name="connsiteX705" fmla="*/ 9755091 w 12191998"/>
              <a:gd name="connsiteY705" fmla="*/ 5094490 h 5522889"/>
              <a:gd name="connsiteX706" fmla="*/ 9381152 w 12191998"/>
              <a:gd name="connsiteY706" fmla="*/ 4666091 h 5522889"/>
              <a:gd name="connsiteX707" fmla="*/ 9755093 w 12191998"/>
              <a:gd name="connsiteY707" fmla="*/ 4237692 h 5522889"/>
              <a:gd name="connsiteX708" fmla="*/ 9381152 w 12191998"/>
              <a:gd name="connsiteY708" fmla="*/ 3809293 h 5522889"/>
              <a:gd name="connsiteX709" fmla="*/ 9755093 w 12191998"/>
              <a:gd name="connsiteY709" fmla="*/ 3380894 h 5522889"/>
              <a:gd name="connsiteX710" fmla="*/ 9381152 w 12191998"/>
              <a:gd name="connsiteY710" fmla="*/ 2952495 h 5522889"/>
              <a:gd name="connsiteX711" fmla="*/ 9755092 w 12191998"/>
              <a:gd name="connsiteY711" fmla="*/ 2524096 h 5522889"/>
              <a:gd name="connsiteX712" fmla="*/ 9381152 w 12191998"/>
              <a:gd name="connsiteY712" fmla="*/ 2095697 h 5522889"/>
              <a:gd name="connsiteX713" fmla="*/ 9755092 w 12191998"/>
              <a:gd name="connsiteY713" fmla="*/ 1667299 h 5522889"/>
              <a:gd name="connsiteX714" fmla="*/ 9381152 w 12191998"/>
              <a:gd name="connsiteY714" fmla="*/ 1238899 h 5522889"/>
              <a:gd name="connsiteX715" fmla="*/ 9755092 w 12191998"/>
              <a:gd name="connsiteY715" fmla="*/ 810501 h 5522889"/>
              <a:gd name="connsiteX716" fmla="*/ 9381152 w 12191998"/>
              <a:gd name="connsiteY716" fmla="*/ 382101 h 5522889"/>
              <a:gd name="connsiteX717" fmla="*/ 10143306 w 12191998"/>
              <a:gd name="connsiteY717" fmla="*/ 0 h 5522889"/>
              <a:gd name="connsiteX718" fmla="*/ 9915831 w 12191998"/>
              <a:gd name="connsiteY718" fmla="*/ 0 h 5522889"/>
              <a:gd name="connsiteX719" fmla="*/ 9582302 w 12191998"/>
              <a:gd name="connsiteY719" fmla="*/ 382102 h 5522889"/>
              <a:gd name="connsiteX720" fmla="*/ 9956243 w 12191998"/>
              <a:gd name="connsiteY720" fmla="*/ 810501 h 5522889"/>
              <a:gd name="connsiteX721" fmla="*/ 9582302 w 12191998"/>
              <a:gd name="connsiteY721" fmla="*/ 1238899 h 5522889"/>
              <a:gd name="connsiteX722" fmla="*/ 9582302 w 12191998"/>
              <a:gd name="connsiteY722" fmla="*/ 1238900 h 5522889"/>
              <a:gd name="connsiteX723" fmla="*/ 9956243 w 12191998"/>
              <a:gd name="connsiteY723" fmla="*/ 1667299 h 5522889"/>
              <a:gd name="connsiteX724" fmla="*/ 9582302 w 12191998"/>
              <a:gd name="connsiteY724" fmla="*/ 2095697 h 5522889"/>
              <a:gd name="connsiteX725" fmla="*/ 9582303 w 12191998"/>
              <a:gd name="connsiteY725" fmla="*/ 2095697 h 5522889"/>
              <a:gd name="connsiteX726" fmla="*/ 9956243 w 12191998"/>
              <a:gd name="connsiteY726" fmla="*/ 2524096 h 5522889"/>
              <a:gd name="connsiteX727" fmla="*/ 9582302 w 12191998"/>
              <a:gd name="connsiteY727" fmla="*/ 2952495 h 5522889"/>
              <a:gd name="connsiteX728" fmla="*/ 9582303 w 12191998"/>
              <a:gd name="connsiteY728" fmla="*/ 2952495 h 5522889"/>
              <a:gd name="connsiteX729" fmla="*/ 9956244 w 12191998"/>
              <a:gd name="connsiteY729" fmla="*/ 3380894 h 5522889"/>
              <a:gd name="connsiteX730" fmla="*/ 9582303 w 12191998"/>
              <a:gd name="connsiteY730" fmla="*/ 3809293 h 5522889"/>
              <a:gd name="connsiteX731" fmla="*/ 9956244 w 12191998"/>
              <a:gd name="connsiteY731" fmla="*/ 4237692 h 5522889"/>
              <a:gd name="connsiteX732" fmla="*/ 9582303 w 12191998"/>
              <a:gd name="connsiteY732" fmla="*/ 4666091 h 5522889"/>
              <a:gd name="connsiteX733" fmla="*/ 9582301 w 12191998"/>
              <a:gd name="connsiteY733" fmla="*/ 4666091 h 5522889"/>
              <a:gd name="connsiteX734" fmla="*/ 9956242 w 12191998"/>
              <a:gd name="connsiteY734" fmla="*/ 5094490 h 5522889"/>
              <a:gd name="connsiteX735" fmla="*/ 9582301 w 12191998"/>
              <a:gd name="connsiteY735" fmla="*/ 5522889 h 5522889"/>
              <a:gd name="connsiteX736" fmla="*/ 9809777 w 12191998"/>
              <a:gd name="connsiteY736" fmla="*/ 5522889 h 5522889"/>
              <a:gd name="connsiteX737" fmla="*/ 10183718 w 12191998"/>
              <a:gd name="connsiteY737" fmla="*/ 5094490 h 5522889"/>
              <a:gd name="connsiteX738" fmla="*/ 9809777 w 12191998"/>
              <a:gd name="connsiteY738" fmla="*/ 4666091 h 5522889"/>
              <a:gd name="connsiteX739" fmla="*/ 10183719 w 12191998"/>
              <a:gd name="connsiteY739" fmla="*/ 4237692 h 5522889"/>
              <a:gd name="connsiteX740" fmla="*/ 9809777 w 12191998"/>
              <a:gd name="connsiteY740" fmla="*/ 3809293 h 5522889"/>
              <a:gd name="connsiteX741" fmla="*/ 10183719 w 12191998"/>
              <a:gd name="connsiteY741" fmla="*/ 3380894 h 5522889"/>
              <a:gd name="connsiteX742" fmla="*/ 9809777 w 12191998"/>
              <a:gd name="connsiteY742" fmla="*/ 2952495 h 5522889"/>
              <a:gd name="connsiteX743" fmla="*/ 10183718 w 12191998"/>
              <a:gd name="connsiteY743" fmla="*/ 2524096 h 5522889"/>
              <a:gd name="connsiteX744" fmla="*/ 9809777 w 12191998"/>
              <a:gd name="connsiteY744" fmla="*/ 2095697 h 5522889"/>
              <a:gd name="connsiteX745" fmla="*/ 10183718 w 12191998"/>
              <a:gd name="connsiteY745" fmla="*/ 1667299 h 5522889"/>
              <a:gd name="connsiteX746" fmla="*/ 9809777 w 12191998"/>
              <a:gd name="connsiteY746" fmla="*/ 1238899 h 5522889"/>
              <a:gd name="connsiteX747" fmla="*/ 10183718 w 12191998"/>
              <a:gd name="connsiteY747" fmla="*/ 810501 h 5522889"/>
              <a:gd name="connsiteX748" fmla="*/ 9809777 w 12191998"/>
              <a:gd name="connsiteY748" fmla="*/ 382102 h 5522889"/>
              <a:gd name="connsiteX749" fmla="*/ 10571931 w 12191998"/>
              <a:gd name="connsiteY749" fmla="*/ 0 h 5522889"/>
              <a:gd name="connsiteX750" fmla="*/ 10344457 w 12191998"/>
              <a:gd name="connsiteY750" fmla="*/ 0 h 5522889"/>
              <a:gd name="connsiteX751" fmla="*/ 10010927 w 12191998"/>
              <a:gd name="connsiteY751" fmla="*/ 382102 h 5522889"/>
              <a:gd name="connsiteX752" fmla="*/ 10384869 w 12191998"/>
              <a:gd name="connsiteY752" fmla="*/ 810501 h 5522889"/>
              <a:gd name="connsiteX753" fmla="*/ 10010927 w 12191998"/>
              <a:gd name="connsiteY753" fmla="*/ 1238899 h 5522889"/>
              <a:gd name="connsiteX754" fmla="*/ 10010927 w 12191998"/>
              <a:gd name="connsiteY754" fmla="*/ 1238900 h 5522889"/>
              <a:gd name="connsiteX755" fmla="*/ 10384869 w 12191998"/>
              <a:gd name="connsiteY755" fmla="*/ 1667299 h 5522889"/>
              <a:gd name="connsiteX756" fmla="*/ 10010927 w 12191998"/>
              <a:gd name="connsiteY756" fmla="*/ 2095697 h 5522889"/>
              <a:gd name="connsiteX757" fmla="*/ 10384869 w 12191998"/>
              <a:gd name="connsiteY757" fmla="*/ 2524096 h 5522889"/>
              <a:gd name="connsiteX758" fmla="*/ 10010927 w 12191998"/>
              <a:gd name="connsiteY758" fmla="*/ 2952495 h 5522889"/>
              <a:gd name="connsiteX759" fmla="*/ 10384870 w 12191998"/>
              <a:gd name="connsiteY759" fmla="*/ 3380894 h 5522889"/>
              <a:gd name="connsiteX760" fmla="*/ 10010927 w 12191998"/>
              <a:gd name="connsiteY760" fmla="*/ 3809293 h 5522889"/>
              <a:gd name="connsiteX761" fmla="*/ 10384870 w 12191998"/>
              <a:gd name="connsiteY761" fmla="*/ 4237692 h 5522889"/>
              <a:gd name="connsiteX762" fmla="*/ 10010927 w 12191998"/>
              <a:gd name="connsiteY762" fmla="*/ 4666091 h 5522889"/>
              <a:gd name="connsiteX763" fmla="*/ 10384869 w 12191998"/>
              <a:gd name="connsiteY763" fmla="*/ 5094490 h 5522889"/>
              <a:gd name="connsiteX764" fmla="*/ 10010927 w 12191998"/>
              <a:gd name="connsiteY764" fmla="*/ 5522889 h 5522889"/>
              <a:gd name="connsiteX765" fmla="*/ 10238402 w 12191998"/>
              <a:gd name="connsiteY765" fmla="*/ 5522889 h 5522889"/>
              <a:gd name="connsiteX766" fmla="*/ 10612343 w 12191998"/>
              <a:gd name="connsiteY766" fmla="*/ 5094490 h 5522889"/>
              <a:gd name="connsiteX767" fmla="*/ 10238402 w 12191998"/>
              <a:gd name="connsiteY767" fmla="*/ 4666091 h 5522889"/>
              <a:gd name="connsiteX768" fmla="*/ 10238403 w 12191998"/>
              <a:gd name="connsiteY768" fmla="*/ 4666091 h 5522889"/>
              <a:gd name="connsiteX769" fmla="*/ 10612344 w 12191998"/>
              <a:gd name="connsiteY769" fmla="*/ 4237692 h 5522889"/>
              <a:gd name="connsiteX770" fmla="*/ 10238403 w 12191998"/>
              <a:gd name="connsiteY770" fmla="*/ 3809293 h 5522889"/>
              <a:gd name="connsiteX771" fmla="*/ 10612344 w 12191998"/>
              <a:gd name="connsiteY771" fmla="*/ 3380894 h 5522889"/>
              <a:gd name="connsiteX772" fmla="*/ 10238403 w 12191998"/>
              <a:gd name="connsiteY772" fmla="*/ 2952495 h 5522889"/>
              <a:gd name="connsiteX773" fmla="*/ 10612344 w 12191998"/>
              <a:gd name="connsiteY773" fmla="*/ 2524096 h 5522889"/>
              <a:gd name="connsiteX774" fmla="*/ 10238403 w 12191998"/>
              <a:gd name="connsiteY774" fmla="*/ 2095697 h 5522889"/>
              <a:gd name="connsiteX775" fmla="*/ 10238402 w 12191998"/>
              <a:gd name="connsiteY775" fmla="*/ 2095697 h 5522889"/>
              <a:gd name="connsiteX776" fmla="*/ 10612343 w 12191998"/>
              <a:gd name="connsiteY776" fmla="*/ 1667299 h 5522889"/>
              <a:gd name="connsiteX777" fmla="*/ 10238402 w 12191998"/>
              <a:gd name="connsiteY777" fmla="*/ 1238899 h 5522889"/>
              <a:gd name="connsiteX778" fmla="*/ 10612343 w 12191998"/>
              <a:gd name="connsiteY778" fmla="*/ 810501 h 5522889"/>
              <a:gd name="connsiteX779" fmla="*/ 10238402 w 12191998"/>
              <a:gd name="connsiteY779" fmla="*/ 382101 h 5522889"/>
              <a:gd name="connsiteX780" fmla="*/ 11000556 w 12191998"/>
              <a:gd name="connsiteY780" fmla="*/ 0 h 5522889"/>
              <a:gd name="connsiteX781" fmla="*/ 10773082 w 12191998"/>
              <a:gd name="connsiteY781" fmla="*/ 0 h 5522889"/>
              <a:gd name="connsiteX782" fmla="*/ 10439553 w 12191998"/>
              <a:gd name="connsiteY782" fmla="*/ 382102 h 5522889"/>
              <a:gd name="connsiteX783" fmla="*/ 10813494 w 12191998"/>
              <a:gd name="connsiteY783" fmla="*/ 810501 h 5522889"/>
              <a:gd name="connsiteX784" fmla="*/ 10439554 w 12191998"/>
              <a:gd name="connsiteY784" fmla="*/ 1238899 h 5522889"/>
              <a:gd name="connsiteX785" fmla="*/ 10439553 w 12191998"/>
              <a:gd name="connsiteY785" fmla="*/ 1238899 h 5522889"/>
              <a:gd name="connsiteX786" fmla="*/ 10439553 w 12191998"/>
              <a:gd name="connsiteY786" fmla="*/ 1238900 h 5522889"/>
              <a:gd name="connsiteX787" fmla="*/ 10439554 w 12191998"/>
              <a:gd name="connsiteY787" fmla="*/ 1238900 h 5522889"/>
              <a:gd name="connsiteX788" fmla="*/ 10813494 w 12191998"/>
              <a:gd name="connsiteY788" fmla="*/ 1667299 h 5522889"/>
              <a:gd name="connsiteX789" fmla="*/ 10439553 w 12191998"/>
              <a:gd name="connsiteY789" fmla="*/ 2095697 h 5522889"/>
              <a:gd name="connsiteX790" fmla="*/ 10439554 w 12191998"/>
              <a:gd name="connsiteY790" fmla="*/ 2095697 h 5522889"/>
              <a:gd name="connsiteX791" fmla="*/ 10813494 w 12191998"/>
              <a:gd name="connsiteY791" fmla="*/ 2524096 h 5522889"/>
              <a:gd name="connsiteX792" fmla="*/ 10439554 w 12191998"/>
              <a:gd name="connsiteY792" fmla="*/ 2952495 h 5522889"/>
              <a:gd name="connsiteX793" fmla="*/ 10813495 w 12191998"/>
              <a:gd name="connsiteY793" fmla="*/ 3380894 h 5522889"/>
              <a:gd name="connsiteX794" fmla="*/ 10439554 w 12191998"/>
              <a:gd name="connsiteY794" fmla="*/ 3809293 h 5522889"/>
              <a:gd name="connsiteX795" fmla="*/ 10813495 w 12191998"/>
              <a:gd name="connsiteY795" fmla="*/ 4237692 h 5522889"/>
              <a:gd name="connsiteX796" fmla="*/ 10439554 w 12191998"/>
              <a:gd name="connsiteY796" fmla="*/ 4666091 h 5522889"/>
              <a:gd name="connsiteX797" fmla="*/ 10439553 w 12191998"/>
              <a:gd name="connsiteY797" fmla="*/ 4666091 h 5522889"/>
              <a:gd name="connsiteX798" fmla="*/ 10813494 w 12191998"/>
              <a:gd name="connsiteY798" fmla="*/ 5094490 h 5522889"/>
              <a:gd name="connsiteX799" fmla="*/ 10439553 w 12191998"/>
              <a:gd name="connsiteY799" fmla="*/ 5522889 h 5522889"/>
              <a:gd name="connsiteX800" fmla="*/ 10667027 w 12191998"/>
              <a:gd name="connsiteY800" fmla="*/ 5522889 h 5522889"/>
              <a:gd name="connsiteX801" fmla="*/ 11040968 w 12191998"/>
              <a:gd name="connsiteY801" fmla="*/ 5094490 h 5522889"/>
              <a:gd name="connsiteX802" fmla="*/ 10667027 w 12191998"/>
              <a:gd name="connsiteY802" fmla="*/ 4666091 h 5522889"/>
              <a:gd name="connsiteX803" fmla="*/ 10667028 w 12191998"/>
              <a:gd name="connsiteY803" fmla="*/ 4666091 h 5522889"/>
              <a:gd name="connsiteX804" fmla="*/ 11040969 w 12191998"/>
              <a:gd name="connsiteY804" fmla="*/ 4237692 h 5522889"/>
              <a:gd name="connsiteX805" fmla="*/ 10667028 w 12191998"/>
              <a:gd name="connsiteY805" fmla="*/ 3809293 h 5522889"/>
              <a:gd name="connsiteX806" fmla="*/ 11040969 w 12191998"/>
              <a:gd name="connsiteY806" fmla="*/ 3380894 h 5522889"/>
              <a:gd name="connsiteX807" fmla="*/ 10667028 w 12191998"/>
              <a:gd name="connsiteY807" fmla="*/ 2952495 h 5522889"/>
              <a:gd name="connsiteX808" fmla="*/ 10667027 w 12191998"/>
              <a:gd name="connsiteY808" fmla="*/ 2952495 h 5522889"/>
              <a:gd name="connsiteX809" fmla="*/ 11040969 w 12191998"/>
              <a:gd name="connsiteY809" fmla="*/ 2524096 h 5522889"/>
              <a:gd name="connsiteX810" fmla="*/ 10667027 w 12191998"/>
              <a:gd name="connsiteY810" fmla="*/ 2095697 h 5522889"/>
              <a:gd name="connsiteX811" fmla="*/ 11040968 w 12191998"/>
              <a:gd name="connsiteY811" fmla="*/ 1667299 h 5522889"/>
              <a:gd name="connsiteX812" fmla="*/ 10667027 w 12191998"/>
              <a:gd name="connsiteY812" fmla="*/ 1238899 h 5522889"/>
              <a:gd name="connsiteX813" fmla="*/ 11040968 w 12191998"/>
              <a:gd name="connsiteY813" fmla="*/ 810501 h 5522889"/>
              <a:gd name="connsiteX814" fmla="*/ 10667027 w 12191998"/>
              <a:gd name="connsiteY814" fmla="*/ 382101 h 5522889"/>
              <a:gd name="connsiteX815" fmla="*/ 11429180 w 12191998"/>
              <a:gd name="connsiteY815" fmla="*/ 0 h 5522889"/>
              <a:gd name="connsiteX816" fmla="*/ 11201706 w 12191998"/>
              <a:gd name="connsiteY816" fmla="*/ 0 h 5522889"/>
              <a:gd name="connsiteX817" fmla="*/ 10868178 w 12191998"/>
              <a:gd name="connsiteY817" fmla="*/ 382102 h 5522889"/>
              <a:gd name="connsiteX818" fmla="*/ 11242118 w 12191998"/>
              <a:gd name="connsiteY818" fmla="*/ 810501 h 5522889"/>
              <a:gd name="connsiteX819" fmla="*/ 10868178 w 12191998"/>
              <a:gd name="connsiteY819" fmla="*/ 1238899 h 5522889"/>
              <a:gd name="connsiteX820" fmla="*/ 10868178 w 12191998"/>
              <a:gd name="connsiteY820" fmla="*/ 1238900 h 5522889"/>
              <a:gd name="connsiteX821" fmla="*/ 11242118 w 12191998"/>
              <a:gd name="connsiteY821" fmla="*/ 1667299 h 5522889"/>
              <a:gd name="connsiteX822" fmla="*/ 10868178 w 12191998"/>
              <a:gd name="connsiteY822" fmla="*/ 2095697 h 5522889"/>
              <a:gd name="connsiteX823" fmla="*/ 10868179 w 12191998"/>
              <a:gd name="connsiteY823" fmla="*/ 2095697 h 5522889"/>
              <a:gd name="connsiteX824" fmla="*/ 11242118 w 12191998"/>
              <a:gd name="connsiteY824" fmla="*/ 2524096 h 5522889"/>
              <a:gd name="connsiteX825" fmla="*/ 10868178 w 12191998"/>
              <a:gd name="connsiteY825" fmla="*/ 2952495 h 5522889"/>
              <a:gd name="connsiteX826" fmla="*/ 10868179 w 12191998"/>
              <a:gd name="connsiteY826" fmla="*/ 2952495 h 5522889"/>
              <a:gd name="connsiteX827" fmla="*/ 11242119 w 12191998"/>
              <a:gd name="connsiteY827" fmla="*/ 3380894 h 5522889"/>
              <a:gd name="connsiteX828" fmla="*/ 10868179 w 12191998"/>
              <a:gd name="connsiteY828" fmla="*/ 3809293 h 5522889"/>
              <a:gd name="connsiteX829" fmla="*/ 11242119 w 12191998"/>
              <a:gd name="connsiteY829" fmla="*/ 4237692 h 5522889"/>
              <a:gd name="connsiteX830" fmla="*/ 10868179 w 12191998"/>
              <a:gd name="connsiteY830" fmla="*/ 4666091 h 5522889"/>
              <a:gd name="connsiteX831" fmla="*/ 10868178 w 12191998"/>
              <a:gd name="connsiteY831" fmla="*/ 4666091 h 5522889"/>
              <a:gd name="connsiteX832" fmla="*/ 11242118 w 12191998"/>
              <a:gd name="connsiteY832" fmla="*/ 5094490 h 5522889"/>
              <a:gd name="connsiteX833" fmla="*/ 10868178 w 12191998"/>
              <a:gd name="connsiteY833" fmla="*/ 5522889 h 5522889"/>
              <a:gd name="connsiteX834" fmla="*/ 11095652 w 12191998"/>
              <a:gd name="connsiteY834" fmla="*/ 5522889 h 5522889"/>
              <a:gd name="connsiteX835" fmla="*/ 11469592 w 12191998"/>
              <a:gd name="connsiteY835" fmla="*/ 5094490 h 5522889"/>
              <a:gd name="connsiteX836" fmla="*/ 11095652 w 12191998"/>
              <a:gd name="connsiteY836" fmla="*/ 4666091 h 5522889"/>
              <a:gd name="connsiteX837" fmla="*/ 11095653 w 12191998"/>
              <a:gd name="connsiteY837" fmla="*/ 4666091 h 5522889"/>
              <a:gd name="connsiteX838" fmla="*/ 11469593 w 12191998"/>
              <a:gd name="connsiteY838" fmla="*/ 4237692 h 5522889"/>
              <a:gd name="connsiteX839" fmla="*/ 11095653 w 12191998"/>
              <a:gd name="connsiteY839" fmla="*/ 3809293 h 5522889"/>
              <a:gd name="connsiteX840" fmla="*/ 11469593 w 12191998"/>
              <a:gd name="connsiteY840" fmla="*/ 3380894 h 5522889"/>
              <a:gd name="connsiteX841" fmla="*/ 11095653 w 12191998"/>
              <a:gd name="connsiteY841" fmla="*/ 2952495 h 5522889"/>
              <a:gd name="connsiteX842" fmla="*/ 11469592 w 12191998"/>
              <a:gd name="connsiteY842" fmla="*/ 2524096 h 5522889"/>
              <a:gd name="connsiteX843" fmla="*/ 11095653 w 12191998"/>
              <a:gd name="connsiteY843" fmla="*/ 2095697 h 5522889"/>
              <a:gd name="connsiteX844" fmla="*/ 11095652 w 12191998"/>
              <a:gd name="connsiteY844" fmla="*/ 2095697 h 5522889"/>
              <a:gd name="connsiteX845" fmla="*/ 11469592 w 12191998"/>
              <a:gd name="connsiteY845" fmla="*/ 1667299 h 5522889"/>
              <a:gd name="connsiteX846" fmla="*/ 11095652 w 12191998"/>
              <a:gd name="connsiteY846" fmla="*/ 1238899 h 5522889"/>
              <a:gd name="connsiteX847" fmla="*/ 11469592 w 12191998"/>
              <a:gd name="connsiteY847" fmla="*/ 810501 h 5522889"/>
              <a:gd name="connsiteX848" fmla="*/ 11095652 w 12191998"/>
              <a:gd name="connsiteY848" fmla="*/ 382101 h 5522889"/>
              <a:gd name="connsiteX849" fmla="*/ 11857805 w 12191998"/>
              <a:gd name="connsiteY849" fmla="*/ 0 h 5522889"/>
              <a:gd name="connsiteX850" fmla="*/ 11630331 w 12191998"/>
              <a:gd name="connsiteY850" fmla="*/ 0 h 5522889"/>
              <a:gd name="connsiteX851" fmla="*/ 11296802 w 12191998"/>
              <a:gd name="connsiteY851" fmla="*/ 382102 h 5522889"/>
              <a:gd name="connsiteX852" fmla="*/ 11670743 w 12191998"/>
              <a:gd name="connsiteY852" fmla="*/ 810501 h 5522889"/>
              <a:gd name="connsiteX853" fmla="*/ 11296803 w 12191998"/>
              <a:gd name="connsiteY853" fmla="*/ 1238899 h 5522889"/>
              <a:gd name="connsiteX854" fmla="*/ 11296802 w 12191998"/>
              <a:gd name="connsiteY854" fmla="*/ 1238899 h 5522889"/>
              <a:gd name="connsiteX855" fmla="*/ 11296802 w 12191998"/>
              <a:gd name="connsiteY855" fmla="*/ 1238900 h 5522889"/>
              <a:gd name="connsiteX856" fmla="*/ 11296803 w 12191998"/>
              <a:gd name="connsiteY856" fmla="*/ 1238900 h 5522889"/>
              <a:gd name="connsiteX857" fmla="*/ 11670743 w 12191998"/>
              <a:gd name="connsiteY857" fmla="*/ 1667299 h 5522889"/>
              <a:gd name="connsiteX858" fmla="*/ 11296802 w 12191998"/>
              <a:gd name="connsiteY858" fmla="*/ 2095697 h 5522889"/>
              <a:gd name="connsiteX859" fmla="*/ 11296803 w 12191998"/>
              <a:gd name="connsiteY859" fmla="*/ 2095697 h 5522889"/>
              <a:gd name="connsiteX860" fmla="*/ 11670743 w 12191998"/>
              <a:gd name="connsiteY860" fmla="*/ 2524096 h 5522889"/>
              <a:gd name="connsiteX861" fmla="*/ 11296803 w 12191998"/>
              <a:gd name="connsiteY861" fmla="*/ 2952495 h 5522889"/>
              <a:gd name="connsiteX862" fmla="*/ 11670744 w 12191998"/>
              <a:gd name="connsiteY862" fmla="*/ 3380894 h 5522889"/>
              <a:gd name="connsiteX863" fmla="*/ 11296803 w 12191998"/>
              <a:gd name="connsiteY863" fmla="*/ 3809293 h 5522889"/>
              <a:gd name="connsiteX864" fmla="*/ 11670744 w 12191998"/>
              <a:gd name="connsiteY864" fmla="*/ 4237692 h 5522889"/>
              <a:gd name="connsiteX865" fmla="*/ 11296803 w 12191998"/>
              <a:gd name="connsiteY865" fmla="*/ 4666091 h 5522889"/>
              <a:gd name="connsiteX866" fmla="*/ 11296802 w 12191998"/>
              <a:gd name="connsiteY866" fmla="*/ 4666091 h 5522889"/>
              <a:gd name="connsiteX867" fmla="*/ 11670743 w 12191998"/>
              <a:gd name="connsiteY867" fmla="*/ 5094490 h 5522889"/>
              <a:gd name="connsiteX868" fmla="*/ 11296802 w 12191998"/>
              <a:gd name="connsiteY868" fmla="*/ 5522889 h 5522889"/>
              <a:gd name="connsiteX869" fmla="*/ 11524276 w 12191998"/>
              <a:gd name="connsiteY869" fmla="*/ 5522889 h 5522889"/>
              <a:gd name="connsiteX870" fmla="*/ 11898217 w 12191998"/>
              <a:gd name="connsiteY870" fmla="*/ 5094490 h 5522889"/>
              <a:gd name="connsiteX871" fmla="*/ 11524276 w 12191998"/>
              <a:gd name="connsiteY871" fmla="*/ 4666091 h 5522889"/>
              <a:gd name="connsiteX872" fmla="*/ 11524277 w 12191998"/>
              <a:gd name="connsiteY872" fmla="*/ 4666091 h 5522889"/>
              <a:gd name="connsiteX873" fmla="*/ 11898218 w 12191998"/>
              <a:gd name="connsiteY873" fmla="*/ 4237692 h 5522889"/>
              <a:gd name="connsiteX874" fmla="*/ 11524277 w 12191998"/>
              <a:gd name="connsiteY874" fmla="*/ 3809293 h 5522889"/>
              <a:gd name="connsiteX875" fmla="*/ 11898218 w 12191998"/>
              <a:gd name="connsiteY875" fmla="*/ 3380894 h 5522889"/>
              <a:gd name="connsiteX876" fmla="*/ 11524277 w 12191998"/>
              <a:gd name="connsiteY876" fmla="*/ 2952495 h 5522889"/>
              <a:gd name="connsiteX877" fmla="*/ 11524276 w 12191998"/>
              <a:gd name="connsiteY877" fmla="*/ 2952495 h 5522889"/>
              <a:gd name="connsiteX878" fmla="*/ 11898218 w 12191998"/>
              <a:gd name="connsiteY878" fmla="*/ 2524096 h 5522889"/>
              <a:gd name="connsiteX879" fmla="*/ 11524276 w 12191998"/>
              <a:gd name="connsiteY879" fmla="*/ 2095697 h 5522889"/>
              <a:gd name="connsiteX880" fmla="*/ 11898217 w 12191998"/>
              <a:gd name="connsiteY880" fmla="*/ 1667299 h 5522889"/>
              <a:gd name="connsiteX881" fmla="*/ 11524276 w 12191998"/>
              <a:gd name="connsiteY881" fmla="*/ 1238899 h 5522889"/>
              <a:gd name="connsiteX882" fmla="*/ 11898217 w 12191998"/>
              <a:gd name="connsiteY882" fmla="*/ 810501 h 5522889"/>
              <a:gd name="connsiteX883" fmla="*/ 11524276 w 12191998"/>
              <a:gd name="connsiteY883" fmla="*/ 382101 h 5522889"/>
              <a:gd name="connsiteX884" fmla="*/ 12191998 w 12191998"/>
              <a:gd name="connsiteY884" fmla="*/ 0 h 5522889"/>
              <a:gd name="connsiteX885" fmla="*/ 12058956 w 12191998"/>
              <a:gd name="connsiteY885" fmla="*/ 0 h 5522889"/>
              <a:gd name="connsiteX886" fmla="*/ 11725427 w 12191998"/>
              <a:gd name="connsiteY886" fmla="*/ 382102 h 5522889"/>
              <a:gd name="connsiteX887" fmla="*/ 12099368 w 12191998"/>
              <a:gd name="connsiteY887" fmla="*/ 810501 h 5522889"/>
              <a:gd name="connsiteX888" fmla="*/ 11725427 w 12191998"/>
              <a:gd name="connsiteY888" fmla="*/ 1238899 h 5522889"/>
              <a:gd name="connsiteX889" fmla="*/ 11725427 w 12191998"/>
              <a:gd name="connsiteY889" fmla="*/ 1238900 h 5522889"/>
              <a:gd name="connsiteX890" fmla="*/ 12099368 w 12191998"/>
              <a:gd name="connsiteY890" fmla="*/ 1667299 h 5522889"/>
              <a:gd name="connsiteX891" fmla="*/ 11725427 w 12191998"/>
              <a:gd name="connsiteY891" fmla="*/ 2095697 h 5522889"/>
              <a:gd name="connsiteX892" fmla="*/ 12099369 w 12191998"/>
              <a:gd name="connsiteY892" fmla="*/ 2524096 h 5522889"/>
              <a:gd name="connsiteX893" fmla="*/ 11725427 w 12191998"/>
              <a:gd name="connsiteY893" fmla="*/ 2952495 h 5522889"/>
              <a:gd name="connsiteX894" fmla="*/ 11725428 w 12191998"/>
              <a:gd name="connsiteY894" fmla="*/ 2952495 h 5522889"/>
              <a:gd name="connsiteX895" fmla="*/ 12099369 w 12191998"/>
              <a:gd name="connsiteY895" fmla="*/ 3380894 h 5522889"/>
              <a:gd name="connsiteX896" fmla="*/ 11725428 w 12191998"/>
              <a:gd name="connsiteY896" fmla="*/ 3809293 h 5522889"/>
              <a:gd name="connsiteX897" fmla="*/ 12099369 w 12191998"/>
              <a:gd name="connsiteY897" fmla="*/ 4237692 h 5522889"/>
              <a:gd name="connsiteX898" fmla="*/ 11725428 w 12191998"/>
              <a:gd name="connsiteY898" fmla="*/ 4666091 h 5522889"/>
              <a:gd name="connsiteX899" fmla="*/ 11725427 w 12191998"/>
              <a:gd name="connsiteY899" fmla="*/ 4666091 h 5522889"/>
              <a:gd name="connsiteX900" fmla="*/ 12099368 w 12191998"/>
              <a:gd name="connsiteY900" fmla="*/ 5094490 h 5522889"/>
              <a:gd name="connsiteX901" fmla="*/ 11725427 w 12191998"/>
              <a:gd name="connsiteY901" fmla="*/ 5522889 h 5522889"/>
              <a:gd name="connsiteX902" fmla="*/ 11952901 w 12191998"/>
              <a:gd name="connsiteY902" fmla="*/ 5522889 h 5522889"/>
              <a:gd name="connsiteX903" fmla="*/ 12191998 w 12191998"/>
              <a:gd name="connsiteY903" fmla="*/ 5248972 h 5522889"/>
              <a:gd name="connsiteX904" fmla="*/ 12191998 w 12191998"/>
              <a:gd name="connsiteY904" fmla="*/ 4940009 h 5522889"/>
              <a:gd name="connsiteX905" fmla="*/ 11952901 w 12191998"/>
              <a:gd name="connsiteY905" fmla="*/ 4666091 h 5522889"/>
              <a:gd name="connsiteX906" fmla="*/ 11952902 w 12191998"/>
              <a:gd name="connsiteY906" fmla="*/ 4666091 h 5522889"/>
              <a:gd name="connsiteX907" fmla="*/ 12191998 w 12191998"/>
              <a:gd name="connsiteY907" fmla="*/ 4392175 h 5522889"/>
              <a:gd name="connsiteX908" fmla="*/ 12191998 w 12191998"/>
              <a:gd name="connsiteY908" fmla="*/ 4083209 h 5522889"/>
              <a:gd name="connsiteX909" fmla="*/ 11952902 w 12191998"/>
              <a:gd name="connsiteY909" fmla="*/ 3809293 h 5522889"/>
              <a:gd name="connsiteX910" fmla="*/ 12191998 w 12191998"/>
              <a:gd name="connsiteY910" fmla="*/ 3535377 h 5522889"/>
              <a:gd name="connsiteX911" fmla="*/ 12191998 w 12191998"/>
              <a:gd name="connsiteY911" fmla="*/ 3226411 h 5522889"/>
              <a:gd name="connsiteX912" fmla="*/ 11952902 w 12191998"/>
              <a:gd name="connsiteY912" fmla="*/ 2952495 h 5522889"/>
              <a:gd name="connsiteX913" fmla="*/ 11952901 w 12191998"/>
              <a:gd name="connsiteY913" fmla="*/ 2952495 h 5522889"/>
              <a:gd name="connsiteX914" fmla="*/ 12191998 w 12191998"/>
              <a:gd name="connsiteY914" fmla="*/ 2678578 h 5522889"/>
              <a:gd name="connsiteX915" fmla="*/ 12191998 w 12191998"/>
              <a:gd name="connsiteY915" fmla="*/ 2369614 h 5522889"/>
              <a:gd name="connsiteX916" fmla="*/ 11952901 w 12191998"/>
              <a:gd name="connsiteY916" fmla="*/ 2095697 h 5522889"/>
              <a:gd name="connsiteX917" fmla="*/ 12191998 w 12191998"/>
              <a:gd name="connsiteY917" fmla="*/ 1821781 h 5522889"/>
              <a:gd name="connsiteX918" fmla="*/ 12191998 w 12191998"/>
              <a:gd name="connsiteY918" fmla="*/ 1512817 h 5522889"/>
              <a:gd name="connsiteX919" fmla="*/ 11952901 w 12191998"/>
              <a:gd name="connsiteY919" fmla="*/ 1238899 h 5522889"/>
              <a:gd name="connsiteX920" fmla="*/ 12191998 w 12191998"/>
              <a:gd name="connsiteY920" fmla="*/ 964983 h 5522889"/>
              <a:gd name="connsiteX921" fmla="*/ 12191998 w 12191998"/>
              <a:gd name="connsiteY921" fmla="*/ 656019 h 5522889"/>
              <a:gd name="connsiteX922" fmla="*/ 11952901 w 12191998"/>
              <a:gd name="connsiteY922" fmla="*/ 382101 h 5522889"/>
              <a:gd name="connsiteX923" fmla="*/ 12191998 w 12191998"/>
              <a:gd name="connsiteY923" fmla="*/ 108185 h 552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</a:cxnLst>
            <a:rect l="l" t="t" r="r" b="b"/>
            <a:pathLst>
              <a:path w="12191998" h="5522889">
                <a:moveTo>
                  <a:pt x="0" y="4721761"/>
                </a:moveTo>
                <a:lnTo>
                  <a:pt x="0" y="4982363"/>
                </a:lnTo>
                <a:lnTo>
                  <a:pt x="97874" y="5094490"/>
                </a:lnTo>
                <a:lnTo>
                  <a:pt x="0" y="5206618"/>
                </a:lnTo>
                <a:lnTo>
                  <a:pt x="0" y="5467219"/>
                </a:lnTo>
                <a:lnTo>
                  <a:pt x="325348" y="5094490"/>
                </a:lnTo>
                <a:close/>
                <a:moveTo>
                  <a:pt x="0" y="3864963"/>
                </a:moveTo>
                <a:lnTo>
                  <a:pt x="0" y="4125565"/>
                </a:lnTo>
                <a:lnTo>
                  <a:pt x="97874" y="4237692"/>
                </a:lnTo>
                <a:lnTo>
                  <a:pt x="0" y="4349820"/>
                </a:lnTo>
                <a:lnTo>
                  <a:pt x="0" y="4610421"/>
                </a:lnTo>
                <a:lnTo>
                  <a:pt x="325348" y="4237692"/>
                </a:lnTo>
                <a:close/>
                <a:moveTo>
                  <a:pt x="0" y="3008165"/>
                </a:moveTo>
                <a:lnTo>
                  <a:pt x="0" y="3268767"/>
                </a:lnTo>
                <a:lnTo>
                  <a:pt x="97874" y="3380894"/>
                </a:lnTo>
                <a:lnTo>
                  <a:pt x="0" y="3493022"/>
                </a:lnTo>
                <a:lnTo>
                  <a:pt x="0" y="3753623"/>
                </a:lnTo>
                <a:lnTo>
                  <a:pt x="325348" y="3380894"/>
                </a:lnTo>
                <a:close/>
                <a:moveTo>
                  <a:pt x="0" y="2151367"/>
                </a:moveTo>
                <a:lnTo>
                  <a:pt x="0" y="2411969"/>
                </a:lnTo>
                <a:lnTo>
                  <a:pt x="97874" y="2524096"/>
                </a:lnTo>
                <a:lnTo>
                  <a:pt x="0" y="2636224"/>
                </a:lnTo>
                <a:lnTo>
                  <a:pt x="0" y="2896825"/>
                </a:lnTo>
                <a:lnTo>
                  <a:pt x="325348" y="2524096"/>
                </a:lnTo>
                <a:close/>
                <a:moveTo>
                  <a:pt x="0" y="1294569"/>
                </a:moveTo>
                <a:lnTo>
                  <a:pt x="0" y="1555172"/>
                </a:lnTo>
                <a:lnTo>
                  <a:pt x="97874" y="1667299"/>
                </a:lnTo>
                <a:lnTo>
                  <a:pt x="0" y="1779427"/>
                </a:lnTo>
                <a:lnTo>
                  <a:pt x="0" y="2040027"/>
                </a:lnTo>
                <a:lnTo>
                  <a:pt x="325348" y="1667299"/>
                </a:lnTo>
                <a:close/>
                <a:moveTo>
                  <a:pt x="0" y="437772"/>
                </a:moveTo>
                <a:lnTo>
                  <a:pt x="0" y="698374"/>
                </a:lnTo>
                <a:lnTo>
                  <a:pt x="97874" y="810501"/>
                </a:lnTo>
                <a:lnTo>
                  <a:pt x="0" y="922629"/>
                </a:lnTo>
                <a:lnTo>
                  <a:pt x="0" y="1183230"/>
                </a:lnTo>
                <a:lnTo>
                  <a:pt x="325348" y="810501"/>
                </a:lnTo>
                <a:close/>
                <a:moveTo>
                  <a:pt x="284936" y="0"/>
                </a:moveTo>
                <a:lnTo>
                  <a:pt x="57462" y="0"/>
                </a:lnTo>
                <a:lnTo>
                  <a:pt x="0" y="65831"/>
                </a:lnTo>
                <a:lnTo>
                  <a:pt x="0" y="326432"/>
                </a:lnTo>
                <a:close/>
                <a:moveTo>
                  <a:pt x="713561" y="0"/>
                </a:moveTo>
                <a:lnTo>
                  <a:pt x="486087" y="0"/>
                </a:lnTo>
                <a:lnTo>
                  <a:pt x="152558" y="382101"/>
                </a:lnTo>
                <a:lnTo>
                  <a:pt x="152558" y="382102"/>
                </a:lnTo>
                <a:lnTo>
                  <a:pt x="526499" y="810501"/>
                </a:lnTo>
                <a:lnTo>
                  <a:pt x="152558" y="1238899"/>
                </a:lnTo>
                <a:lnTo>
                  <a:pt x="152558" y="1238900"/>
                </a:lnTo>
                <a:lnTo>
                  <a:pt x="526499" y="1667299"/>
                </a:lnTo>
                <a:lnTo>
                  <a:pt x="152558" y="2095697"/>
                </a:lnTo>
                <a:lnTo>
                  <a:pt x="526499" y="2524096"/>
                </a:lnTo>
                <a:lnTo>
                  <a:pt x="152558" y="2952495"/>
                </a:lnTo>
                <a:lnTo>
                  <a:pt x="526499" y="3380894"/>
                </a:lnTo>
                <a:lnTo>
                  <a:pt x="152558" y="3809293"/>
                </a:lnTo>
                <a:lnTo>
                  <a:pt x="526499" y="4237692"/>
                </a:lnTo>
                <a:lnTo>
                  <a:pt x="152558" y="4666091"/>
                </a:lnTo>
                <a:lnTo>
                  <a:pt x="526499" y="5094490"/>
                </a:lnTo>
                <a:lnTo>
                  <a:pt x="152558" y="5522889"/>
                </a:lnTo>
                <a:lnTo>
                  <a:pt x="380032" y="5522889"/>
                </a:lnTo>
                <a:lnTo>
                  <a:pt x="753973" y="5094490"/>
                </a:lnTo>
                <a:lnTo>
                  <a:pt x="380032" y="4666091"/>
                </a:lnTo>
                <a:lnTo>
                  <a:pt x="753973" y="4237692"/>
                </a:lnTo>
                <a:lnTo>
                  <a:pt x="380032" y="3809293"/>
                </a:lnTo>
                <a:lnTo>
                  <a:pt x="753973" y="3380894"/>
                </a:lnTo>
                <a:lnTo>
                  <a:pt x="380032" y="2952495"/>
                </a:lnTo>
                <a:lnTo>
                  <a:pt x="753973" y="2524096"/>
                </a:lnTo>
                <a:lnTo>
                  <a:pt x="380032" y="2095697"/>
                </a:lnTo>
                <a:lnTo>
                  <a:pt x="753973" y="1667299"/>
                </a:lnTo>
                <a:lnTo>
                  <a:pt x="380032" y="1238899"/>
                </a:lnTo>
                <a:lnTo>
                  <a:pt x="753973" y="810501"/>
                </a:lnTo>
                <a:lnTo>
                  <a:pt x="380032" y="382102"/>
                </a:lnTo>
                <a:close/>
                <a:moveTo>
                  <a:pt x="1142186" y="0"/>
                </a:moveTo>
                <a:lnTo>
                  <a:pt x="914712" y="0"/>
                </a:lnTo>
                <a:lnTo>
                  <a:pt x="581183" y="382101"/>
                </a:lnTo>
                <a:lnTo>
                  <a:pt x="581183" y="382102"/>
                </a:lnTo>
                <a:lnTo>
                  <a:pt x="955124" y="810501"/>
                </a:lnTo>
                <a:lnTo>
                  <a:pt x="581183" y="1238899"/>
                </a:lnTo>
                <a:lnTo>
                  <a:pt x="581183" y="1238900"/>
                </a:lnTo>
                <a:lnTo>
                  <a:pt x="955124" y="1667299"/>
                </a:lnTo>
                <a:lnTo>
                  <a:pt x="581183" y="2095697"/>
                </a:lnTo>
                <a:lnTo>
                  <a:pt x="955124" y="2524096"/>
                </a:lnTo>
                <a:lnTo>
                  <a:pt x="581183" y="2952495"/>
                </a:lnTo>
                <a:lnTo>
                  <a:pt x="955124" y="3380894"/>
                </a:lnTo>
                <a:lnTo>
                  <a:pt x="581183" y="3809293"/>
                </a:lnTo>
                <a:lnTo>
                  <a:pt x="955124" y="4237692"/>
                </a:lnTo>
                <a:lnTo>
                  <a:pt x="581183" y="4666091"/>
                </a:lnTo>
                <a:lnTo>
                  <a:pt x="955124" y="5094490"/>
                </a:lnTo>
                <a:lnTo>
                  <a:pt x="581183" y="5522889"/>
                </a:lnTo>
                <a:lnTo>
                  <a:pt x="808657" y="5522889"/>
                </a:lnTo>
                <a:lnTo>
                  <a:pt x="1182598" y="5094490"/>
                </a:lnTo>
                <a:lnTo>
                  <a:pt x="808657" y="4666091"/>
                </a:lnTo>
                <a:lnTo>
                  <a:pt x="1182598" y="4237692"/>
                </a:lnTo>
                <a:lnTo>
                  <a:pt x="808657" y="3809293"/>
                </a:lnTo>
                <a:lnTo>
                  <a:pt x="1182598" y="3380894"/>
                </a:lnTo>
                <a:lnTo>
                  <a:pt x="808657" y="2952495"/>
                </a:lnTo>
                <a:lnTo>
                  <a:pt x="1182598" y="2524096"/>
                </a:lnTo>
                <a:lnTo>
                  <a:pt x="808657" y="2095697"/>
                </a:lnTo>
                <a:lnTo>
                  <a:pt x="1182598" y="1667299"/>
                </a:lnTo>
                <a:lnTo>
                  <a:pt x="808657" y="1238899"/>
                </a:lnTo>
                <a:lnTo>
                  <a:pt x="1182598" y="810501"/>
                </a:lnTo>
                <a:lnTo>
                  <a:pt x="808657" y="382102"/>
                </a:lnTo>
                <a:close/>
                <a:moveTo>
                  <a:pt x="1570811" y="0"/>
                </a:moveTo>
                <a:lnTo>
                  <a:pt x="1343337" y="0"/>
                </a:lnTo>
                <a:lnTo>
                  <a:pt x="1009808" y="382101"/>
                </a:lnTo>
                <a:lnTo>
                  <a:pt x="1009808" y="382102"/>
                </a:lnTo>
                <a:lnTo>
                  <a:pt x="1383749" y="810501"/>
                </a:lnTo>
                <a:lnTo>
                  <a:pt x="1009808" y="1238899"/>
                </a:lnTo>
                <a:lnTo>
                  <a:pt x="1009808" y="1238900"/>
                </a:lnTo>
                <a:lnTo>
                  <a:pt x="1383749" y="1667299"/>
                </a:lnTo>
                <a:lnTo>
                  <a:pt x="1009808" y="2095697"/>
                </a:lnTo>
                <a:lnTo>
                  <a:pt x="1383749" y="2524096"/>
                </a:lnTo>
                <a:lnTo>
                  <a:pt x="1009808" y="2952495"/>
                </a:lnTo>
                <a:lnTo>
                  <a:pt x="1383749" y="3380894"/>
                </a:lnTo>
                <a:lnTo>
                  <a:pt x="1009808" y="3809293"/>
                </a:lnTo>
                <a:lnTo>
                  <a:pt x="1383749" y="4237692"/>
                </a:lnTo>
                <a:lnTo>
                  <a:pt x="1009808" y="4666091"/>
                </a:lnTo>
                <a:lnTo>
                  <a:pt x="1383749" y="5094490"/>
                </a:lnTo>
                <a:lnTo>
                  <a:pt x="1009808" y="5522889"/>
                </a:lnTo>
                <a:lnTo>
                  <a:pt x="1237282" y="5522889"/>
                </a:lnTo>
                <a:lnTo>
                  <a:pt x="1611223" y="5094490"/>
                </a:lnTo>
                <a:lnTo>
                  <a:pt x="1237282" y="4666091"/>
                </a:lnTo>
                <a:lnTo>
                  <a:pt x="1611223" y="4237692"/>
                </a:lnTo>
                <a:lnTo>
                  <a:pt x="1237282" y="3809293"/>
                </a:lnTo>
                <a:lnTo>
                  <a:pt x="1611223" y="3380894"/>
                </a:lnTo>
                <a:lnTo>
                  <a:pt x="1237282" y="2952495"/>
                </a:lnTo>
                <a:lnTo>
                  <a:pt x="1611223" y="2524096"/>
                </a:lnTo>
                <a:lnTo>
                  <a:pt x="1237282" y="2095697"/>
                </a:lnTo>
                <a:lnTo>
                  <a:pt x="1611223" y="1667299"/>
                </a:lnTo>
                <a:lnTo>
                  <a:pt x="1237282" y="1238899"/>
                </a:lnTo>
                <a:lnTo>
                  <a:pt x="1611223" y="810501"/>
                </a:lnTo>
                <a:lnTo>
                  <a:pt x="1237282" y="382102"/>
                </a:lnTo>
                <a:close/>
                <a:moveTo>
                  <a:pt x="1999436" y="0"/>
                </a:moveTo>
                <a:lnTo>
                  <a:pt x="1771962" y="0"/>
                </a:lnTo>
                <a:lnTo>
                  <a:pt x="1438433" y="382101"/>
                </a:lnTo>
                <a:lnTo>
                  <a:pt x="1438433" y="382102"/>
                </a:lnTo>
                <a:lnTo>
                  <a:pt x="1812374" y="810501"/>
                </a:lnTo>
                <a:lnTo>
                  <a:pt x="1438433" y="1238899"/>
                </a:lnTo>
                <a:lnTo>
                  <a:pt x="1438433" y="1238900"/>
                </a:lnTo>
                <a:lnTo>
                  <a:pt x="1812374" y="1667299"/>
                </a:lnTo>
                <a:lnTo>
                  <a:pt x="1438433" y="2095697"/>
                </a:lnTo>
                <a:lnTo>
                  <a:pt x="1812374" y="2524096"/>
                </a:lnTo>
                <a:lnTo>
                  <a:pt x="1438433" y="2952495"/>
                </a:lnTo>
                <a:lnTo>
                  <a:pt x="1812374" y="3380894"/>
                </a:lnTo>
                <a:lnTo>
                  <a:pt x="1438433" y="3809293"/>
                </a:lnTo>
                <a:lnTo>
                  <a:pt x="1812374" y="4237692"/>
                </a:lnTo>
                <a:lnTo>
                  <a:pt x="1438433" y="4666091"/>
                </a:lnTo>
                <a:lnTo>
                  <a:pt x="1812374" y="5094490"/>
                </a:lnTo>
                <a:lnTo>
                  <a:pt x="1438433" y="5522889"/>
                </a:lnTo>
                <a:lnTo>
                  <a:pt x="1665907" y="5522889"/>
                </a:lnTo>
                <a:lnTo>
                  <a:pt x="2039848" y="5094490"/>
                </a:lnTo>
                <a:lnTo>
                  <a:pt x="1665907" y="4666091"/>
                </a:lnTo>
                <a:lnTo>
                  <a:pt x="2039848" y="4237692"/>
                </a:lnTo>
                <a:lnTo>
                  <a:pt x="1665907" y="3809293"/>
                </a:lnTo>
                <a:lnTo>
                  <a:pt x="2039848" y="3380894"/>
                </a:lnTo>
                <a:lnTo>
                  <a:pt x="1665907" y="2952495"/>
                </a:lnTo>
                <a:lnTo>
                  <a:pt x="2039848" y="2524096"/>
                </a:lnTo>
                <a:lnTo>
                  <a:pt x="1665907" y="2095697"/>
                </a:lnTo>
                <a:lnTo>
                  <a:pt x="2039848" y="1667299"/>
                </a:lnTo>
                <a:lnTo>
                  <a:pt x="1665907" y="1238899"/>
                </a:lnTo>
                <a:lnTo>
                  <a:pt x="2039848" y="810501"/>
                </a:lnTo>
                <a:lnTo>
                  <a:pt x="1665907" y="382102"/>
                </a:lnTo>
                <a:close/>
                <a:moveTo>
                  <a:pt x="2428061" y="0"/>
                </a:moveTo>
                <a:lnTo>
                  <a:pt x="2200587" y="0"/>
                </a:lnTo>
                <a:lnTo>
                  <a:pt x="1867058" y="382101"/>
                </a:lnTo>
                <a:lnTo>
                  <a:pt x="1867058" y="382102"/>
                </a:lnTo>
                <a:lnTo>
                  <a:pt x="2240999" y="810501"/>
                </a:lnTo>
                <a:lnTo>
                  <a:pt x="1867058" y="1238899"/>
                </a:lnTo>
                <a:lnTo>
                  <a:pt x="1867058" y="1238900"/>
                </a:lnTo>
                <a:lnTo>
                  <a:pt x="2240999" y="1667299"/>
                </a:lnTo>
                <a:lnTo>
                  <a:pt x="1867058" y="2095697"/>
                </a:lnTo>
                <a:lnTo>
                  <a:pt x="2240999" y="2524096"/>
                </a:lnTo>
                <a:lnTo>
                  <a:pt x="1867058" y="2952495"/>
                </a:lnTo>
                <a:lnTo>
                  <a:pt x="2240999" y="3380894"/>
                </a:lnTo>
                <a:lnTo>
                  <a:pt x="1867058" y="3809293"/>
                </a:lnTo>
                <a:lnTo>
                  <a:pt x="2240999" y="4237692"/>
                </a:lnTo>
                <a:lnTo>
                  <a:pt x="1867058" y="4666091"/>
                </a:lnTo>
                <a:lnTo>
                  <a:pt x="2240999" y="5094490"/>
                </a:lnTo>
                <a:lnTo>
                  <a:pt x="1867058" y="5522889"/>
                </a:lnTo>
                <a:lnTo>
                  <a:pt x="2094532" y="5522889"/>
                </a:lnTo>
                <a:lnTo>
                  <a:pt x="2468473" y="5094490"/>
                </a:lnTo>
                <a:lnTo>
                  <a:pt x="2094532" y="4666091"/>
                </a:lnTo>
                <a:lnTo>
                  <a:pt x="2468473" y="4237692"/>
                </a:lnTo>
                <a:lnTo>
                  <a:pt x="2094532" y="3809293"/>
                </a:lnTo>
                <a:lnTo>
                  <a:pt x="2468473" y="3380894"/>
                </a:lnTo>
                <a:lnTo>
                  <a:pt x="2094532" y="2952495"/>
                </a:lnTo>
                <a:lnTo>
                  <a:pt x="2468473" y="2524096"/>
                </a:lnTo>
                <a:lnTo>
                  <a:pt x="2094532" y="2095697"/>
                </a:lnTo>
                <a:lnTo>
                  <a:pt x="2468473" y="1667299"/>
                </a:lnTo>
                <a:lnTo>
                  <a:pt x="2094532" y="1238899"/>
                </a:lnTo>
                <a:lnTo>
                  <a:pt x="2468473" y="810501"/>
                </a:lnTo>
                <a:lnTo>
                  <a:pt x="2094532" y="382102"/>
                </a:lnTo>
                <a:close/>
                <a:moveTo>
                  <a:pt x="2856686" y="0"/>
                </a:moveTo>
                <a:lnTo>
                  <a:pt x="2629212" y="0"/>
                </a:lnTo>
                <a:lnTo>
                  <a:pt x="2295683" y="382101"/>
                </a:lnTo>
                <a:lnTo>
                  <a:pt x="2295683" y="382102"/>
                </a:lnTo>
                <a:lnTo>
                  <a:pt x="2669624" y="810501"/>
                </a:lnTo>
                <a:lnTo>
                  <a:pt x="2295683" y="1238899"/>
                </a:lnTo>
                <a:lnTo>
                  <a:pt x="2295683" y="1238900"/>
                </a:lnTo>
                <a:lnTo>
                  <a:pt x="2669624" y="1667299"/>
                </a:lnTo>
                <a:lnTo>
                  <a:pt x="2295683" y="2095697"/>
                </a:lnTo>
                <a:lnTo>
                  <a:pt x="2669624" y="2524096"/>
                </a:lnTo>
                <a:lnTo>
                  <a:pt x="2295683" y="2952495"/>
                </a:lnTo>
                <a:lnTo>
                  <a:pt x="2669624" y="3380894"/>
                </a:lnTo>
                <a:lnTo>
                  <a:pt x="2295683" y="3809293"/>
                </a:lnTo>
                <a:lnTo>
                  <a:pt x="2669624" y="4237692"/>
                </a:lnTo>
                <a:lnTo>
                  <a:pt x="2295683" y="4666091"/>
                </a:lnTo>
                <a:lnTo>
                  <a:pt x="2669624" y="5094490"/>
                </a:lnTo>
                <a:lnTo>
                  <a:pt x="2295683" y="5522889"/>
                </a:lnTo>
                <a:lnTo>
                  <a:pt x="2523157" y="5522889"/>
                </a:lnTo>
                <a:lnTo>
                  <a:pt x="2897098" y="5094490"/>
                </a:lnTo>
                <a:lnTo>
                  <a:pt x="2523157" y="4666091"/>
                </a:lnTo>
                <a:lnTo>
                  <a:pt x="2897098" y="4237692"/>
                </a:lnTo>
                <a:lnTo>
                  <a:pt x="2523157" y="3809293"/>
                </a:lnTo>
                <a:lnTo>
                  <a:pt x="2897098" y="3380894"/>
                </a:lnTo>
                <a:lnTo>
                  <a:pt x="2523157" y="2952495"/>
                </a:lnTo>
                <a:lnTo>
                  <a:pt x="2897098" y="2524096"/>
                </a:lnTo>
                <a:lnTo>
                  <a:pt x="2523157" y="2095697"/>
                </a:lnTo>
                <a:lnTo>
                  <a:pt x="2897098" y="1667299"/>
                </a:lnTo>
                <a:lnTo>
                  <a:pt x="2523157" y="1238899"/>
                </a:lnTo>
                <a:lnTo>
                  <a:pt x="2897098" y="810501"/>
                </a:lnTo>
                <a:lnTo>
                  <a:pt x="2523157" y="382102"/>
                </a:lnTo>
                <a:close/>
                <a:moveTo>
                  <a:pt x="3285311" y="0"/>
                </a:moveTo>
                <a:lnTo>
                  <a:pt x="3057837" y="0"/>
                </a:lnTo>
                <a:lnTo>
                  <a:pt x="2724308" y="382101"/>
                </a:lnTo>
                <a:lnTo>
                  <a:pt x="2724308" y="382102"/>
                </a:lnTo>
                <a:lnTo>
                  <a:pt x="3098249" y="810501"/>
                </a:lnTo>
                <a:lnTo>
                  <a:pt x="2724308" y="1238899"/>
                </a:lnTo>
                <a:lnTo>
                  <a:pt x="2724308" y="1238900"/>
                </a:lnTo>
                <a:lnTo>
                  <a:pt x="3098249" y="1667299"/>
                </a:lnTo>
                <a:lnTo>
                  <a:pt x="2724308" y="2095697"/>
                </a:lnTo>
                <a:lnTo>
                  <a:pt x="3098249" y="2524096"/>
                </a:lnTo>
                <a:lnTo>
                  <a:pt x="2724308" y="2952495"/>
                </a:lnTo>
                <a:lnTo>
                  <a:pt x="3098249" y="3380894"/>
                </a:lnTo>
                <a:lnTo>
                  <a:pt x="2724308" y="3809293"/>
                </a:lnTo>
                <a:lnTo>
                  <a:pt x="3098249" y="4237692"/>
                </a:lnTo>
                <a:lnTo>
                  <a:pt x="2724308" y="4666091"/>
                </a:lnTo>
                <a:lnTo>
                  <a:pt x="3098249" y="5094490"/>
                </a:lnTo>
                <a:lnTo>
                  <a:pt x="2724308" y="5522889"/>
                </a:lnTo>
                <a:lnTo>
                  <a:pt x="2951782" y="5522889"/>
                </a:lnTo>
                <a:lnTo>
                  <a:pt x="3325723" y="5094490"/>
                </a:lnTo>
                <a:lnTo>
                  <a:pt x="2951782" y="4666091"/>
                </a:lnTo>
                <a:lnTo>
                  <a:pt x="3325723" y="4237692"/>
                </a:lnTo>
                <a:lnTo>
                  <a:pt x="2951782" y="3809293"/>
                </a:lnTo>
                <a:lnTo>
                  <a:pt x="3325723" y="3380894"/>
                </a:lnTo>
                <a:lnTo>
                  <a:pt x="2951782" y="2952495"/>
                </a:lnTo>
                <a:lnTo>
                  <a:pt x="3325723" y="2524096"/>
                </a:lnTo>
                <a:lnTo>
                  <a:pt x="2951782" y="2095697"/>
                </a:lnTo>
                <a:lnTo>
                  <a:pt x="3325723" y="1667299"/>
                </a:lnTo>
                <a:lnTo>
                  <a:pt x="2951782" y="1238899"/>
                </a:lnTo>
                <a:lnTo>
                  <a:pt x="3325723" y="810501"/>
                </a:lnTo>
                <a:lnTo>
                  <a:pt x="2951782" y="382102"/>
                </a:lnTo>
                <a:close/>
                <a:moveTo>
                  <a:pt x="3713936" y="0"/>
                </a:moveTo>
                <a:lnTo>
                  <a:pt x="3486462" y="0"/>
                </a:lnTo>
                <a:lnTo>
                  <a:pt x="3152933" y="382101"/>
                </a:lnTo>
                <a:lnTo>
                  <a:pt x="3152933" y="382102"/>
                </a:lnTo>
                <a:lnTo>
                  <a:pt x="3526874" y="810501"/>
                </a:lnTo>
                <a:lnTo>
                  <a:pt x="3152933" y="1238899"/>
                </a:lnTo>
                <a:lnTo>
                  <a:pt x="3152933" y="1238900"/>
                </a:lnTo>
                <a:lnTo>
                  <a:pt x="3526874" y="1667299"/>
                </a:lnTo>
                <a:lnTo>
                  <a:pt x="3152933" y="2095697"/>
                </a:lnTo>
                <a:lnTo>
                  <a:pt x="3526874" y="2524096"/>
                </a:lnTo>
                <a:lnTo>
                  <a:pt x="3152933" y="2952495"/>
                </a:lnTo>
                <a:lnTo>
                  <a:pt x="3526874" y="3380894"/>
                </a:lnTo>
                <a:lnTo>
                  <a:pt x="3152933" y="3809293"/>
                </a:lnTo>
                <a:lnTo>
                  <a:pt x="3526874" y="4237692"/>
                </a:lnTo>
                <a:lnTo>
                  <a:pt x="3152933" y="4666091"/>
                </a:lnTo>
                <a:lnTo>
                  <a:pt x="3526874" y="5094490"/>
                </a:lnTo>
                <a:lnTo>
                  <a:pt x="3152933" y="5522889"/>
                </a:lnTo>
                <a:lnTo>
                  <a:pt x="3380407" y="5522889"/>
                </a:lnTo>
                <a:lnTo>
                  <a:pt x="3754348" y="5094490"/>
                </a:lnTo>
                <a:lnTo>
                  <a:pt x="3380407" y="4666091"/>
                </a:lnTo>
                <a:lnTo>
                  <a:pt x="3754348" y="4237692"/>
                </a:lnTo>
                <a:lnTo>
                  <a:pt x="3380407" y="3809293"/>
                </a:lnTo>
                <a:lnTo>
                  <a:pt x="3754348" y="3380894"/>
                </a:lnTo>
                <a:lnTo>
                  <a:pt x="3380407" y="2952495"/>
                </a:lnTo>
                <a:lnTo>
                  <a:pt x="3754348" y="2524096"/>
                </a:lnTo>
                <a:lnTo>
                  <a:pt x="3380407" y="2095697"/>
                </a:lnTo>
                <a:lnTo>
                  <a:pt x="3754348" y="1667299"/>
                </a:lnTo>
                <a:lnTo>
                  <a:pt x="3380407" y="1238899"/>
                </a:lnTo>
                <a:lnTo>
                  <a:pt x="3754348" y="810501"/>
                </a:lnTo>
                <a:lnTo>
                  <a:pt x="3380407" y="382102"/>
                </a:lnTo>
                <a:close/>
                <a:moveTo>
                  <a:pt x="4142562" y="0"/>
                </a:moveTo>
                <a:lnTo>
                  <a:pt x="3915087" y="0"/>
                </a:lnTo>
                <a:lnTo>
                  <a:pt x="3581558" y="382101"/>
                </a:lnTo>
                <a:lnTo>
                  <a:pt x="3581558" y="382102"/>
                </a:lnTo>
                <a:lnTo>
                  <a:pt x="3955499" y="810501"/>
                </a:lnTo>
                <a:lnTo>
                  <a:pt x="3581558" y="1238899"/>
                </a:lnTo>
                <a:lnTo>
                  <a:pt x="3581558" y="1238900"/>
                </a:lnTo>
                <a:lnTo>
                  <a:pt x="3955499" y="1667299"/>
                </a:lnTo>
                <a:lnTo>
                  <a:pt x="3581558" y="2095697"/>
                </a:lnTo>
                <a:lnTo>
                  <a:pt x="3955499" y="2524096"/>
                </a:lnTo>
                <a:lnTo>
                  <a:pt x="3581558" y="2952495"/>
                </a:lnTo>
                <a:lnTo>
                  <a:pt x="3955499" y="3380894"/>
                </a:lnTo>
                <a:lnTo>
                  <a:pt x="3581558" y="3809293"/>
                </a:lnTo>
                <a:lnTo>
                  <a:pt x="3955499" y="4237692"/>
                </a:lnTo>
                <a:lnTo>
                  <a:pt x="3581558" y="4666091"/>
                </a:lnTo>
                <a:lnTo>
                  <a:pt x="3955499" y="5094490"/>
                </a:lnTo>
                <a:lnTo>
                  <a:pt x="3581558" y="5522889"/>
                </a:lnTo>
                <a:lnTo>
                  <a:pt x="3809032" y="5522889"/>
                </a:lnTo>
                <a:lnTo>
                  <a:pt x="4182973" y="5094490"/>
                </a:lnTo>
                <a:lnTo>
                  <a:pt x="3809032" y="4666091"/>
                </a:lnTo>
                <a:lnTo>
                  <a:pt x="4182973" y="4237692"/>
                </a:lnTo>
                <a:lnTo>
                  <a:pt x="3809032" y="3809293"/>
                </a:lnTo>
                <a:lnTo>
                  <a:pt x="4182973" y="3380894"/>
                </a:lnTo>
                <a:lnTo>
                  <a:pt x="3809032" y="2952495"/>
                </a:lnTo>
                <a:lnTo>
                  <a:pt x="4182973" y="2524096"/>
                </a:lnTo>
                <a:lnTo>
                  <a:pt x="3809032" y="2095697"/>
                </a:lnTo>
                <a:lnTo>
                  <a:pt x="4182973" y="1667299"/>
                </a:lnTo>
                <a:lnTo>
                  <a:pt x="3809032" y="1238899"/>
                </a:lnTo>
                <a:lnTo>
                  <a:pt x="4182973" y="810501"/>
                </a:lnTo>
                <a:lnTo>
                  <a:pt x="3809032" y="382102"/>
                </a:lnTo>
                <a:close/>
                <a:moveTo>
                  <a:pt x="4571187" y="0"/>
                </a:moveTo>
                <a:lnTo>
                  <a:pt x="4343712" y="0"/>
                </a:lnTo>
                <a:lnTo>
                  <a:pt x="4010183" y="382101"/>
                </a:lnTo>
                <a:lnTo>
                  <a:pt x="4010183" y="382102"/>
                </a:lnTo>
                <a:lnTo>
                  <a:pt x="4384124" y="810501"/>
                </a:lnTo>
                <a:lnTo>
                  <a:pt x="4010183" y="1238899"/>
                </a:lnTo>
                <a:lnTo>
                  <a:pt x="4010183" y="1238900"/>
                </a:lnTo>
                <a:lnTo>
                  <a:pt x="4384124" y="1667299"/>
                </a:lnTo>
                <a:lnTo>
                  <a:pt x="4010183" y="2095697"/>
                </a:lnTo>
                <a:lnTo>
                  <a:pt x="4384124" y="2524096"/>
                </a:lnTo>
                <a:lnTo>
                  <a:pt x="4010183" y="2952495"/>
                </a:lnTo>
                <a:lnTo>
                  <a:pt x="4384124" y="3380894"/>
                </a:lnTo>
                <a:lnTo>
                  <a:pt x="4010183" y="3809293"/>
                </a:lnTo>
                <a:lnTo>
                  <a:pt x="4384124" y="4237692"/>
                </a:lnTo>
                <a:lnTo>
                  <a:pt x="4010183" y="4666091"/>
                </a:lnTo>
                <a:lnTo>
                  <a:pt x="4384124" y="5094490"/>
                </a:lnTo>
                <a:lnTo>
                  <a:pt x="4010183" y="5522889"/>
                </a:lnTo>
                <a:lnTo>
                  <a:pt x="4237657" y="5522889"/>
                </a:lnTo>
                <a:lnTo>
                  <a:pt x="4611598" y="5094490"/>
                </a:lnTo>
                <a:lnTo>
                  <a:pt x="4237657" y="4666091"/>
                </a:lnTo>
                <a:lnTo>
                  <a:pt x="4611598" y="4237692"/>
                </a:lnTo>
                <a:lnTo>
                  <a:pt x="4237657" y="3809293"/>
                </a:lnTo>
                <a:lnTo>
                  <a:pt x="4611598" y="3380894"/>
                </a:lnTo>
                <a:lnTo>
                  <a:pt x="4237657" y="2952495"/>
                </a:lnTo>
                <a:lnTo>
                  <a:pt x="4611598" y="2524096"/>
                </a:lnTo>
                <a:lnTo>
                  <a:pt x="4237657" y="2095697"/>
                </a:lnTo>
                <a:lnTo>
                  <a:pt x="4611598" y="1667299"/>
                </a:lnTo>
                <a:lnTo>
                  <a:pt x="4237657" y="1238899"/>
                </a:lnTo>
                <a:lnTo>
                  <a:pt x="4611598" y="810501"/>
                </a:lnTo>
                <a:lnTo>
                  <a:pt x="4237657" y="382102"/>
                </a:lnTo>
                <a:close/>
                <a:moveTo>
                  <a:pt x="4999812" y="0"/>
                </a:moveTo>
                <a:lnTo>
                  <a:pt x="4772337" y="0"/>
                </a:lnTo>
                <a:lnTo>
                  <a:pt x="4438808" y="382101"/>
                </a:lnTo>
                <a:lnTo>
                  <a:pt x="4438808" y="382102"/>
                </a:lnTo>
                <a:lnTo>
                  <a:pt x="4812749" y="810501"/>
                </a:lnTo>
                <a:lnTo>
                  <a:pt x="4438809" y="1238899"/>
                </a:lnTo>
                <a:lnTo>
                  <a:pt x="4438808" y="1238899"/>
                </a:lnTo>
                <a:lnTo>
                  <a:pt x="4438808" y="1238900"/>
                </a:lnTo>
                <a:lnTo>
                  <a:pt x="4438809" y="1238900"/>
                </a:lnTo>
                <a:lnTo>
                  <a:pt x="4812749" y="1667299"/>
                </a:lnTo>
                <a:lnTo>
                  <a:pt x="4438808" y="2095697"/>
                </a:lnTo>
                <a:lnTo>
                  <a:pt x="4812749" y="2524096"/>
                </a:lnTo>
                <a:lnTo>
                  <a:pt x="4438808" y="2952495"/>
                </a:lnTo>
                <a:lnTo>
                  <a:pt x="4812749" y="3380894"/>
                </a:lnTo>
                <a:lnTo>
                  <a:pt x="4438808" y="3809293"/>
                </a:lnTo>
                <a:lnTo>
                  <a:pt x="4812749" y="4237692"/>
                </a:lnTo>
                <a:lnTo>
                  <a:pt x="4438808" y="4666091"/>
                </a:lnTo>
                <a:lnTo>
                  <a:pt x="4812749" y="5094490"/>
                </a:lnTo>
                <a:lnTo>
                  <a:pt x="4438808" y="5522889"/>
                </a:lnTo>
                <a:lnTo>
                  <a:pt x="4666282" y="5522889"/>
                </a:lnTo>
                <a:lnTo>
                  <a:pt x="5040223" y="5094490"/>
                </a:lnTo>
                <a:lnTo>
                  <a:pt x="4666282" y="4666091"/>
                </a:lnTo>
                <a:lnTo>
                  <a:pt x="5040223" y="4237692"/>
                </a:lnTo>
                <a:lnTo>
                  <a:pt x="4666282" y="3809293"/>
                </a:lnTo>
                <a:lnTo>
                  <a:pt x="5040223" y="3380894"/>
                </a:lnTo>
                <a:lnTo>
                  <a:pt x="4666282" y="2952495"/>
                </a:lnTo>
                <a:lnTo>
                  <a:pt x="5040223" y="2524096"/>
                </a:lnTo>
                <a:lnTo>
                  <a:pt x="4666282" y="2095697"/>
                </a:lnTo>
                <a:lnTo>
                  <a:pt x="5040223" y="1667299"/>
                </a:lnTo>
                <a:lnTo>
                  <a:pt x="4666282" y="1238899"/>
                </a:lnTo>
                <a:lnTo>
                  <a:pt x="5040223" y="810501"/>
                </a:lnTo>
                <a:lnTo>
                  <a:pt x="4666282" y="382102"/>
                </a:lnTo>
                <a:close/>
                <a:moveTo>
                  <a:pt x="5428437" y="0"/>
                </a:moveTo>
                <a:lnTo>
                  <a:pt x="5200962" y="0"/>
                </a:lnTo>
                <a:lnTo>
                  <a:pt x="4867433" y="382101"/>
                </a:lnTo>
                <a:lnTo>
                  <a:pt x="4867433" y="382102"/>
                </a:lnTo>
                <a:lnTo>
                  <a:pt x="5241374" y="810501"/>
                </a:lnTo>
                <a:lnTo>
                  <a:pt x="4867434" y="1238899"/>
                </a:lnTo>
                <a:lnTo>
                  <a:pt x="4867433" y="1238899"/>
                </a:lnTo>
                <a:lnTo>
                  <a:pt x="4867433" y="1238900"/>
                </a:lnTo>
                <a:lnTo>
                  <a:pt x="4867434" y="1238900"/>
                </a:lnTo>
                <a:lnTo>
                  <a:pt x="5241374" y="1667299"/>
                </a:lnTo>
                <a:lnTo>
                  <a:pt x="4867433" y="2095697"/>
                </a:lnTo>
                <a:lnTo>
                  <a:pt x="5241374" y="2524096"/>
                </a:lnTo>
                <a:lnTo>
                  <a:pt x="4867433" y="2952495"/>
                </a:lnTo>
                <a:lnTo>
                  <a:pt x="5241374" y="3380894"/>
                </a:lnTo>
                <a:lnTo>
                  <a:pt x="4867433" y="3809293"/>
                </a:lnTo>
                <a:lnTo>
                  <a:pt x="5241374" y="4237692"/>
                </a:lnTo>
                <a:lnTo>
                  <a:pt x="4867433" y="4666091"/>
                </a:lnTo>
                <a:lnTo>
                  <a:pt x="5241374" y="5094490"/>
                </a:lnTo>
                <a:lnTo>
                  <a:pt x="4867433" y="5522889"/>
                </a:lnTo>
                <a:lnTo>
                  <a:pt x="5094907" y="5522889"/>
                </a:lnTo>
                <a:lnTo>
                  <a:pt x="5468848" y="5094490"/>
                </a:lnTo>
                <a:lnTo>
                  <a:pt x="5094907" y="4666091"/>
                </a:lnTo>
                <a:lnTo>
                  <a:pt x="5468848" y="4237692"/>
                </a:lnTo>
                <a:lnTo>
                  <a:pt x="5094907" y="3809293"/>
                </a:lnTo>
                <a:lnTo>
                  <a:pt x="5468848" y="3380894"/>
                </a:lnTo>
                <a:lnTo>
                  <a:pt x="5094907" y="2952495"/>
                </a:lnTo>
                <a:lnTo>
                  <a:pt x="5468848" y="2524096"/>
                </a:lnTo>
                <a:lnTo>
                  <a:pt x="5094907" y="2095697"/>
                </a:lnTo>
                <a:lnTo>
                  <a:pt x="5468848" y="1667299"/>
                </a:lnTo>
                <a:lnTo>
                  <a:pt x="5094907" y="1238899"/>
                </a:lnTo>
                <a:lnTo>
                  <a:pt x="5468848" y="810501"/>
                </a:lnTo>
                <a:lnTo>
                  <a:pt x="5094907" y="382102"/>
                </a:lnTo>
                <a:close/>
                <a:moveTo>
                  <a:pt x="5857062" y="0"/>
                </a:moveTo>
                <a:lnTo>
                  <a:pt x="5629587" y="0"/>
                </a:lnTo>
                <a:lnTo>
                  <a:pt x="5296058" y="382101"/>
                </a:lnTo>
                <a:lnTo>
                  <a:pt x="5296058" y="382102"/>
                </a:lnTo>
                <a:lnTo>
                  <a:pt x="5669999" y="810501"/>
                </a:lnTo>
                <a:lnTo>
                  <a:pt x="5296058" y="1238899"/>
                </a:lnTo>
                <a:lnTo>
                  <a:pt x="5296058" y="1238900"/>
                </a:lnTo>
                <a:lnTo>
                  <a:pt x="5669999" y="1667299"/>
                </a:lnTo>
                <a:lnTo>
                  <a:pt x="5296058" y="2095697"/>
                </a:lnTo>
                <a:lnTo>
                  <a:pt x="5669999" y="2524096"/>
                </a:lnTo>
                <a:lnTo>
                  <a:pt x="5296058" y="2952495"/>
                </a:lnTo>
                <a:lnTo>
                  <a:pt x="5669999" y="3380894"/>
                </a:lnTo>
                <a:lnTo>
                  <a:pt x="5296058" y="3809293"/>
                </a:lnTo>
                <a:lnTo>
                  <a:pt x="5669999" y="4237692"/>
                </a:lnTo>
                <a:lnTo>
                  <a:pt x="5296058" y="4666091"/>
                </a:lnTo>
                <a:lnTo>
                  <a:pt x="5669999" y="5094490"/>
                </a:lnTo>
                <a:lnTo>
                  <a:pt x="5296058" y="5522889"/>
                </a:lnTo>
                <a:lnTo>
                  <a:pt x="5523532" y="5522889"/>
                </a:lnTo>
                <a:lnTo>
                  <a:pt x="5897473" y="5094490"/>
                </a:lnTo>
                <a:lnTo>
                  <a:pt x="5523532" y="4666091"/>
                </a:lnTo>
                <a:lnTo>
                  <a:pt x="5897473" y="4237692"/>
                </a:lnTo>
                <a:lnTo>
                  <a:pt x="5523532" y="3809293"/>
                </a:lnTo>
                <a:lnTo>
                  <a:pt x="5897473" y="3380894"/>
                </a:lnTo>
                <a:lnTo>
                  <a:pt x="5523532" y="2952495"/>
                </a:lnTo>
                <a:lnTo>
                  <a:pt x="5897473" y="2524096"/>
                </a:lnTo>
                <a:lnTo>
                  <a:pt x="5523532" y="2095697"/>
                </a:lnTo>
                <a:lnTo>
                  <a:pt x="5897473" y="1667299"/>
                </a:lnTo>
                <a:lnTo>
                  <a:pt x="5523532" y="1238899"/>
                </a:lnTo>
                <a:lnTo>
                  <a:pt x="5897473" y="810501"/>
                </a:lnTo>
                <a:lnTo>
                  <a:pt x="5523532" y="382102"/>
                </a:lnTo>
                <a:close/>
                <a:moveTo>
                  <a:pt x="6285686" y="0"/>
                </a:moveTo>
                <a:lnTo>
                  <a:pt x="6058212" y="0"/>
                </a:lnTo>
                <a:lnTo>
                  <a:pt x="5724683" y="382101"/>
                </a:lnTo>
                <a:lnTo>
                  <a:pt x="5724683" y="382102"/>
                </a:lnTo>
                <a:lnTo>
                  <a:pt x="6098624" y="810501"/>
                </a:lnTo>
                <a:lnTo>
                  <a:pt x="5724684" y="1238899"/>
                </a:lnTo>
                <a:lnTo>
                  <a:pt x="5724683" y="1238899"/>
                </a:lnTo>
                <a:lnTo>
                  <a:pt x="5724683" y="1238900"/>
                </a:lnTo>
                <a:lnTo>
                  <a:pt x="5724684" y="1238900"/>
                </a:lnTo>
                <a:lnTo>
                  <a:pt x="6098624" y="1667299"/>
                </a:lnTo>
                <a:lnTo>
                  <a:pt x="5724683" y="2095697"/>
                </a:lnTo>
                <a:lnTo>
                  <a:pt x="6098624" y="2524096"/>
                </a:lnTo>
                <a:lnTo>
                  <a:pt x="5724683" y="2952495"/>
                </a:lnTo>
                <a:lnTo>
                  <a:pt x="6098624" y="3380894"/>
                </a:lnTo>
                <a:lnTo>
                  <a:pt x="5724683" y="3809293"/>
                </a:lnTo>
                <a:lnTo>
                  <a:pt x="6098624" y="4237692"/>
                </a:lnTo>
                <a:lnTo>
                  <a:pt x="5724683" y="4666091"/>
                </a:lnTo>
                <a:lnTo>
                  <a:pt x="6098624" y="5094490"/>
                </a:lnTo>
                <a:lnTo>
                  <a:pt x="5724683" y="5522889"/>
                </a:lnTo>
                <a:lnTo>
                  <a:pt x="5952157" y="5522889"/>
                </a:lnTo>
                <a:lnTo>
                  <a:pt x="6326097" y="5094490"/>
                </a:lnTo>
                <a:lnTo>
                  <a:pt x="5952157" y="4666091"/>
                </a:lnTo>
                <a:lnTo>
                  <a:pt x="6326097" y="4237692"/>
                </a:lnTo>
                <a:lnTo>
                  <a:pt x="5952157" y="3809293"/>
                </a:lnTo>
                <a:lnTo>
                  <a:pt x="6326097" y="3380894"/>
                </a:lnTo>
                <a:lnTo>
                  <a:pt x="5952157" y="2952495"/>
                </a:lnTo>
                <a:lnTo>
                  <a:pt x="6326097" y="2524096"/>
                </a:lnTo>
                <a:lnTo>
                  <a:pt x="5952157" y="2095697"/>
                </a:lnTo>
                <a:lnTo>
                  <a:pt x="6326097" y="1667299"/>
                </a:lnTo>
                <a:lnTo>
                  <a:pt x="5952157" y="1238899"/>
                </a:lnTo>
                <a:lnTo>
                  <a:pt x="6326097" y="810501"/>
                </a:lnTo>
                <a:lnTo>
                  <a:pt x="5952157" y="382102"/>
                </a:lnTo>
                <a:close/>
                <a:moveTo>
                  <a:pt x="6714309" y="0"/>
                </a:moveTo>
                <a:lnTo>
                  <a:pt x="6486836" y="0"/>
                </a:lnTo>
                <a:lnTo>
                  <a:pt x="6153308" y="382101"/>
                </a:lnTo>
                <a:lnTo>
                  <a:pt x="6153308" y="382102"/>
                </a:lnTo>
                <a:lnTo>
                  <a:pt x="6527248" y="810501"/>
                </a:lnTo>
                <a:lnTo>
                  <a:pt x="6153308" y="1238899"/>
                </a:lnTo>
                <a:lnTo>
                  <a:pt x="6153308" y="1238900"/>
                </a:lnTo>
                <a:lnTo>
                  <a:pt x="6527248" y="1667299"/>
                </a:lnTo>
                <a:lnTo>
                  <a:pt x="6153308" y="2095697"/>
                </a:lnTo>
                <a:lnTo>
                  <a:pt x="6527248" y="2524096"/>
                </a:lnTo>
                <a:lnTo>
                  <a:pt x="6153308" y="2952495"/>
                </a:lnTo>
                <a:lnTo>
                  <a:pt x="6527248" y="3380894"/>
                </a:lnTo>
                <a:lnTo>
                  <a:pt x="6153308" y="3809293"/>
                </a:lnTo>
                <a:lnTo>
                  <a:pt x="6527248" y="4237692"/>
                </a:lnTo>
                <a:lnTo>
                  <a:pt x="6153308" y="4666091"/>
                </a:lnTo>
                <a:lnTo>
                  <a:pt x="6527248" y="5094490"/>
                </a:lnTo>
                <a:lnTo>
                  <a:pt x="6153308" y="5522889"/>
                </a:lnTo>
                <a:lnTo>
                  <a:pt x="6380782" y="5522889"/>
                </a:lnTo>
                <a:lnTo>
                  <a:pt x="6754721" y="5094490"/>
                </a:lnTo>
                <a:lnTo>
                  <a:pt x="6380782" y="4666091"/>
                </a:lnTo>
                <a:lnTo>
                  <a:pt x="6754721" y="4237692"/>
                </a:lnTo>
                <a:lnTo>
                  <a:pt x="6380782" y="3809293"/>
                </a:lnTo>
                <a:lnTo>
                  <a:pt x="6754721" y="3380894"/>
                </a:lnTo>
                <a:lnTo>
                  <a:pt x="6380782" y="2952495"/>
                </a:lnTo>
                <a:lnTo>
                  <a:pt x="6754721" y="2524096"/>
                </a:lnTo>
                <a:lnTo>
                  <a:pt x="6380782" y="2095697"/>
                </a:lnTo>
                <a:lnTo>
                  <a:pt x="6754721" y="1667299"/>
                </a:lnTo>
                <a:lnTo>
                  <a:pt x="6380782" y="1238899"/>
                </a:lnTo>
                <a:lnTo>
                  <a:pt x="6754721" y="810501"/>
                </a:lnTo>
                <a:lnTo>
                  <a:pt x="6380782" y="382102"/>
                </a:lnTo>
                <a:close/>
                <a:moveTo>
                  <a:pt x="7142933" y="0"/>
                </a:moveTo>
                <a:lnTo>
                  <a:pt x="6915458" y="0"/>
                </a:lnTo>
                <a:lnTo>
                  <a:pt x="6581931" y="382101"/>
                </a:lnTo>
                <a:lnTo>
                  <a:pt x="6581931" y="382102"/>
                </a:lnTo>
                <a:lnTo>
                  <a:pt x="6955870" y="810501"/>
                </a:lnTo>
                <a:lnTo>
                  <a:pt x="6581931" y="1238899"/>
                </a:lnTo>
                <a:lnTo>
                  <a:pt x="6581931" y="1238900"/>
                </a:lnTo>
                <a:lnTo>
                  <a:pt x="6955870" y="1667299"/>
                </a:lnTo>
                <a:lnTo>
                  <a:pt x="6581931" y="2095697"/>
                </a:lnTo>
                <a:lnTo>
                  <a:pt x="6955870" y="2524096"/>
                </a:lnTo>
                <a:lnTo>
                  <a:pt x="6581931" y="2952495"/>
                </a:lnTo>
                <a:lnTo>
                  <a:pt x="6955870" y="3380894"/>
                </a:lnTo>
                <a:lnTo>
                  <a:pt x="6581931" y="3809293"/>
                </a:lnTo>
                <a:lnTo>
                  <a:pt x="6955870" y="4237692"/>
                </a:lnTo>
                <a:lnTo>
                  <a:pt x="6581931" y="4666091"/>
                </a:lnTo>
                <a:lnTo>
                  <a:pt x="6955870" y="5094490"/>
                </a:lnTo>
                <a:lnTo>
                  <a:pt x="6581931" y="5522889"/>
                </a:lnTo>
                <a:lnTo>
                  <a:pt x="6809405" y="5522889"/>
                </a:lnTo>
                <a:lnTo>
                  <a:pt x="7183344" y="5094490"/>
                </a:lnTo>
                <a:lnTo>
                  <a:pt x="6809405" y="4666091"/>
                </a:lnTo>
                <a:lnTo>
                  <a:pt x="7183344" y="4237692"/>
                </a:lnTo>
                <a:lnTo>
                  <a:pt x="6809405" y="3809293"/>
                </a:lnTo>
                <a:lnTo>
                  <a:pt x="7183344" y="3380894"/>
                </a:lnTo>
                <a:lnTo>
                  <a:pt x="6809405" y="2952495"/>
                </a:lnTo>
                <a:lnTo>
                  <a:pt x="7183344" y="2524096"/>
                </a:lnTo>
                <a:lnTo>
                  <a:pt x="6809405" y="2095697"/>
                </a:lnTo>
                <a:lnTo>
                  <a:pt x="7183344" y="1667299"/>
                </a:lnTo>
                <a:lnTo>
                  <a:pt x="6809405" y="1238899"/>
                </a:lnTo>
                <a:lnTo>
                  <a:pt x="7183344" y="810501"/>
                </a:lnTo>
                <a:lnTo>
                  <a:pt x="6809405" y="382102"/>
                </a:lnTo>
                <a:close/>
                <a:moveTo>
                  <a:pt x="7571559" y="0"/>
                </a:moveTo>
                <a:lnTo>
                  <a:pt x="7344085" y="0"/>
                </a:lnTo>
                <a:lnTo>
                  <a:pt x="7010554" y="382101"/>
                </a:lnTo>
                <a:lnTo>
                  <a:pt x="7010554" y="382102"/>
                </a:lnTo>
                <a:lnTo>
                  <a:pt x="7384497" y="810501"/>
                </a:lnTo>
                <a:lnTo>
                  <a:pt x="7010554" y="1238899"/>
                </a:lnTo>
                <a:lnTo>
                  <a:pt x="7010554" y="1238900"/>
                </a:lnTo>
                <a:lnTo>
                  <a:pt x="7384497" y="1667299"/>
                </a:lnTo>
                <a:lnTo>
                  <a:pt x="7010554" y="2095697"/>
                </a:lnTo>
                <a:lnTo>
                  <a:pt x="7384497" y="2524096"/>
                </a:lnTo>
                <a:lnTo>
                  <a:pt x="7010554" y="2952495"/>
                </a:lnTo>
                <a:lnTo>
                  <a:pt x="7384497" y="3380894"/>
                </a:lnTo>
                <a:lnTo>
                  <a:pt x="7010554" y="3809293"/>
                </a:lnTo>
                <a:lnTo>
                  <a:pt x="7384497" y="4237692"/>
                </a:lnTo>
                <a:lnTo>
                  <a:pt x="7010554" y="4666091"/>
                </a:lnTo>
                <a:lnTo>
                  <a:pt x="7384497" y="5094490"/>
                </a:lnTo>
                <a:lnTo>
                  <a:pt x="7010554" y="5522889"/>
                </a:lnTo>
                <a:lnTo>
                  <a:pt x="7238032" y="5522889"/>
                </a:lnTo>
                <a:lnTo>
                  <a:pt x="7611970" y="5094490"/>
                </a:lnTo>
                <a:lnTo>
                  <a:pt x="7238032" y="4666091"/>
                </a:lnTo>
                <a:lnTo>
                  <a:pt x="7611970" y="4237692"/>
                </a:lnTo>
                <a:lnTo>
                  <a:pt x="7238032" y="3809293"/>
                </a:lnTo>
                <a:lnTo>
                  <a:pt x="7611970" y="3380894"/>
                </a:lnTo>
                <a:lnTo>
                  <a:pt x="7238032" y="2952495"/>
                </a:lnTo>
                <a:lnTo>
                  <a:pt x="7611970" y="2524096"/>
                </a:lnTo>
                <a:lnTo>
                  <a:pt x="7238032" y="2095697"/>
                </a:lnTo>
                <a:lnTo>
                  <a:pt x="7611970" y="1667299"/>
                </a:lnTo>
                <a:lnTo>
                  <a:pt x="7238032" y="1238899"/>
                </a:lnTo>
                <a:lnTo>
                  <a:pt x="7611970" y="810501"/>
                </a:lnTo>
                <a:lnTo>
                  <a:pt x="7238032" y="382101"/>
                </a:lnTo>
                <a:close/>
                <a:moveTo>
                  <a:pt x="8000184" y="0"/>
                </a:moveTo>
                <a:lnTo>
                  <a:pt x="7772708" y="0"/>
                </a:lnTo>
                <a:lnTo>
                  <a:pt x="7439181" y="382101"/>
                </a:lnTo>
                <a:lnTo>
                  <a:pt x="7439181" y="382102"/>
                </a:lnTo>
                <a:lnTo>
                  <a:pt x="7813120" y="810501"/>
                </a:lnTo>
                <a:lnTo>
                  <a:pt x="7439181" y="1238899"/>
                </a:lnTo>
                <a:lnTo>
                  <a:pt x="7439181" y="1238900"/>
                </a:lnTo>
                <a:lnTo>
                  <a:pt x="7813120" y="1667299"/>
                </a:lnTo>
                <a:lnTo>
                  <a:pt x="7439181" y="2095697"/>
                </a:lnTo>
                <a:lnTo>
                  <a:pt x="7813120" y="2524096"/>
                </a:lnTo>
                <a:lnTo>
                  <a:pt x="7439181" y="2952495"/>
                </a:lnTo>
                <a:lnTo>
                  <a:pt x="7813120" y="3380894"/>
                </a:lnTo>
                <a:lnTo>
                  <a:pt x="7439181" y="3809293"/>
                </a:lnTo>
                <a:lnTo>
                  <a:pt x="7813120" y="4237692"/>
                </a:lnTo>
                <a:lnTo>
                  <a:pt x="7439181" y="4666091"/>
                </a:lnTo>
                <a:lnTo>
                  <a:pt x="7813120" y="5094490"/>
                </a:lnTo>
                <a:lnTo>
                  <a:pt x="7439181" y="5522889"/>
                </a:lnTo>
                <a:lnTo>
                  <a:pt x="7666654" y="5522889"/>
                </a:lnTo>
                <a:lnTo>
                  <a:pt x="8040596" y="5094490"/>
                </a:lnTo>
                <a:lnTo>
                  <a:pt x="7666654" y="4666091"/>
                </a:lnTo>
                <a:lnTo>
                  <a:pt x="8040596" y="4237692"/>
                </a:lnTo>
                <a:lnTo>
                  <a:pt x="7666654" y="3809293"/>
                </a:lnTo>
                <a:lnTo>
                  <a:pt x="8040596" y="3380894"/>
                </a:lnTo>
                <a:lnTo>
                  <a:pt x="7666654" y="2952495"/>
                </a:lnTo>
                <a:lnTo>
                  <a:pt x="8040596" y="2524096"/>
                </a:lnTo>
                <a:lnTo>
                  <a:pt x="7666654" y="2095697"/>
                </a:lnTo>
                <a:lnTo>
                  <a:pt x="8040596" y="1667299"/>
                </a:lnTo>
                <a:lnTo>
                  <a:pt x="7666654" y="1238899"/>
                </a:lnTo>
                <a:lnTo>
                  <a:pt x="8040596" y="810501"/>
                </a:lnTo>
                <a:lnTo>
                  <a:pt x="7666654" y="382102"/>
                </a:lnTo>
                <a:close/>
                <a:moveTo>
                  <a:pt x="8428806" y="0"/>
                </a:moveTo>
                <a:lnTo>
                  <a:pt x="8201333" y="0"/>
                </a:lnTo>
                <a:lnTo>
                  <a:pt x="7867805" y="382101"/>
                </a:lnTo>
                <a:lnTo>
                  <a:pt x="7867805" y="382102"/>
                </a:lnTo>
                <a:lnTo>
                  <a:pt x="8241745" y="810501"/>
                </a:lnTo>
                <a:lnTo>
                  <a:pt x="7867805" y="1238899"/>
                </a:lnTo>
                <a:lnTo>
                  <a:pt x="7867805" y="1238900"/>
                </a:lnTo>
                <a:lnTo>
                  <a:pt x="8241745" y="1667299"/>
                </a:lnTo>
                <a:lnTo>
                  <a:pt x="7867805" y="2095697"/>
                </a:lnTo>
                <a:lnTo>
                  <a:pt x="8241745" y="2524096"/>
                </a:lnTo>
                <a:lnTo>
                  <a:pt x="7867805" y="2952495"/>
                </a:lnTo>
                <a:lnTo>
                  <a:pt x="8241745" y="3380894"/>
                </a:lnTo>
                <a:lnTo>
                  <a:pt x="7867805" y="3809293"/>
                </a:lnTo>
                <a:lnTo>
                  <a:pt x="8241745" y="4237692"/>
                </a:lnTo>
                <a:lnTo>
                  <a:pt x="7867805" y="4666091"/>
                </a:lnTo>
                <a:lnTo>
                  <a:pt x="8241745" y="5094490"/>
                </a:lnTo>
                <a:lnTo>
                  <a:pt x="7867805" y="5522889"/>
                </a:lnTo>
                <a:lnTo>
                  <a:pt x="8095275" y="5522889"/>
                </a:lnTo>
                <a:lnTo>
                  <a:pt x="8469218" y="5094490"/>
                </a:lnTo>
                <a:lnTo>
                  <a:pt x="8095275" y="4666091"/>
                </a:lnTo>
                <a:lnTo>
                  <a:pt x="8095277" y="4666091"/>
                </a:lnTo>
                <a:lnTo>
                  <a:pt x="8469219" y="4237692"/>
                </a:lnTo>
                <a:lnTo>
                  <a:pt x="8095277" y="3809293"/>
                </a:lnTo>
                <a:lnTo>
                  <a:pt x="8469219" y="3380894"/>
                </a:lnTo>
                <a:lnTo>
                  <a:pt x="8095277" y="2952495"/>
                </a:lnTo>
                <a:lnTo>
                  <a:pt x="8095276" y="2952495"/>
                </a:lnTo>
                <a:lnTo>
                  <a:pt x="8469218" y="2524096"/>
                </a:lnTo>
                <a:lnTo>
                  <a:pt x="8095276" y="2095697"/>
                </a:lnTo>
                <a:lnTo>
                  <a:pt x="8469218" y="1667299"/>
                </a:lnTo>
                <a:lnTo>
                  <a:pt x="8095276" y="1238899"/>
                </a:lnTo>
                <a:lnTo>
                  <a:pt x="8469218" y="810501"/>
                </a:lnTo>
                <a:lnTo>
                  <a:pt x="8095276" y="382101"/>
                </a:lnTo>
                <a:close/>
                <a:moveTo>
                  <a:pt x="8857431" y="0"/>
                </a:moveTo>
                <a:lnTo>
                  <a:pt x="8629958" y="0"/>
                </a:lnTo>
                <a:lnTo>
                  <a:pt x="8296428" y="382102"/>
                </a:lnTo>
                <a:lnTo>
                  <a:pt x="8670370" y="810501"/>
                </a:lnTo>
                <a:lnTo>
                  <a:pt x="8296428" y="1238899"/>
                </a:lnTo>
                <a:lnTo>
                  <a:pt x="8296428" y="1238900"/>
                </a:lnTo>
                <a:lnTo>
                  <a:pt x="8670370" y="1667299"/>
                </a:lnTo>
                <a:lnTo>
                  <a:pt x="8296428" y="2095697"/>
                </a:lnTo>
                <a:lnTo>
                  <a:pt x="8670370" y="2524096"/>
                </a:lnTo>
                <a:lnTo>
                  <a:pt x="8296428" y="2952495"/>
                </a:lnTo>
                <a:lnTo>
                  <a:pt x="8296429" y="2952495"/>
                </a:lnTo>
                <a:lnTo>
                  <a:pt x="8670370" y="3380894"/>
                </a:lnTo>
                <a:lnTo>
                  <a:pt x="8296429" y="3809293"/>
                </a:lnTo>
                <a:lnTo>
                  <a:pt x="8670370" y="4237692"/>
                </a:lnTo>
                <a:lnTo>
                  <a:pt x="8296429" y="4666091"/>
                </a:lnTo>
                <a:lnTo>
                  <a:pt x="8296427" y="4666091"/>
                </a:lnTo>
                <a:lnTo>
                  <a:pt x="8670370" y="5094490"/>
                </a:lnTo>
                <a:lnTo>
                  <a:pt x="8296427" y="5522889"/>
                </a:lnTo>
                <a:lnTo>
                  <a:pt x="8523901" y="5522889"/>
                </a:lnTo>
                <a:lnTo>
                  <a:pt x="8897842" y="5094490"/>
                </a:lnTo>
                <a:lnTo>
                  <a:pt x="8523901" y="4666091"/>
                </a:lnTo>
                <a:lnTo>
                  <a:pt x="8523903" y="4666091"/>
                </a:lnTo>
                <a:lnTo>
                  <a:pt x="8897844" y="4237692"/>
                </a:lnTo>
                <a:lnTo>
                  <a:pt x="8523903" y="3809293"/>
                </a:lnTo>
                <a:lnTo>
                  <a:pt x="8897844" y="3380894"/>
                </a:lnTo>
                <a:lnTo>
                  <a:pt x="8523903" y="2952495"/>
                </a:lnTo>
                <a:lnTo>
                  <a:pt x="8523902" y="2952495"/>
                </a:lnTo>
                <a:lnTo>
                  <a:pt x="8897843" y="2524096"/>
                </a:lnTo>
                <a:lnTo>
                  <a:pt x="8523902" y="2095697"/>
                </a:lnTo>
                <a:lnTo>
                  <a:pt x="8897843" y="1667299"/>
                </a:lnTo>
                <a:lnTo>
                  <a:pt x="8523902" y="1238899"/>
                </a:lnTo>
                <a:lnTo>
                  <a:pt x="8897843" y="810501"/>
                </a:lnTo>
                <a:lnTo>
                  <a:pt x="8523902" y="382101"/>
                </a:lnTo>
                <a:close/>
                <a:moveTo>
                  <a:pt x="9286056" y="0"/>
                </a:moveTo>
                <a:lnTo>
                  <a:pt x="9058582" y="0"/>
                </a:lnTo>
                <a:lnTo>
                  <a:pt x="8725053" y="382102"/>
                </a:lnTo>
                <a:lnTo>
                  <a:pt x="9098994" y="810501"/>
                </a:lnTo>
                <a:lnTo>
                  <a:pt x="8725053" y="1238899"/>
                </a:lnTo>
                <a:lnTo>
                  <a:pt x="8725053" y="1238900"/>
                </a:lnTo>
                <a:lnTo>
                  <a:pt x="9098994" y="1667299"/>
                </a:lnTo>
                <a:lnTo>
                  <a:pt x="8725053" y="2095697"/>
                </a:lnTo>
                <a:lnTo>
                  <a:pt x="8725054" y="2095697"/>
                </a:lnTo>
                <a:lnTo>
                  <a:pt x="9098994" y="2524096"/>
                </a:lnTo>
                <a:lnTo>
                  <a:pt x="8725053" y="2952495"/>
                </a:lnTo>
                <a:lnTo>
                  <a:pt x="8725054" y="2952495"/>
                </a:lnTo>
                <a:lnTo>
                  <a:pt x="9098995" y="3380894"/>
                </a:lnTo>
                <a:lnTo>
                  <a:pt x="8725054" y="3809293"/>
                </a:lnTo>
                <a:lnTo>
                  <a:pt x="9098995" y="4237692"/>
                </a:lnTo>
                <a:lnTo>
                  <a:pt x="8725054" y="4666091"/>
                </a:lnTo>
                <a:lnTo>
                  <a:pt x="8725052" y="4666091"/>
                </a:lnTo>
                <a:lnTo>
                  <a:pt x="9098994" y="5094490"/>
                </a:lnTo>
                <a:lnTo>
                  <a:pt x="8725052" y="5522889"/>
                </a:lnTo>
                <a:lnTo>
                  <a:pt x="8952526" y="5522889"/>
                </a:lnTo>
                <a:lnTo>
                  <a:pt x="9326467" y="5094490"/>
                </a:lnTo>
                <a:lnTo>
                  <a:pt x="8952526" y="4666091"/>
                </a:lnTo>
                <a:lnTo>
                  <a:pt x="8952528" y="4666091"/>
                </a:lnTo>
                <a:lnTo>
                  <a:pt x="9326469" y="4237692"/>
                </a:lnTo>
                <a:lnTo>
                  <a:pt x="8952528" y="3809293"/>
                </a:lnTo>
                <a:lnTo>
                  <a:pt x="9326469" y="3380894"/>
                </a:lnTo>
                <a:lnTo>
                  <a:pt x="8952528" y="2952495"/>
                </a:lnTo>
                <a:lnTo>
                  <a:pt x="8952527" y="2952495"/>
                </a:lnTo>
                <a:lnTo>
                  <a:pt x="9326468" y="2524096"/>
                </a:lnTo>
                <a:lnTo>
                  <a:pt x="8952527" y="2095697"/>
                </a:lnTo>
                <a:lnTo>
                  <a:pt x="9326468" y="1667299"/>
                </a:lnTo>
                <a:lnTo>
                  <a:pt x="8952527" y="1238899"/>
                </a:lnTo>
                <a:lnTo>
                  <a:pt x="9326468" y="810501"/>
                </a:lnTo>
                <a:lnTo>
                  <a:pt x="8952527" y="382101"/>
                </a:lnTo>
                <a:close/>
                <a:moveTo>
                  <a:pt x="9714680" y="0"/>
                </a:moveTo>
                <a:lnTo>
                  <a:pt x="9487206" y="0"/>
                </a:lnTo>
                <a:lnTo>
                  <a:pt x="9153678" y="382102"/>
                </a:lnTo>
                <a:lnTo>
                  <a:pt x="9527618" y="810501"/>
                </a:lnTo>
                <a:lnTo>
                  <a:pt x="9153678" y="1238900"/>
                </a:lnTo>
                <a:lnTo>
                  <a:pt x="9153679" y="1238900"/>
                </a:lnTo>
                <a:lnTo>
                  <a:pt x="9527618" y="1667299"/>
                </a:lnTo>
                <a:lnTo>
                  <a:pt x="9153678" y="2095697"/>
                </a:lnTo>
                <a:lnTo>
                  <a:pt x="9153679" y="2095697"/>
                </a:lnTo>
                <a:lnTo>
                  <a:pt x="9527618" y="2524096"/>
                </a:lnTo>
                <a:lnTo>
                  <a:pt x="9153678" y="2952495"/>
                </a:lnTo>
                <a:lnTo>
                  <a:pt x="9153679" y="2952495"/>
                </a:lnTo>
                <a:lnTo>
                  <a:pt x="9527619" y="3380894"/>
                </a:lnTo>
                <a:lnTo>
                  <a:pt x="9153679" y="3809293"/>
                </a:lnTo>
                <a:lnTo>
                  <a:pt x="9527619" y="4237692"/>
                </a:lnTo>
                <a:lnTo>
                  <a:pt x="9153679" y="4666091"/>
                </a:lnTo>
                <a:lnTo>
                  <a:pt x="9153677" y="4666091"/>
                </a:lnTo>
                <a:lnTo>
                  <a:pt x="9527617" y="5094490"/>
                </a:lnTo>
                <a:lnTo>
                  <a:pt x="9153677" y="5522889"/>
                </a:lnTo>
                <a:lnTo>
                  <a:pt x="9381152" y="5522889"/>
                </a:lnTo>
                <a:lnTo>
                  <a:pt x="9755091" y="5094490"/>
                </a:lnTo>
                <a:lnTo>
                  <a:pt x="9381152" y="4666091"/>
                </a:lnTo>
                <a:lnTo>
                  <a:pt x="9755093" y="4237692"/>
                </a:lnTo>
                <a:lnTo>
                  <a:pt x="9381152" y="3809293"/>
                </a:lnTo>
                <a:lnTo>
                  <a:pt x="9755093" y="3380894"/>
                </a:lnTo>
                <a:lnTo>
                  <a:pt x="9381152" y="2952495"/>
                </a:lnTo>
                <a:lnTo>
                  <a:pt x="9755092" y="2524096"/>
                </a:lnTo>
                <a:lnTo>
                  <a:pt x="9381152" y="2095697"/>
                </a:lnTo>
                <a:lnTo>
                  <a:pt x="9755092" y="1667299"/>
                </a:lnTo>
                <a:lnTo>
                  <a:pt x="9381152" y="1238899"/>
                </a:lnTo>
                <a:lnTo>
                  <a:pt x="9755092" y="810501"/>
                </a:lnTo>
                <a:lnTo>
                  <a:pt x="9381152" y="382101"/>
                </a:lnTo>
                <a:close/>
                <a:moveTo>
                  <a:pt x="10143306" y="0"/>
                </a:moveTo>
                <a:lnTo>
                  <a:pt x="9915831" y="0"/>
                </a:lnTo>
                <a:lnTo>
                  <a:pt x="9582302" y="382102"/>
                </a:lnTo>
                <a:lnTo>
                  <a:pt x="9956243" y="810501"/>
                </a:lnTo>
                <a:lnTo>
                  <a:pt x="9582302" y="1238899"/>
                </a:lnTo>
                <a:lnTo>
                  <a:pt x="9582302" y="1238900"/>
                </a:lnTo>
                <a:lnTo>
                  <a:pt x="9956243" y="1667299"/>
                </a:lnTo>
                <a:lnTo>
                  <a:pt x="9582302" y="2095697"/>
                </a:lnTo>
                <a:lnTo>
                  <a:pt x="9582303" y="2095697"/>
                </a:lnTo>
                <a:lnTo>
                  <a:pt x="9956243" y="2524096"/>
                </a:lnTo>
                <a:lnTo>
                  <a:pt x="9582302" y="2952495"/>
                </a:lnTo>
                <a:lnTo>
                  <a:pt x="9582303" y="2952495"/>
                </a:lnTo>
                <a:lnTo>
                  <a:pt x="9956244" y="3380894"/>
                </a:lnTo>
                <a:lnTo>
                  <a:pt x="9582303" y="3809293"/>
                </a:lnTo>
                <a:lnTo>
                  <a:pt x="9956244" y="4237692"/>
                </a:lnTo>
                <a:lnTo>
                  <a:pt x="9582303" y="4666091"/>
                </a:lnTo>
                <a:lnTo>
                  <a:pt x="9582301" y="4666091"/>
                </a:lnTo>
                <a:lnTo>
                  <a:pt x="9956242" y="5094490"/>
                </a:lnTo>
                <a:lnTo>
                  <a:pt x="9582301" y="5522889"/>
                </a:lnTo>
                <a:lnTo>
                  <a:pt x="9809777" y="5522889"/>
                </a:lnTo>
                <a:lnTo>
                  <a:pt x="10183718" y="5094490"/>
                </a:lnTo>
                <a:lnTo>
                  <a:pt x="9809777" y="4666091"/>
                </a:lnTo>
                <a:lnTo>
                  <a:pt x="10183719" y="4237692"/>
                </a:lnTo>
                <a:lnTo>
                  <a:pt x="9809777" y="3809293"/>
                </a:lnTo>
                <a:lnTo>
                  <a:pt x="10183719" y="3380894"/>
                </a:lnTo>
                <a:lnTo>
                  <a:pt x="9809777" y="2952495"/>
                </a:lnTo>
                <a:lnTo>
                  <a:pt x="10183718" y="2524096"/>
                </a:lnTo>
                <a:lnTo>
                  <a:pt x="9809777" y="2095697"/>
                </a:lnTo>
                <a:lnTo>
                  <a:pt x="10183718" y="1667299"/>
                </a:lnTo>
                <a:lnTo>
                  <a:pt x="9809777" y="1238899"/>
                </a:lnTo>
                <a:lnTo>
                  <a:pt x="10183718" y="810501"/>
                </a:lnTo>
                <a:lnTo>
                  <a:pt x="9809777" y="382102"/>
                </a:lnTo>
                <a:close/>
                <a:moveTo>
                  <a:pt x="10571931" y="0"/>
                </a:moveTo>
                <a:lnTo>
                  <a:pt x="10344457" y="0"/>
                </a:lnTo>
                <a:lnTo>
                  <a:pt x="10010927" y="382102"/>
                </a:lnTo>
                <a:lnTo>
                  <a:pt x="10384869" y="810501"/>
                </a:lnTo>
                <a:lnTo>
                  <a:pt x="10010927" y="1238899"/>
                </a:lnTo>
                <a:lnTo>
                  <a:pt x="10010927" y="1238900"/>
                </a:lnTo>
                <a:lnTo>
                  <a:pt x="10384869" y="1667299"/>
                </a:lnTo>
                <a:lnTo>
                  <a:pt x="10010927" y="2095697"/>
                </a:lnTo>
                <a:lnTo>
                  <a:pt x="10384869" y="2524096"/>
                </a:lnTo>
                <a:lnTo>
                  <a:pt x="10010927" y="2952495"/>
                </a:lnTo>
                <a:lnTo>
                  <a:pt x="10384870" y="3380894"/>
                </a:lnTo>
                <a:lnTo>
                  <a:pt x="10010927" y="3809293"/>
                </a:lnTo>
                <a:lnTo>
                  <a:pt x="10384870" y="4237692"/>
                </a:lnTo>
                <a:lnTo>
                  <a:pt x="10010927" y="4666091"/>
                </a:lnTo>
                <a:lnTo>
                  <a:pt x="10384869" y="5094490"/>
                </a:lnTo>
                <a:lnTo>
                  <a:pt x="10010927" y="5522889"/>
                </a:lnTo>
                <a:lnTo>
                  <a:pt x="10238402" y="5522889"/>
                </a:lnTo>
                <a:lnTo>
                  <a:pt x="10612343" y="5094490"/>
                </a:lnTo>
                <a:lnTo>
                  <a:pt x="10238402" y="4666091"/>
                </a:lnTo>
                <a:lnTo>
                  <a:pt x="10238403" y="4666091"/>
                </a:lnTo>
                <a:lnTo>
                  <a:pt x="10612344" y="4237692"/>
                </a:lnTo>
                <a:lnTo>
                  <a:pt x="10238403" y="3809293"/>
                </a:lnTo>
                <a:lnTo>
                  <a:pt x="10612344" y="3380894"/>
                </a:lnTo>
                <a:lnTo>
                  <a:pt x="10238403" y="2952495"/>
                </a:lnTo>
                <a:lnTo>
                  <a:pt x="10612344" y="2524096"/>
                </a:lnTo>
                <a:lnTo>
                  <a:pt x="10238403" y="2095697"/>
                </a:lnTo>
                <a:lnTo>
                  <a:pt x="10238402" y="2095697"/>
                </a:lnTo>
                <a:lnTo>
                  <a:pt x="10612343" y="1667299"/>
                </a:lnTo>
                <a:lnTo>
                  <a:pt x="10238402" y="1238899"/>
                </a:lnTo>
                <a:lnTo>
                  <a:pt x="10612343" y="810501"/>
                </a:lnTo>
                <a:lnTo>
                  <a:pt x="10238402" y="382101"/>
                </a:lnTo>
                <a:close/>
                <a:moveTo>
                  <a:pt x="11000556" y="0"/>
                </a:moveTo>
                <a:lnTo>
                  <a:pt x="10773082" y="0"/>
                </a:lnTo>
                <a:lnTo>
                  <a:pt x="10439553" y="382102"/>
                </a:lnTo>
                <a:lnTo>
                  <a:pt x="10813494" y="810501"/>
                </a:lnTo>
                <a:lnTo>
                  <a:pt x="10439554" y="1238899"/>
                </a:lnTo>
                <a:lnTo>
                  <a:pt x="10439553" y="1238899"/>
                </a:lnTo>
                <a:lnTo>
                  <a:pt x="10439553" y="1238900"/>
                </a:lnTo>
                <a:lnTo>
                  <a:pt x="10439554" y="1238900"/>
                </a:lnTo>
                <a:lnTo>
                  <a:pt x="10813494" y="1667299"/>
                </a:lnTo>
                <a:lnTo>
                  <a:pt x="10439553" y="2095697"/>
                </a:lnTo>
                <a:lnTo>
                  <a:pt x="10439554" y="2095697"/>
                </a:lnTo>
                <a:lnTo>
                  <a:pt x="10813494" y="2524096"/>
                </a:lnTo>
                <a:lnTo>
                  <a:pt x="10439554" y="2952495"/>
                </a:lnTo>
                <a:lnTo>
                  <a:pt x="10813495" y="3380894"/>
                </a:lnTo>
                <a:lnTo>
                  <a:pt x="10439554" y="3809293"/>
                </a:lnTo>
                <a:lnTo>
                  <a:pt x="10813495" y="4237692"/>
                </a:lnTo>
                <a:lnTo>
                  <a:pt x="10439554" y="4666091"/>
                </a:lnTo>
                <a:lnTo>
                  <a:pt x="10439553" y="4666091"/>
                </a:lnTo>
                <a:lnTo>
                  <a:pt x="10813494" y="5094490"/>
                </a:lnTo>
                <a:lnTo>
                  <a:pt x="10439553" y="5522889"/>
                </a:lnTo>
                <a:lnTo>
                  <a:pt x="10667027" y="5522889"/>
                </a:lnTo>
                <a:lnTo>
                  <a:pt x="11040968" y="5094490"/>
                </a:lnTo>
                <a:lnTo>
                  <a:pt x="10667027" y="4666091"/>
                </a:lnTo>
                <a:lnTo>
                  <a:pt x="10667028" y="4666091"/>
                </a:lnTo>
                <a:lnTo>
                  <a:pt x="11040969" y="4237692"/>
                </a:lnTo>
                <a:lnTo>
                  <a:pt x="10667028" y="3809293"/>
                </a:lnTo>
                <a:lnTo>
                  <a:pt x="11040969" y="3380894"/>
                </a:lnTo>
                <a:lnTo>
                  <a:pt x="10667028" y="2952495"/>
                </a:lnTo>
                <a:lnTo>
                  <a:pt x="10667027" y="2952495"/>
                </a:lnTo>
                <a:lnTo>
                  <a:pt x="11040969" y="2524096"/>
                </a:lnTo>
                <a:lnTo>
                  <a:pt x="10667027" y="2095697"/>
                </a:lnTo>
                <a:lnTo>
                  <a:pt x="11040968" y="1667299"/>
                </a:lnTo>
                <a:lnTo>
                  <a:pt x="10667027" y="1238899"/>
                </a:lnTo>
                <a:lnTo>
                  <a:pt x="11040968" y="810501"/>
                </a:lnTo>
                <a:lnTo>
                  <a:pt x="10667027" y="382101"/>
                </a:lnTo>
                <a:close/>
                <a:moveTo>
                  <a:pt x="11429180" y="0"/>
                </a:moveTo>
                <a:lnTo>
                  <a:pt x="11201706" y="0"/>
                </a:lnTo>
                <a:lnTo>
                  <a:pt x="10868178" y="382102"/>
                </a:lnTo>
                <a:lnTo>
                  <a:pt x="11242118" y="810501"/>
                </a:lnTo>
                <a:lnTo>
                  <a:pt x="10868178" y="1238899"/>
                </a:lnTo>
                <a:lnTo>
                  <a:pt x="10868178" y="1238900"/>
                </a:lnTo>
                <a:lnTo>
                  <a:pt x="11242118" y="1667299"/>
                </a:lnTo>
                <a:lnTo>
                  <a:pt x="10868178" y="2095697"/>
                </a:lnTo>
                <a:lnTo>
                  <a:pt x="10868179" y="2095697"/>
                </a:lnTo>
                <a:lnTo>
                  <a:pt x="11242118" y="2524096"/>
                </a:lnTo>
                <a:lnTo>
                  <a:pt x="10868178" y="2952495"/>
                </a:lnTo>
                <a:lnTo>
                  <a:pt x="10868179" y="2952495"/>
                </a:lnTo>
                <a:lnTo>
                  <a:pt x="11242119" y="3380894"/>
                </a:lnTo>
                <a:lnTo>
                  <a:pt x="10868179" y="3809293"/>
                </a:lnTo>
                <a:lnTo>
                  <a:pt x="11242119" y="4237692"/>
                </a:lnTo>
                <a:lnTo>
                  <a:pt x="10868179" y="4666091"/>
                </a:lnTo>
                <a:lnTo>
                  <a:pt x="10868178" y="4666091"/>
                </a:lnTo>
                <a:lnTo>
                  <a:pt x="11242118" y="5094490"/>
                </a:lnTo>
                <a:lnTo>
                  <a:pt x="10868178" y="5522889"/>
                </a:lnTo>
                <a:lnTo>
                  <a:pt x="11095652" y="5522889"/>
                </a:lnTo>
                <a:lnTo>
                  <a:pt x="11469592" y="5094490"/>
                </a:lnTo>
                <a:lnTo>
                  <a:pt x="11095652" y="4666091"/>
                </a:lnTo>
                <a:lnTo>
                  <a:pt x="11095653" y="4666091"/>
                </a:lnTo>
                <a:lnTo>
                  <a:pt x="11469593" y="4237692"/>
                </a:lnTo>
                <a:lnTo>
                  <a:pt x="11095653" y="3809293"/>
                </a:lnTo>
                <a:lnTo>
                  <a:pt x="11469593" y="3380894"/>
                </a:lnTo>
                <a:lnTo>
                  <a:pt x="11095653" y="2952495"/>
                </a:lnTo>
                <a:lnTo>
                  <a:pt x="11469592" y="2524096"/>
                </a:lnTo>
                <a:lnTo>
                  <a:pt x="11095653" y="2095697"/>
                </a:lnTo>
                <a:lnTo>
                  <a:pt x="11095652" y="2095697"/>
                </a:lnTo>
                <a:lnTo>
                  <a:pt x="11469592" y="1667299"/>
                </a:lnTo>
                <a:lnTo>
                  <a:pt x="11095652" y="1238899"/>
                </a:lnTo>
                <a:lnTo>
                  <a:pt x="11469592" y="810501"/>
                </a:lnTo>
                <a:lnTo>
                  <a:pt x="11095652" y="382101"/>
                </a:lnTo>
                <a:close/>
                <a:moveTo>
                  <a:pt x="11857805" y="0"/>
                </a:moveTo>
                <a:lnTo>
                  <a:pt x="11630331" y="0"/>
                </a:lnTo>
                <a:lnTo>
                  <a:pt x="11296802" y="382102"/>
                </a:lnTo>
                <a:lnTo>
                  <a:pt x="11670743" y="810501"/>
                </a:lnTo>
                <a:lnTo>
                  <a:pt x="11296803" y="1238899"/>
                </a:lnTo>
                <a:lnTo>
                  <a:pt x="11296802" y="1238899"/>
                </a:lnTo>
                <a:lnTo>
                  <a:pt x="11296802" y="1238900"/>
                </a:lnTo>
                <a:lnTo>
                  <a:pt x="11296803" y="1238900"/>
                </a:lnTo>
                <a:lnTo>
                  <a:pt x="11670743" y="1667299"/>
                </a:lnTo>
                <a:lnTo>
                  <a:pt x="11296802" y="2095697"/>
                </a:lnTo>
                <a:lnTo>
                  <a:pt x="11296803" y="2095697"/>
                </a:lnTo>
                <a:lnTo>
                  <a:pt x="11670743" y="2524096"/>
                </a:lnTo>
                <a:lnTo>
                  <a:pt x="11296803" y="2952495"/>
                </a:lnTo>
                <a:lnTo>
                  <a:pt x="11670744" y="3380894"/>
                </a:lnTo>
                <a:lnTo>
                  <a:pt x="11296803" y="3809293"/>
                </a:lnTo>
                <a:lnTo>
                  <a:pt x="11670744" y="4237692"/>
                </a:lnTo>
                <a:lnTo>
                  <a:pt x="11296803" y="4666091"/>
                </a:lnTo>
                <a:lnTo>
                  <a:pt x="11296802" y="4666091"/>
                </a:lnTo>
                <a:lnTo>
                  <a:pt x="11670743" y="5094490"/>
                </a:lnTo>
                <a:lnTo>
                  <a:pt x="11296802" y="5522889"/>
                </a:lnTo>
                <a:lnTo>
                  <a:pt x="11524276" y="5522889"/>
                </a:lnTo>
                <a:lnTo>
                  <a:pt x="11898217" y="5094490"/>
                </a:lnTo>
                <a:lnTo>
                  <a:pt x="11524276" y="4666091"/>
                </a:lnTo>
                <a:lnTo>
                  <a:pt x="11524277" y="4666091"/>
                </a:lnTo>
                <a:lnTo>
                  <a:pt x="11898218" y="4237692"/>
                </a:lnTo>
                <a:lnTo>
                  <a:pt x="11524277" y="3809293"/>
                </a:lnTo>
                <a:lnTo>
                  <a:pt x="11898218" y="3380894"/>
                </a:lnTo>
                <a:lnTo>
                  <a:pt x="11524277" y="2952495"/>
                </a:lnTo>
                <a:lnTo>
                  <a:pt x="11524276" y="2952495"/>
                </a:lnTo>
                <a:lnTo>
                  <a:pt x="11898218" y="2524096"/>
                </a:lnTo>
                <a:lnTo>
                  <a:pt x="11524276" y="2095697"/>
                </a:lnTo>
                <a:lnTo>
                  <a:pt x="11898217" y="1667299"/>
                </a:lnTo>
                <a:lnTo>
                  <a:pt x="11524276" y="1238899"/>
                </a:lnTo>
                <a:lnTo>
                  <a:pt x="11898217" y="810501"/>
                </a:lnTo>
                <a:lnTo>
                  <a:pt x="11524276" y="382101"/>
                </a:lnTo>
                <a:close/>
                <a:moveTo>
                  <a:pt x="12191998" y="0"/>
                </a:moveTo>
                <a:lnTo>
                  <a:pt x="12058956" y="0"/>
                </a:lnTo>
                <a:lnTo>
                  <a:pt x="11725427" y="382102"/>
                </a:lnTo>
                <a:lnTo>
                  <a:pt x="12099368" y="810501"/>
                </a:lnTo>
                <a:lnTo>
                  <a:pt x="11725427" y="1238899"/>
                </a:lnTo>
                <a:lnTo>
                  <a:pt x="11725427" y="1238900"/>
                </a:lnTo>
                <a:lnTo>
                  <a:pt x="12099368" y="1667299"/>
                </a:lnTo>
                <a:lnTo>
                  <a:pt x="11725427" y="2095697"/>
                </a:lnTo>
                <a:lnTo>
                  <a:pt x="12099369" y="2524096"/>
                </a:lnTo>
                <a:lnTo>
                  <a:pt x="11725427" y="2952495"/>
                </a:lnTo>
                <a:lnTo>
                  <a:pt x="11725428" y="2952495"/>
                </a:lnTo>
                <a:lnTo>
                  <a:pt x="12099369" y="3380894"/>
                </a:lnTo>
                <a:lnTo>
                  <a:pt x="11725428" y="3809293"/>
                </a:lnTo>
                <a:lnTo>
                  <a:pt x="12099369" y="4237692"/>
                </a:lnTo>
                <a:lnTo>
                  <a:pt x="11725428" y="4666091"/>
                </a:lnTo>
                <a:lnTo>
                  <a:pt x="11725427" y="4666091"/>
                </a:lnTo>
                <a:lnTo>
                  <a:pt x="12099368" y="5094490"/>
                </a:lnTo>
                <a:lnTo>
                  <a:pt x="11725427" y="5522889"/>
                </a:lnTo>
                <a:lnTo>
                  <a:pt x="11952901" y="5522889"/>
                </a:lnTo>
                <a:lnTo>
                  <a:pt x="12191998" y="5248972"/>
                </a:lnTo>
                <a:lnTo>
                  <a:pt x="12191998" y="4940009"/>
                </a:lnTo>
                <a:lnTo>
                  <a:pt x="11952901" y="4666091"/>
                </a:lnTo>
                <a:lnTo>
                  <a:pt x="11952902" y="4666091"/>
                </a:lnTo>
                <a:lnTo>
                  <a:pt x="12191998" y="4392175"/>
                </a:lnTo>
                <a:lnTo>
                  <a:pt x="12191998" y="4083209"/>
                </a:lnTo>
                <a:lnTo>
                  <a:pt x="11952902" y="3809293"/>
                </a:lnTo>
                <a:lnTo>
                  <a:pt x="12191998" y="3535377"/>
                </a:lnTo>
                <a:lnTo>
                  <a:pt x="12191998" y="3226411"/>
                </a:lnTo>
                <a:lnTo>
                  <a:pt x="11952902" y="2952495"/>
                </a:lnTo>
                <a:lnTo>
                  <a:pt x="11952901" y="2952495"/>
                </a:lnTo>
                <a:lnTo>
                  <a:pt x="12191998" y="2678578"/>
                </a:lnTo>
                <a:lnTo>
                  <a:pt x="12191998" y="2369614"/>
                </a:lnTo>
                <a:lnTo>
                  <a:pt x="11952901" y="2095697"/>
                </a:lnTo>
                <a:lnTo>
                  <a:pt x="12191998" y="1821781"/>
                </a:lnTo>
                <a:lnTo>
                  <a:pt x="12191998" y="1512817"/>
                </a:lnTo>
                <a:lnTo>
                  <a:pt x="11952901" y="1238899"/>
                </a:lnTo>
                <a:lnTo>
                  <a:pt x="12191998" y="964983"/>
                </a:lnTo>
                <a:lnTo>
                  <a:pt x="12191998" y="656019"/>
                </a:lnTo>
                <a:lnTo>
                  <a:pt x="11952901" y="382101"/>
                </a:lnTo>
                <a:lnTo>
                  <a:pt x="12191998" y="108185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7C1D799-7F3D-88F5-58EE-98934DEE3F70}"/>
              </a:ext>
            </a:extLst>
          </p:cNvPr>
          <p:cNvSpPr/>
          <p:nvPr/>
        </p:nvSpPr>
        <p:spPr>
          <a:xfrm>
            <a:off x="0" y="0"/>
            <a:ext cx="12191998" cy="1331495"/>
          </a:xfrm>
          <a:prstGeom prst="rect">
            <a:avLst/>
          </a:prstGeom>
          <a:solidFill>
            <a:srgbClr val="4B10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2022 FIFA World Cup Qatar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prstClr val="white">
                    <a:alpha val="53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MATCH SCHEDULE</a:t>
            </a:r>
          </a:p>
        </p:txBody>
      </p:sp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xmlns="" id="{E1B177CC-192E-D03C-4892-54ABB9A4A22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9920" y="1803071"/>
          <a:ext cx="11632157" cy="3860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157">
                  <a:extLst>
                    <a:ext uri="{9D8B030D-6E8A-4147-A177-3AD203B41FA5}">
                      <a16:colId xmlns:a16="http://schemas.microsoft.com/office/drawing/2014/main" xmlns="" val="26191654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40908532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426557041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277691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34856155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15481306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323165319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563206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199367484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32452677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203144697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xmlns="" val="40660982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xmlns="" val="1540539930"/>
                    </a:ext>
                  </a:extLst>
                </a:gridCol>
              </a:tblGrid>
              <a:tr h="4985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84786396"/>
                  </a:ext>
                </a:extLst>
              </a:tr>
              <a:tr h="84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30 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수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네덜란드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카타르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에콰도르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세네갈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이란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미국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웨일즈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잉글랜드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25143526"/>
                  </a:ext>
                </a:extLst>
              </a:tr>
              <a:tr h="84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12/1 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목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튀니지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프랑스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호주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덴마크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사우디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멕시코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폴란드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아르헨티나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1837187"/>
                  </a:ext>
                </a:extLst>
              </a:tr>
              <a:tr h="84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금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캐나다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모로코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크로아티아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벨기에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코스타리카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독일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일본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스페인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65565577"/>
                  </a:ext>
                </a:extLst>
              </a:tr>
              <a:tr h="8405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토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대한민국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포르투갈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가나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우루과이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카메룬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브라질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세르비아</a:t>
                      </a:r>
                      <a:endParaRPr lang="en-US" altLang="ko-KR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1"/>
                        </a:solidFill>
                        <a:latin typeface="Tmon몬소리 Black" panose="02000A03000000000000" pitchFamily="2" charset="-127"/>
                        <a:ea typeface="Tmon몬소리 Black" panose="02000A03000000000000" pitchFamily="2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bg1"/>
                          </a:solidFill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</a:rPr>
                        <a:t>스위스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alpha val="20000"/>
                        </a:srgb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1406398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5677AE86-294F-E78B-032D-82327468CC0D}"/>
              </a:ext>
            </a:extLst>
          </p:cNvPr>
          <p:cNvSpPr/>
          <p:nvPr/>
        </p:nvSpPr>
        <p:spPr>
          <a:xfrm>
            <a:off x="2933682" y="1622395"/>
            <a:ext cx="1543050" cy="4336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오전 </a:t>
            </a:r>
            <a:r>
              <a:rPr lang="en-US" altLang="ko-KR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</a:t>
            </a:r>
            <a:r>
              <a:rPr lang="ko-KR" altLang="en-US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xmlns="" id="{B1FDD7FA-8E24-B29D-F17F-26667AFA3B1C}"/>
              </a:ext>
            </a:extLst>
          </p:cNvPr>
          <p:cNvSpPr/>
          <p:nvPr/>
        </p:nvSpPr>
        <p:spPr>
          <a:xfrm>
            <a:off x="8398067" y="1622395"/>
            <a:ext cx="1543050" cy="43361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오전 </a:t>
            </a:r>
            <a:r>
              <a:rPr lang="en-US" altLang="ko-KR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</a:t>
            </a:r>
            <a:r>
              <a:rPr lang="ko-KR" altLang="en-US" b="1" dirty="0">
                <a:solidFill>
                  <a:srgbClr val="4B102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C3984984-77C4-85D4-F004-98CA41740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41" y="2590283"/>
            <a:ext cx="259515" cy="2595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7A3E5D4A-1AD7-CA27-EE9A-5B1153A91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523" y="2590283"/>
            <a:ext cx="259515" cy="25951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F7950E41-6C7E-4242-8D5C-59E7F5377E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37" y="2590283"/>
            <a:ext cx="259515" cy="2595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1B19FAC2-0EBC-C318-E8E8-3F4D932E1F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05" y="2590283"/>
            <a:ext cx="259515" cy="2595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xmlns="" id="{DD8E1929-52D6-8A0E-0AB3-C674FF7D50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280" y="2590283"/>
            <a:ext cx="259515" cy="2595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61BA4F51-34F8-9ABB-D41C-857620992D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555" y="2590283"/>
            <a:ext cx="259515" cy="2595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xmlns="" id="{420350B7-6EA0-E434-E88B-3D224502D7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53" y="2590283"/>
            <a:ext cx="259515" cy="2595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FA91EC93-9AB9-E1AE-A435-75B85FEF017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330" y="2590283"/>
            <a:ext cx="259515" cy="2595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C968CAE4-60BA-A7AE-D3A4-AA489C01D0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41" y="3440840"/>
            <a:ext cx="259515" cy="2595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6C4B14D5-5780-BC4F-EBA5-799A1D6FA00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330" y="3440840"/>
            <a:ext cx="259515" cy="25951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D1DF31B9-1BE1-6E4D-F63A-60069E06AD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523" y="3440840"/>
            <a:ext cx="259515" cy="25951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xmlns="" id="{C4D6F3EC-822A-4D43-15F1-FA66BE021D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53" y="3440840"/>
            <a:ext cx="259515" cy="25951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99D95649-92B4-E81E-ED86-A26BA3EE2A0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280" y="3440840"/>
            <a:ext cx="259515" cy="25951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56105428-DA3D-8C38-1FA7-DAB1CC2C983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05" y="3440840"/>
            <a:ext cx="259515" cy="25951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2A55E104-F927-9A8D-A0B2-60529448170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555" y="3440840"/>
            <a:ext cx="259515" cy="25951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85EE6922-85B3-2265-DB86-2931F120924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37" y="3440840"/>
            <a:ext cx="259515" cy="25951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C4CF7107-3DF8-5317-2CF3-3986177C8C9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37" y="4267471"/>
            <a:ext cx="259515" cy="25951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893192B8-C78D-D69D-F97B-204E0795DA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523" y="4267471"/>
            <a:ext cx="259515" cy="25951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xmlns="" id="{C10E8CC1-AD82-12F1-306C-63B7B4AD552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41" y="4267471"/>
            <a:ext cx="259515" cy="25951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5B1CB6D3-EC1A-30C9-B999-8573CFD84F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405" y="4267471"/>
            <a:ext cx="259515" cy="25951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xmlns="" id="{7CE83508-DFBF-4E65-21BB-4FE27685E8B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53" y="4267471"/>
            <a:ext cx="259515" cy="259515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xmlns="" id="{7A39253E-022A-E894-AB35-B27A126F9B3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555" y="4267471"/>
            <a:ext cx="259515" cy="25951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A5E5470B-3B85-CE00-7E04-A5C948BF0A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280" y="4267471"/>
            <a:ext cx="259515" cy="25951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63F8963B-3FBE-988A-8D9B-25F9E425F3D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330" y="4267471"/>
            <a:ext cx="259515" cy="25951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9EE7662A-4AEF-5B0F-D7F0-AE2A027527E1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330" y="5083127"/>
            <a:ext cx="261752" cy="26175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xmlns="" id="{A615EA76-23B8-D0AB-645A-39017572463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41" y="5084246"/>
            <a:ext cx="259515" cy="25951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4041BC91-4900-5812-470B-BB192F4D3AB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53" y="5084246"/>
            <a:ext cx="259515" cy="25951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3C07403D-193A-F3C9-B238-B58A683E803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523" y="5084246"/>
            <a:ext cx="259515" cy="25951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xmlns="" id="{B13FEF03-BBB2-1272-9B62-0F48DE0A16FE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168" y="5083127"/>
            <a:ext cx="261752" cy="26175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9D291AA5-C1EB-0F2D-475A-C7685714346D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280" y="5084246"/>
            <a:ext cx="259515" cy="25951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xmlns="" id="{92BD574F-0639-11C4-3D87-4B92279927F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337" y="5084246"/>
            <a:ext cx="259515" cy="25951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23721677-6BE0-AFB9-11D5-01E6FA5EC18C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555" y="5084246"/>
            <a:ext cx="259515" cy="25951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0DD238F-A0B8-84BF-877D-299DFE372BE2}"/>
              </a:ext>
            </a:extLst>
          </p:cNvPr>
          <p:cNvSpPr txBox="1"/>
          <p:nvPr/>
        </p:nvSpPr>
        <p:spPr>
          <a:xfrm>
            <a:off x="279920" y="611689"/>
            <a:ext cx="7947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i="1" dirty="0">
                <a:solidFill>
                  <a:prstClr val="white">
                    <a:alpha val="1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r>
              <a:rPr lang="ko-KR" altLang="en-US" sz="1600" b="1" i="1" dirty="0">
                <a:solidFill>
                  <a:prstClr val="white">
                    <a:alpha val="1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차전</a:t>
            </a:r>
            <a:r>
              <a:rPr lang="en-US" altLang="ko-KR" sz="1600" b="1" i="1" dirty="0">
                <a:solidFill>
                  <a:prstClr val="white">
                    <a:alpha val="1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sz="1600" b="1" i="1" dirty="0">
              <a:solidFill>
                <a:prstClr val="white">
                  <a:alpha val="10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ED7CBC0C-8F0F-6905-6FBE-DF34008E567D}"/>
              </a:ext>
            </a:extLst>
          </p:cNvPr>
          <p:cNvGrpSpPr/>
          <p:nvPr/>
        </p:nvGrpSpPr>
        <p:grpSpPr>
          <a:xfrm>
            <a:off x="363126" y="941167"/>
            <a:ext cx="1620000" cy="0"/>
            <a:chOff x="444000" y="6469687"/>
            <a:chExt cx="1620000" cy="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xmlns="" id="{C67A0AA9-E243-BCC5-3598-500961F02CBC}"/>
                </a:ext>
              </a:extLst>
            </p:cNvPr>
            <p:cNvCxnSpPr>
              <a:cxnSpLocks/>
            </p:cNvCxnSpPr>
            <p:nvPr/>
          </p:nvCxnSpPr>
          <p:spPr>
            <a:xfrm>
              <a:off x="444000" y="6469687"/>
              <a:ext cx="1620000" cy="0"/>
            </a:xfrm>
            <a:prstGeom prst="line">
              <a:avLst/>
            </a:prstGeom>
            <a:ln w="254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B3E4C563-454D-72DB-A508-09E6BD6FC892}"/>
                </a:ext>
              </a:extLst>
            </p:cNvPr>
            <p:cNvCxnSpPr>
              <a:cxnSpLocks/>
            </p:cNvCxnSpPr>
            <p:nvPr/>
          </p:nvCxnSpPr>
          <p:spPr>
            <a:xfrm>
              <a:off x="444000" y="6469687"/>
              <a:ext cx="1620000" cy="0"/>
            </a:xfrm>
            <a:prstGeom prst="line">
              <a:avLst/>
            </a:prstGeom>
            <a:ln w="25400">
              <a:solidFill>
                <a:srgbClr val="EA252E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B63CC28-8586-230F-4870-47C1F662F35B}"/>
              </a:ext>
            </a:extLst>
          </p:cNvPr>
          <p:cNvSpPr txBox="1"/>
          <p:nvPr/>
        </p:nvSpPr>
        <p:spPr>
          <a:xfrm>
            <a:off x="818082" y="611992"/>
            <a:ext cx="7947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i="1" dirty="0">
                <a:solidFill>
                  <a:prstClr val="white">
                    <a:alpha val="1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</a:t>
            </a:r>
            <a:r>
              <a:rPr lang="ko-KR" altLang="en-US" sz="1600" b="1" i="1" dirty="0">
                <a:solidFill>
                  <a:prstClr val="white">
                    <a:alpha val="1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차전</a:t>
            </a:r>
            <a:r>
              <a:rPr lang="en-US" altLang="ko-KR" sz="1600" b="1" i="1" dirty="0">
                <a:solidFill>
                  <a:prstClr val="white">
                    <a:alpha val="1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sz="1600" b="1" i="1" dirty="0">
              <a:solidFill>
                <a:prstClr val="white">
                  <a:alpha val="10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1A613F7-4C42-3FDC-F7D1-E4CF1B8B33D6}"/>
              </a:ext>
            </a:extLst>
          </p:cNvPr>
          <p:cNvSpPr txBox="1"/>
          <p:nvPr/>
        </p:nvSpPr>
        <p:spPr>
          <a:xfrm>
            <a:off x="1373544" y="606077"/>
            <a:ext cx="7947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</a:t>
            </a:r>
            <a:r>
              <a:rPr lang="ko-KR" altLang="en-US" sz="1600" b="1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차전</a:t>
            </a:r>
            <a:r>
              <a:rPr lang="en-US" altLang="ko-KR" sz="1600" b="1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sz="1600" b="1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C9A0903B-36D8-EF02-EC50-EF1531B9DAC9}"/>
              </a:ext>
            </a:extLst>
          </p:cNvPr>
          <p:cNvSpPr txBox="1"/>
          <p:nvPr/>
        </p:nvSpPr>
        <p:spPr>
          <a:xfrm>
            <a:off x="6827363" y="6498193"/>
            <a:ext cx="50847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kern="0" dirty="0">
                <a:ln w="9525">
                  <a:noFill/>
                </a:ln>
                <a:solidFill>
                  <a:prstClr val="white">
                    <a:alpha val="71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경기 날짜 및 시간은 대한민국 시간 기준입니다</a:t>
            </a:r>
            <a:r>
              <a:rPr lang="en-US" altLang="ko-KR" sz="1200" kern="0" dirty="0">
                <a:ln w="9525">
                  <a:noFill/>
                </a:ln>
                <a:solidFill>
                  <a:prstClr val="white">
                    <a:alpha val="71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endParaRPr lang="ko-KR" altLang="en-US" sz="1200" dirty="0">
              <a:solidFill>
                <a:prstClr val="black">
                  <a:alpha val="71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0FE7A907-E3E0-63E8-F639-B3BC45832470}"/>
              </a:ext>
            </a:extLst>
          </p:cNvPr>
          <p:cNvSpPr/>
          <p:nvPr/>
        </p:nvSpPr>
        <p:spPr>
          <a:xfrm>
            <a:off x="962025" y="4825227"/>
            <a:ext cx="2746146" cy="834701"/>
          </a:xfrm>
          <a:prstGeom prst="rect">
            <a:avLst/>
          </a:prstGeom>
          <a:noFill/>
          <a:ln w="31750">
            <a:solidFill>
              <a:srgbClr val="EA25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32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299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16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5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97363" y="1976199"/>
            <a:ext cx="2688124" cy="2688124"/>
          </a:xfrm>
          <a:prstGeom prst="ellipse">
            <a:avLst/>
          </a:prstGeom>
          <a:solidFill>
            <a:srgbClr val="6D17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109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23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58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12277" y="1976199"/>
            <a:ext cx="2688124" cy="2688124"/>
          </a:xfrm>
          <a:prstGeom prst="ellipse">
            <a:avLst/>
          </a:prstGeom>
          <a:solidFill>
            <a:srgbClr val="EA25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234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37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46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17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xmlns="" id="{E79927E6-89CF-BADB-9326-6A1F15F0FC87}"/>
              </a:ext>
            </a:extLst>
          </p:cNvPr>
          <p:cNvSpPr/>
          <p:nvPr/>
        </p:nvSpPr>
        <p:spPr>
          <a:xfrm flipH="1">
            <a:off x="1" y="1331495"/>
            <a:ext cx="12191998" cy="5522889"/>
          </a:xfrm>
          <a:custGeom>
            <a:avLst/>
            <a:gdLst>
              <a:gd name="connsiteX0" fmla="*/ 0 w 12191998"/>
              <a:gd name="connsiteY0" fmla="*/ 4721761 h 5522889"/>
              <a:gd name="connsiteX1" fmla="*/ 0 w 12191998"/>
              <a:gd name="connsiteY1" fmla="*/ 4982363 h 5522889"/>
              <a:gd name="connsiteX2" fmla="*/ 97874 w 12191998"/>
              <a:gd name="connsiteY2" fmla="*/ 5094490 h 5522889"/>
              <a:gd name="connsiteX3" fmla="*/ 0 w 12191998"/>
              <a:gd name="connsiteY3" fmla="*/ 5206618 h 5522889"/>
              <a:gd name="connsiteX4" fmla="*/ 0 w 12191998"/>
              <a:gd name="connsiteY4" fmla="*/ 5467219 h 5522889"/>
              <a:gd name="connsiteX5" fmla="*/ 325348 w 12191998"/>
              <a:gd name="connsiteY5" fmla="*/ 5094490 h 5522889"/>
              <a:gd name="connsiteX6" fmla="*/ 0 w 12191998"/>
              <a:gd name="connsiteY6" fmla="*/ 3864963 h 5522889"/>
              <a:gd name="connsiteX7" fmla="*/ 0 w 12191998"/>
              <a:gd name="connsiteY7" fmla="*/ 4125565 h 5522889"/>
              <a:gd name="connsiteX8" fmla="*/ 97874 w 12191998"/>
              <a:gd name="connsiteY8" fmla="*/ 4237692 h 5522889"/>
              <a:gd name="connsiteX9" fmla="*/ 0 w 12191998"/>
              <a:gd name="connsiteY9" fmla="*/ 4349820 h 5522889"/>
              <a:gd name="connsiteX10" fmla="*/ 0 w 12191998"/>
              <a:gd name="connsiteY10" fmla="*/ 4610421 h 5522889"/>
              <a:gd name="connsiteX11" fmla="*/ 325348 w 12191998"/>
              <a:gd name="connsiteY11" fmla="*/ 4237692 h 5522889"/>
              <a:gd name="connsiteX12" fmla="*/ 0 w 12191998"/>
              <a:gd name="connsiteY12" fmla="*/ 3008165 h 5522889"/>
              <a:gd name="connsiteX13" fmla="*/ 0 w 12191998"/>
              <a:gd name="connsiteY13" fmla="*/ 3268767 h 5522889"/>
              <a:gd name="connsiteX14" fmla="*/ 97874 w 12191998"/>
              <a:gd name="connsiteY14" fmla="*/ 3380894 h 5522889"/>
              <a:gd name="connsiteX15" fmla="*/ 0 w 12191998"/>
              <a:gd name="connsiteY15" fmla="*/ 3493022 h 5522889"/>
              <a:gd name="connsiteX16" fmla="*/ 0 w 12191998"/>
              <a:gd name="connsiteY16" fmla="*/ 3753623 h 5522889"/>
              <a:gd name="connsiteX17" fmla="*/ 325348 w 12191998"/>
              <a:gd name="connsiteY17" fmla="*/ 3380894 h 5522889"/>
              <a:gd name="connsiteX18" fmla="*/ 0 w 12191998"/>
              <a:gd name="connsiteY18" fmla="*/ 2151367 h 5522889"/>
              <a:gd name="connsiteX19" fmla="*/ 0 w 12191998"/>
              <a:gd name="connsiteY19" fmla="*/ 2411969 h 5522889"/>
              <a:gd name="connsiteX20" fmla="*/ 97874 w 12191998"/>
              <a:gd name="connsiteY20" fmla="*/ 2524096 h 5522889"/>
              <a:gd name="connsiteX21" fmla="*/ 0 w 12191998"/>
              <a:gd name="connsiteY21" fmla="*/ 2636224 h 5522889"/>
              <a:gd name="connsiteX22" fmla="*/ 0 w 12191998"/>
              <a:gd name="connsiteY22" fmla="*/ 2896825 h 5522889"/>
              <a:gd name="connsiteX23" fmla="*/ 325348 w 12191998"/>
              <a:gd name="connsiteY23" fmla="*/ 2524096 h 5522889"/>
              <a:gd name="connsiteX24" fmla="*/ 0 w 12191998"/>
              <a:gd name="connsiteY24" fmla="*/ 1294569 h 5522889"/>
              <a:gd name="connsiteX25" fmla="*/ 0 w 12191998"/>
              <a:gd name="connsiteY25" fmla="*/ 1555172 h 5522889"/>
              <a:gd name="connsiteX26" fmla="*/ 97874 w 12191998"/>
              <a:gd name="connsiteY26" fmla="*/ 1667299 h 5522889"/>
              <a:gd name="connsiteX27" fmla="*/ 0 w 12191998"/>
              <a:gd name="connsiteY27" fmla="*/ 1779427 h 5522889"/>
              <a:gd name="connsiteX28" fmla="*/ 0 w 12191998"/>
              <a:gd name="connsiteY28" fmla="*/ 2040027 h 5522889"/>
              <a:gd name="connsiteX29" fmla="*/ 325348 w 12191998"/>
              <a:gd name="connsiteY29" fmla="*/ 1667299 h 5522889"/>
              <a:gd name="connsiteX30" fmla="*/ 0 w 12191998"/>
              <a:gd name="connsiteY30" fmla="*/ 437772 h 5522889"/>
              <a:gd name="connsiteX31" fmla="*/ 0 w 12191998"/>
              <a:gd name="connsiteY31" fmla="*/ 698374 h 5522889"/>
              <a:gd name="connsiteX32" fmla="*/ 97874 w 12191998"/>
              <a:gd name="connsiteY32" fmla="*/ 810501 h 5522889"/>
              <a:gd name="connsiteX33" fmla="*/ 0 w 12191998"/>
              <a:gd name="connsiteY33" fmla="*/ 922629 h 5522889"/>
              <a:gd name="connsiteX34" fmla="*/ 0 w 12191998"/>
              <a:gd name="connsiteY34" fmla="*/ 1183230 h 5522889"/>
              <a:gd name="connsiteX35" fmla="*/ 325348 w 12191998"/>
              <a:gd name="connsiteY35" fmla="*/ 810501 h 5522889"/>
              <a:gd name="connsiteX36" fmla="*/ 284936 w 12191998"/>
              <a:gd name="connsiteY36" fmla="*/ 0 h 5522889"/>
              <a:gd name="connsiteX37" fmla="*/ 57462 w 12191998"/>
              <a:gd name="connsiteY37" fmla="*/ 0 h 5522889"/>
              <a:gd name="connsiteX38" fmla="*/ 0 w 12191998"/>
              <a:gd name="connsiteY38" fmla="*/ 65831 h 5522889"/>
              <a:gd name="connsiteX39" fmla="*/ 0 w 12191998"/>
              <a:gd name="connsiteY39" fmla="*/ 326432 h 5522889"/>
              <a:gd name="connsiteX40" fmla="*/ 713561 w 12191998"/>
              <a:gd name="connsiteY40" fmla="*/ 0 h 5522889"/>
              <a:gd name="connsiteX41" fmla="*/ 486087 w 12191998"/>
              <a:gd name="connsiteY41" fmla="*/ 0 h 5522889"/>
              <a:gd name="connsiteX42" fmla="*/ 152558 w 12191998"/>
              <a:gd name="connsiteY42" fmla="*/ 382101 h 5522889"/>
              <a:gd name="connsiteX43" fmla="*/ 152558 w 12191998"/>
              <a:gd name="connsiteY43" fmla="*/ 382102 h 5522889"/>
              <a:gd name="connsiteX44" fmla="*/ 526499 w 12191998"/>
              <a:gd name="connsiteY44" fmla="*/ 810501 h 5522889"/>
              <a:gd name="connsiteX45" fmla="*/ 152558 w 12191998"/>
              <a:gd name="connsiteY45" fmla="*/ 1238899 h 5522889"/>
              <a:gd name="connsiteX46" fmla="*/ 152558 w 12191998"/>
              <a:gd name="connsiteY46" fmla="*/ 1238900 h 5522889"/>
              <a:gd name="connsiteX47" fmla="*/ 526499 w 12191998"/>
              <a:gd name="connsiteY47" fmla="*/ 1667299 h 5522889"/>
              <a:gd name="connsiteX48" fmla="*/ 152558 w 12191998"/>
              <a:gd name="connsiteY48" fmla="*/ 2095697 h 5522889"/>
              <a:gd name="connsiteX49" fmla="*/ 526499 w 12191998"/>
              <a:gd name="connsiteY49" fmla="*/ 2524096 h 5522889"/>
              <a:gd name="connsiteX50" fmla="*/ 152558 w 12191998"/>
              <a:gd name="connsiteY50" fmla="*/ 2952495 h 5522889"/>
              <a:gd name="connsiteX51" fmla="*/ 526499 w 12191998"/>
              <a:gd name="connsiteY51" fmla="*/ 3380894 h 5522889"/>
              <a:gd name="connsiteX52" fmla="*/ 152558 w 12191998"/>
              <a:gd name="connsiteY52" fmla="*/ 3809293 h 5522889"/>
              <a:gd name="connsiteX53" fmla="*/ 526499 w 12191998"/>
              <a:gd name="connsiteY53" fmla="*/ 4237692 h 5522889"/>
              <a:gd name="connsiteX54" fmla="*/ 152558 w 12191998"/>
              <a:gd name="connsiteY54" fmla="*/ 4666091 h 5522889"/>
              <a:gd name="connsiteX55" fmla="*/ 526499 w 12191998"/>
              <a:gd name="connsiteY55" fmla="*/ 5094490 h 5522889"/>
              <a:gd name="connsiteX56" fmla="*/ 152558 w 12191998"/>
              <a:gd name="connsiteY56" fmla="*/ 5522889 h 5522889"/>
              <a:gd name="connsiteX57" fmla="*/ 380032 w 12191998"/>
              <a:gd name="connsiteY57" fmla="*/ 5522889 h 5522889"/>
              <a:gd name="connsiteX58" fmla="*/ 753973 w 12191998"/>
              <a:gd name="connsiteY58" fmla="*/ 5094490 h 5522889"/>
              <a:gd name="connsiteX59" fmla="*/ 380032 w 12191998"/>
              <a:gd name="connsiteY59" fmla="*/ 4666091 h 5522889"/>
              <a:gd name="connsiteX60" fmla="*/ 753973 w 12191998"/>
              <a:gd name="connsiteY60" fmla="*/ 4237692 h 5522889"/>
              <a:gd name="connsiteX61" fmla="*/ 380032 w 12191998"/>
              <a:gd name="connsiteY61" fmla="*/ 3809293 h 5522889"/>
              <a:gd name="connsiteX62" fmla="*/ 753973 w 12191998"/>
              <a:gd name="connsiteY62" fmla="*/ 3380894 h 5522889"/>
              <a:gd name="connsiteX63" fmla="*/ 380032 w 12191998"/>
              <a:gd name="connsiteY63" fmla="*/ 2952495 h 5522889"/>
              <a:gd name="connsiteX64" fmla="*/ 753973 w 12191998"/>
              <a:gd name="connsiteY64" fmla="*/ 2524096 h 5522889"/>
              <a:gd name="connsiteX65" fmla="*/ 380032 w 12191998"/>
              <a:gd name="connsiteY65" fmla="*/ 2095697 h 5522889"/>
              <a:gd name="connsiteX66" fmla="*/ 753973 w 12191998"/>
              <a:gd name="connsiteY66" fmla="*/ 1667299 h 5522889"/>
              <a:gd name="connsiteX67" fmla="*/ 380032 w 12191998"/>
              <a:gd name="connsiteY67" fmla="*/ 1238899 h 5522889"/>
              <a:gd name="connsiteX68" fmla="*/ 753973 w 12191998"/>
              <a:gd name="connsiteY68" fmla="*/ 810501 h 5522889"/>
              <a:gd name="connsiteX69" fmla="*/ 380032 w 12191998"/>
              <a:gd name="connsiteY69" fmla="*/ 382102 h 5522889"/>
              <a:gd name="connsiteX70" fmla="*/ 1142186 w 12191998"/>
              <a:gd name="connsiteY70" fmla="*/ 0 h 5522889"/>
              <a:gd name="connsiteX71" fmla="*/ 914712 w 12191998"/>
              <a:gd name="connsiteY71" fmla="*/ 0 h 5522889"/>
              <a:gd name="connsiteX72" fmla="*/ 581183 w 12191998"/>
              <a:gd name="connsiteY72" fmla="*/ 382101 h 5522889"/>
              <a:gd name="connsiteX73" fmla="*/ 581183 w 12191998"/>
              <a:gd name="connsiteY73" fmla="*/ 382102 h 5522889"/>
              <a:gd name="connsiteX74" fmla="*/ 955124 w 12191998"/>
              <a:gd name="connsiteY74" fmla="*/ 810501 h 5522889"/>
              <a:gd name="connsiteX75" fmla="*/ 581183 w 12191998"/>
              <a:gd name="connsiteY75" fmla="*/ 1238899 h 5522889"/>
              <a:gd name="connsiteX76" fmla="*/ 581183 w 12191998"/>
              <a:gd name="connsiteY76" fmla="*/ 1238900 h 5522889"/>
              <a:gd name="connsiteX77" fmla="*/ 955124 w 12191998"/>
              <a:gd name="connsiteY77" fmla="*/ 1667299 h 5522889"/>
              <a:gd name="connsiteX78" fmla="*/ 581183 w 12191998"/>
              <a:gd name="connsiteY78" fmla="*/ 2095697 h 5522889"/>
              <a:gd name="connsiteX79" fmla="*/ 955124 w 12191998"/>
              <a:gd name="connsiteY79" fmla="*/ 2524096 h 5522889"/>
              <a:gd name="connsiteX80" fmla="*/ 581183 w 12191998"/>
              <a:gd name="connsiteY80" fmla="*/ 2952495 h 5522889"/>
              <a:gd name="connsiteX81" fmla="*/ 955124 w 12191998"/>
              <a:gd name="connsiteY81" fmla="*/ 3380894 h 5522889"/>
              <a:gd name="connsiteX82" fmla="*/ 581183 w 12191998"/>
              <a:gd name="connsiteY82" fmla="*/ 3809293 h 5522889"/>
              <a:gd name="connsiteX83" fmla="*/ 955124 w 12191998"/>
              <a:gd name="connsiteY83" fmla="*/ 4237692 h 5522889"/>
              <a:gd name="connsiteX84" fmla="*/ 581183 w 12191998"/>
              <a:gd name="connsiteY84" fmla="*/ 4666091 h 5522889"/>
              <a:gd name="connsiteX85" fmla="*/ 955124 w 12191998"/>
              <a:gd name="connsiteY85" fmla="*/ 5094490 h 5522889"/>
              <a:gd name="connsiteX86" fmla="*/ 581183 w 12191998"/>
              <a:gd name="connsiteY86" fmla="*/ 5522889 h 5522889"/>
              <a:gd name="connsiteX87" fmla="*/ 808657 w 12191998"/>
              <a:gd name="connsiteY87" fmla="*/ 5522889 h 5522889"/>
              <a:gd name="connsiteX88" fmla="*/ 1182598 w 12191998"/>
              <a:gd name="connsiteY88" fmla="*/ 5094490 h 5522889"/>
              <a:gd name="connsiteX89" fmla="*/ 808657 w 12191998"/>
              <a:gd name="connsiteY89" fmla="*/ 4666091 h 5522889"/>
              <a:gd name="connsiteX90" fmla="*/ 1182598 w 12191998"/>
              <a:gd name="connsiteY90" fmla="*/ 4237692 h 5522889"/>
              <a:gd name="connsiteX91" fmla="*/ 808657 w 12191998"/>
              <a:gd name="connsiteY91" fmla="*/ 3809293 h 5522889"/>
              <a:gd name="connsiteX92" fmla="*/ 1182598 w 12191998"/>
              <a:gd name="connsiteY92" fmla="*/ 3380894 h 5522889"/>
              <a:gd name="connsiteX93" fmla="*/ 808657 w 12191998"/>
              <a:gd name="connsiteY93" fmla="*/ 2952495 h 5522889"/>
              <a:gd name="connsiteX94" fmla="*/ 1182598 w 12191998"/>
              <a:gd name="connsiteY94" fmla="*/ 2524096 h 5522889"/>
              <a:gd name="connsiteX95" fmla="*/ 808657 w 12191998"/>
              <a:gd name="connsiteY95" fmla="*/ 2095697 h 5522889"/>
              <a:gd name="connsiteX96" fmla="*/ 1182598 w 12191998"/>
              <a:gd name="connsiteY96" fmla="*/ 1667299 h 5522889"/>
              <a:gd name="connsiteX97" fmla="*/ 808657 w 12191998"/>
              <a:gd name="connsiteY97" fmla="*/ 1238899 h 5522889"/>
              <a:gd name="connsiteX98" fmla="*/ 1182598 w 12191998"/>
              <a:gd name="connsiteY98" fmla="*/ 810501 h 5522889"/>
              <a:gd name="connsiteX99" fmla="*/ 808657 w 12191998"/>
              <a:gd name="connsiteY99" fmla="*/ 382102 h 5522889"/>
              <a:gd name="connsiteX100" fmla="*/ 1570811 w 12191998"/>
              <a:gd name="connsiteY100" fmla="*/ 0 h 5522889"/>
              <a:gd name="connsiteX101" fmla="*/ 1343337 w 12191998"/>
              <a:gd name="connsiteY101" fmla="*/ 0 h 5522889"/>
              <a:gd name="connsiteX102" fmla="*/ 1009808 w 12191998"/>
              <a:gd name="connsiteY102" fmla="*/ 382101 h 5522889"/>
              <a:gd name="connsiteX103" fmla="*/ 1009808 w 12191998"/>
              <a:gd name="connsiteY103" fmla="*/ 382102 h 5522889"/>
              <a:gd name="connsiteX104" fmla="*/ 1383749 w 12191998"/>
              <a:gd name="connsiteY104" fmla="*/ 810501 h 5522889"/>
              <a:gd name="connsiteX105" fmla="*/ 1009808 w 12191998"/>
              <a:gd name="connsiteY105" fmla="*/ 1238899 h 5522889"/>
              <a:gd name="connsiteX106" fmla="*/ 1009808 w 12191998"/>
              <a:gd name="connsiteY106" fmla="*/ 1238900 h 5522889"/>
              <a:gd name="connsiteX107" fmla="*/ 1383749 w 12191998"/>
              <a:gd name="connsiteY107" fmla="*/ 1667299 h 5522889"/>
              <a:gd name="connsiteX108" fmla="*/ 1009808 w 12191998"/>
              <a:gd name="connsiteY108" fmla="*/ 2095697 h 5522889"/>
              <a:gd name="connsiteX109" fmla="*/ 1383749 w 12191998"/>
              <a:gd name="connsiteY109" fmla="*/ 2524096 h 5522889"/>
              <a:gd name="connsiteX110" fmla="*/ 1009808 w 12191998"/>
              <a:gd name="connsiteY110" fmla="*/ 2952495 h 5522889"/>
              <a:gd name="connsiteX111" fmla="*/ 1383749 w 12191998"/>
              <a:gd name="connsiteY111" fmla="*/ 3380894 h 5522889"/>
              <a:gd name="connsiteX112" fmla="*/ 1009808 w 12191998"/>
              <a:gd name="connsiteY112" fmla="*/ 3809293 h 5522889"/>
              <a:gd name="connsiteX113" fmla="*/ 1383749 w 12191998"/>
              <a:gd name="connsiteY113" fmla="*/ 4237692 h 5522889"/>
              <a:gd name="connsiteX114" fmla="*/ 1009808 w 12191998"/>
              <a:gd name="connsiteY114" fmla="*/ 4666091 h 5522889"/>
              <a:gd name="connsiteX115" fmla="*/ 1383749 w 12191998"/>
              <a:gd name="connsiteY115" fmla="*/ 5094490 h 5522889"/>
              <a:gd name="connsiteX116" fmla="*/ 1009808 w 12191998"/>
              <a:gd name="connsiteY116" fmla="*/ 5522889 h 5522889"/>
              <a:gd name="connsiteX117" fmla="*/ 1237282 w 12191998"/>
              <a:gd name="connsiteY117" fmla="*/ 5522889 h 5522889"/>
              <a:gd name="connsiteX118" fmla="*/ 1611223 w 12191998"/>
              <a:gd name="connsiteY118" fmla="*/ 5094490 h 5522889"/>
              <a:gd name="connsiteX119" fmla="*/ 1237282 w 12191998"/>
              <a:gd name="connsiteY119" fmla="*/ 4666091 h 5522889"/>
              <a:gd name="connsiteX120" fmla="*/ 1611223 w 12191998"/>
              <a:gd name="connsiteY120" fmla="*/ 4237692 h 5522889"/>
              <a:gd name="connsiteX121" fmla="*/ 1237282 w 12191998"/>
              <a:gd name="connsiteY121" fmla="*/ 3809293 h 5522889"/>
              <a:gd name="connsiteX122" fmla="*/ 1611223 w 12191998"/>
              <a:gd name="connsiteY122" fmla="*/ 3380894 h 5522889"/>
              <a:gd name="connsiteX123" fmla="*/ 1237282 w 12191998"/>
              <a:gd name="connsiteY123" fmla="*/ 2952495 h 5522889"/>
              <a:gd name="connsiteX124" fmla="*/ 1611223 w 12191998"/>
              <a:gd name="connsiteY124" fmla="*/ 2524096 h 5522889"/>
              <a:gd name="connsiteX125" fmla="*/ 1237282 w 12191998"/>
              <a:gd name="connsiteY125" fmla="*/ 2095697 h 5522889"/>
              <a:gd name="connsiteX126" fmla="*/ 1611223 w 12191998"/>
              <a:gd name="connsiteY126" fmla="*/ 1667299 h 5522889"/>
              <a:gd name="connsiteX127" fmla="*/ 1237282 w 12191998"/>
              <a:gd name="connsiteY127" fmla="*/ 1238899 h 5522889"/>
              <a:gd name="connsiteX128" fmla="*/ 1611223 w 12191998"/>
              <a:gd name="connsiteY128" fmla="*/ 810501 h 5522889"/>
              <a:gd name="connsiteX129" fmla="*/ 1237282 w 12191998"/>
              <a:gd name="connsiteY129" fmla="*/ 382102 h 5522889"/>
              <a:gd name="connsiteX130" fmla="*/ 1999436 w 12191998"/>
              <a:gd name="connsiteY130" fmla="*/ 0 h 5522889"/>
              <a:gd name="connsiteX131" fmla="*/ 1771962 w 12191998"/>
              <a:gd name="connsiteY131" fmla="*/ 0 h 5522889"/>
              <a:gd name="connsiteX132" fmla="*/ 1438433 w 12191998"/>
              <a:gd name="connsiteY132" fmla="*/ 382101 h 5522889"/>
              <a:gd name="connsiteX133" fmla="*/ 1438433 w 12191998"/>
              <a:gd name="connsiteY133" fmla="*/ 382102 h 5522889"/>
              <a:gd name="connsiteX134" fmla="*/ 1812374 w 12191998"/>
              <a:gd name="connsiteY134" fmla="*/ 810501 h 5522889"/>
              <a:gd name="connsiteX135" fmla="*/ 1438433 w 12191998"/>
              <a:gd name="connsiteY135" fmla="*/ 1238899 h 5522889"/>
              <a:gd name="connsiteX136" fmla="*/ 1438433 w 12191998"/>
              <a:gd name="connsiteY136" fmla="*/ 1238900 h 5522889"/>
              <a:gd name="connsiteX137" fmla="*/ 1812374 w 12191998"/>
              <a:gd name="connsiteY137" fmla="*/ 1667299 h 5522889"/>
              <a:gd name="connsiteX138" fmla="*/ 1438433 w 12191998"/>
              <a:gd name="connsiteY138" fmla="*/ 2095697 h 5522889"/>
              <a:gd name="connsiteX139" fmla="*/ 1812374 w 12191998"/>
              <a:gd name="connsiteY139" fmla="*/ 2524096 h 5522889"/>
              <a:gd name="connsiteX140" fmla="*/ 1438433 w 12191998"/>
              <a:gd name="connsiteY140" fmla="*/ 2952495 h 5522889"/>
              <a:gd name="connsiteX141" fmla="*/ 1812374 w 12191998"/>
              <a:gd name="connsiteY141" fmla="*/ 3380894 h 5522889"/>
              <a:gd name="connsiteX142" fmla="*/ 1438433 w 12191998"/>
              <a:gd name="connsiteY142" fmla="*/ 3809293 h 5522889"/>
              <a:gd name="connsiteX143" fmla="*/ 1812374 w 12191998"/>
              <a:gd name="connsiteY143" fmla="*/ 4237692 h 5522889"/>
              <a:gd name="connsiteX144" fmla="*/ 1438433 w 12191998"/>
              <a:gd name="connsiteY144" fmla="*/ 4666091 h 5522889"/>
              <a:gd name="connsiteX145" fmla="*/ 1812374 w 12191998"/>
              <a:gd name="connsiteY145" fmla="*/ 5094490 h 5522889"/>
              <a:gd name="connsiteX146" fmla="*/ 1438433 w 12191998"/>
              <a:gd name="connsiteY146" fmla="*/ 5522889 h 5522889"/>
              <a:gd name="connsiteX147" fmla="*/ 1665907 w 12191998"/>
              <a:gd name="connsiteY147" fmla="*/ 5522889 h 5522889"/>
              <a:gd name="connsiteX148" fmla="*/ 2039848 w 12191998"/>
              <a:gd name="connsiteY148" fmla="*/ 5094490 h 5522889"/>
              <a:gd name="connsiteX149" fmla="*/ 1665907 w 12191998"/>
              <a:gd name="connsiteY149" fmla="*/ 4666091 h 5522889"/>
              <a:gd name="connsiteX150" fmla="*/ 2039848 w 12191998"/>
              <a:gd name="connsiteY150" fmla="*/ 4237692 h 5522889"/>
              <a:gd name="connsiteX151" fmla="*/ 1665907 w 12191998"/>
              <a:gd name="connsiteY151" fmla="*/ 3809293 h 5522889"/>
              <a:gd name="connsiteX152" fmla="*/ 2039848 w 12191998"/>
              <a:gd name="connsiteY152" fmla="*/ 3380894 h 5522889"/>
              <a:gd name="connsiteX153" fmla="*/ 1665907 w 12191998"/>
              <a:gd name="connsiteY153" fmla="*/ 2952495 h 5522889"/>
              <a:gd name="connsiteX154" fmla="*/ 2039848 w 12191998"/>
              <a:gd name="connsiteY154" fmla="*/ 2524096 h 5522889"/>
              <a:gd name="connsiteX155" fmla="*/ 1665907 w 12191998"/>
              <a:gd name="connsiteY155" fmla="*/ 2095697 h 5522889"/>
              <a:gd name="connsiteX156" fmla="*/ 2039848 w 12191998"/>
              <a:gd name="connsiteY156" fmla="*/ 1667299 h 5522889"/>
              <a:gd name="connsiteX157" fmla="*/ 1665907 w 12191998"/>
              <a:gd name="connsiteY157" fmla="*/ 1238899 h 5522889"/>
              <a:gd name="connsiteX158" fmla="*/ 2039848 w 12191998"/>
              <a:gd name="connsiteY158" fmla="*/ 810501 h 5522889"/>
              <a:gd name="connsiteX159" fmla="*/ 1665907 w 12191998"/>
              <a:gd name="connsiteY159" fmla="*/ 382102 h 5522889"/>
              <a:gd name="connsiteX160" fmla="*/ 2428061 w 12191998"/>
              <a:gd name="connsiteY160" fmla="*/ 0 h 5522889"/>
              <a:gd name="connsiteX161" fmla="*/ 2200587 w 12191998"/>
              <a:gd name="connsiteY161" fmla="*/ 0 h 5522889"/>
              <a:gd name="connsiteX162" fmla="*/ 1867058 w 12191998"/>
              <a:gd name="connsiteY162" fmla="*/ 382101 h 5522889"/>
              <a:gd name="connsiteX163" fmla="*/ 1867058 w 12191998"/>
              <a:gd name="connsiteY163" fmla="*/ 382102 h 5522889"/>
              <a:gd name="connsiteX164" fmla="*/ 2240999 w 12191998"/>
              <a:gd name="connsiteY164" fmla="*/ 810501 h 5522889"/>
              <a:gd name="connsiteX165" fmla="*/ 1867058 w 12191998"/>
              <a:gd name="connsiteY165" fmla="*/ 1238899 h 5522889"/>
              <a:gd name="connsiteX166" fmla="*/ 1867058 w 12191998"/>
              <a:gd name="connsiteY166" fmla="*/ 1238900 h 5522889"/>
              <a:gd name="connsiteX167" fmla="*/ 2240999 w 12191998"/>
              <a:gd name="connsiteY167" fmla="*/ 1667299 h 5522889"/>
              <a:gd name="connsiteX168" fmla="*/ 1867058 w 12191998"/>
              <a:gd name="connsiteY168" fmla="*/ 2095697 h 5522889"/>
              <a:gd name="connsiteX169" fmla="*/ 2240999 w 12191998"/>
              <a:gd name="connsiteY169" fmla="*/ 2524096 h 5522889"/>
              <a:gd name="connsiteX170" fmla="*/ 1867058 w 12191998"/>
              <a:gd name="connsiteY170" fmla="*/ 2952495 h 5522889"/>
              <a:gd name="connsiteX171" fmla="*/ 2240999 w 12191998"/>
              <a:gd name="connsiteY171" fmla="*/ 3380894 h 5522889"/>
              <a:gd name="connsiteX172" fmla="*/ 1867058 w 12191998"/>
              <a:gd name="connsiteY172" fmla="*/ 3809293 h 5522889"/>
              <a:gd name="connsiteX173" fmla="*/ 2240999 w 12191998"/>
              <a:gd name="connsiteY173" fmla="*/ 4237692 h 5522889"/>
              <a:gd name="connsiteX174" fmla="*/ 1867058 w 12191998"/>
              <a:gd name="connsiteY174" fmla="*/ 4666091 h 5522889"/>
              <a:gd name="connsiteX175" fmla="*/ 2240999 w 12191998"/>
              <a:gd name="connsiteY175" fmla="*/ 5094490 h 5522889"/>
              <a:gd name="connsiteX176" fmla="*/ 1867058 w 12191998"/>
              <a:gd name="connsiteY176" fmla="*/ 5522889 h 5522889"/>
              <a:gd name="connsiteX177" fmla="*/ 2094532 w 12191998"/>
              <a:gd name="connsiteY177" fmla="*/ 5522889 h 5522889"/>
              <a:gd name="connsiteX178" fmla="*/ 2468473 w 12191998"/>
              <a:gd name="connsiteY178" fmla="*/ 5094490 h 5522889"/>
              <a:gd name="connsiteX179" fmla="*/ 2094532 w 12191998"/>
              <a:gd name="connsiteY179" fmla="*/ 4666091 h 5522889"/>
              <a:gd name="connsiteX180" fmla="*/ 2468473 w 12191998"/>
              <a:gd name="connsiteY180" fmla="*/ 4237692 h 5522889"/>
              <a:gd name="connsiteX181" fmla="*/ 2094532 w 12191998"/>
              <a:gd name="connsiteY181" fmla="*/ 3809293 h 5522889"/>
              <a:gd name="connsiteX182" fmla="*/ 2468473 w 12191998"/>
              <a:gd name="connsiteY182" fmla="*/ 3380894 h 5522889"/>
              <a:gd name="connsiteX183" fmla="*/ 2094532 w 12191998"/>
              <a:gd name="connsiteY183" fmla="*/ 2952495 h 5522889"/>
              <a:gd name="connsiteX184" fmla="*/ 2468473 w 12191998"/>
              <a:gd name="connsiteY184" fmla="*/ 2524096 h 5522889"/>
              <a:gd name="connsiteX185" fmla="*/ 2094532 w 12191998"/>
              <a:gd name="connsiteY185" fmla="*/ 2095697 h 5522889"/>
              <a:gd name="connsiteX186" fmla="*/ 2468473 w 12191998"/>
              <a:gd name="connsiteY186" fmla="*/ 1667299 h 5522889"/>
              <a:gd name="connsiteX187" fmla="*/ 2094532 w 12191998"/>
              <a:gd name="connsiteY187" fmla="*/ 1238899 h 5522889"/>
              <a:gd name="connsiteX188" fmla="*/ 2468473 w 12191998"/>
              <a:gd name="connsiteY188" fmla="*/ 810501 h 5522889"/>
              <a:gd name="connsiteX189" fmla="*/ 2094532 w 12191998"/>
              <a:gd name="connsiteY189" fmla="*/ 382102 h 5522889"/>
              <a:gd name="connsiteX190" fmla="*/ 2856686 w 12191998"/>
              <a:gd name="connsiteY190" fmla="*/ 0 h 5522889"/>
              <a:gd name="connsiteX191" fmla="*/ 2629212 w 12191998"/>
              <a:gd name="connsiteY191" fmla="*/ 0 h 5522889"/>
              <a:gd name="connsiteX192" fmla="*/ 2295683 w 12191998"/>
              <a:gd name="connsiteY192" fmla="*/ 382101 h 5522889"/>
              <a:gd name="connsiteX193" fmla="*/ 2295683 w 12191998"/>
              <a:gd name="connsiteY193" fmla="*/ 382102 h 5522889"/>
              <a:gd name="connsiteX194" fmla="*/ 2669624 w 12191998"/>
              <a:gd name="connsiteY194" fmla="*/ 810501 h 5522889"/>
              <a:gd name="connsiteX195" fmla="*/ 2295683 w 12191998"/>
              <a:gd name="connsiteY195" fmla="*/ 1238899 h 5522889"/>
              <a:gd name="connsiteX196" fmla="*/ 2295683 w 12191998"/>
              <a:gd name="connsiteY196" fmla="*/ 1238900 h 5522889"/>
              <a:gd name="connsiteX197" fmla="*/ 2669624 w 12191998"/>
              <a:gd name="connsiteY197" fmla="*/ 1667299 h 5522889"/>
              <a:gd name="connsiteX198" fmla="*/ 2295683 w 12191998"/>
              <a:gd name="connsiteY198" fmla="*/ 2095697 h 5522889"/>
              <a:gd name="connsiteX199" fmla="*/ 2669624 w 12191998"/>
              <a:gd name="connsiteY199" fmla="*/ 2524096 h 5522889"/>
              <a:gd name="connsiteX200" fmla="*/ 2295683 w 12191998"/>
              <a:gd name="connsiteY200" fmla="*/ 2952495 h 5522889"/>
              <a:gd name="connsiteX201" fmla="*/ 2669624 w 12191998"/>
              <a:gd name="connsiteY201" fmla="*/ 3380894 h 5522889"/>
              <a:gd name="connsiteX202" fmla="*/ 2295683 w 12191998"/>
              <a:gd name="connsiteY202" fmla="*/ 3809293 h 5522889"/>
              <a:gd name="connsiteX203" fmla="*/ 2669624 w 12191998"/>
              <a:gd name="connsiteY203" fmla="*/ 4237692 h 5522889"/>
              <a:gd name="connsiteX204" fmla="*/ 2295683 w 12191998"/>
              <a:gd name="connsiteY204" fmla="*/ 4666091 h 5522889"/>
              <a:gd name="connsiteX205" fmla="*/ 2669624 w 12191998"/>
              <a:gd name="connsiteY205" fmla="*/ 5094490 h 5522889"/>
              <a:gd name="connsiteX206" fmla="*/ 2295683 w 12191998"/>
              <a:gd name="connsiteY206" fmla="*/ 5522889 h 5522889"/>
              <a:gd name="connsiteX207" fmla="*/ 2523157 w 12191998"/>
              <a:gd name="connsiteY207" fmla="*/ 5522889 h 5522889"/>
              <a:gd name="connsiteX208" fmla="*/ 2897098 w 12191998"/>
              <a:gd name="connsiteY208" fmla="*/ 5094490 h 5522889"/>
              <a:gd name="connsiteX209" fmla="*/ 2523157 w 12191998"/>
              <a:gd name="connsiteY209" fmla="*/ 4666091 h 5522889"/>
              <a:gd name="connsiteX210" fmla="*/ 2897098 w 12191998"/>
              <a:gd name="connsiteY210" fmla="*/ 4237692 h 5522889"/>
              <a:gd name="connsiteX211" fmla="*/ 2523157 w 12191998"/>
              <a:gd name="connsiteY211" fmla="*/ 3809293 h 5522889"/>
              <a:gd name="connsiteX212" fmla="*/ 2897098 w 12191998"/>
              <a:gd name="connsiteY212" fmla="*/ 3380894 h 5522889"/>
              <a:gd name="connsiteX213" fmla="*/ 2523157 w 12191998"/>
              <a:gd name="connsiteY213" fmla="*/ 2952495 h 5522889"/>
              <a:gd name="connsiteX214" fmla="*/ 2897098 w 12191998"/>
              <a:gd name="connsiteY214" fmla="*/ 2524096 h 5522889"/>
              <a:gd name="connsiteX215" fmla="*/ 2523157 w 12191998"/>
              <a:gd name="connsiteY215" fmla="*/ 2095697 h 5522889"/>
              <a:gd name="connsiteX216" fmla="*/ 2897098 w 12191998"/>
              <a:gd name="connsiteY216" fmla="*/ 1667299 h 5522889"/>
              <a:gd name="connsiteX217" fmla="*/ 2523157 w 12191998"/>
              <a:gd name="connsiteY217" fmla="*/ 1238899 h 5522889"/>
              <a:gd name="connsiteX218" fmla="*/ 2897098 w 12191998"/>
              <a:gd name="connsiteY218" fmla="*/ 810501 h 5522889"/>
              <a:gd name="connsiteX219" fmla="*/ 2523157 w 12191998"/>
              <a:gd name="connsiteY219" fmla="*/ 382102 h 5522889"/>
              <a:gd name="connsiteX220" fmla="*/ 3285311 w 12191998"/>
              <a:gd name="connsiteY220" fmla="*/ 0 h 5522889"/>
              <a:gd name="connsiteX221" fmla="*/ 3057837 w 12191998"/>
              <a:gd name="connsiteY221" fmla="*/ 0 h 5522889"/>
              <a:gd name="connsiteX222" fmla="*/ 2724308 w 12191998"/>
              <a:gd name="connsiteY222" fmla="*/ 382101 h 5522889"/>
              <a:gd name="connsiteX223" fmla="*/ 2724308 w 12191998"/>
              <a:gd name="connsiteY223" fmla="*/ 382102 h 5522889"/>
              <a:gd name="connsiteX224" fmla="*/ 3098249 w 12191998"/>
              <a:gd name="connsiteY224" fmla="*/ 810501 h 5522889"/>
              <a:gd name="connsiteX225" fmla="*/ 2724308 w 12191998"/>
              <a:gd name="connsiteY225" fmla="*/ 1238899 h 5522889"/>
              <a:gd name="connsiteX226" fmla="*/ 2724308 w 12191998"/>
              <a:gd name="connsiteY226" fmla="*/ 1238900 h 5522889"/>
              <a:gd name="connsiteX227" fmla="*/ 3098249 w 12191998"/>
              <a:gd name="connsiteY227" fmla="*/ 1667299 h 5522889"/>
              <a:gd name="connsiteX228" fmla="*/ 2724308 w 12191998"/>
              <a:gd name="connsiteY228" fmla="*/ 2095697 h 5522889"/>
              <a:gd name="connsiteX229" fmla="*/ 3098249 w 12191998"/>
              <a:gd name="connsiteY229" fmla="*/ 2524096 h 5522889"/>
              <a:gd name="connsiteX230" fmla="*/ 2724308 w 12191998"/>
              <a:gd name="connsiteY230" fmla="*/ 2952495 h 5522889"/>
              <a:gd name="connsiteX231" fmla="*/ 3098249 w 12191998"/>
              <a:gd name="connsiteY231" fmla="*/ 3380894 h 5522889"/>
              <a:gd name="connsiteX232" fmla="*/ 2724308 w 12191998"/>
              <a:gd name="connsiteY232" fmla="*/ 3809293 h 5522889"/>
              <a:gd name="connsiteX233" fmla="*/ 3098249 w 12191998"/>
              <a:gd name="connsiteY233" fmla="*/ 4237692 h 5522889"/>
              <a:gd name="connsiteX234" fmla="*/ 2724308 w 12191998"/>
              <a:gd name="connsiteY234" fmla="*/ 4666091 h 5522889"/>
              <a:gd name="connsiteX235" fmla="*/ 3098249 w 12191998"/>
              <a:gd name="connsiteY235" fmla="*/ 5094490 h 5522889"/>
              <a:gd name="connsiteX236" fmla="*/ 2724308 w 12191998"/>
              <a:gd name="connsiteY236" fmla="*/ 5522889 h 5522889"/>
              <a:gd name="connsiteX237" fmla="*/ 2951782 w 12191998"/>
              <a:gd name="connsiteY237" fmla="*/ 5522889 h 5522889"/>
              <a:gd name="connsiteX238" fmla="*/ 3325723 w 12191998"/>
              <a:gd name="connsiteY238" fmla="*/ 5094490 h 5522889"/>
              <a:gd name="connsiteX239" fmla="*/ 2951782 w 12191998"/>
              <a:gd name="connsiteY239" fmla="*/ 4666091 h 5522889"/>
              <a:gd name="connsiteX240" fmla="*/ 3325723 w 12191998"/>
              <a:gd name="connsiteY240" fmla="*/ 4237692 h 5522889"/>
              <a:gd name="connsiteX241" fmla="*/ 2951782 w 12191998"/>
              <a:gd name="connsiteY241" fmla="*/ 3809293 h 5522889"/>
              <a:gd name="connsiteX242" fmla="*/ 3325723 w 12191998"/>
              <a:gd name="connsiteY242" fmla="*/ 3380894 h 5522889"/>
              <a:gd name="connsiteX243" fmla="*/ 2951782 w 12191998"/>
              <a:gd name="connsiteY243" fmla="*/ 2952495 h 5522889"/>
              <a:gd name="connsiteX244" fmla="*/ 3325723 w 12191998"/>
              <a:gd name="connsiteY244" fmla="*/ 2524096 h 5522889"/>
              <a:gd name="connsiteX245" fmla="*/ 2951782 w 12191998"/>
              <a:gd name="connsiteY245" fmla="*/ 2095697 h 5522889"/>
              <a:gd name="connsiteX246" fmla="*/ 3325723 w 12191998"/>
              <a:gd name="connsiteY246" fmla="*/ 1667299 h 5522889"/>
              <a:gd name="connsiteX247" fmla="*/ 2951782 w 12191998"/>
              <a:gd name="connsiteY247" fmla="*/ 1238899 h 5522889"/>
              <a:gd name="connsiteX248" fmla="*/ 3325723 w 12191998"/>
              <a:gd name="connsiteY248" fmla="*/ 810501 h 5522889"/>
              <a:gd name="connsiteX249" fmla="*/ 2951782 w 12191998"/>
              <a:gd name="connsiteY249" fmla="*/ 382102 h 5522889"/>
              <a:gd name="connsiteX250" fmla="*/ 3713936 w 12191998"/>
              <a:gd name="connsiteY250" fmla="*/ 0 h 5522889"/>
              <a:gd name="connsiteX251" fmla="*/ 3486462 w 12191998"/>
              <a:gd name="connsiteY251" fmla="*/ 0 h 5522889"/>
              <a:gd name="connsiteX252" fmla="*/ 3152933 w 12191998"/>
              <a:gd name="connsiteY252" fmla="*/ 382101 h 5522889"/>
              <a:gd name="connsiteX253" fmla="*/ 3152933 w 12191998"/>
              <a:gd name="connsiteY253" fmla="*/ 382102 h 5522889"/>
              <a:gd name="connsiteX254" fmla="*/ 3526874 w 12191998"/>
              <a:gd name="connsiteY254" fmla="*/ 810501 h 5522889"/>
              <a:gd name="connsiteX255" fmla="*/ 3152933 w 12191998"/>
              <a:gd name="connsiteY255" fmla="*/ 1238899 h 5522889"/>
              <a:gd name="connsiteX256" fmla="*/ 3152933 w 12191998"/>
              <a:gd name="connsiteY256" fmla="*/ 1238900 h 5522889"/>
              <a:gd name="connsiteX257" fmla="*/ 3526874 w 12191998"/>
              <a:gd name="connsiteY257" fmla="*/ 1667299 h 5522889"/>
              <a:gd name="connsiteX258" fmla="*/ 3152933 w 12191998"/>
              <a:gd name="connsiteY258" fmla="*/ 2095697 h 5522889"/>
              <a:gd name="connsiteX259" fmla="*/ 3526874 w 12191998"/>
              <a:gd name="connsiteY259" fmla="*/ 2524096 h 5522889"/>
              <a:gd name="connsiteX260" fmla="*/ 3152933 w 12191998"/>
              <a:gd name="connsiteY260" fmla="*/ 2952495 h 5522889"/>
              <a:gd name="connsiteX261" fmla="*/ 3526874 w 12191998"/>
              <a:gd name="connsiteY261" fmla="*/ 3380894 h 5522889"/>
              <a:gd name="connsiteX262" fmla="*/ 3152933 w 12191998"/>
              <a:gd name="connsiteY262" fmla="*/ 3809293 h 5522889"/>
              <a:gd name="connsiteX263" fmla="*/ 3526874 w 12191998"/>
              <a:gd name="connsiteY263" fmla="*/ 4237692 h 5522889"/>
              <a:gd name="connsiteX264" fmla="*/ 3152933 w 12191998"/>
              <a:gd name="connsiteY264" fmla="*/ 4666091 h 5522889"/>
              <a:gd name="connsiteX265" fmla="*/ 3526874 w 12191998"/>
              <a:gd name="connsiteY265" fmla="*/ 5094490 h 5522889"/>
              <a:gd name="connsiteX266" fmla="*/ 3152933 w 12191998"/>
              <a:gd name="connsiteY266" fmla="*/ 5522889 h 5522889"/>
              <a:gd name="connsiteX267" fmla="*/ 3380407 w 12191998"/>
              <a:gd name="connsiteY267" fmla="*/ 5522889 h 5522889"/>
              <a:gd name="connsiteX268" fmla="*/ 3754348 w 12191998"/>
              <a:gd name="connsiteY268" fmla="*/ 5094490 h 5522889"/>
              <a:gd name="connsiteX269" fmla="*/ 3380407 w 12191998"/>
              <a:gd name="connsiteY269" fmla="*/ 4666091 h 5522889"/>
              <a:gd name="connsiteX270" fmla="*/ 3754348 w 12191998"/>
              <a:gd name="connsiteY270" fmla="*/ 4237692 h 5522889"/>
              <a:gd name="connsiteX271" fmla="*/ 3380407 w 12191998"/>
              <a:gd name="connsiteY271" fmla="*/ 3809293 h 5522889"/>
              <a:gd name="connsiteX272" fmla="*/ 3754348 w 12191998"/>
              <a:gd name="connsiteY272" fmla="*/ 3380894 h 5522889"/>
              <a:gd name="connsiteX273" fmla="*/ 3380407 w 12191998"/>
              <a:gd name="connsiteY273" fmla="*/ 2952495 h 5522889"/>
              <a:gd name="connsiteX274" fmla="*/ 3754348 w 12191998"/>
              <a:gd name="connsiteY274" fmla="*/ 2524096 h 5522889"/>
              <a:gd name="connsiteX275" fmla="*/ 3380407 w 12191998"/>
              <a:gd name="connsiteY275" fmla="*/ 2095697 h 5522889"/>
              <a:gd name="connsiteX276" fmla="*/ 3754348 w 12191998"/>
              <a:gd name="connsiteY276" fmla="*/ 1667299 h 5522889"/>
              <a:gd name="connsiteX277" fmla="*/ 3380407 w 12191998"/>
              <a:gd name="connsiteY277" fmla="*/ 1238899 h 5522889"/>
              <a:gd name="connsiteX278" fmla="*/ 3754348 w 12191998"/>
              <a:gd name="connsiteY278" fmla="*/ 810501 h 5522889"/>
              <a:gd name="connsiteX279" fmla="*/ 3380407 w 12191998"/>
              <a:gd name="connsiteY279" fmla="*/ 382102 h 5522889"/>
              <a:gd name="connsiteX280" fmla="*/ 4142562 w 12191998"/>
              <a:gd name="connsiteY280" fmla="*/ 0 h 5522889"/>
              <a:gd name="connsiteX281" fmla="*/ 3915087 w 12191998"/>
              <a:gd name="connsiteY281" fmla="*/ 0 h 5522889"/>
              <a:gd name="connsiteX282" fmla="*/ 3581558 w 12191998"/>
              <a:gd name="connsiteY282" fmla="*/ 382101 h 5522889"/>
              <a:gd name="connsiteX283" fmla="*/ 3581558 w 12191998"/>
              <a:gd name="connsiteY283" fmla="*/ 382102 h 5522889"/>
              <a:gd name="connsiteX284" fmla="*/ 3955499 w 12191998"/>
              <a:gd name="connsiteY284" fmla="*/ 810501 h 5522889"/>
              <a:gd name="connsiteX285" fmla="*/ 3581558 w 12191998"/>
              <a:gd name="connsiteY285" fmla="*/ 1238899 h 5522889"/>
              <a:gd name="connsiteX286" fmla="*/ 3581558 w 12191998"/>
              <a:gd name="connsiteY286" fmla="*/ 1238900 h 5522889"/>
              <a:gd name="connsiteX287" fmla="*/ 3955499 w 12191998"/>
              <a:gd name="connsiteY287" fmla="*/ 1667299 h 5522889"/>
              <a:gd name="connsiteX288" fmla="*/ 3581558 w 12191998"/>
              <a:gd name="connsiteY288" fmla="*/ 2095697 h 5522889"/>
              <a:gd name="connsiteX289" fmla="*/ 3955499 w 12191998"/>
              <a:gd name="connsiteY289" fmla="*/ 2524096 h 5522889"/>
              <a:gd name="connsiteX290" fmla="*/ 3581558 w 12191998"/>
              <a:gd name="connsiteY290" fmla="*/ 2952495 h 5522889"/>
              <a:gd name="connsiteX291" fmla="*/ 3955499 w 12191998"/>
              <a:gd name="connsiteY291" fmla="*/ 3380894 h 5522889"/>
              <a:gd name="connsiteX292" fmla="*/ 3581558 w 12191998"/>
              <a:gd name="connsiteY292" fmla="*/ 3809293 h 5522889"/>
              <a:gd name="connsiteX293" fmla="*/ 3955499 w 12191998"/>
              <a:gd name="connsiteY293" fmla="*/ 4237692 h 5522889"/>
              <a:gd name="connsiteX294" fmla="*/ 3581558 w 12191998"/>
              <a:gd name="connsiteY294" fmla="*/ 4666091 h 5522889"/>
              <a:gd name="connsiteX295" fmla="*/ 3955499 w 12191998"/>
              <a:gd name="connsiteY295" fmla="*/ 5094490 h 5522889"/>
              <a:gd name="connsiteX296" fmla="*/ 3581558 w 12191998"/>
              <a:gd name="connsiteY296" fmla="*/ 5522889 h 5522889"/>
              <a:gd name="connsiteX297" fmla="*/ 3809032 w 12191998"/>
              <a:gd name="connsiteY297" fmla="*/ 5522889 h 5522889"/>
              <a:gd name="connsiteX298" fmla="*/ 4182973 w 12191998"/>
              <a:gd name="connsiteY298" fmla="*/ 5094490 h 5522889"/>
              <a:gd name="connsiteX299" fmla="*/ 3809032 w 12191998"/>
              <a:gd name="connsiteY299" fmla="*/ 4666091 h 5522889"/>
              <a:gd name="connsiteX300" fmla="*/ 4182973 w 12191998"/>
              <a:gd name="connsiteY300" fmla="*/ 4237692 h 5522889"/>
              <a:gd name="connsiteX301" fmla="*/ 3809032 w 12191998"/>
              <a:gd name="connsiteY301" fmla="*/ 3809293 h 5522889"/>
              <a:gd name="connsiteX302" fmla="*/ 4182973 w 12191998"/>
              <a:gd name="connsiteY302" fmla="*/ 3380894 h 5522889"/>
              <a:gd name="connsiteX303" fmla="*/ 3809032 w 12191998"/>
              <a:gd name="connsiteY303" fmla="*/ 2952495 h 5522889"/>
              <a:gd name="connsiteX304" fmla="*/ 4182973 w 12191998"/>
              <a:gd name="connsiteY304" fmla="*/ 2524096 h 5522889"/>
              <a:gd name="connsiteX305" fmla="*/ 3809032 w 12191998"/>
              <a:gd name="connsiteY305" fmla="*/ 2095697 h 5522889"/>
              <a:gd name="connsiteX306" fmla="*/ 4182973 w 12191998"/>
              <a:gd name="connsiteY306" fmla="*/ 1667299 h 5522889"/>
              <a:gd name="connsiteX307" fmla="*/ 3809032 w 12191998"/>
              <a:gd name="connsiteY307" fmla="*/ 1238899 h 5522889"/>
              <a:gd name="connsiteX308" fmla="*/ 4182973 w 12191998"/>
              <a:gd name="connsiteY308" fmla="*/ 810501 h 5522889"/>
              <a:gd name="connsiteX309" fmla="*/ 3809032 w 12191998"/>
              <a:gd name="connsiteY309" fmla="*/ 382102 h 5522889"/>
              <a:gd name="connsiteX310" fmla="*/ 4571187 w 12191998"/>
              <a:gd name="connsiteY310" fmla="*/ 0 h 5522889"/>
              <a:gd name="connsiteX311" fmla="*/ 4343712 w 12191998"/>
              <a:gd name="connsiteY311" fmla="*/ 0 h 5522889"/>
              <a:gd name="connsiteX312" fmla="*/ 4010183 w 12191998"/>
              <a:gd name="connsiteY312" fmla="*/ 382101 h 5522889"/>
              <a:gd name="connsiteX313" fmla="*/ 4010183 w 12191998"/>
              <a:gd name="connsiteY313" fmla="*/ 382102 h 5522889"/>
              <a:gd name="connsiteX314" fmla="*/ 4384124 w 12191998"/>
              <a:gd name="connsiteY314" fmla="*/ 810501 h 5522889"/>
              <a:gd name="connsiteX315" fmla="*/ 4010183 w 12191998"/>
              <a:gd name="connsiteY315" fmla="*/ 1238899 h 5522889"/>
              <a:gd name="connsiteX316" fmla="*/ 4010183 w 12191998"/>
              <a:gd name="connsiteY316" fmla="*/ 1238900 h 5522889"/>
              <a:gd name="connsiteX317" fmla="*/ 4384124 w 12191998"/>
              <a:gd name="connsiteY317" fmla="*/ 1667299 h 5522889"/>
              <a:gd name="connsiteX318" fmla="*/ 4010183 w 12191998"/>
              <a:gd name="connsiteY318" fmla="*/ 2095697 h 5522889"/>
              <a:gd name="connsiteX319" fmla="*/ 4384124 w 12191998"/>
              <a:gd name="connsiteY319" fmla="*/ 2524096 h 5522889"/>
              <a:gd name="connsiteX320" fmla="*/ 4010183 w 12191998"/>
              <a:gd name="connsiteY320" fmla="*/ 2952495 h 5522889"/>
              <a:gd name="connsiteX321" fmla="*/ 4384124 w 12191998"/>
              <a:gd name="connsiteY321" fmla="*/ 3380894 h 5522889"/>
              <a:gd name="connsiteX322" fmla="*/ 4010183 w 12191998"/>
              <a:gd name="connsiteY322" fmla="*/ 3809293 h 5522889"/>
              <a:gd name="connsiteX323" fmla="*/ 4384124 w 12191998"/>
              <a:gd name="connsiteY323" fmla="*/ 4237692 h 5522889"/>
              <a:gd name="connsiteX324" fmla="*/ 4010183 w 12191998"/>
              <a:gd name="connsiteY324" fmla="*/ 4666091 h 5522889"/>
              <a:gd name="connsiteX325" fmla="*/ 4384124 w 12191998"/>
              <a:gd name="connsiteY325" fmla="*/ 5094490 h 5522889"/>
              <a:gd name="connsiteX326" fmla="*/ 4010183 w 12191998"/>
              <a:gd name="connsiteY326" fmla="*/ 5522889 h 5522889"/>
              <a:gd name="connsiteX327" fmla="*/ 4237657 w 12191998"/>
              <a:gd name="connsiteY327" fmla="*/ 5522889 h 5522889"/>
              <a:gd name="connsiteX328" fmla="*/ 4611598 w 12191998"/>
              <a:gd name="connsiteY328" fmla="*/ 5094490 h 5522889"/>
              <a:gd name="connsiteX329" fmla="*/ 4237657 w 12191998"/>
              <a:gd name="connsiteY329" fmla="*/ 4666091 h 5522889"/>
              <a:gd name="connsiteX330" fmla="*/ 4611598 w 12191998"/>
              <a:gd name="connsiteY330" fmla="*/ 4237692 h 5522889"/>
              <a:gd name="connsiteX331" fmla="*/ 4237657 w 12191998"/>
              <a:gd name="connsiteY331" fmla="*/ 3809293 h 5522889"/>
              <a:gd name="connsiteX332" fmla="*/ 4611598 w 12191998"/>
              <a:gd name="connsiteY332" fmla="*/ 3380894 h 5522889"/>
              <a:gd name="connsiteX333" fmla="*/ 4237657 w 12191998"/>
              <a:gd name="connsiteY333" fmla="*/ 2952495 h 5522889"/>
              <a:gd name="connsiteX334" fmla="*/ 4611598 w 12191998"/>
              <a:gd name="connsiteY334" fmla="*/ 2524096 h 5522889"/>
              <a:gd name="connsiteX335" fmla="*/ 4237657 w 12191998"/>
              <a:gd name="connsiteY335" fmla="*/ 2095697 h 5522889"/>
              <a:gd name="connsiteX336" fmla="*/ 4611598 w 12191998"/>
              <a:gd name="connsiteY336" fmla="*/ 1667299 h 5522889"/>
              <a:gd name="connsiteX337" fmla="*/ 4237657 w 12191998"/>
              <a:gd name="connsiteY337" fmla="*/ 1238899 h 5522889"/>
              <a:gd name="connsiteX338" fmla="*/ 4611598 w 12191998"/>
              <a:gd name="connsiteY338" fmla="*/ 810501 h 5522889"/>
              <a:gd name="connsiteX339" fmla="*/ 4237657 w 12191998"/>
              <a:gd name="connsiteY339" fmla="*/ 382102 h 5522889"/>
              <a:gd name="connsiteX340" fmla="*/ 4999812 w 12191998"/>
              <a:gd name="connsiteY340" fmla="*/ 0 h 5522889"/>
              <a:gd name="connsiteX341" fmla="*/ 4772337 w 12191998"/>
              <a:gd name="connsiteY341" fmla="*/ 0 h 5522889"/>
              <a:gd name="connsiteX342" fmla="*/ 4438808 w 12191998"/>
              <a:gd name="connsiteY342" fmla="*/ 382101 h 5522889"/>
              <a:gd name="connsiteX343" fmla="*/ 4438808 w 12191998"/>
              <a:gd name="connsiteY343" fmla="*/ 382102 h 5522889"/>
              <a:gd name="connsiteX344" fmla="*/ 4812749 w 12191998"/>
              <a:gd name="connsiteY344" fmla="*/ 810501 h 5522889"/>
              <a:gd name="connsiteX345" fmla="*/ 4438809 w 12191998"/>
              <a:gd name="connsiteY345" fmla="*/ 1238899 h 5522889"/>
              <a:gd name="connsiteX346" fmla="*/ 4438808 w 12191998"/>
              <a:gd name="connsiteY346" fmla="*/ 1238899 h 5522889"/>
              <a:gd name="connsiteX347" fmla="*/ 4438808 w 12191998"/>
              <a:gd name="connsiteY347" fmla="*/ 1238900 h 5522889"/>
              <a:gd name="connsiteX348" fmla="*/ 4438809 w 12191998"/>
              <a:gd name="connsiteY348" fmla="*/ 1238900 h 5522889"/>
              <a:gd name="connsiteX349" fmla="*/ 4812749 w 12191998"/>
              <a:gd name="connsiteY349" fmla="*/ 1667299 h 5522889"/>
              <a:gd name="connsiteX350" fmla="*/ 4438808 w 12191998"/>
              <a:gd name="connsiteY350" fmla="*/ 2095697 h 5522889"/>
              <a:gd name="connsiteX351" fmla="*/ 4812749 w 12191998"/>
              <a:gd name="connsiteY351" fmla="*/ 2524096 h 5522889"/>
              <a:gd name="connsiteX352" fmla="*/ 4438808 w 12191998"/>
              <a:gd name="connsiteY352" fmla="*/ 2952495 h 5522889"/>
              <a:gd name="connsiteX353" fmla="*/ 4812749 w 12191998"/>
              <a:gd name="connsiteY353" fmla="*/ 3380894 h 5522889"/>
              <a:gd name="connsiteX354" fmla="*/ 4438808 w 12191998"/>
              <a:gd name="connsiteY354" fmla="*/ 3809293 h 5522889"/>
              <a:gd name="connsiteX355" fmla="*/ 4812749 w 12191998"/>
              <a:gd name="connsiteY355" fmla="*/ 4237692 h 5522889"/>
              <a:gd name="connsiteX356" fmla="*/ 4438808 w 12191998"/>
              <a:gd name="connsiteY356" fmla="*/ 4666091 h 5522889"/>
              <a:gd name="connsiteX357" fmla="*/ 4812749 w 12191998"/>
              <a:gd name="connsiteY357" fmla="*/ 5094490 h 5522889"/>
              <a:gd name="connsiteX358" fmla="*/ 4438808 w 12191998"/>
              <a:gd name="connsiteY358" fmla="*/ 5522889 h 5522889"/>
              <a:gd name="connsiteX359" fmla="*/ 4666282 w 12191998"/>
              <a:gd name="connsiteY359" fmla="*/ 5522889 h 5522889"/>
              <a:gd name="connsiteX360" fmla="*/ 5040223 w 12191998"/>
              <a:gd name="connsiteY360" fmla="*/ 5094490 h 5522889"/>
              <a:gd name="connsiteX361" fmla="*/ 4666282 w 12191998"/>
              <a:gd name="connsiteY361" fmla="*/ 4666091 h 5522889"/>
              <a:gd name="connsiteX362" fmla="*/ 5040223 w 12191998"/>
              <a:gd name="connsiteY362" fmla="*/ 4237692 h 5522889"/>
              <a:gd name="connsiteX363" fmla="*/ 4666282 w 12191998"/>
              <a:gd name="connsiteY363" fmla="*/ 3809293 h 5522889"/>
              <a:gd name="connsiteX364" fmla="*/ 5040223 w 12191998"/>
              <a:gd name="connsiteY364" fmla="*/ 3380894 h 5522889"/>
              <a:gd name="connsiteX365" fmla="*/ 4666282 w 12191998"/>
              <a:gd name="connsiteY365" fmla="*/ 2952495 h 5522889"/>
              <a:gd name="connsiteX366" fmla="*/ 5040223 w 12191998"/>
              <a:gd name="connsiteY366" fmla="*/ 2524096 h 5522889"/>
              <a:gd name="connsiteX367" fmla="*/ 4666282 w 12191998"/>
              <a:gd name="connsiteY367" fmla="*/ 2095697 h 5522889"/>
              <a:gd name="connsiteX368" fmla="*/ 5040223 w 12191998"/>
              <a:gd name="connsiteY368" fmla="*/ 1667299 h 5522889"/>
              <a:gd name="connsiteX369" fmla="*/ 4666282 w 12191998"/>
              <a:gd name="connsiteY369" fmla="*/ 1238899 h 5522889"/>
              <a:gd name="connsiteX370" fmla="*/ 5040223 w 12191998"/>
              <a:gd name="connsiteY370" fmla="*/ 810501 h 5522889"/>
              <a:gd name="connsiteX371" fmla="*/ 4666282 w 12191998"/>
              <a:gd name="connsiteY371" fmla="*/ 382102 h 5522889"/>
              <a:gd name="connsiteX372" fmla="*/ 5428437 w 12191998"/>
              <a:gd name="connsiteY372" fmla="*/ 0 h 5522889"/>
              <a:gd name="connsiteX373" fmla="*/ 5200962 w 12191998"/>
              <a:gd name="connsiteY373" fmla="*/ 0 h 5522889"/>
              <a:gd name="connsiteX374" fmla="*/ 4867433 w 12191998"/>
              <a:gd name="connsiteY374" fmla="*/ 382101 h 5522889"/>
              <a:gd name="connsiteX375" fmla="*/ 4867433 w 12191998"/>
              <a:gd name="connsiteY375" fmla="*/ 382102 h 5522889"/>
              <a:gd name="connsiteX376" fmla="*/ 5241374 w 12191998"/>
              <a:gd name="connsiteY376" fmla="*/ 810501 h 5522889"/>
              <a:gd name="connsiteX377" fmla="*/ 4867434 w 12191998"/>
              <a:gd name="connsiteY377" fmla="*/ 1238899 h 5522889"/>
              <a:gd name="connsiteX378" fmla="*/ 4867433 w 12191998"/>
              <a:gd name="connsiteY378" fmla="*/ 1238899 h 5522889"/>
              <a:gd name="connsiteX379" fmla="*/ 4867433 w 12191998"/>
              <a:gd name="connsiteY379" fmla="*/ 1238900 h 5522889"/>
              <a:gd name="connsiteX380" fmla="*/ 4867434 w 12191998"/>
              <a:gd name="connsiteY380" fmla="*/ 1238900 h 5522889"/>
              <a:gd name="connsiteX381" fmla="*/ 5241374 w 12191998"/>
              <a:gd name="connsiteY381" fmla="*/ 1667299 h 5522889"/>
              <a:gd name="connsiteX382" fmla="*/ 4867433 w 12191998"/>
              <a:gd name="connsiteY382" fmla="*/ 2095697 h 5522889"/>
              <a:gd name="connsiteX383" fmla="*/ 5241374 w 12191998"/>
              <a:gd name="connsiteY383" fmla="*/ 2524096 h 5522889"/>
              <a:gd name="connsiteX384" fmla="*/ 4867433 w 12191998"/>
              <a:gd name="connsiteY384" fmla="*/ 2952495 h 5522889"/>
              <a:gd name="connsiteX385" fmla="*/ 5241374 w 12191998"/>
              <a:gd name="connsiteY385" fmla="*/ 3380894 h 5522889"/>
              <a:gd name="connsiteX386" fmla="*/ 4867433 w 12191998"/>
              <a:gd name="connsiteY386" fmla="*/ 3809293 h 5522889"/>
              <a:gd name="connsiteX387" fmla="*/ 5241374 w 12191998"/>
              <a:gd name="connsiteY387" fmla="*/ 4237692 h 5522889"/>
              <a:gd name="connsiteX388" fmla="*/ 4867433 w 12191998"/>
              <a:gd name="connsiteY388" fmla="*/ 4666091 h 5522889"/>
              <a:gd name="connsiteX389" fmla="*/ 5241374 w 12191998"/>
              <a:gd name="connsiteY389" fmla="*/ 5094490 h 5522889"/>
              <a:gd name="connsiteX390" fmla="*/ 4867433 w 12191998"/>
              <a:gd name="connsiteY390" fmla="*/ 5522889 h 5522889"/>
              <a:gd name="connsiteX391" fmla="*/ 5094907 w 12191998"/>
              <a:gd name="connsiteY391" fmla="*/ 5522889 h 5522889"/>
              <a:gd name="connsiteX392" fmla="*/ 5468848 w 12191998"/>
              <a:gd name="connsiteY392" fmla="*/ 5094490 h 5522889"/>
              <a:gd name="connsiteX393" fmla="*/ 5094907 w 12191998"/>
              <a:gd name="connsiteY393" fmla="*/ 4666091 h 5522889"/>
              <a:gd name="connsiteX394" fmla="*/ 5468848 w 12191998"/>
              <a:gd name="connsiteY394" fmla="*/ 4237692 h 5522889"/>
              <a:gd name="connsiteX395" fmla="*/ 5094907 w 12191998"/>
              <a:gd name="connsiteY395" fmla="*/ 3809293 h 5522889"/>
              <a:gd name="connsiteX396" fmla="*/ 5468848 w 12191998"/>
              <a:gd name="connsiteY396" fmla="*/ 3380894 h 5522889"/>
              <a:gd name="connsiteX397" fmla="*/ 5094907 w 12191998"/>
              <a:gd name="connsiteY397" fmla="*/ 2952495 h 5522889"/>
              <a:gd name="connsiteX398" fmla="*/ 5468848 w 12191998"/>
              <a:gd name="connsiteY398" fmla="*/ 2524096 h 5522889"/>
              <a:gd name="connsiteX399" fmla="*/ 5094907 w 12191998"/>
              <a:gd name="connsiteY399" fmla="*/ 2095697 h 5522889"/>
              <a:gd name="connsiteX400" fmla="*/ 5468848 w 12191998"/>
              <a:gd name="connsiteY400" fmla="*/ 1667299 h 5522889"/>
              <a:gd name="connsiteX401" fmla="*/ 5094907 w 12191998"/>
              <a:gd name="connsiteY401" fmla="*/ 1238899 h 5522889"/>
              <a:gd name="connsiteX402" fmla="*/ 5468848 w 12191998"/>
              <a:gd name="connsiteY402" fmla="*/ 810501 h 5522889"/>
              <a:gd name="connsiteX403" fmla="*/ 5094907 w 12191998"/>
              <a:gd name="connsiteY403" fmla="*/ 382102 h 5522889"/>
              <a:gd name="connsiteX404" fmla="*/ 5857062 w 12191998"/>
              <a:gd name="connsiteY404" fmla="*/ 0 h 5522889"/>
              <a:gd name="connsiteX405" fmla="*/ 5629587 w 12191998"/>
              <a:gd name="connsiteY405" fmla="*/ 0 h 5522889"/>
              <a:gd name="connsiteX406" fmla="*/ 5296058 w 12191998"/>
              <a:gd name="connsiteY406" fmla="*/ 382101 h 5522889"/>
              <a:gd name="connsiteX407" fmla="*/ 5296058 w 12191998"/>
              <a:gd name="connsiteY407" fmla="*/ 382102 h 5522889"/>
              <a:gd name="connsiteX408" fmla="*/ 5669999 w 12191998"/>
              <a:gd name="connsiteY408" fmla="*/ 810501 h 5522889"/>
              <a:gd name="connsiteX409" fmla="*/ 5296058 w 12191998"/>
              <a:gd name="connsiteY409" fmla="*/ 1238899 h 5522889"/>
              <a:gd name="connsiteX410" fmla="*/ 5296058 w 12191998"/>
              <a:gd name="connsiteY410" fmla="*/ 1238900 h 5522889"/>
              <a:gd name="connsiteX411" fmla="*/ 5669999 w 12191998"/>
              <a:gd name="connsiteY411" fmla="*/ 1667299 h 5522889"/>
              <a:gd name="connsiteX412" fmla="*/ 5296058 w 12191998"/>
              <a:gd name="connsiteY412" fmla="*/ 2095697 h 5522889"/>
              <a:gd name="connsiteX413" fmla="*/ 5669999 w 12191998"/>
              <a:gd name="connsiteY413" fmla="*/ 2524096 h 5522889"/>
              <a:gd name="connsiteX414" fmla="*/ 5296058 w 12191998"/>
              <a:gd name="connsiteY414" fmla="*/ 2952495 h 5522889"/>
              <a:gd name="connsiteX415" fmla="*/ 5669999 w 12191998"/>
              <a:gd name="connsiteY415" fmla="*/ 3380894 h 5522889"/>
              <a:gd name="connsiteX416" fmla="*/ 5296058 w 12191998"/>
              <a:gd name="connsiteY416" fmla="*/ 3809293 h 5522889"/>
              <a:gd name="connsiteX417" fmla="*/ 5669999 w 12191998"/>
              <a:gd name="connsiteY417" fmla="*/ 4237692 h 5522889"/>
              <a:gd name="connsiteX418" fmla="*/ 5296058 w 12191998"/>
              <a:gd name="connsiteY418" fmla="*/ 4666091 h 5522889"/>
              <a:gd name="connsiteX419" fmla="*/ 5669999 w 12191998"/>
              <a:gd name="connsiteY419" fmla="*/ 5094490 h 5522889"/>
              <a:gd name="connsiteX420" fmla="*/ 5296058 w 12191998"/>
              <a:gd name="connsiteY420" fmla="*/ 5522889 h 5522889"/>
              <a:gd name="connsiteX421" fmla="*/ 5523532 w 12191998"/>
              <a:gd name="connsiteY421" fmla="*/ 5522889 h 5522889"/>
              <a:gd name="connsiteX422" fmla="*/ 5897473 w 12191998"/>
              <a:gd name="connsiteY422" fmla="*/ 5094490 h 5522889"/>
              <a:gd name="connsiteX423" fmla="*/ 5523532 w 12191998"/>
              <a:gd name="connsiteY423" fmla="*/ 4666091 h 5522889"/>
              <a:gd name="connsiteX424" fmla="*/ 5897473 w 12191998"/>
              <a:gd name="connsiteY424" fmla="*/ 4237692 h 5522889"/>
              <a:gd name="connsiteX425" fmla="*/ 5523532 w 12191998"/>
              <a:gd name="connsiteY425" fmla="*/ 3809293 h 5522889"/>
              <a:gd name="connsiteX426" fmla="*/ 5897473 w 12191998"/>
              <a:gd name="connsiteY426" fmla="*/ 3380894 h 5522889"/>
              <a:gd name="connsiteX427" fmla="*/ 5523532 w 12191998"/>
              <a:gd name="connsiteY427" fmla="*/ 2952495 h 5522889"/>
              <a:gd name="connsiteX428" fmla="*/ 5897473 w 12191998"/>
              <a:gd name="connsiteY428" fmla="*/ 2524096 h 5522889"/>
              <a:gd name="connsiteX429" fmla="*/ 5523532 w 12191998"/>
              <a:gd name="connsiteY429" fmla="*/ 2095697 h 5522889"/>
              <a:gd name="connsiteX430" fmla="*/ 5897473 w 12191998"/>
              <a:gd name="connsiteY430" fmla="*/ 1667299 h 5522889"/>
              <a:gd name="connsiteX431" fmla="*/ 5523532 w 12191998"/>
              <a:gd name="connsiteY431" fmla="*/ 1238899 h 5522889"/>
              <a:gd name="connsiteX432" fmla="*/ 5897473 w 12191998"/>
              <a:gd name="connsiteY432" fmla="*/ 810501 h 5522889"/>
              <a:gd name="connsiteX433" fmla="*/ 5523532 w 12191998"/>
              <a:gd name="connsiteY433" fmla="*/ 382102 h 5522889"/>
              <a:gd name="connsiteX434" fmla="*/ 6285686 w 12191998"/>
              <a:gd name="connsiteY434" fmla="*/ 0 h 5522889"/>
              <a:gd name="connsiteX435" fmla="*/ 6058212 w 12191998"/>
              <a:gd name="connsiteY435" fmla="*/ 0 h 5522889"/>
              <a:gd name="connsiteX436" fmla="*/ 5724683 w 12191998"/>
              <a:gd name="connsiteY436" fmla="*/ 382101 h 5522889"/>
              <a:gd name="connsiteX437" fmla="*/ 5724683 w 12191998"/>
              <a:gd name="connsiteY437" fmla="*/ 382102 h 5522889"/>
              <a:gd name="connsiteX438" fmla="*/ 6098624 w 12191998"/>
              <a:gd name="connsiteY438" fmla="*/ 810501 h 5522889"/>
              <a:gd name="connsiteX439" fmla="*/ 5724684 w 12191998"/>
              <a:gd name="connsiteY439" fmla="*/ 1238899 h 5522889"/>
              <a:gd name="connsiteX440" fmla="*/ 5724683 w 12191998"/>
              <a:gd name="connsiteY440" fmla="*/ 1238899 h 5522889"/>
              <a:gd name="connsiteX441" fmla="*/ 5724683 w 12191998"/>
              <a:gd name="connsiteY441" fmla="*/ 1238900 h 5522889"/>
              <a:gd name="connsiteX442" fmla="*/ 5724684 w 12191998"/>
              <a:gd name="connsiteY442" fmla="*/ 1238900 h 5522889"/>
              <a:gd name="connsiteX443" fmla="*/ 6098624 w 12191998"/>
              <a:gd name="connsiteY443" fmla="*/ 1667299 h 5522889"/>
              <a:gd name="connsiteX444" fmla="*/ 5724683 w 12191998"/>
              <a:gd name="connsiteY444" fmla="*/ 2095697 h 5522889"/>
              <a:gd name="connsiteX445" fmla="*/ 6098624 w 12191998"/>
              <a:gd name="connsiteY445" fmla="*/ 2524096 h 5522889"/>
              <a:gd name="connsiteX446" fmla="*/ 5724683 w 12191998"/>
              <a:gd name="connsiteY446" fmla="*/ 2952495 h 5522889"/>
              <a:gd name="connsiteX447" fmla="*/ 6098624 w 12191998"/>
              <a:gd name="connsiteY447" fmla="*/ 3380894 h 5522889"/>
              <a:gd name="connsiteX448" fmla="*/ 5724683 w 12191998"/>
              <a:gd name="connsiteY448" fmla="*/ 3809293 h 5522889"/>
              <a:gd name="connsiteX449" fmla="*/ 6098624 w 12191998"/>
              <a:gd name="connsiteY449" fmla="*/ 4237692 h 5522889"/>
              <a:gd name="connsiteX450" fmla="*/ 5724683 w 12191998"/>
              <a:gd name="connsiteY450" fmla="*/ 4666091 h 5522889"/>
              <a:gd name="connsiteX451" fmla="*/ 6098624 w 12191998"/>
              <a:gd name="connsiteY451" fmla="*/ 5094490 h 5522889"/>
              <a:gd name="connsiteX452" fmla="*/ 5724683 w 12191998"/>
              <a:gd name="connsiteY452" fmla="*/ 5522889 h 5522889"/>
              <a:gd name="connsiteX453" fmla="*/ 5952157 w 12191998"/>
              <a:gd name="connsiteY453" fmla="*/ 5522889 h 5522889"/>
              <a:gd name="connsiteX454" fmla="*/ 6326097 w 12191998"/>
              <a:gd name="connsiteY454" fmla="*/ 5094490 h 5522889"/>
              <a:gd name="connsiteX455" fmla="*/ 5952157 w 12191998"/>
              <a:gd name="connsiteY455" fmla="*/ 4666091 h 5522889"/>
              <a:gd name="connsiteX456" fmla="*/ 6326097 w 12191998"/>
              <a:gd name="connsiteY456" fmla="*/ 4237692 h 5522889"/>
              <a:gd name="connsiteX457" fmla="*/ 5952157 w 12191998"/>
              <a:gd name="connsiteY457" fmla="*/ 3809293 h 5522889"/>
              <a:gd name="connsiteX458" fmla="*/ 6326097 w 12191998"/>
              <a:gd name="connsiteY458" fmla="*/ 3380894 h 5522889"/>
              <a:gd name="connsiteX459" fmla="*/ 5952157 w 12191998"/>
              <a:gd name="connsiteY459" fmla="*/ 2952495 h 5522889"/>
              <a:gd name="connsiteX460" fmla="*/ 6326097 w 12191998"/>
              <a:gd name="connsiteY460" fmla="*/ 2524096 h 5522889"/>
              <a:gd name="connsiteX461" fmla="*/ 5952157 w 12191998"/>
              <a:gd name="connsiteY461" fmla="*/ 2095697 h 5522889"/>
              <a:gd name="connsiteX462" fmla="*/ 6326097 w 12191998"/>
              <a:gd name="connsiteY462" fmla="*/ 1667299 h 5522889"/>
              <a:gd name="connsiteX463" fmla="*/ 5952157 w 12191998"/>
              <a:gd name="connsiteY463" fmla="*/ 1238899 h 5522889"/>
              <a:gd name="connsiteX464" fmla="*/ 6326097 w 12191998"/>
              <a:gd name="connsiteY464" fmla="*/ 810501 h 5522889"/>
              <a:gd name="connsiteX465" fmla="*/ 5952157 w 12191998"/>
              <a:gd name="connsiteY465" fmla="*/ 382102 h 5522889"/>
              <a:gd name="connsiteX466" fmla="*/ 6714309 w 12191998"/>
              <a:gd name="connsiteY466" fmla="*/ 0 h 5522889"/>
              <a:gd name="connsiteX467" fmla="*/ 6486836 w 12191998"/>
              <a:gd name="connsiteY467" fmla="*/ 0 h 5522889"/>
              <a:gd name="connsiteX468" fmla="*/ 6153308 w 12191998"/>
              <a:gd name="connsiteY468" fmla="*/ 382101 h 5522889"/>
              <a:gd name="connsiteX469" fmla="*/ 6153308 w 12191998"/>
              <a:gd name="connsiteY469" fmla="*/ 382102 h 5522889"/>
              <a:gd name="connsiteX470" fmla="*/ 6527248 w 12191998"/>
              <a:gd name="connsiteY470" fmla="*/ 810501 h 5522889"/>
              <a:gd name="connsiteX471" fmla="*/ 6153308 w 12191998"/>
              <a:gd name="connsiteY471" fmla="*/ 1238899 h 5522889"/>
              <a:gd name="connsiteX472" fmla="*/ 6153308 w 12191998"/>
              <a:gd name="connsiteY472" fmla="*/ 1238900 h 5522889"/>
              <a:gd name="connsiteX473" fmla="*/ 6527248 w 12191998"/>
              <a:gd name="connsiteY473" fmla="*/ 1667299 h 5522889"/>
              <a:gd name="connsiteX474" fmla="*/ 6153308 w 12191998"/>
              <a:gd name="connsiteY474" fmla="*/ 2095697 h 5522889"/>
              <a:gd name="connsiteX475" fmla="*/ 6527248 w 12191998"/>
              <a:gd name="connsiteY475" fmla="*/ 2524096 h 5522889"/>
              <a:gd name="connsiteX476" fmla="*/ 6153308 w 12191998"/>
              <a:gd name="connsiteY476" fmla="*/ 2952495 h 5522889"/>
              <a:gd name="connsiteX477" fmla="*/ 6527248 w 12191998"/>
              <a:gd name="connsiteY477" fmla="*/ 3380894 h 5522889"/>
              <a:gd name="connsiteX478" fmla="*/ 6153308 w 12191998"/>
              <a:gd name="connsiteY478" fmla="*/ 3809293 h 5522889"/>
              <a:gd name="connsiteX479" fmla="*/ 6527248 w 12191998"/>
              <a:gd name="connsiteY479" fmla="*/ 4237692 h 5522889"/>
              <a:gd name="connsiteX480" fmla="*/ 6153308 w 12191998"/>
              <a:gd name="connsiteY480" fmla="*/ 4666091 h 5522889"/>
              <a:gd name="connsiteX481" fmla="*/ 6527248 w 12191998"/>
              <a:gd name="connsiteY481" fmla="*/ 5094490 h 5522889"/>
              <a:gd name="connsiteX482" fmla="*/ 6153308 w 12191998"/>
              <a:gd name="connsiteY482" fmla="*/ 5522889 h 5522889"/>
              <a:gd name="connsiteX483" fmla="*/ 6380782 w 12191998"/>
              <a:gd name="connsiteY483" fmla="*/ 5522889 h 5522889"/>
              <a:gd name="connsiteX484" fmla="*/ 6754721 w 12191998"/>
              <a:gd name="connsiteY484" fmla="*/ 5094490 h 5522889"/>
              <a:gd name="connsiteX485" fmla="*/ 6380782 w 12191998"/>
              <a:gd name="connsiteY485" fmla="*/ 4666091 h 5522889"/>
              <a:gd name="connsiteX486" fmla="*/ 6754721 w 12191998"/>
              <a:gd name="connsiteY486" fmla="*/ 4237692 h 5522889"/>
              <a:gd name="connsiteX487" fmla="*/ 6380782 w 12191998"/>
              <a:gd name="connsiteY487" fmla="*/ 3809293 h 5522889"/>
              <a:gd name="connsiteX488" fmla="*/ 6754721 w 12191998"/>
              <a:gd name="connsiteY488" fmla="*/ 3380894 h 5522889"/>
              <a:gd name="connsiteX489" fmla="*/ 6380782 w 12191998"/>
              <a:gd name="connsiteY489" fmla="*/ 2952495 h 5522889"/>
              <a:gd name="connsiteX490" fmla="*/ 6754721 w 12191998"/>
              <a:gd name="connsiteY490" fmla="*/ 2524096 h 5522889"/>
              <a:gd name="connsiteX491" fmla="*/ 6380782 w 12191998"/>
              <a:gd name="connsiteY491" fmla="*/ 2095697 h 5522889"/>
              <a:gd name="connsiteX492" fmla="*/ 6754721 w 12191998"/>
              <a:gd name="connsiteY492" fmla="*/ 1667299 h 5522889"/>
              <a:gd name="connsiteX493" fmla="*/ 6380782 w 12191998"/>
              <a:gd name="connsiteY493" fmla="*/ 1238899 h 5522889"/>
              <a:gd name="connsiteX494" fmla="*/ 6754721 w 12191998"/>
              <a:gd name="connsiteY494" fmla="*/ 810501 h 5522889"/>
              <a:gd name="connsiteX495" fmla="*/ 6380782 w 12191998"/>
              <a:gd name="connsiteY495" fmla="*/ 382102 h 5522889"/>
              <a:gd name="connsiteX496" fmla="*/ 7142933 w 12191998"/>
              <a:gd name="connsiteY496" fmla="*/ 0 h 5522889"/>
              <a:gd name="connsiteX497" fmla="*/ 6915458 w 12191998"/>
              <a:gd name="connsiteY497" fmla="*/ 0 h 5522889"/>
              <a:gd name="connsiteX498" fmla="*/ 6581931 w 12191998"/>
              <a:gd name="connsiteY498" fmla="*/ 382101 h 5522889"/>
              <a:gd name="connsiteX499" fmla="*/ 6581931 w 12191998"/>
              <a:gd name="connsiteY499" fmla="*/ 382102 h 5522889"/>
              <a:gd name="connsiteX500" fmla="*/ 6955870 w 12191998"/>
              <a:gd name="connsiteY500" fmla="*/ 810501 h 5522889"/>
              <a:gd name="connsiteX501" fmla="*/ 6581931 w 12191998"/>
              <a:gd name="connsiteY501" fmla="*/ 1238899 h 5522889"/>
              <a:gd name="connsiteX502" fmla="*/ 6581931 w 12191998"/>
              <a:gd name="connsiteY502" fmla="*/ 1238900 h 5522889"/>
              <a:gd name="connsiteX503" fmla="*/ 6955870 w 12191998"/>
              <a:gd name="connsiteY503" fmla="*/ 1667299 h 5522889"/>
              <a:gd name="connsiteX504" fmla="*/ 6581931 w 12191998"/>
              <a:gd name="connsiteY504" fmla="*/ 2095697 h 5522889"/>
              <a:gd name="connsiteX505" fmla="*/ 6955870 w 12191998"/>
              <a:gd name="connsiteY505" fmla="*/ 2524096 h 5522889"/>
              <a:gd name="connsiteX506" fmla="*/ 6581931 w 12191998"/>
              <a:gd name="connsiteY506" fmla="*/ 2952495 h 5522889"/>
              <a:gd name="connsiteX507" fmla="*/ 6955870 w 12191998"/>
              <a:gd name="connsiteY507" fmla="*/ 3380894 h 5522889"/>
              <a:gd name="connsiteX508" fmla="*/ 6581931 w 12191998"/>
              <a:gd name="connsiteY508" fmla="*/ 3809293 h 5522889"/>
              <a:gd name="connsiteX509" fmla="*/ 6955870 w 12191998"/>
              <a:gd name="connsiteY509" fmla="*/ 4237692 h 5522889"/>
              <a:gd name="connsiteX510" fmla="*/ 6581931 w 12191998"/>
              <a:gd name="connsiteY510" fmla="*/ 4666091 h 5522889"/>
              <a:gd name="connsiteX511" fmla="*/ 6955870 w 12191998"/>
              <a:gd name="connsiteY511" fmla="*/ 5094490 h 5522889"/>
              <a:gd name="connsiteX512" fmla="*/ 6581931 w 12191998"/>
              <a:gd name="connsiteY512" fmla="*/ 5522889 h 5522889"/>
              <a:gd name="connsiteX513" fmla="*/ 6809405 w 12191998"/>
              <a:gd name="connsiteY513" fmla="*/ 5522889 h 5522889"/>
              <a:gd name="connsiteX514" fmla="*/ 7183344 w 12191998"/>
              <a:gd name="connsiteY514" fmla="*/ 5094490 h 5522889"/>
              <a:gd name="connsiteX515" fmla="*/ 6809405 w 12191998"/>
              <a:gd name="connsiteY515" fmla="*/ 4666091 h 5522889"/>
              <a:gd name="connsiteX516" fmla="*/ 7183344 w 12191998"/>
              <a:gd name="connsiteY516" fmla="*/ 4237692 h 5522889"/>
              <a:gd name="connsiteX517" fmla="*/ 6809405 w 12191998"/>
              <a:gd name="connsiteY517" fmla="*/ 3809293 h 5522889"/>
              <a:gd name="connsiteX518" fmla="*/ 7183344 w 12191998"/>
              <a:gd name="connsiteY518" fmla="*/ 3380894 h 5522889"/>
              <a:gd name="connsiteX519" fmla="*/ 6809405 w 12191998"/>
              <a:gd name="connsiteY519" fmla="*/ 2952495 h 5522889"/>
              <a:gd name="connsiteX520" fmla="*/ 7183344 w 12191998"/>
              <a:gd name="connsiteY520" fmla="*/ 2524096 h 5522889"/>
              <a:gd name="connsiteX521" fmla="*/ 6809405 w 12191998"/>
              <a:gd name="connsiteY521" fmla="*/ 2095697 h 5522889"/>
              <a:gd name="connsiteX522" fmla="*/ 7183344 w 12191998"/>
              <a:gd name="connsiteY522" fmla="*/ 1667299 h 5522889"/>
              <a:gd name="connsiteX523" fmla="*/ 6809405 w 12191998"/>
              <a:gd name="connsiteY523" fmla="*/ 1238899 h 5522889"/>
              <a:gd name="connsiteX524" fmla="*/ 7183344 w 12191998"/>
              <a:gd name="connsiteY524" fmla="*/ 810501 h 5522889"/>
              <a:gd name="connsiteX525" fmla="*/ 6809405 w 12191998"/>
              <a:gd name="connsiteY525" fmla="*/ 382102 h 5522889"/>
              <a:gd name="connsiteX526" fmla="*/ 7571559 w 12191998"/>
              <a:gd name="connsiteY526" fmla="*/ 0 h 5522889"/>
              <a:gd name="connsiteX527" fmla="*/ 7344085 w 12191998"/>
              <a:gd name="connsiteY527" fmla="*/ 0 h 5522889"/>
              <a:gd name="connsiteX528" fmla="*/ 7010554 w 12191998"/>
              <a:gd name="connsiteY528" fmla="*/ 382101 h 5522889"/>
              <a:gd name="connsiteX529" fmla="*/ 7010554 w 12191998"/>
              <a:gd name="connsiteY529" fmla="*/ 382102 h 5522889"/>
              <a:gd name="connsiteX530" fmla="*/ 7384497 w 12191998"/>
              <a:gd name="connsiteY530" fmla="*/ 810501 h 5522889"/>
              <a:gd name="connsiteX531" fmla="*/ 7010554 w 12191998"/>
              <a:gd name="connsiteY531" fmla="*/ 1238899 h 5522889"/>
              <a:gd name="connsiteX532" fmla="*/ 7010554 w 12191998"/>
              <a:gd name="connsiteY532" fmla="*/ 1238900 h 5522889"/>
              <a:gd name="connsiteX533" fmla="*/ 7384497 w 12191998"/>
              <a:gd name="connsiteY533" fmla="*/ 1667299 h 5522889"/>
              <a:gd name="connsiteX534" fmla="*/ 7010554 w 12191998"/>
              <a:gd name="connsiteY534" fmla="*/ 2095697 h 5522889"/>
              <a:gd name="connsiteX535" fmla="*/ 7384497 w 12191998"/>
              <a:gd name="connsiteY535" fmla="*/ 2524096 h 5522889"/>
              <a:gd name="connsiteX536" fmla="*/ 7010554 w 12191998"/>
              <a:gd name="connsiteY536" fmla="*/ 2952495 h 5522889"/>
              <a:gd name="connsiteX537" fmla="*/ 7384497 w 12191998"/>
              <a:gd name="connsiteY537" fmla="*/ 3380894 h 5522889"/>
              <a:gd name="connsiteX538" fmla="*/ 7010554 w 12191998"/>
              <a:gd name="connsiteY538" fmla="*/ 3809293 h 5522889"/>
              <a:gd name="connsiteX539" fmla="*/ 7384497 w 12191998"/>
              <a:gd name="connsiteY539" fmla="*/ 4237692 h 5522889"/>
              <a:gd name="connsiteX540" fmla="*/ 7010554 w 12191998"/>
              <a:gd name="connsiteY540" fmla="*/ 4666091 h 5522889"/>
              <a:gd name="connsiteX541" fmla="*/ 7384497 w 12191998"/>
              <a:gd name="connsiteY541" fmla="*/ 5094490 h 5522889"/>
              <a:gd name="connsiteX542" fmla="*/ 7010554 w 12191998"/>
              <a:gd name="connsiteY542" fmla="*/ 5522889 h 5522889"/>
              <a:gd name="connsiteX543" fmla="*/ 7238032 w 12191998"/>
              <a:gd name="connsiteY543" fmla="*/ 5522889 h 5522889"/>
              <a:gd name="connsiteX544" fmla="*/ 7611970 w 12191998"/>
              <a:gd name="connsiteY544" fmla="*/ 5094490 h 5522889"/>
              <a:gd name="connsiteX545" fmla="*/ 7238032 w 12191998"/>
              <a:gd name="connsiteY545" fmla="*/ 4666091 h 5522889"/>
              <a:gd name="connsiteX546" fmla="*/ 7611970 w 12191998"/>
              <a:gd name="connsiteY546" fmla="*/ 4237692 h 5522889"/>
              <a:gd name="connsiteX547" fmla="*/ 7238032 w 12191998"/>
              <a:gd name="connsiteY547" fmla="*/ 3809293 h 5522889"/>
              <a:gd name="connsiteX548" fmla="*/ 7611970 w 12191998"/>
              <a:gd name="connsiteY548" fmla="*/ 3380894 h 5522889"/>
              <a:gd name="connsiteX549" fmla="*/ 7238032 w 12191998"/>
              <a:gd name="connsiteY549" fmla="*/ 2952495 h 5522889"/>
              <a:gd name="connsiteX550" fmla="*/ 7611970 w 12191998"/>
              <a:gd name="connsiteY550" fmla="*/ 2524096 h 5522889"/>
              <a:gd name="connsiteX551" fmla="*/ 7238032 w 12191998"/>
              <a:gd name="connsiteY551" fmla="*/ 2095697 h 5522889"/>
              <a:gd name="connsiteX552" fmla="*/ 7611970 w 12191998"/>
              <a:gd name="connsiteY552" fmla="*/ 1667299 h 5522889"/>
              <a:gd name="connsiteX553" fmla="*/ 7238032 w 12191998"/>
              <a:gd name="connsiteY553" fmla="*/ 1238899 h 5522889"/>
              <a:gd name="connsiteX554" fmla="*/ 7611970 w 12191998"/>
              <a:gd name="connsiteY554" fmla="*/ 810501 h 5522889"/>
              <a:gd name="connsiteX555" fmla="*/ 7238032 w 12191998"/>
              <a:gd name="connsiteY555" fmla="*/ 382101 h 5522889"/>
              <a:gd name="connsiteX556" fmla="*/ 8000184 w 12191998"/>
              <a:gd name="connsiteY556" fmla="*/ 0 h 5522889"/>
              <a:gd name="connsiteX557" fmla="*/ 7772708 w 12191998"/>
              <a:gd name="connsiteY557" fmla="*/ 0 h 5522889"/>
              <a:gd name="connsiteX558" fmla="*/ 7439181 w 12191998"/>
              <a:gd name="connsiteY558" fmla="*/ 382101 h 5522889"/>
              <a:gd name="connsiteX559" fmla="*/ 7439181 w 12191998"/>
              <a:gd name="connsiteY559" fmla="*/ 382102 h 5522889"/>
              <a:gd name="connsiteX560" fmla="*/ 7813120 w 12191998"/>
              <a:gd name="connsiteY560" fmla="*/ 810501 h 5522889"/>
              <a:gd name="connsiteX561" fmla="*/ 7439181 w 12191998"/>
              <a:gd name="connsiteY561" fmla="*/ 1238899 h 5522889"/>
              <a:gd name="connsiteX562" fmla="*/ 7439181 w 12191998"/>
              <a:gd name="connsiteY562" fmla="*/ 1238900 h 5522889"/>
              <a:gd name="connsiteX563" fmla="*/ 7813120 w 12191998"/>
              <a:gd name="connsiteY563" fmla="*/ 1667299 h 5522889"/>
              <a:gd name="connsiteX564" fmla="*/ 7439181 w 12191998"/>
              <a:gd name="connsiteY564" fmla="*/ 2095697 h 5522889"/>
              <a:gd name="connsiteX565" fmla="*/ 7813120 w 12191998"/>
              <a:gd name="connsiteY565" fmla="*/ 2524096 h 5522889"/>
              <a:gd name="connsiteX566" fmla="*/ 7439181 w 12191998"/>
              <a:gd name="connsiteY566" fmla="*/ 2952495 h 5522889"/>
              <a:gd name="connsiteX567" fmla="*/ 7813120 w 12191998"/>
              <a:gd name="connsiteY567" fmla="*/ 3380894 h 5522889"/>
              <a:gd name="connsiteX568" fmla="*/ 7439181 w 12191998"/>
              <a:gd name="connsiteY568" fmla="*/ 3809293 h 5522889"/>
              <a:gd name="connsiteX569" fmla="*/ 7813120 w 12191998"/>
              <a:gd name="connsiteY569" fmla="*/ 4237692 h 5522889"/>
              <a:gd name="connsiteX570" fmla="*/ 7439181 w 12191998"/>
              <a:gd name="connsiteY570" fmla="*/ 4666091 h 5522889"/>
              <a:gd name="connsiteX571" fmla="*/ 7813120 w 12191998"/>
              <a:gd name="connsiteY571" fmla="*/ 5094490 h 5522889"/>
              <a:gd name="connsiteX572" fmla="*/ 7439181 w 12191998"/>
              <a:gd name="connsiteY572" fmla="*/ 5522889 h 5522889"/>
              <a:gd name="connsiteX573" fmla="*/ 7666654 w 12191998"/>
              <a:gd name="connsiteY573" fmla="*/ 5522889 h 5522889"/>
              <a:gd name="connsiteX574" fmla="*/ 8040596 w 12191998"/>
              <a:gd name="connsiteY574" fmla="*/ 5094490 h 5522889"/>
              <a:gd name="connsiteX575" fmla="*/ 7666654 w 12191998"/>
              <a:gd name="connsiteY575" fmla="*/ 4666091 h 5522889"/>
              <a:gd name="connsiteX576" fmla="*/ 8040596 w 12191998"/>
              <a:gd name="connsiteY576" fmla="*/ 4237692 h 5522889"/>
              <a:gd name="connsiteX577" fmla="*/ 7666654 w 12191998"/>
              <a:gd name="connsiteY577" fmla="*/ 3809293 h 5522889"/>
              <a:gd name="connsiteX578" fmla="*/ 8040596 w 12191998"/>
              <a:gd name="connsiteY578" fmla="*/ 3380894 h 5522889"/>
              <a:gd name="connsiteX579" fmla="*/ 7666654 w 12191998"/>
              <a:gd name="connsiteY579" fmla="*/ 2952495 h 5522889"/>
              <a:gd name="connsiteX580" fmla="*/ 8040596 w 12191998"/>
              <a:gd name="connsiteY580" fmla="*/ 2524096 h 5522889"/>
              <a:gd name="connsiteX581" fmla="*/ 7666654 w 12191998"/>
              <a:gd name="connsiteY581" fmla="*/ 2095697 h 5522889"/>
              <a:gd name="connsiteX582" fmla="*/ 8040596 w 12191998"/>
              <a:gd name="connsiteY582" fmla="*/ 1667299 h 5522889"/>
              <a:gd name="connsiteX583" fmla="*/ 7666654 w 12191998"/>
              <a:gd name="connsiteY583" fmla="*/ 1238899 h 5522889"/>
              <a:gd name="connsiteX584" fmla="*/ 8040596 w 12191998"/>
              <a:gd name="connsiteY584" fmla="*/ 810501 h 5522889"/>
              <a:gd name="connsiteX585" fmla="*/ 7666654 w 12191998"/>
              <a:gd name="connsiteY585" fmla="*/ 382102 h 5522889"/>
              <a:gd name="connsiteX586" fmla="*/ 8428806 w 12191998"/>
              <a:gd name="connsiteY586" fmla="*/ 0 h 5522889"/>
              <a:gd name="connsiteX587" fmla="*/ 8201333 w 12191998"/>
              <a:gd name="connsiteY587" fmla="*/ 0 h 5522889"/>
              <a:gd name="connsiteX588" fmla="*/ 7867805 w 12191998"/>
              <a:gd name="connsiteY588" fmla="*/ 382101 h 5522889"/>
              <a:gd name="connsiteX589" fmla="*/ 7867805 w 12191998"/>
              <a:gd name="connsiteY589" fmla="*/ 382102 h 5522889"/>
              <a:gd name="connsiteX590" fmla="*/ 8241745 w 12191998"/>
              <a:gd name="connsiteY590" fmla="*/ 810501 h 5522889"/>
              <a:gd name="connsiteX591" fmla="*/ 7867805 w 12191998"/>
              <a:gd name="connsiteY591" fmla="*/ 1238899 h 5522889"/>
              <a:gd name="connsiteX592" fmla="*/ 7867805 w 12191998"/>
              <a:gd name="connsiteY592" fmla="*/ 1238900 h 5522889"/>
              <a:gd name="connsiteX593" fmla="*/ 8241745 w 12191998"/>
              <a:gd name="connsiteY593" fmla="*/ 1667299 h 5522889"/>
              <a:gd name="connsiteX594" fmla="*/ 7867805 w 12191998"/>
              <a:gd name="connsiteY594" fmla="*/ 2095697 h 5522889"/>
              <a:gd name="connsiteX595" fmla="*/ 8241745 w 12191998"/>
              <a:gd name="connsiteY595" fmla="*/ 2524096 h 5522889"/>
              <a:gd name="connsiteX596" fmla="*/ 7867805 w 12191998"/>
              <a:gd name="connsiteY596" fmla="*/ 2952495 h 5522889"/>
              <a:gd name="connsiteX597" fmla="*/ 8241745 w 12191998"/>
              <a:gd name="connsiteY597" fmla="*/ 3380894 h 5522889"/>
              <a:gd name="connsiteX598" fmla="*/ 7867805 w 12191998"/>
              <a:gd name="connsiteY598" fmla="*/ 3809293 h 5522889"/>
              <a:gd name="connsiteX599" fmla="*/ 8241745 w 12191998"/>
              <a:gd name="connsiteY599" fmla="*/ 4237692 h 5522889"/>
              <a:gd name="connsiteX600" fmla="*/ 7867805 w 12191998"/>
              <a:gd name="connsiteY600" fmla="*/ 4666091 h 5522889"/>
              <a:gd name="connsiteX601" fmla="*/ 8241745 w 12191998"/>
              <a:gd name="connsiteY601" fmla="*/ 5094490 h 5522889"/>
              <a:gd name="connsiteX602" fmla="*/ 7867805 w 12191998"/>
              <a:gd name="connsiteY602" fmla="*/ 5522889 h 5522889"/>
              <a:gd name="connsiteX603" fmla="*/ 8095275 w 12191998"/>
              <a:gd name="connsiteY603" fmla="*/ 5522889 h 5522889"/>
              <a:gd name="connsiteX604" fmla="*/ 8469218 w 12191998"/>
              <a:gd name="connsiteY604" fmla="*/ 5094490 h 5522889"/>
              <a:gd name="connsiteX605" fmla="*/ 8095275 w 12191998"/>
              <a:gd name="connsiteY605" fmla="*/ 4666091 h 5522889"/>
              <a:gd name="connsiteX606" fmla="*/ 8095277 w 12191998"/>
              <a:gd name="connsiteY606" fmla="*/ 4666091 h 5522889"/>
              <a:gd name="connsiteX607" fmla="*/ 8469219 w 12191998"/>
              <a:gd name="connsiteY607" fmla="*/ 4237692 h 5522889"/>
              <a:gd name="connsiteX608" fmla="*/ 8095277 w 12191998"/>
              <a:gd name="connsiteY608" fmla="*/ 3809293 h 5522889"/>
              <a:gd name="connsiteX609" fmla="*/ 8469219 w 12191998"/>
              <a:gd name="connsiteY609" fmla="*/ 3380894 h 5522889"/>
              <a:gd name="connsiteX610" fmla="*/ 8095277 w 12191998"/>
              <a:gd name="connsiteY610" fmla="*/ 2952495 h 5522889"/>
              <a:gd name="connsiteX611" fmla="*/ 8095276 w 12191998"/>
              <a:gd name="connsiteY611" fmla="*/ 2952495 h 5522889"/>
              <a:gd name="connsiteX612" fmla="*/ 8469218 w 12191998"/>
              <a:gd name="connsiteY612" fmla="*/ 2524096 h 5522889"/>
              <a:gd name="connsiteX613" fmla="*/ 8095276 w 12191998"/>
              <a:gd name="connsiteY613" fmla="*/ 2095697 h 5522889"/>
              <a:gd name="connsiteX614" fmla="*/ 8469218 w 12191998"/>
              <a:gd name="connsiteY614" fmla="*/ 1667299 h 5522889"/>
              <a:gd name="connsiteX615" fmla="*/ 8095276 w 12191998"/>
              <a:gd name="connsiteY615" fmla="*/ 1238899 h 5522889"/>
              <a:gd name="connsiteX616" fmla="*/ 8469218 w 12191998"/>
              <a:gd name="connsiteY616" fmla="*/ 810501 h 5522889"/>
              <a:gd name="connsiteX617" fmla="*/ 8095276 w 12191998"/>
              <a:gd name="connsiteY617" fmla="*/ 382101 h 5522889"/>
              <a:gd name="connsiteX618" fmla="*/ 8857431 w 12191998"/>
              <a:gd name="connsiteY618" fmla="*/ 0 h 5522889"/>
              <a:gd name="connsiteX619" fmla="*/ 8629958 w 12191998"/>
              <a:gd name="connsiteY619" fmla="*/ 0 h 5522889"/>
              <a:gd name="connsiteX620" fmla="*/ 8296428 w 12191998"/>
              <a:gd name="connsiteY620" fmla="*/ 382102 h 5522889"/>
              <a:gd name="connsiteX621" fmla="*/ 8670370 w 12191998"/>
              <a:gd name="connsiteY621" fmla="*/ 810501 h 5522889"/>
              <a:gd name="connsiteX622" fmla="*/ 8296428 w 12191998"/>
              <a:gd name="connsiteY622" fmla="*/ 1238899 h 5522889"/>
              <a:gd name="connsiteX623" fmla="*/ 8296428 w 12191998"/>
              <a:gd name="connsiteY623" fmla="*/ 1238900 h 5522889"/>
              <a:gd name="connsiteX624" fmla="*/ 8670370 w 12191998"/>
              <a:gd name="connsiteY624" fmla="*/ 1667299 h 5522889"/>
              <a:gd name="connsiteX625" fmla="*/ 8296428 w 12191998"/>
              <a:gd name="connsiteY625" fmla="*/ 2095697 h 5522889"/>
              <a:gd name="connsiteX626" fmla="*/ 8670370 w 12191998"/>
              <a:gd name="connsiteY626" fmla="*/ 2524096 h 5522889"/>
              <a:gd name="connsiteX627" fmla="*/ 8296428 w 12191998"/>
              <a:gd name="connsiteY627" fmla="*/ 2952495 h 5522889"/>
              <a:gd name="connsiteX628" fmla="*/ 8296429 w 12191998"/>
              <a:gd name="connsiteY628" fmla="*/ 2952495 h 5522889"/>
              <a:gd name="connsiteX629" fmla="*/ 8670370 w 12191998"/>
              <a:gd name="connsiteY629" fmla="*/ 3380894 h 5522889"/>
              <a:gd name="connsiteX630" fmla="*/ 8296429 w 12191998"/>
              <a:gd name="connsiteY630" fmla="*/ 3809293 h 5522889"/>
              <a:gd name="connsiteX631" fmla="*/ 8670370 w 12191998"/>
              <a:gd name="connsiteY631" fmla="*/ 4237692 h 5522889"/>
              <a:gd name="connsiteX632" fmla="*/ 8296429 w 12191998"/>
              <a:gd name="connsiteY632" fmla="*/ 4666091 h 5522889"/>
              <a:gd name="connsiteX633" fmla="*/ 8296427 w 12191998"/>
              <a:gd name="connsiteY633" fmla="*/ 4666091 h 5522889"/>
              <a:gd name="connsiteX634" fmla="*/ 8670370 w 12191998"/>
              <a:gd name="connsiteY634" fmla="*/ 5094490 h 5522889"/>
              <a:gd name="connsiteX635" fmla="*/ 8296427 w 12191998"/>
              <a:gd name="connsiteY635" fmla="*/ 5522889 h 5522889"/>
              <a:gd name="connsiteX636" fmla="*/ 8523901 w 12191998"/>
              <a:gd name="connsiteY636" fmla="*/ 5522889 h 5522889"/>
              <a:gd name="connsiteX637" fmla="*/ 8897842 w 12191998"/>
              <a:gd name="connsiteY637" fmla="*/ 5094490 h 5522889"/>
              <a:gd name="connsiteX638" fmla="*/ 8523901 w 12191998"/>
              <a:gd name="connsiteY638" fmla="*/ 4666091 h 5522889"/>
              <a:gd name="connsiteX639" fmla="*/ 8523903 w 12191998"/>
              <a:gd name="connsiteY639" fmla="*/ 4666091 h 5522889"/>
              <a:gd name="connsiteX640" fmla="*/ 8897844 w 12191998"/>
              <a:gd name="connsiteY640" fmla="*/ 4237692 h 5522889"/>
              <a:gd name="connsiteX641" fmla="*/ 8523903 w 12191998"/>
              <a:gd name="connsiteY641" fmla="*/ 3809293 h 5522889"/>
              <a:gd name="connsiteX642" fmla="*/ 8897844 w 12191998"/>
              <a:gd name="connsiteY642" fmla="*/ 3380894 h 5522889"/>
              <a:gd name="connsiteX643" fmla="*/ 8523903 w 12191998"/>
              <a:gd name="connsiteY643" fmla="*/ 2952495 h 5522889"/>
              <a:gd name="connsiteX644" fmla="*/ 8523902 w 12191998"/>
              <a:gd name="connsiteY644" fmla="*/ 2952495 h 5522889"/>
              <a:gd name="connsiteX645" fmla="*/ 8897843 w 12191998"/>
              <a:gd name="connsiteY645" fmla="*/ 2524096 h 5522889"/>
              <a:gd name="connsiteX646" fmla="*/ 8523902 w 12191998"/>
              <a:gd name="connsiteY646" fmla="*/ 2095697 h 5522889"/>
              <a:gd name="connsiteX647" fmla="*/ 8897843 w 12191998"/>
              <a:gd name="connsiteY647" fmla="*/ 1667299 h 5522889"/>
              <a:gd name="connsiteX648" fmla="*/ 8523902 w 12191998"/>
              <a:gd name="connsiteY648" fmla="*/ 1238899 h 5522889"/>
              <a:gd name="connsiteX649" fmla="*/ 8897843 w 12191998"/>
              <a:gd name="connsiteY649" fmla="*/ 810501 h 5522889"/>
              <a:gd name="connsiteX650" fmla="*/ 8523902 w 12191998"/>
              <a:gd name="connsiteY650" fmla="*/ 382101 h 5522889"/>
              <a:gd name="connsiteX651" fmla="*/ 9286056 w 12191998"/>
              <a:gd name="connsiteY651" fmla="*/ 0 h 5522889"/>
              <a:gd name="connsiteX652" fmla="*/ 9058582 w 12191998"/>
              <a:gd name="connsiteY652" fmla="*/ 0 h 5522889"/>
              <a:gd name="connsiteX653" fmla="*/ 8725053 w 12191998"/>
              <a:gd name="connsiteY653" fmla="*/ 382102 h 5522889"/>
              <a:gd name="connsiteX654" fmla="*/ 9098994 w 12191998"/>
              <a:gd name="connsiteY654" fmla="*/ 810501 h 5522889"/>
              <a:gd name="connsiteX655" fmla="*/ 8725053 w 12191998"/>
              <a:gd name="connsiteY655" fmla="*/ 1238899 h 5522889"/>
              <a:gd name="connsiteX656" fmla="*/ 8725053 w 12191998"/>
              <a:gd name="connsiteY656" fmla="*/ 1238900 h 5522889"/>
              <a:gd name="connsiteX657" fmla="*/ 9098994 w 12191998"/>
              <a:gd name="connsiteY657" fmla="*/ 1667299 h 5522889"/>
              <a:gd name="connsiteX658" fmla="*/ 8725053 w 12191998"/>
              <a:gd name="connsiteY658" fmla="*/ 2095697 h 5522889"/>
              <a:gd name="connsiteX659" fmla="*/ 8725054 w 12191998"/>
              <a:gd name="connsiteY659" fmla="*/ 2095697 h 5522889"/>
              <a:gd name="connsiteX660" fmla="*/ 9098994 w 12191998"/>
              <a:gd name="connsiteY660" fmla="*/ 2524096 h 5522889"/>
              <a:gd name="connsiteX661" fmla="*/ 8725053 w 12191998"/>
              <a:gd name="connsiteY661" fmla="*/ 2952495 h 5522889"/>
              <a:gd name="connsiteX662" fmla="*/ 8725054 w 12191998"/>
              <a:gd name="connsiteY662" fmla="*/ 2952495 h 5522889"/>
              <a:gd name="connsiteX663" fmla="*/ 9098995 w 12191998"/>
              <a:gd name="connsiteY663" fmla="*/ 3380894 h 5522889"/>
              <a:gd name="connsiteX664" fmla="*/ 8725054 w 12191998"/>
              <a:gd name="connsiteY664" fmla="*/ 3809293 h 5522889"/>
              <a:gd name="connsiteX665" fmla="*/ 9098995 w 12191998"/>
              <a:gd name="connsiteY665" fmla="*/ 4237692 h 5522889"/>
              <a:gd name="connsiteX666" fmla="*/ 8725054 w 12191998"/>
              <a:gd name="connsiteY666" fmla="*/ 4666091 h 5522889"/>
              <a:gd name="connsiteX667" fmla="*/ 8725052 w 12191998"/>
              <a:gd name="connsiteY667" fmla="*/ 4666091 h 5522889"/>
              <a:gd name="connsiteX668" fmla="*/ 9098994 w 12191998"/>
              <a:gd name="connsiteY668" fmla="*/ 5094490 h 5522889"/>
              <a:gd name="connsiteX669" fmla="*/ 8725052 w 12191998"/>
              <a:gd name="connsiteY669" fmla="*/ 5522889 h 5522889"/>
              <a:gd name="connsiteX670" fmla="*/ 8952526 w 12191998"/>
              <a:gd name="connsiteY670" fmla="*/ 5522889 h 5522889"/>
              <a:gd name="connsiteX671" fmla="*/ 9326467 w 12191998"/>
              <a:gd name="connsiteY671" fmla="*/ 5094490 h 5522889"/>
              <a:gd name="connsiteX672" fmla="*/ 8952526 w 12191998"/>
              <a:gd name="connsiteY672" fmla="*/ 4666091 h 5522889"/>
              <a:gd name="connsiteX673" fmla="*/ 8952528 w 12191998"/>
              <a:gd name="connsiteY673" fmla="*/ 4666091 h 5522889"/>
              <a:gd name="connsiteX674" fmla="*/ 9326469 w 12191998"/>
              <a:gd name="connsiteY674" fmla="*/ 4237692 h 5522889"/>
              <a:gd name="connsiteX675" fmla="*/ 8952528 w 12191998"/>
              <a:gd name="connsiteY675" fmla="*/ 3809293 h 5522889"/>
              <a:gd name="connsiteX676" fmla="*/ 9326469 w 12191998"/>
              <a:gd name="connsiteY676" fmla="*/ 3380894 h 5522889"/>
              <a:gd name="connsiteX677" fmla="*/ 8952528 w 12191998"/>
              <a:gd name="connsiteY677" fmla="*/ 2952495 h 5522889"/>
              <a:gd name="connsiteX678" fmla="*/ 8952527 w 12191998"/>
              <a:gd name="connsiteY678" fmla="*/ 2952495 h 5522889"/>
              <a:gd name="connsiteX679" fmla="*/ 9326468 w 12191998"/>
              <a:gd name="connsiteY679" fmla="*/ 2524096 h 5522889"/>
              <a:gd name="connsiteX680" fmla="*/ 8952527 w 12191998"/>
              <a:gd name="connsiteY680" fmla="*/ 2095697 h 5522889"/>
              <a:gd name="connsiteX681" fmla="*/ 9326468 w 12191998"/>
              <a:gd name="connsiteY681" fmla="*/ 1667299 h 5522889"/>
              <a:gd name="connsiteX682" fmla="*/ 8952527 w 12191998"/>
              <a:gd name="connsiteY682" fmla="*/ 1238899 h 5522889"/>
              <a:gd name="connsiteX683" fmla="*/ 9326468 w 12191998"/>
              <a:gd name="connsiteY683" fmla="*/ 810501 h 5522889"/>
              <a:gd name="connsiteX684" fmla="*/ 8952527 w 12191998"/>
              <a:gd name="connsiteY684" fmla="*/ 382101 h 5522889"/>
              <a:gd name="connsiteX685" fmla="*/ 9714680 w 12191998"/>
              <a:gd name="connsiteY685" fmla="*/ 0 h 5522889"/>
              <a:gd name="connsiteX686" fmla="*/ 9487206 w 12191998"/>
              <a:gd name="connsiteY686" fmla="*/ 0 h 5522889"/>
              <a:gd name="connsiteX687" fmla="*/ 9153678 w 12191998"/>
              <a:gd name="connsiteY687" fmla="*/ 382102 h 5522889"/>
              <a:gd name="connsiteX688" fmla="*/ 9527618 w 12191998"/>
              <a:gd name="connsiteY688" fmla="*/ 810501 h 5522889"/>
              <a:gd name="connsiteX689" fmla="*/ 9153678 w 12191998"/>
              <a:gd name="connsiteY689" fmla="*/ 1238900 h 5522889"/>
              <a:gd name="connsiteX690" fmla="*/ 9153679 w 12191998"/>
              <a:gd name="connsiteY690" fmla="*/ 1238900 h 5522889"/>
              <a:gd name="connsiteX691" fmla="*/ 9527618 w 12191998"/>
              <a:gd name="connsiteY691" fmla="*/ 1667299 h 5522889"/>
              <a:gd name="connsiteX692" fmla="*/ 9153678 w 12191998"/>
              <a:gd name="connsiteY692" fmla="*/ 2095697 h 5522889"/>
              <a:gd name="connsiteX693" fmla="*/ 9153679 w 12191998"/>
              <a:gd name="connsiteY693" fmla="*/ 2095697 h 5522889"/>
              <a:gd name="connsiteX694" fmla="*/ 9527618 w 12191998"/>
              <a:gd name="connsiteY694" fmla="*/ 2524096 h 5522889"/>
              <a:gd name="connsiteX695" fmla="*/ 9153678 w 12191998"/>
              <a:gd name="connsiteY695" fmla="*/ 2952495 h 5522889"/>
              <a:gd name="connsiteX696" fmla="*/ 9153679 w 12191998"/>
              <a:gd name="connsiteY696" fmla="*/ 2952495 h 5522889"/>
              <a:gd name="connsiteX697" fmla="*/ 9527619 w 12191998"/>
              <a:gd name="connsiteY697" fmla="*/ 3380894 h 5522889"/>
              <a:gd name="connsiteX698" fmla="*/ 9153679 w 12191998"/>
              <a:gd name="connsiteY698" fmla="*/ 3809293 h 5522889"/>
              <a:gd name="connsiteX699" fmla="*/ 9527619 w 12191998"/>
              <a:gd name="connsiteY699" fmla="*/ 4237692 h 5522889"/>
              <a:gd name="connsiteX700" fmla="*/ 9153679 w 12191998"/>
              <a:gd name="connsiteY700" fmla="*/ 4666091 h 5522889"/>
              <a:gd name="connsiteX701" fmla="*/ 9153677 w 12191998"/>
              <a:gd name="connsiteY701" fmla="*/ 4666091 h 5522889"/>
              <a:gd name="connsiteX702" fmla="*/ 9527617 w 12191998"/>
              <a:gd name="connsiteY702" fmla="*/ 5094490 h 5522889"/>
              <a:gd name="connsiteX703" fmla="*/ 9153677 w 12191998"/>
              <a:gd name="connsiteY703" fmla="*/ 5522889 h 5522889"/>
              <a:gd name="connsiteX704" fmla="*/ 9381152 w 12191998"/>
              <a:gd name="connsiteY704" fmla="*/ 5522889 h 5522889"/>
              <a:gd name="connsiteX705" fmla="*/ 9755091 w 12191998"/>
              <a:gd name="connsiteY705" fmla="*/ 5094490 h 5522889"/>
              <a:gd name="connsiteX706" fmla="*/ 9381152 w 12191998"/>
              <a:gd name="connsiteY706" fmla="*/ 4666091 h 5522889"/>
              <a:gd name="connsiteX707" fmla="*/ 9755093 w 12191998"/>
              <a:gd name="connsiteY707" fmla="*/ 4237692 h 5522889"/>
              <a:gd name="connsiteX708" fmla="*/ 9381152 w 12191998"/>
              <a:gd name="connsiteY708" fmla="*/ 3809293 h 5522889"/>
              <a:gd name="connsiteX709" fmla="*/ 9755093 w 12191998"/>
              <a:gd name="connsiteY709" fmla="*/ 3380894 h 5522889"/>
              <a:gd name="connsiteX710" fmla="*/ 9381152 w 12191998"/>
              <a:gd name="connsiteY710" fmla="*/ 2952495 h 5522889"/>
              <a:gd name="connsiteX711" fmla="*/ 9755092 w 12191998"/>
              <a:gd name="connsiteY711" fmla="*/ 2524096 h 5522889"/>
              <a:gd name="connsiteX712" fmla="*/ 9381152 w 12191998"/>
              <a:gd name="connsiteY712" fmla="*/ 2095697 h 5522889"/>
              <a:gd name="connsiteX713" fmla="*/ 9755092 w 12191998"/>
              <a:gd name="connsiteY713" fmla="*/ 1667299 h 5522889"/>
              <a:gd name="connsiteX714" fmla="*/ 9381152 w 12191998"/>
              <a:gd name="connsiteY714" fmla="*/ 1238899 h 5522889"/>
              <a:gd name="connsiteX715" fmla="*/ 9755092 w 12191998"/>
              <a:gd name="connsiteY715" fmla="*/ 810501 h 5522889"/>
              <a:gd name="connsiteX716" fmla="*/ 9381152 w 12191998"/>
              <a:gd name="connsiteY716" fmla="*/ 382101 h 5522889"/>
              <a:gd name="connsiteX717" fmla="*/ 10143306 w 12191998"/>
              <a:gd name="connsiteY717" fmla="*/ 0 h 5522889"/>
              <a:gd name="connsiteX718" fmla="*/ 9915831 w 12191998"/>
              <a:gd name="connsiteY718" fmla="*/ 0 h 5522889"/>
              <a:gd name="connsiteX719" fmla="*/ 9582302 w 12191998"/>
              <a:gd name="connsiteY719" fmla="*/ 382102 h 5522889"/>
              <a:gd name="connsiteX720" fmla="*/ 9956243 w 12191998"/>
              <a:gd name="connsiteY720" fmla="*/ 810501 h 5522889"/>
              <a:gd name="connsiteX721" fmla="*/ 9582302 w 12191998"/>
              <a:gd name="connsiteY721" fmla="*/ 1238899 h 5522889"/>
              <a:gd name="connsiteX722" fmla="*/ 9582302 w 12191998"/>
              <a:gd name="connsiteY722" fmla="*/ 1238900 h 5522889"/>
              <a:gd name="connsiteX723" fmla="*/ 9956243 w 12191998"/>
              <a:gd name="connsiteY723" fmla="*/ 1667299 h 5522889"/>
              <a:gd name="connsiteX724" fmla="*/ 9582302 w 12191998"/>
              <a:gd name="connsiteY724" fmla="*/ 2095697 h 5522889"/>
              <a:gd name="connsiteX725" fmla="*/ 9582303 w 12191998"/>
              <a:gd name="connsiteY725" fmla="*/ 2095697 h 5522889"/>
              <a:gd name="connsiteX726" fmla="*/ 9956243 w 12191998"/>
              <a:gd name="connsiteY726" fmla="*/ 2524096 h 5522889"/>
              <a:gd name="connsiteX727" fmla="*/ 9582302 w 12191998"/>
              <a:gd name="connsiteY727" fmla="*/ 2952495 h 5522889"/>
              <a:gd name="connsiteX728" fmla="*/ 9582303 w 12191998"/>
              <a:gd name="connsiteY728" fmla="*/ 2952495 h 5522889"/>
              <a:gd name="connsiteX729" fmla="*/ 9956244 w 12191998"/>
              <a:gd name="connsiteY729" fmla="*/ 3380894 h 5522889"/>
              <a:gd name="connsiteX730" fmla="*/ 9582303 w 12191998"/>
              <a:gd name="connsiteY730" fmla="*/ 3809293 h 5522889"/>
              <a:gd name="connsiteX731" fmla="*/ 9956244 w 12191998"/>
              <a:gd name="connsiteY731" fmla="*/ 4237692 h 5522889"/>
              <a:gd name="connsiteX732" fmla="*/ 9582303 w 12191998"/>
              <a:gd name="connsiteY732" fmla="*/ 4666091 h 5522889"/>
              <a:gd name="connsiteX733" fmla="*/ 9582301 w 12191998"/>
              <a:gd name="connsiteY733" fmla="*/ 4666091 h 5522889"/>
              <a:gd name="connsiteX734" fmla="*/ 9956242 w 12191998"/>
              <a:gd name="connsiteY734" fmla="*/ 5094490 h 5522889"/>
              <a:gd name="connsiteX735" fmla="*/ 9582301 w 12191998"/>
              <a:gd name="connsiteY735" fmla="*/ 5522889 h 5522889"/>
              <a:gd name="connsiteX736" fmla="*/ 9809777 w 12191998"/>
              <a:gd name="connsiteY736" fmla="*/ 5522889 h 5522889"/>
              <a:gd name="connsiteX737" fmla="*/ 10183718 w 12191998"/>
              <a:gd name="connsiteY737" fmla="*/ 5094490 h 5522889"/>
              <a:gd name="connsiteX738" fmla="*/ 9809777 w 12191998"/>
              <a:gd name="connsiteY738" fmla="*/ 4666091 h 5522889"/>
              <a:gd name="connsiteX739" fmla="*/ 10183719 w 12191998"/>
              <a:gd name="connsiteY739" fmla="*/ 4237692 h 5522889"/>
              <a:gd name="connsiteX740" fmla="*/ 9809777 w 12191998"/>
              <a:gd name="connsiteY740" fmla="*/ 3809293 h 5522889"/>
              <a:gd name="connsiteX741" fmla="*/ 10183719 w 12191998"/>
              <a:gd name="connsiteY741" fmla="*/ 3380894 h 5522889"/>
              <a:gd name="connsiteX742" fmla="*/ 9809777 w 12191998"/>
              <a:gd name="connsiteY742" fmla="*/ 2952495 h 5522889"/>
              <a:gd name="connsiteX743" fmla="*/ 10183718 w 12191998"/>
              <a:gd name="connsiteY743" fmla="*/ 2524096 h 5522889"/>
              <a:gd name="connsiteX744" fmla="*/ 9809777 w 12191998"/>
              <a:gd name="connsiteY744" fmla="*/ 2095697 h 5522889"/>
              <a:gd name="connsiteX745" fmla="*/ 10183718 w 12191998"/>
              <a:gd name="connsiteY745" fmla="*/ 1667299 h 5522889"/>
              <a:gd name="connsiteX746" fmla="*/ 9809777 w 12191998"/>
              <a:gd name="connsiteY746" fmla="*/ 1238899 h 5522889"/>
              <a:gd name="connsiteX747" fmla="*/ 10183718 w 12191998"/>
              <a:gd name="connsiteY747" fmla="*/ 810501 h 5522889"/>
              <a:gd name="connsiteX748" fmla="*/ 9809777 w 12191998"/>
              <a:gd name="connsiteY748" fmla="*/ 382102 h 5522889"/>
              <a:gd name="connsiteX749" fmla="*/ 10571931 w 12191998"/>
              <a:gd name="connsiteY749" fmla="*/ 0 h 5522889"/>
              <a:gd name="connsiteX750" fmla="*/ 10344457 w 12191998"/>
              <a:gd name="connsiteY750" fmla="*/ 0 h 5522889"/>
              <a:gd name="connsiteX751" fmla="*/ 10010927 w 12191998"/>
              <a:gd name="connsiteY751" fmla="*/ 382102 h 5522889"/>
              <a:gd name="connsiteX752" fmla="*/ 10384869 w 12191998"/>
              <a:gd name="connsiteY752" fmla="*/ 810501 h 5522889"/>
              <a:gd name="connsiteX753" fmla="*/ 10010927 w 12191998"/>
              <a:gd name="connsiteY753" fmla="*/ 1238899 h 5522889"/>
              <a:gd name="connsiteX754" fmla="*/ 10010927 w 12191998"/>
              <a:gd name="connsiteY754" fmla="*/ 1238900 h 5522889"/>
              <a:gd name="connsiteX755" fmla="*/ 10384869 w 12191998"/>
              <a:gd name="connsiteY755" fmla="*/ 1667299 h 5522889"/>
              <a:gd name="connsiteX756" fmla="*/ 10010927 w 12191998"/>
              <a:gd name="connsiteY756" fmla="*/ 2095697 h 5522889"/>
              <a:gd name="connsiteX757" fmla="*/ 10384869 w 12191998"/>
              <a:gd name="connsiteY757" fmla="*/ 2524096 h 5522889"/>
              <a:gd name="connsiteX758" fmla="*/ 10010927 w 12191998"/>
              <a:gd name="connsiteY758" fmla="*/ 2952495 h 5522889"/>
              <a:gd name="connsiteX759" fmla="*/ 10384870 w 12191998"/>
              <a:gd name="connsiteY759" fmla="*/ 3380894 h 5522889"/>
              <a:gd name="connsiteX760" fmla="*/ 10010927 w 12191998"/>
              <a:gd name="connsiteY760" fmla="*/ 3809293 h 5522889"/>
              <a:gd name="connsiteX761" fmla="*/ 10384870 w 12191998"/>
              <a:gd name="connsiteY761" fmla="*/ 4237692 h 5522889"/>
              <a:gd name="connsiteX762" fmla="*/ 10010927 w 12191998"/>
              <a:gd name="connsiteY762" fmla="*/ 4666091 h 5522889"/>
              <a:gd name="connsiteX763" fmla="*/ 10384869 w 12191998"/>
              <a:gd name="connsiteY763" fmla="*/ 5094490 h 5522889"/>
              <a:gd name="connsiteX764" fmla="*/ 10010927 w 12191998"/>
              <a:gd name="connsiteY764" fmla="*/ 5522889 h 5522889"/>
              <a:gd name="connsiteX765" fmla="*/ 10238402 w 12191998"/>
              <a:gd name="connsiteY765" fmla="*/ 5522889 h 5522889"/>
              <a:gd name="connsiteX766" fmla="*/ 10612343 w 12191998"/>
              <a:gd name="connsiteY766" fmla="*/ 5094490 h 5522889"/>
              <a:gd name="connsiteX767" fmla="*/ 10238402 w 12191998"/>
              <a:gd name="connsiteY767" fmla="*/ 4666091 h 5522889"/>
              <a:gd name="connsiteX768" fmla="*/ 10238403 w 12191998"/>
              <a:gd name="connsiteY768" fmla="*/ 4666091 h 5522889"/>
              <a:gd name="connsiteX769" fmla="*/ 10612344 w 12191998"/>
              <a:gd name="connsiteY769" fmla="*/ 4237692 h 5522889"/>
              <a:gd name="connsiteX770" fmla="*/ 10238403 w 12191998"/>
              <a:gd name="connsiteY770" fmla="*/ 3809293 h 5522889"/>
              <a:gd name="connsiteX771" fmla="*/ 10612344 w 12191998"/>
              <a:gd name="connsiteY771" fmla="*/ 3380894 h 5522889"/>
              <a:gd name="connsiteX772" fmla="*/ 10238403 w 12191998"/>
              <a:gd name="connsiteY772" fmla="*/ 2952495 h 5522889"/>
              <a:gd name="connsiteX773" fmla="*/ 10612344 w 12191998"/>
              <a:gd name="connsiteY773" fmla="*/ 2524096 h 5522889"/>
              <a:gd name="connsiteX774" fmla="*/ 10238403 w 12191998"/>
              <a:gd name="connsiteY774" fmla="*/ 2095697 h 5522889"/>
              <a:gd name="connsiteX775" fmla="*/ 10238402 w 12191998"/>
              <a:gd name="connsiteY775" fmla="*/ 2095697 h 5522889"/>
              <a:gd name="connsiteX776" fmla="*/ 10612343 w 12191998"/>
              <a:gd name="connsiteY776" fmla="*/ 1667299 h 5522889"/>
              <a:gd name="connsiteX777" fmla="*/ 10238402 w 12191998"/>
              <a:gd name="connsiteY777" fmla="*/ 1238899 h 5522889"/>
              <a:gd name="connsiteX778" fmla="*/ 10612343 w 12191998"/>
              <a:gd name="connsiteY778" fmla="*/ 810501 h 5522889"/>
              <a:gd name="connsiteX779" fmla="*/ 10238402 w 12191998"/>
              <a:gd name="connsiteY779" fmla="*/ 382101 h 5522889"/>
              <a:gd name="connsiteX780" fmla="*/ 11000556 w 12191998"/>
              <a:gd name="connsiteY780" fmla="*/ 0 h 5522889"/>
              <a:gd name="connsiteX781" fmla="*/ 10773082 w 12191998"/>
              <a:gd name="connsiteY781" fmla="*/ 0 h 5522889"/>
              <a:gd name="connsiteX782" fmla="*/ 10439553 w 12191998"/>
              <a:gd name="connsiteY782" fmla="*/ 382102 h 5522889"/>
              <a:gd name="connsiteX783" fmla="*/ 10813494 w 12191998"/>
              <a:gd name="connsiteY783" fmla="*/ 810501 h 5522889"/>
              <a:gd name="connsiteX784" fmla="*/ 10439554 w 12191998"/>
              <a:gd name="connsiteY784" fmla="*/ 1238899 h 5522889"/>
              <a:gd name="connsiteX785" fmla="*/ 10439553 w 12191998"/>
              <a:gd name="connsiteY785" fmla="*/ 1238899 h 5522889"/>
              <a:gd name="connsiteX786" fmla="*/ 10439553 w 12191998"/>
              <a:gd name="connsiteY786" fmla="*/ 1238900 h 5522889"/>
              <a:gd name="connsiteX787" fmla="*/ 10439554 w 12191998"/>
              <a:gd name="connsiteY787" fmla="*/ 1238900 h 5522889"/>
              <a:gd name="connsiteX788" fmla="*/ 10813494 w 12191998"/>
              <a:gd name="connsiteY788" fmla="*/ 1667299 h 5522889"/>
              <a:gd name="connsiteX789" fmla="*/ 10439553 w 12191998"/>
              <a:gd name="connsiteY789" fmla="*/ 2095697 h 5522889"/>
              <a:gd name="connsiteX790" fmla="*/ 10439554 w 12191998"/>
              <a:gd name="connsiteY790" fmla="*/ 2095697 h 5522889"/>
              <a:gd name="connsiteX791" fmla="*/ 10813494 w 12191998"/>
              <a:gd name="connsiteY791" fmla="*/ 2524096 h 5522889"/>
              <a:gd name="connsiteX792" fmla="*/ 10439554 w 12191998"/>
              <a:gd name="connsiteY792" fmla="*/ 2952495 h 5522889"/>
              <a:gd name="connsiteX793" fmla="*/ 10813495 w 12191998"/>
              <a:gd name="connsiteY793" fmla="*/ 3380894 h 5522889"/>
              <a:gd name="connsiteX794" fmla="*/ 10439554 w 12191998"/>
              <a:gd name="connsiteY794" fmla="*/ 3809293 h 5522889"/>
              <a:gd name="connsiteX795" fmla="*/ 10813495 w 12191998"/>
              <a:gd name="connsiteY795" fmla="*/ 4237692 h 5522889"/>
              <a:gd name="connsiteX796" fmla="*/ 10439554 w 12191998"/>
              <a:gd name="connsiteY796" fmla="*/ 4666091 h 5522889"/>
              <a:gd name="connsiteX797" fmla="*/ 10439553 w 12191998"/>
              <a:gd name="connsiteY797" fmla="*/ 4666091 h 5522889"/>
              <a:gd name="connsiteX798" fmla="*/ 10813494 w 12191998"/>
              <a:gd name="connsiteY798" fmla="*/ 5094490 h 5522889"/>
              <a:gd name="connsiteX799" fmla="*/ 10439553 w 12191998"/>
              <a:gd name="connsiteY799" fmla="*/ 5522889 h 5522889"/>
              <a:gd name="connsiteX800" fmla="*/ 10667027 w 12191998"/>
              <a:gd name="connsiteY800" fmla="*/ 5522889 h 5522889"/>
              <a:gd name="connsiteX801" fmla="*/ 11040968 w 12191998"/>
              <a:gd name="connsiteY801" fmla="*/ 5094490 h 5522889"/>
              <a:gd name="connsiteX802" fmla="*/ 10667027 w 12191998"/>
              <a:gd name="connsiteY802" fmla="*/ 4666091 h 5522889"/>
              <a:gd name="connsiteX803" fmla="*/ 10667028 w 12191998"/>
              <a:gd name="connsiteY803" fmla="*/ 4666091 h 5522889"/>
              <a:gd name="connsiteX804" fmla="*/ 11040969 w 12191998"/>
              <a:gd name="connsiteY804" fmla="*/ 4237692 h 5522889"/>
              <a:gd name="connsiteX805" fmla="*/ 10667028 w 12191998"/>
              <a:gd name="connsiteY805" fmla="*/ 3809293 h 5522889"/>
              <a:gd name="connsiteX806" fmla="*/ 11040969 w 12191998"/>
              <a:gd name="connsiteY806" fmla="*/ 3380894 h 5522889"/>
              <a:gd name="connsiteX807" fmla="*/ 10667028 w 12191998"/>
              <a:gd name="connsiteY807" fmla="*/ 2952495 h 5522889"/>
              <a:gd name="connsiteX808" fmla="*/ 10667027 w 12191998"/>
              <a:gd name="connsiteY808" fmla="*/ 2952495 h 5522889"/>
              <a:gd name="connsiteX809" fmla="*/ 11040969 w 12191998"/>
              <a:gd name="connsiteY809" fmla="*/ 2524096 h 5522889"/>
              <a:gd name="connsiteX810" fmla="*/ 10667027 w 12191998"/>
              <a:gd name="connsiteY810" fmla="*/ 2095697 h 5522889"/>
              <a:gd name="connsiteX811" fmla="*/ 11040968 w 12191998"/>
              <a:gd name="connsiteY811" fmla="*/ 1667299 h 5522889"/>
              <a:gd name="connsiteX812" fmla="*/ 10667027 w 12191998"/>
              <a:gd name="connsiteY812" fmla="*/ 1238899 h 5522889"/>
              <a:gd name="connsiteX813" fmla="*/ 11040968 w 12191998"/>
              <a:gd name="connsiteY813" fmla="*/ 810501 h 5522889"/>
              <a:gd name="connsiteX814" fmla="*/ 10667027 w 12191998"/>
              <a:gd name="connsiteY814" fmla="*/ 382101 h 5522889"/>
              <a:gd name="connsiteX815" fmla="*/ 11429180 w 12191998"/>
              <a:gd name="connsiteY815" fmla="*/ 0 h 5522889"/>
              <a:gd name="connsiteX816" fmla="*/ 11201706 w 12191998"/>
              <a:gd name="connsiteY816" fmla="*/ 0 h 5522889"/>
              <a:gd name="connsiteX817" fmla="*/ 10868178 w 12191998"/>
              <a:gd name="connsiteY817" fmla="*/ 382102 h 5522889"/>
              <a:gd name="connsiteX818" fmla="*/ 11242118 w 12191998"/>
              <a:gd name="connsiteY818" fmla="*/ 810501 h 5522889"/>
              <a:gd name="connsiteX819" fmla="*/ 10868178 w 12191998"/>
              <a:gd name="connsiteY819" fmla="*/ 1238899 h 5522889"/>
              <a:gd name="connsiteX820" fmla="*/ 10868178 w 12191998"/>
              <a:gd name="connsiteY820" fmla="*/ 1238900 h 5522889"/>
              <a:gd name="connsiteX821" fmla="*/ 11242118 w 12191998"/>
              <a:gd name="connsiteY821" fmla="*/ 1667299 h 5522889"/>
              <a:gd name="connsiteX822" fmla="*/ 10868178 w 12191998"/>
              <a:gd name="connsiteY822" fmla="*/ 2095697 h 5522889"/>
              <a:gd name="connsiteX823" fmla="*/ 10868179 w 12191998"/>
              <a:gd name="connsiteY823" fmla="*/ 2095697 h 5522889"/>
              <a:gd name="connsiteX824" fmla="*/ 11242118 w 12191998"/>
              <a:gd name="connsiteY824" fmla="*/ 2524096 h 5522889"/>
              <a:gd name="connsiteX825" fmla="*/ 10868178 w 12191998"/>
              <a:gd name="connsiteY825" fmla="*/ 2952495 h 5522889"/>
              <a:gd name="connsiteX826" fmla="*/ 10868179 w 12191998"/>
              <a:gd name="connsiteY826" fmla="*/ 2952495 h 5522889"/>
              <a:gd name="connsiteX827" fmla="*/ 11242119 w 12191998"/>
              <a:gd name="connsiteY827" fmla="*/ 3380894 h 5522889"/>
              <a:gd name="connsiteX828" fmla="*/ 10868179 w 12191998"/>
              <a:gd name="connsiteY828" fmla="*/ 3809293 h 5522889"/>
              <a:gd name="connsiteX829" fmla="*/ 11242119 w 12191998"/>
              <a:gd name="connsiteY829" fmla="*/ 4237692 h 5522889"/>
              <a:gd name="connsiteX830" fmla="*/ 10868179 w 12191998"/>
              <a:gd name="connsiteY830" fmla="*/ 4666091 h 5522889"/>
              <a:gd name="connsiteX831" fmla="*/ 10868178 w 12191998"/>
              <a:gd name="connsiteY831" fmla="*/ 4666091 h 5522889"/>
              <a:gd name="connsiteX832" fmla="*/ 11242118 w 12191998"/>
              <a:gd name="connsiteY832" fmla="*/ 5094490 h 5522889"/>
              <a:gd name="connsiteX833" fmla="*/ 10868178 w 12191998"/>
              <a:gd name="connsiteY833" fmla="*/ 5522889 h 5522889"/>
              <a:gd name="connsiteX834" fmla="*/ 11095652 w 12191998"/>
              <a:gd name="connsiteY834" fmla="*/ 5522889 h 5522889"/>
              <a:gd name="connsiteX835" fmla="*/ 11469592 w 12191998"/>
              <a:gd name="connsiteY835" fmla="*/ 5094490 h 5522889"/>
              <a:gd name="connsiteX836" fmla="*/ 11095652 w 12191998"/>
              <a:gd name="connsiteY836" fmla="*/ 4666091 h 5522889"/>
              <a:gd name="connsiteX837" fmla="*/ 11095653 w 12191998"/>
              <a:gd name="connsiteY837" fmla="*/ 4666091 h 5522889"/>
              <a:gd name="connsiteX838" fmla="*/ 11469593 w 12191998"/>
              <a:gd name="connsiteY838" fmla="*/ 4237692 h 5522889"/>
              <a:gd name="connsiteX839" fmla="*/ 11095653 w 12191998"/>
              <a:gd name="connsiteY839" fmla="*/ 3809293 h 5522889"/>
              <a:gd name="connsiteX840" fmla="*/ 11469593 w 12191998"/>
              <a:gd name="connsiteY840" fmla="*/ 3380894 h 5522889"/>
              <a:gd name="connsiteX841" fmla="*/ 11095653 w 12191998"/>
              <a:gd name="connsiteY841" fmla="*/ 2952495 h 5522889"/>
              <a:gd name="connsiteX842" fmla="*/ 11469592 w 12191998"/>
              <a:gd name="connsiteY842" fmla="*/ 2524096 h 5522889"/>
              <a:gd name="connsiteX843" fmla="*/ 11095653 w 12191998"/>
              <a:gd name="connsiteY843" fmla="*/ 2095697 h 5522889"/>
              <a:gd name="connsiteX844" fmla="*/ 11095652 w 12191998"/>
              <a:gd name="connsiteY844" fmla="*/ 2095697 h 5522889"/>
              <a:gd name="connsiteX845" fmla="*/ 11469592 w 12191998"/>
              <a:gd name="connsiteY845" fmla="*/ 1667299 h 5522889"/>
              <a:gd name="connsiteX846" fmla="*/ 11095652 w 12191998"/>
              <a:gd name="connsiteY846" fmla="*/ 1238899 h 5522889"/>
              <a:gd name="connsiteX847" fmla="*/ 11469592 w 12191998"/>
              <a:gd name="connsiteY847" fmla="*/ 810501 h 5522889"/>
              <a:gd name="connsiteX848" fmla="*/ 11095652 w 12191998"/>
              <a:gd name="connsiteY848" fmla="*/ 382101 h 5522889"/>
              <a:gd name="connsiteX849" fmla="*/ 11857805 w 12191998"/>
              <a:gd name="connsiteY849" fmla="*/ 0 h 5522889"/>
              <a:gd name="connsiteX850" fmla="*/ 11630331 w 12191998"/>
              <a:gd name="connsiteY850" fmla="*/ 0 h 5522889"/>
              <a:gd name="connsiteX851" fmla="*/ 11296802 w 12191998"/>
              <a:gd name="connsiteY851" fmla="*/ 382102 h 5522889"/>
              <a:gd name="connsiteX852" fmla="*/ 11670743 w 12191998"/>
              <a:gd name="connsiteY852" fmla="*/ 810501 h 5522889"/>
              <a:gd name="connsiteX853" fmla="*/ 11296803 w 12191998"/>
              <a:gd name="connsiteY853" fmla="*/ 1238899 h 5522889"/>
              <a:gd name="connsiteX854" fmla="*/ 11296802 w 12191998"/>
              <a:gd name="connsiteY854" fmla="*/ 1238899 h 5522889"/>
              <a:gd name="connsiteX855" fmla="*/ 11296802 w 12191998"/>
              <a:gd name="connsiteY855" fmla="*/ 1238900 h 5522889"/>
              <a:gd name="connsiteX856" fmla="*/ 11296803 w 12191998"/>
              <a:gd name="connsiteY856" fmla="*/ 1238900 h 5522889"/>
              <a:gd name="connsiteX857" fmla="*/ 11670743 w 12191998"/>
              <a:gd name="connsiteY857" fmla="*/ 1667299 h 5522889"/>
              <a:gd name="connsiteX858" fmla="*/ 11296802 w 12191998"/>
              <a:gd name="connsiteY858" fmla="*/ 2095697 h 5522889"/>
              <a:gd name="connsiteX859" fmla="*/ 11296803 w 12191998"/>
              <a:gd name="connsiteY859" fmla="*/ 2095697 h 5522889"/>
              <a:gd name="connsiteX860" fmla="*/ 11670743 w 12191998"/>
              <a:gd name="connsiteY860" fmla="*/ 2524096 h 5522889"/>
              <a:gd name="connsiteX861" fmla="*/ 11296803 w 12191998"/>
              <a:gd name="connsiteY861" fmla="*/ 2952495 h 5522889"/>
              <a:gd name="connsiteX862" fmla="*/ 11670744 w 12191998"/>
              <a:gd name="connsiteY862" fmla="*/ 3380894 h 5522889"/>
              <a:gd name="connsiteX863" fmla="*/ 11296803 w 12191998"/>
              <a:gd name="connsiteY863" fmla="*/ 3809293 h 5522889"/>
              <a:gd name="connsiteX864" fmla="*/ 11670744 w 12191998"/>
              <a:gd name="connsiteY864" fmla="*/ 4237692 h 5522889"/>
              <a:gd name="connsiteX865" fmla="*/ 11296803 w 12191998"/>
              <a:gd name="connsiteY865" fmla="*/ 4666091 h 5522889"/>
              <a:gd name="connsiteX866" fmla="*/ 11296802 w 12191998"/>
              <a:gd name="connsiteY866" fmla="*/ 4666091 h 5522889"/>
              <a:gd name="connsiteX867" fmla="*/ 11670743 w 12191998"/>
              <a:gd name="connsiteY867" fmla="*/ 5094490 h 5522889"/>
              <a:gd name="connsiteX868" fmla="*/ 11296802 w 12191998"/>
              <a:gd name="connsiteY868" fmla="*/ 5522889 h 5522889"/>
              <a:gd name="connsiteX869" fmla="*/ 11524276 w 12191998"/>
              <a:gd name="connsiteY869" fmla="*/ 5522889 h 5522889"/>
              <a:gd name="connsiteX870" fmla="*/ 11898217 w 12191998"/>
              <a:gd name="connsiteY870" fmla="*/ 5094490 h 5522889"/>
              <a:gd name="connsiteX871" fmla="*/ 11524276 w 12191998"/>
              <a:gd name="connsiteY871" fmla="*/ 4666091 h 5522889"/>
              <a:gd name="connsiteX872" fmla="*/ 11524277 w 12191998"/>
              <a:gd name="connsiteY872" fmla="*/ 4666091 h 5522889"/>
              <a:gd name="connsiteX873" fmla="*/ 11898218 w 12191998"/>
              <a:gd name="connsiteY873" fmla="*/ 4237692 h 5522889"/>
              <a:gd name="connsiteX874" fmla="*/ 11524277 w 12191998"/>
              <a:gd name="connsiteY874" fmla="*/ 3809293 h 5522889"/>
              <a:gd name="connsiteX875" fmla="*/ 11898218 w 12191998"/>
              <a:gd name="connsiteY875" fmla="*/ 3380894 h 5522889"/>
              <a:gd name="connsiteX876" fmla="*/ 11524277 w 12191998"/>
              <a:gd name="connsiteY876" fmla="*/ 2952495 h 5522889"/>
              <a:gd name="connsiteX877" fmla="*/ 11524276 w 12191998"/>
              <a:gd name="connsiteY877" fmla="*/ 2952495 h 5522889"/>
              <a:gd name="connsiteX878" fmla="*/ 11898218 w 12191998"/>
              <a:gd name="connsiteY878" fmla="*/ 2524096 h 5522889"/>
              <a:gd name="connsiteX879" fmla="*/ 11524276 w 12191998"/>
              <a:gd name="connsiteY879" fmla="*/ 2095697 h 5522889"/>
              <a:gd name="connsiteX880" fmla="*/ 11898217 w 12191998"/>
              <a:gd name="connsiteY880" fmla="*/ 1667299 h 5522889"/>
              <a:gd name="connsiteX881" fmla="*/ 11524276 w 12191998"/>
              <a:gd name="connsiteY881" fmla="*/ 1238899 h 5522889"/>
              <a:gd name="connsiteX882" fmla="*/ 11898217 w 12191998"/>
              <a:gd name="connsiteY882" fmla="*/ 810501 h 5522889"/>
              <a:gd name="connsiteX883" fmla="*/ 11524276 w 12191998"/>
              <a:gd name="connsiteY883" fmla="*/ 382101 h 5522889"/>
              <a:gd name="connsiteX884" fmla="*/ 12191998 w 12191998"/>
              <a:gd name="connsiteY884" fmla="*/ 0 h 5522889"/>
              <a:gd name="connsiteX885" fmla="*/ 12058956 w 12191998"/>
              <a:gd name="connsiteY885" fmla="*/ 0 h 5522889"/>
              <a:gd name="connsiteX886" fmla="*/ 11725427 w 12191998"/>
              <a:gd name="connsiteY886" fmla="*/ 382102 h 5522889"/>
              <a:gd name="connsiteX887" fmla="*/ 12099368 w 12191998"/>
              <a:gd name="connsiteY887" fmla="*/ 810501 h 5522889"/>
              <a:gd name="connsiteX888" fmla="*/ 11725427 w 12191998"/>
              <a:gd name="connsiteY888" fmla="*/ 1238899 h 5522889"/>
              <a:gd name="connsiteX889" fmla="*/ 11725427 w 12191998"/>
              <a:gd name="connsiteY889" fmla="*/ 1238900 h 5522889"/>
              <a:gd name="connsiteX890" fmla="*/ 12099368 w 12191998"/>
              <a:gd name="connsiteY890" fmla="*/ 1667299 h 5522889"/>
              <a:gd name="connsiteX891" fmla="*/ 11725427 w 12191998"/>
              <a:gd name="connsiteY891" fmla="*/ 2095697 h 5522889"/>
              <a:gd name="connsiteX892" fmla="*/ 12099369 w 12191998"/>
              <a:gd name="connsiteY892" fmla="*/ 2524096 h 5522889"/>
              <a:gd name="connsiteX893" fmla="*/ 11725427 w 12191998"/>
              <a:gd name="connsiteY893" fmla="*/ 2952495 h 5522889"/>
              <a:gd name="connsiteX894" fmla="*/ 11725428 w 12191998"/>
              <a:gd name="connsiteY894" fmla="*/ 2952495 h 5522889"/>
              <a:gd name="connsiteX895" fmla="*/ 12099369 w 12191998"/>
              <a:gd name="connsiteY895" fmla="*/ 3380894 h 5522889"/>
              <a:gd name="connsiteX896" fmla="*/ 11725428 w 12191998"/>
              <a:gd name="connsiteY896" fmla="*/ 3809293 h 5522889"/>
              <a:gd name="connsiteX897" fmla="*/ 12099369 w 12191998"/>
              <a:gd name="connsiteY897" fmla="*/ 4237692 h 5522889"/>
              <a:gd name="connsiteX898" fmla="*/ 11725428 w 12191998"/>
              <a:gd name="connsiteY898" fmla="*/ 4666091 h 5522889"/>
              <a:gd name="connsiteX899" fmla="*/ 11725427 w 12191998"/>
              <a:gd name="connsiteY899" fmla="*/ 4666091 h 5522889"/>
              <a:gd name="connsiteX900" fmla="*/ 12099368 w 12191998"/>
              <a:gd name="connsiteY900" fmla="*/ 5094490 h 5522889"/>
              <a:gd name="connsiteX901" fmla="*/ 11725427 w 12191998"/>
              <a:gd name="connsiteY901" fmla="*/ 5522889 h 5522889"/>
              <a:gd name="connsiteX902" fmla="*/ 11952901 w 12191998"/>
              <a:gd name="connsiteY902" fmla="*/ 5522889 h 5522889"/>
              <a:gd name="connsiteX903" fmla="*/ 12191998 w 12191998"/>
              <a:gd name="connsiteY903" fmla="*/ 5248972 h 5522889"/>
              <a:gd name="connsiteX904" fmla="*/ 12191998 w 12191998"/>
              <a:gd name="connsiteY904" fmla="*/ 4940009 h 5522889"/>
              <a:gd name="connsiteX905" fmla="*/ 11952901 w 12191998"/>
              <a:gd name="connsiteY905" fmla="*/ 4666091 h 5522889"/>
              <a:gd name="connsiteX906" fmla="*/ 11952902 w 12191998"/>
              <a:gd name="connsiteY906" fmla="*/ 4666091 h 5522889"/>
              <a:gd name="connsiteX907" fmla="*/ 12191998 w 12191998"/>
              <a:gd name="connsiteY907" fmla="*/ 4392175 h 5522889"/>
              <a:gd name="connsiteX908" fmla="*/ 12191998 w 12191998"/>
              <a:gd name="connsiteY908" fmla="*/ 4083209 h 5522889"/>
              <a:gd name="connsiteX909" fmla="*/ 11952902 w 12191998"/>
              <a:gd name="connsiteY909" fmla="*/ 3809293 h 5522889"/>
              <a:gd name="connsiteX910" fmla="*/ 12191998 w 12191998"/>
              <a:gd name="connsiteY910" fmla="*/ 3535377 h 5522889"/>
              <a:gd name="connsiteX911" fmla="*/ 12191998 w 12191998"/>
              <a:gd name="connsiteY911" fmla="*/ 3226411 h 5522889"/>
              <a:gd name="connsiteX912" fmla="*/ 11952902 w 12191998"/>
              <a:gd name="connsiteY912" fmla="*/ 2952495 h 5522889"/>
              <a:gd name="connsiteX913" fmla="*/ 11952901 w 12191998"/>
              <a:gd name="connsiteY913" fmla="*/ 2952495 h 5522889"/>
              <a:gd name="connsiteX914" fmla="*/ 12191998 w 12191998"/>
              <a:gd name="connsiteY914" fmla="*/ 2678578 h 5522889"/>
              <a:gd name="connsiteX915" fmla="*/ 12191998 w 12191998"/>
              <a:gd name="connsiteY915" fmla="*/ 2369614 h 5522889"/>
              <a:gd name="connsiteX916" fmla="*/ 11952901 w 12191998"/>
              <a:gd name="connsiteY916" fmla="*/ 2095697 h 5522889"/>
              <a:gd name="connsiteX917" fmla="*/ 12191998 w 12191998"/>
              <a:gd name="connsiteY917" fmla="*/ 1821781 h 5522889"/>
              <a:gd name="connsiteX918" fmla="*/ 12191998 w 12191998"/>
              <a:gd name="connsiteY918" fmla="*/ 1512817 h 5522889"/>
              <a:gd name="connsiteX919" fmla="*/ 11952901 w 12191998"/>
              <a:gd name="connsiteY919" fmla="*/ 1238899 h 5522889"/>
              <a:gd name="connsiteX920" fmla="*/ 12191998 w 12191998"/>
              <a:gd name="connsiteY920" fmla="*/ 964983 h 5522889"/>
              <a:gd name="connsiteX921" fmla="*/ 12191998 w 12191998"/>
              <a:gd name="connsiteY921" fmla="*/ 656019 h 5522889"/>
              <a:gd name="connsiteX922" fmla="*/ 11952901 w 12191998"/>
              <a:gd name="connsiteY922" fmla="*/ 382101 h 5522889"/>
              <a:gd name="connsiteX923" fmla="*/ 12191998 w 12191998"/>
              <a:gd name="connsiteY923" fmla="*/ 108185 h 552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</a:cxnLst>
            <a:rect l="l" t="t" r="r" b="b"/>
            <a:pathLst>
              <a:path w="12191998" h="5522889">
                <a:moveTo>
                  <a:pt x="0" y="4721761"/>
                </a:moveTo>
                <a:lnTo>
                  <a:pt x="0" y="4982363"/>
                </a:lnTo>
                <a:lnTo>
                  <a:pt x="97874" y="5094490"/>
                </a:lnTo>
                <a:lnTo>
                  <a:pt x="0" y="5206618"/>
                </a:lnTo>
                <a:lnTo>
                  <a:pt x="0" y="5467219"/>
                </a:lnTo>
                <a:lnTo>
                  <a:pt x="325348" y="5094490"/>
                </a:lnTo>
                <a:close/>
                <a:moveTo>
                  <a:pt x="0" y="3864963"/>
                </a:moveTo>
                <a:lnTo>
                  <a:pt x="0" y="4125565"/>
                </a:lnTo>
                <a:lnTo>
                  <a:pt x="97874" y="4237692"/>
                </a:lnTo>
                <a:lnTo>
                  <a:pt x="0" y="4349820"/>
                </a:lnTo>
                <a:lnTo>
                  <a:pt x="0" y="4610421"/>
                </a:lnTo>
                <a:lnTo>
                  <a:pt x="325348" y="4237692"/>
                </a:lnTo>
                <a:close/>
                <a:moveTo>
                  <a:pt x="0" y="3008165"/>
                </a:moveTo>
                <a:lnTo>
                  <a:pt x="0" y="3268767"/>
                </a:lnTo>
                <a:lnTo>
                  <a:pt x="97874" y="3380894"/>
                </a:lnTo>
                <a:lnTo>
                  <a:pt x="0" y="3493022"/>
                </a:lnTo>
                <a:lnTo>
                  <a:pt x="0" y="3753623"/>
                </a:lnTo>
                <a:lnTo>
                  <a:pt x="325348" y="3380894"/>
                </a:lnTo>
                <a:close/>
                <a:moveTo>
                  <a:pt x="0" y="2151367"/>
                </a:moveTo>
                <a:lnTo>
                  <a:pt x="0" y="2411969"/>
                </a:lnTo>
                <a:lnTo>
                  <a:pt x="97874" y="2524096"/>
                </a:lnTo>
                <a:lnTo>
                  <a:pt x="0" y="2636224"/>
                </a:lnTo>
                <a:lnTo>
                  <a:pt x="0" y="2896825"/>
                </a:lnTo>
                <a:lnTo>
                  <a:pt x="325348" y="2524096"/>
                </a:lnTo>
                <a:close/>
                <a:moveTo>
                  <a:pt x="0" y="1294569"/>
                </a:moveTo>
                <a:lnTo>
                  <a:pt x="0" y="1555172"/>
                </a:lnTo>
                <a:lnTo>
                  <a:pt x="97874" y="1667299"/>
                </a:lnTo>
                <a:lnTo>
                  <a:pt x="0" y="1779427"/>
                </a:lnTo>
                <a:lnTo>
                  <a:pt x="0" y="2040027"/>
                </a:lnTo>
                <a:lnTo>
                  <a:pt x="325348" y="1667299"/>
                </a:lnTo>
                <a:close/>
                <a:moveTo>
                  <a:pt x="0" y="437772"/>
                </a:moveTo>
                <a:lnTo>
                  <a:pt x="0" y="698374"/>
                </a:lnTo>
                <a:lnTo>
                  <a:pt x="97874" y="810501"/>
                </a:lnTo>
                <a:lnTo>
                  <a:pt x="0" y="922629"/>
                </a:lnTo>
                <a:lnTo>
                  <a:pt x="0" y="1183230"/>
                </a:lnTo>
                <a:lnTo>
                  <a:pt x="325348" y="810501"/>
                </a:lnTo>
                <a:close/>
                <a:moveTo>
                  <a:pt x="284936" y="0"/>
                </a:moveTo>
                <a:lnTo>
                  <a:pt x="57462" y="0"/>
                </a:lnTo>
                <a:lnTo>
                  <a:pt x="0" y="65831"/>
                </a:lnTo>
                <a:lnTo>
                  <a:pt x="0" y="326432"/>
                </a:lnTo>
                <a:close/>
                <a:moveTo>
                  <a:pt x="713561" y="0"/>
                </a:moveTo>
                <a:lnTo>
                  <a:pt x="486087" y="0"/>
                </a:lnTo>
                <a:lnTo>
                  <a:pt x="152558" y="382101"/>
                </a:lnTo>
                <a:lnTo>
                  <a:pt x="152558" y="382102"/>
                </a:lnTo>
                <a:lnTo>
                  <a:pt x="526499" y="810501"/>
                </a:lnTo>
                <a:lnTo>
                  <a:pt x="152558" y="1238899"/>
                </a:lnTo>
                <a:lnTo>
                  <a:pt x="152558" y="1238900"/>
                </a:lnTo>
                <a:lnTo>
                  <a:pt x="526499" y="1667299"/>
                </a:lnTo>
                <a:lnTo>
                  <a:pt x="152558" y="2095697"/>
                </a:lnTo>
                <a:lnTo>
                  <a:pt x="526499" y="2524096"/>
                </a:lnTo>
                <a:lnTo>
                  <a:pt x="152558" y="2952495"/>
                </a:lnTo>
                <a:lnTo>
                  <a:pt x="526499" y="3380894"/>
                </a:lnTo>
                <a:lnTo>
                  <a:pt x="152558" y="3809293"/>
                </a:lnTo>
                <a:lnTo>
                  <a:pt x="526499" y="4237692"/>
                </a:lnTo>
                <a:lnTo>
                  <a:pt x="152558" y="4666091"/>
                </a:lnTo>
                <a:lnTo>
                  <a:pt x="526499" y="5094490"/>
                </a:lnTo>
                <a:lnTo>
                  <a:pt x="152558" y="5522889"/>
                </a:lnTo>
                <a:lnTo>
                  <a:pt x="380032" y="5522889"/>
                </a:lnTo>
                <a:lnTo>
                  <a:pt x="753973" y="5094490"/>
                </a:lnTo>
                <a:lnTo>
                  <a:pt x="380032" y="4666091"/>
                </a:lnTo>
                <a:lnTo>
                  <a:pt x="753973" y="4237692"/>
                </a:lnTo>
                <a:lnTo>
                  <a:pt x="380032" y="3809293"/>
                </a:lnTo>
                <a:lnTo>
                  <a:pt x="753973" y="3380894"/>
                </a:lnTo>
                <a:lnTo>
                  <a:pt x="380032" y="2952495"/>
                </a:lnTo>
                <a:lnTo>
                  <a:pt x="753973" y="2524096"/>
                </a:lnTo>
                <a:lnTo>
                  <a:pt x="380032" y="2095697"/>
                </a:lnTo>
                <a:lnTo>
                  <a:pt x="753973" y="1667299"/>
                </a:lnTo>
                <a:lnTo>
                  <a:pt x="380032" y="1238899"/>
                </a:lnTo>
                <a:lnTo>
                  <a:pt x="753973" y="810501"/>
                </a:lnTo>
                <a:lnTo>
                  <a:pt x="380032" y="382102"/>
                </a:lnTo>
                <a:close/>
                <a:moveTo>
                  <a:pt x="1142186" y="0"/>
                </a:moveTo>
                <a:lnTo>
                  <a:pt x="914712" y="0"/>
                </a:lnTo>
                <a:lnTo>
                  <a:pt x="581183" y="382101"/>
                </a:lnTo>
                <a:lnTo>
                  <a:pt x="581183" y="382102"/>
                </a:lnTo>
                <a:lnTo>
                  <a:pt x="955124" y="810501"/>
                </a:lnTo>
                <a:lnTo>
                  <a:pt x="581183" y="1238899"/>
                </a:lnTo>
                <a:lnTo>
                  <a:pt x="581183" y="1238900"/>
                </a:lnTo>
                <a:lnTo>
                  <a:pt x="955124" y="1667299"/>
                </a:lnTo>
                <a:lnTo>
                  <a:pt x="581183" y="2095697"/>
                </a:lnTo>
                <a:lnTo>
                  <a:pt x="955124" y="2524096"/>
                </a:lnTo>
                <a:lnTo>
                  <a:pt x="581183" y="2952495"/>
                </a:lnTo>
                <a:lnTo>
                  <a:pt x="955124" y="3380894"/>
                </a:lnTo>
                <a:lnTo>
                  <a:pt x="581183" y="3809293"/>
                </a:lnTo>
                <a:lnTo>
                  <a:pt x="955124" y="4237692"/>
                </a:lnTo>
                <a:lnTo>
                  <a:pt x="581183" y="4666091"/>
                </a:lnTo>
                <a:lnTo>
                  <a:pt x="955124" y="5094490"/>
                </a:lnTo>
                <a:lnTo>
                  <a:pt x="581183" y="5522889"/>
                </a:lnTo>
                <a:lnTo>
                  <a:pt x="808657" y="5522889"/>
                </a:lnTo>
                <a:lnTo>
                  <a:pt x="1182598" y="5094490"/>
                </a:lnTo>
                <a:lnTo>
                  <a:pt x="808657" y="4666091"/>
                </a:lnTo>
                <a:lnTo>
                  <a:pt x="1182598" y="4237692"/>
                </a:lnTo>
                <a:lnTo>
                  <a:pt x="808657" y="3809293"/>
                </a:lnTo>
                <a:lnTo>
                  <a:pt x="1182598" y="3380894"/>
                </a:lnTo>
                <a:lnTo>
                  <a:pt x="808657" y="2952495"/>
                </a:lnTo>
                <a:lnTo>
                  <a:pt x="1182598" y="2524096"/>
                </a:lnTo>
                <a:lnTo>
                  <a:pt x="808657" y="2095697"/>
                </a:lnTo>
                <a:lnTo>
                  <a:pt x="1182598" y="1667299"/>
                </a:lnTo>
                <a:lnTo>
                  <a:pt x="808657" y="1238899"/>
                </a:lnTo>
                <a:lnTo>
                  <a:pt x="1182598" y="810501"/>
                </a:lnTo>
                <a:lnTo>
                  <a:pt x="808657" y="382102"/>
                </a:lnTo>
                <a:close/>
                <a:moveTo>
                  <a:pt x="1570811" y="0"/>
                </a:moveTo>
                <a:lnTo>
                  <a:pt x="1343337" y="0"/>
                </a:lnTo>
                <a:lnTo>
                  <a:pt x="1009808" y="382101"/>
                </a:lnTo>
                <a:lnTo>
                  <a:pt x="1009808" y="382102"/>
                </a:lnTo>
                <a:lnTo>
                  <a:pt x="1383749" y="810501"/>
                </a:lnTo>
                <a:lnTo>
                  <a:pt x="1009808" y="1238899"/>
                </a:lnTo>
                <a:lnTo>
                  <a:pt x="1009808" y="1238900"/>
                </a:lnTo>
                <a:lnTo>
                  <a:pt x="1383749" y="1667299"/>
                </a:lnTo>
                <a:lnTo>
                  <a:pt x="1009808" y="2095697"/>
                </a:lnTo>
                <a:lnTo>
                  <a:pt x="1383749" y="2524096"/>
                </a:lnTo>
                <a:lnTo>
                  <a:pt x="1009808" y="2952495"/>
                </a:lnTo>
                <a:lnTo>
                  <a:pt x="1383749" y="3380894"/>
                </a:lnTo>
                <a:lnTo>
                  <a:pt x="1009808" y="3809293"/>
                </a:lnTo>
                <a:lnTo>
                  <a:pt x="1383749" y="4237692"/>
                </a:lnTo>
                <a:lnTo>
                  <a:pt x="1009808" y="4666091"/>
                </a:lnTo>
                <a:lnTo>
                  <a:pt x="1383749" y="5094490"/>
                </a:lnTo>
                <a:lnTo>
                  <a:pt x="1009808" y="5522889"/>
                </a:lnTo>
                <a:lnTo>
                  <a:pt x="1237282" y="5522889"/>
                </a:lnTo>
                <a:lnTo>
                  <a:pt x="1611223" y="5094490"/>
                </a:lnTo>
                <a:lnTo>
                  <a:pt x="1237282" y="4666091"/>
                </a:lnTo>
                <a:lnTo>
                  <a:pt x="1611223" y="4237692"/>
                </a:lnTo>
                <a:lnTo>
                  <a:pt x="1237282" y="3809293"/>
                </a:lnTo>
                <a:lnTo>
                  <a:pt x="1611223" y="3380894"/>
                </a:lnTo>
                <a:lnTo>
                  <a:pt x="1237282" y="2952495"/>
                </a:lnTo>
                <a:lnTo>
                  <a:pt x="1611223" y="2524096"/>
                </a:lnTo>
                <a:lnTo>
                  <a:pt x="1237282" y="2095697"/>
                </a:lnTo>
                <a:lnTo>
                  <a:pt x="1611223" y="1667299"/>
                </a:lnTo>
                <a:lnTo>
                  <a:pt x="1237282" y="1238899"/>
                </a:lnTo>
                <a:lnTo>
                  <a:pt x="1611223" y="810501"/>
                </a:lnTo>
                <a:lnTo>
                  <a:pt x="1237282" y="382102"/>
                </a:lnTo>
                <a:close/>
                <a:moveTo>
                  <a:pt x="1999436" y="0"/>
                </a:moveTo>
                <a:lnTo>
                  <a:pt x="1771962" y="0"/>
                </a:lnTo>
                <a:lnTo>
                  <a:pt x="1438433" y="382101"/>
                </a:lnTo>
                <a:lnTo>
                  <a:pt x="1438433" y="382102"/>
                </a:lnTo>
                <a:lnTo>
                  <a:pt x="1812374" y="810501"/>
                </a:lnTo>
                <a:lnTo>
                  <a:pt x="1438433" y="1238899"/>
                </a:lnTo>
                <a:lnTo>
                  <a:pt x="1438433" y="1238900"/>
                </a:lnTo>
                <a:lnTo>
                  <a:pt x="1812374" y="1667299"/>
                </a:lnTo>
                <a:lnTo>
                  <a:pt x="1438433" y="2095697"/>
                </a:lnTo>
                <a:lnTo>
                  <a:pt x="1812374" y="2524096"/>
                </a:lnTo>
                <a:lnTo>
                  <a:pt x="1438433" y="2952495"/>
                </a:lnTo>
                <a:lnTo>
                  <a:pt x="1812374" y="3380894"/>
                </a:lnTo>
                <a:lnTo>
                  <a:pt x="1438433" y="3809293"/>
                </a:lnTo>
                <a:lnTo>
                  <a:pt x="1812374" y="4237692"/>
                </a:lnTo>
                <a:lnTo>
                  <a:pt x="1438433" y="4666091"/>
                </a:lnTo>
                <a:lnTo>
                  <a:pt x="1812374" y="5094490"/>
                </a:lnTo>
                <a:lnTo>
                  <a:pt x="1438433" y="5522889"/>
                </a:lnTo>
                <a:lnTo>
                  <a:pt x="1665907" y="5522889"/>
                </a:lnTo>
                <a:lnTo>
                  <a:pt x="2039848" y="5094490"/>
                </a:lnTo>
                <a:lnTo>
                  <a:pt x="1665907" y="4666091"/>
                </a:lnTo>
                <a:lnTo>
                  <a:pt x="2039848" y="4237692"/>
                </a:lnTo>
                <a:lnTo>
                  <a:pt x="1665907" y="3809293"/>
                </a:lnTo>
                <a:lnTo>
                  <a:pt x="2039848" y="3380894"/>
                </a:lnTo>
                <a:lnTo>
                  <a:pt x="1665907" y="2952495"/>
                </a:lnTo>
                <a:lnTo>
                  <a:pt x="2039848" y="2524096"/>
                </a:lnTo>
                <a:lnTo>
                  <a:pt x="1665907" y="2095697"/>
                </a:lnTo>
                <a:lnTo>
                  <a:pt x="2039848" y="1667299"/>
                </a:lnTo>
                <a:lnTo>
                  <a:pt x="1665907" y="1238899"/>
                </a:lnTo>
                <a:lnTo>
                  <a:pt x="2039848" y="810501"/>
                </a:lnTo>
                <a:lnTo>
                  <a:pt x="1665907" y="382102"/>
                </a:lnTo>
                <a:close/>
                <a:moveTo>
                  <a:pt x="2428061" y="0"/>
                </a:moveTo>
                <a:lnTo>
                  <a:pt x="2200587" y="0"/>
                </a:lnTo>
                <a:lnTo>
                  <a:pt x="1867058" y="382101"/>
                </a:lnTo>
                <a:lnTo>
                  <a:pt x="1867058" y="382102"/>
                </a:lnTo>
                <a:lnTo>
                  <a:pt x="2240999" y="810501"/>
                </a:lnTo>
                <a:lnTo>
                  <a:pt x="1867058" y="1238899"/>
                </a:lnTo>
                <a:lnTo>
                  <a:pt x="1867058" y="1238900"/>
                </a:lnTo>
                <a:lnTo>
                  <a:pt x="2240999" y="1667299"/>
                </a:lnTo>
                <a:lnTo>
                  <a:pt x="1867058" y="2095697"/>
                </a:lnTo>
                <a:lnTo>
                  <a:pt x="2240999" y="2524096"/>
                </a:lnTo>
                <a:lnTo>
                  <a:pt x="1867058" y="2952495"/>
                </a:lnTo>
                <a:lnTo>
                  <a:pt x="2240999" y="3380894"/>
                </a:lnTo>
                <a:lnTo>
                  <a:pt x="1867058" y="3809293"/>
                </a:lnTo>
                <a:lnTo>
                  <a:pt x="2240999" y="4237692"/>
                </a:lnTo>
                <a:lnTo>
                  <a:pt x="1867058" y="4666091"/>
                </a:lnTo>
                <a:lnTo>
                  <a:pt x="2240999" y="5094490"/>
                </a:lnTo>
                <a:lnTo>
                  <a:pt x="1867058" y="5522889"/>
                </a:lnTo>
                <a:lnTo>
                  <a:pt x="2094532" y="5522889"/>
                </a:lnTo>
                <a:lnTo>
                  <a:pt x="2468473" y="5094490"/>
                </a:lnTo>
                <a:lnTo>
                  <a:pt x="2094532" y="4666091"/>
                </a:lnTo>
                <a:lnTo>
                  <a:pt x="2468473" y="4237692"/>
                </a:lnTo>
                <a:lnTo>
                  <a:pt x="2094532" y="3809293"/>
                </a:lnTo>
                <a:lnTo>
                  <a:pt x="2468473" y="3380894"/>
                </a:lnTo>
                <a:lnTo>
                  <a:pt x="2094532" y="2952495"/>
                </a:lnTo>
                <a:lnTo>
                  <a:pt x="2468473" y="2524096"/>
                </a:lnTo>
                <a:lnTo>
                  <a:pt x="2094532" y="2095697"/>
                </a:lnTo>
                <a:lnTo>
                  <a:pt x="2468473" y="1667299"/>
                </a:lnTo>
                <a:lnTo>
                  <a:pt x="2094532" y="1238899"/>
                </a:lnTo>
                <a:lnTo>
                  <a:pt x="2468473" y="810501"/>
                </a:lnTo>
                <a:lnTo>
                  <a:pt x="2094532" y="382102"/>
                </a:lnTo>
                <a:close/>
                <a:moveTo>
                  <a:pt x="2856686" y="0"/>
                </a:moveTo>
                <a:lnTo>
                  <a:pt x="2629212" y="0"/>
                </a:lnTo>
                <a:lnTo>
                  <a:pt x="2295683" y="382101"/>
                </a:lnTo>
                <a:lnTo>
                  <a:pt x="2295683" y="382102"/>
                </a:lnTo>
                <a:lnTo>
                  <a:pt x="2669624" y="810501"/>
                </a:lnTo>
                <a:lnTo>
                  <a:pt x="2295683" y="1238899"/>
                </a:lnTo>
                <a:lnTo>
                  <a:pt x="2295683" y="1238900"/>
                </a:lnTo>
                <a:lnTo>
                  <a:pt x="2669624" y="1667299"/>
                </a:lnTo>
                <a:lnTo>
                  <a:pt x="2295683" y="2095697"/>
                </a:lnTo>
                <a:lnTo>
                  <a:pt x="2669624" y="2524096"/>
                </a:lnTo>
                <a:lnTo>
                  <a:pt x="2295683" y="2952495"/>
                </a:lnTo>
                <a:lnTo>
                  <a:pt x="2669624" y="3380894"/>
                </a:lnTo>
                <a:lnTo>
                  <a:pt x="2295683" y="3809293"/>
                </a:lnTo>
                <a:lnTo>
                  <a:pt x="2669624" y="4237692"/>
                </a:lnTo>
                <a:lnTo>
                  <a:pt x="2295683" y="4666091"/>
                </a:lnTo>
                <a:lnTo>
                  <a:pt x="2669624" y="5094490"/>
                </a:lnTo>
                <a:lnTo>
                  <a:pt x="2295683" y="5522889"/>
                </a:lnTo>
                <a:lnTo>
                  <a:pt x="2523157" y="5522889"/>
                </a:lnTo>
                <a:lnTo>
                  <a:pt x="2897098" y="5094490"/>
                </a:lnTo>
                <a:lnTo>
                  <a:pt x="2523157" y="4666091"/>
                </a:lnTo>
                <a:lnTo>
                  <a:pt x="2897098" y="4237692"/>
                </a:lnTo>
                <a:lnTo>
                  <a:pt x="2523157" y="3809293"/>
                </a:lnTo>
                <a:lnTo>
                  <a:pt x="2897098" y="3380894"/>
                </a:lnTo>
                <a:lnTo>
                  <a:pt x="2523157" y="2952495"/>
                </a:lnTo>
                <a:lnTo>
                  <a:pt x="2897098" y="2524096"/>
                </a:lnTo>
                <a:lnTo>
                  <a:pt x="2523157" y="2095697"/>
                </a:lnTo>
                <a:lnTo>
                  <a:pt x="2897098" y="1667299"/>
                </a:lnTo>
                <a:lnTo>
                  <a:pt x="2523157" y="1238899"/>
                </a:lnTo>
                <a:lnTo>
                  <a:pt x="2897098" y="810501"/>
                </a:lnTo>
                <a:lnTo>
                  <a:pt x="2523157" y="382102"/>
                </a:lnTo>
                <a:close/>
                <a:moveTo>
                  <a:pt x="3285311" y="0"/>
                </a:moveTo>
                <a:lnTo>
                  <a:pt x="3057837" y="0"/>
                </a:lnTo>
                <a:lnTo>
                  <a:pt x="2724308" y="382101"/>
                </a:lnTo>
                <a:lnTo>
                  <a:pt x="2724308" y="382102"/>
                </a:lnTo>
                <a:lnTo>
                  <a:pt x="3098249" y="810501"/>
                </a:lnTo>
                <a:lnTo>
                  <a:pt x="2724308" y="1238899"/>
                </a:lnTo>
                <a:lnTo>
                  <a:pt x="2724308" y="1238900"/>
                </a:lnTo>
                <a:lnTo>
                  <a:pt x="3098249" y="1667299"/>
                </a:lnTo>
                <a:lnTo>
                  <a:pt x="2724308" y="2095697"/>
                </a:lnTo>
                <a:lnTo>
                  <a:pt x="3098249" y="2524096"/>
                </a:lnTo>
                <a:lnTo>
                  <a:pt x="2724308" y="2952495"/>
                </a:lnTo>
                <a:lnTo>
                  <a:pt x="3098249" y="3380894"/>
                </a:lnTo>
                <a:lnTo>
                  <a:pt x="2724308" y="3809293"/>
                </a:lnTo>
                <a:lnTo>
                  <a:pt x="3098249" y="4237692"/>
                </a:lnTo>
                <a:lnTo>
                  <a:pt x="2724308" y="4666091"/>
                </a:lnTo>
                <a:lnTo>
                  <a:pt x="3098249" y="5094490"/>
                </a:lnTo>
                <a:lnTo>
                  <a:pt x="2724308" y="5522889"/>
                </a:lnTo>
                <a:lnTo>
                  <a:pt x="2951782" y="5522889"/>
                </a:lnTo>
                <a:lnTo>
                  <a:pt x="3325723" y="5094490"/>
                </a:lnTo>
                <a:lnTo>
                  <a:pt x="2951782" y="4666091"/>
                </a:lnTo>
                <a:lnTo>
                  <a:pt x="3325723" y="4237692"/>
                </a:lnTo>
                <a:lnTo>
                  <a:pt x="2951782" y="3809293"/>
                </a:lnTo>
                <a:lnTo>
                  <a:pt x="3325723" y="3380894"/>
                </a:lnTo>
                <a:lnTo>
                  <a:pt x="2951782" y="2952495"/>
                </a:lnTo>
                <a:lnTo>
                  <a:pt x="3325723" y="2524096"/>
                </a:lnTo>
                <a:lnTo>
                  <a:pt x="2951782" y="2095697"/>
                </a:lnTo>
                <a:lnTo>
                  <a:pt x="3325723" y="1667299"/>
                </a:lnTo>
                <a:lnTo>
                  <a:pt x="2951782" y="1238899"/>
                </a:lnTo>
                <a:lnTo>
                  <a:pt x="3325723" y="810501"/>
                </a:lnTo>
                <a:lnTo>
                  <a:pt x="2951782" y="382102"/>
                </a:lnTo>
                <a:close/>
                <a:moveTo>
                  <a:pt x="3713936" y="0"/>
                </a:moveTo>
                <a:lnTo>
                  <a:pt x="3486462" y="0"/>
                </a:lnTo>
                <a:lnTo>
                  <a:pt x="3152933" y="382101"/>
                </a:lnTo>
                <a:lnTo>
                  <a:pt x="3152933" y="382102"/>
                </a:lnTo>
                <a:lnTo>
                  <a:pt x="3526874" y="810501"/>
                </a:lnTo>
                <a:lnTo>
                  <a:pt x="3152933" y="1238899"/>
                </a:lnTo>
                <a:lnTo>
                  <a:pt x="3152933" y="1238900"/>
                </a:lnTo>
                <a:lnTo>
                  <a:pt x="3526874" y="1667299"/>
                </a:lnTo>
                <a:lnTo>
                  <a:pt x="3152933" y="2095697"/>
                </a:lnTo>
                <a:lnTo>
                  <a:pt x="3526874" y="2524096"/>
                </a:lnTo>
                <a:lnTo>
                  <a:pt x="3152933" y="2952495"/>
                </a:lnTo>
                <a:lnTo>
                  <a:pt x="3526874" y="3380894"/>
                </a:lnTo>
                <a:lnTo>
                  <a:pt x="3152933" y="3809293"/>
                </a:lnTo>
                <a:lnTo>
                  <a:pt x="3526874" y="4237692"/>
                </a:lnTo>
                <a:lnTo>
                  <a:pt x="3152933" y="4666091"/>
                </a:lnTo>
                <a:lnTo>
                  <a:pt x="3526874" y="5094490"/>
                </a:lnTo>
                <a:lnTo>
                  <a:pt x="3152933" y="5522889"/>
                </a:lnTo>
                <a:lnTo>
                  <a:pt x="3380407" y="5522889"/>
                </a:lnTo>
                <a:lnTo>
                  <a:pt x="3754348" y="5094490"/>
                </a:lnTo>
                <a:lnTo>
                  <a:pt x="3380407" y="4666091"/>
                </a:lnTo>
                <a:lnTo>
                  <a:pt x="3754348" y="4237692"/>
                </a:lnTo>
                <a:lnTo>
                  <a:pt x="3380407" y="3809293"/>
                </a:lnTo>
                <a:lnTo>
                  <a:pt x="3754348" y="3380894"/>
                </a:lnTo>
                <a:lnTo>
                  <a:pt x="3380407" y="2952495"/>
                </a:lnTo>
                <a:lnTo>
                  <a:pt x="3754348" y="2524096"/>
                </a:lnTo>
                <a:lnTo>
                  <a:pt x="3380407" y="2095697"/>
                </a:lnTo>
                <a:lnTo>
                  <a:pt x="3754348" y="1667299"/>
                </a:lnTo>
                <a:lnTo>
                  <a:pt x="3380407" y="1238899"/>
                </a:lnTo>
                <a:lnTo>
                  <a:pt x="3754348" y="810501"/>
                </a:lnTo>
                <a:lnTo>
                  <a:pt x="3380407" y="382102"/>
                </a:lnTo>
                <a:close/>
                <a:moveTo>
                  <a:pt x="4142562" y="0"/>
                </a:moveTo>
                <a:lnTo>
                  <a:pt x="3915087" y="0"/>
                </a:lnTo>
                <a:lnTo>
                  <a:pt x="3581558" y="382101"/>
                </a:lnTo>
                <a:lnTo>
                  <a:pt x="3581558" y="382102"/>
                </a:lnTo>
                <a:lnTo>
                  <a:pt x="3955499" y="810501"/>
                </a:lnTo>
                <a:lnTo>
                  <a:pt x="3581558" y="1238899"/>
                </a:lnTo>
                <a:lnTo>
                  <a:pt x="3581558" y="1238900"/>
                </a:lnTo>
                <a:lnTo>
                  <a:pt x="3955499" y="1667299"/>
                </a:lnTo>
                <a:lnTo>
                  <a:pt x="3581558" y="2095697"/>
                </a:lnTo>
                <a:lnTo>
                  <a:pt x="3955499" y="2524096"/>
                </a:lnTo>
                <a:lnTo>
                  <a:pt x="3581558" y="2952495"/>
                </a:lnTo>
                <a:lnTo>
                  <a:pt x="3955499" y="3380894"/>
                </a:lnTo>
                <a:lnTo>
                  <a:pt x="3581558" y="3809293"/>
                </a:lnTo>
                <a:lnTo>
                  <a:pt x="3955499" y="4237692"/>
                </a:lnTo>
                <a:lnTo>
                  <a:pt x="3581558" y="4666091"/>
                </a:lnTo>
                <a:lnTo>
                  <a:pt x="3955499" y="5094490"/>
                </a:lnTo>
                <a:lnTo>
                  <a:pt x="3581558" y="5522889"/>
                </a:lnTo>
                <a:lnTo>
                  <a:pt x="3809032" y="5522889"/>
                </a:lnTo>
                <a:lnTo>
                  <a:pt x="4182973" y="5094490"/>
                </a:lnTo>
                <a:lnTo>
                  <a:pt x="3809032" y="4666091"/>
                </a:lnTo>
                <a:lnTo>
                  <a:pt x="4182973" y="4237692"/>
                </a:lnTo>
                <a:lnTo>
                  <a:pt x="3809032" y="3809293"/>
                </a:lnTo>
                <a:lnTo>
                  <a:pt x="4182973" y="3380894"/>
                </a:lnTo>
                <a:lnTo>
                  <a:pt x="3809032" y="2952495"/>
                </a:lnTo>
                <a:lnTo>
                  <a:pt x="4182973" y="2524096"/>
                </a:lnTo>
                <a:lnTo>
                  <a:pt x="3809032" y="2095697"/>
                </a:lnTo>
                <a:lnTo>
                  <a:pt x="4182973" y="1667299"/>
                </a:lnTo>
                <a:lnTo>
                  <a:pt x="3809032" y="1238899"/>
                </a:lnTo>
                <a:lnTo>
                  <a:pt x="4182973" y="810501"/>
                </a:lnTo>
                <a:lnTo>
                  <a:pt x="3809032" y="382102"/>
                </a:lnTo>
                <a:close/>
                <a:moveTo>
                  <a:pt x="4571187" y="0"/>
                </a:moveTo>
                <a:lnTo>
                  <a:pt x="4343712" y="0"/>
                </a:lnTo>
                <a:lnTo>
                  <a:pt x="4010183" y="382101"/>
                </a:lnTo>
                <a:lnTo>
                  <a:pt x="4010183" y="382102"/>
                </a:lnTo>
                <a:lnTo>
                  <a:pt x="4384124" y="810501"/>
                </a:lnTo>
                <a:lnTo>
                  <a:pt x="4010183" y="1238899"/>
                </a:lnTo>
                <a:lnTo>
                  <a:pt x="4010183" y="1238900"/>
                </a:lnTo>
                <a:lnTo>
                  <a:pt x="4384124" y="1667299"/>
                </a:lnTo>
                <a:lnTo>
                  <a:pt x="4010183" y="2095697"/>
                </a:lnTo>
                <a:lnTo>
                  <a:pt x="4384124" y="2524096"/>
                </a:lnTo>
                <a:lnTo>
                  <a:pt x="4010183" y="2952495"/>
                </a:lnTo>
                <a:lnTo>
                  <a:pt x="4384124" y="3380894"/>
                </a:lnTo>
                <a:lnTo>
                  <a:pt x="4010183" y="3809293"/>
                </a:lnTo>
                <a:lnTo>
                  <a:pt x="4384124" y="4237692"/>
                </a:lnTo>
                <a:lnTo>
                  <a:pt x="4010183" y="4666091"/>
                </a:lnTo>
                <a:lnTo>
                  <a:pt x="4384124" y="5094490"/>
                </a:lnTo>
                <a:lnTo>
                  <a:pt x="4010183" y="5522889"/>
                </a:lnTo>
                <a:lnTo>
                  <a:pt x="4237657" y="5522889"/>
                </a:lnTo>
                <a:lnTo>
                  <a:pt x="4611598" y="5094490"/>
                </a:lnTo>
                <a:lnTo>
                  <a:pt x="4237657" y="4666091"/>
                </a:lnTo>
                <a:lnTo>
                  <a:pt x="4611598" y="4237692"/>
                </a:lnTo>
                <a:lnTo>
                  <a:pt x="4237657" y="3809293"/>
                </a:lnTo>
                <a:lnTo>
                  <a:pt x="4611598" y="3380894"/>
                </a:lnTo>
                <a:lnTo>
                  <a:pt x="4237657" y="2952495"/>
                </a:lnTo>
                <a:lnTo>
                  <a:pt x="4611598" y="2524096"/>
                </a:lnTo>
                <a:lnTo>
                  <a:pt x="4237657" y="2095697"/>
                </a:lnTo>
                <a:lnTo>
                  <a:pt x="4611598" y="1667299"/>
                </a:lnTo>
                <a:lnTo>
                  <a:pt x="4237657" y="1238899"/>
                </a:lnTo>
                <a:lnTo>
                  <a:pt x="4611598" y="810501"/>
                </a:lnTo>
                <a:lnTo>
                  <a:pt x="4237657" y="382102"/>
                </a:lnTo>
                <a:close/>
                <a:moveTo>
                  <a:pt x="4999812" y="0"/>
                </a:moveTo>
                <a:lnTo>
                  <a:pt x="4772337" y="0"/>
                </a:lnTo>
                <a:lnTo>
                  <a:pt x="4438808" y="382101"/>
                </a:lnTo>
                <a:lnTo>
                  <a:pt x="4438808" y="382102"/>
                </a:lnTo>
                <a:lnTo>
                  <a:pt x="4812749" y="810501"/>
                </a:lnTo>
                <a:lnTo>
                  <a:pt x="4438809" y="1238899"/>
                </a:lnTo>
                <a:lnTo>
                  <a:pt x="4438808" y="1238899"/>
                </a:lnTo>
                <a:lnTo>
                  <a:pt x="4438808" y="1238900"/>
                </a:lnTo>
                <a:lnTo>
                  <a:pt x="4438809" y="1238900"/>
                </a:lnTo>
                <a:lnTo>
                  <a:pt x="4812749" y="1667299"/>
                </a:lnTo>
                <a:lnTo>
                  <a:pt x="4438808" y="2095697"/>
                </a:lnTo>
                <a:lnTo>
                  <a:pt x="4812749" y="2524096"/>
                </a:lnTo>
                <a:lnTo>
                  <a:pt x="4438808" y="2952495"/>
                </a:lnTo>
                <a:lnTo>
                  <a:pt x="4812749" y="3380894"/>
                </a:lnTo>
                <a:lnTo>
                  <a:pt x="4438808" y="3809293"/>
                </a:lnTo>
                <a:lnTo>
                  <a:pt x="4812749" y="4237692"/>
                </a:lnTo>
                <a:lnTo>
                  <a:pt x="4438808" y="4666091"/>
                </a:lnTo>
                <a:lnTo>
                  <a:pt x="4812749" y="5094490"/>
                </a:lnTo>
                <a:lnTo>
                  <a:pt x="4438808" y="5522889"/>
                </a:lnTo>
                <a:lnTo>
                  <a:pt x="4666282" y="5522889"/>
                </a:lnTo>
                <a:lnTo>
                  <a:pt x="5040223" y="5094490"/>
                </a:lnTo>
                <a:lnTo>
                  <a:pt x="4666282" y="4666091"/>
                </a:lnTo>
                <a:lnTo>
                  <a:pt x="5040223" y="4237692"/>
                </a:lnTo>
                <a:lnTo>
                  <a:pt x="4666282" y="3809293"/>
                </a:lnTo>
                <a:lnTo>
                  <a:pt x="5040223" y="3380894"/>
                </a:lnTo>
                <a:lnTo>
                  <a:pt x="4666282" y="2952495"/>
                </a:lnTo>
                <a:lnTo>
                  <a:pt x="5040223" y="2524096"/>
                </a:lnTo>
                <a:lnTo>
                  <a:pt x="4666282" y="2095697"/>
                </a:lnTo>
                <a:lnTo>
                  <a:pt x="5040223" y="1667299"/>
                </a:lnTo>
                <a:lnTo>
                  <a:pt x="4666282" y="1238899"/>
                </a:lnTo>
                <a:lnTo>
                  <a:pt x="5040223" y="810501"/>
                </a:lnTo>
                <a:lnTo>
                  <a:pt x="4666282" y="382102"/>
                </a:lnTo>
                <a:close/>
                <a:moveTo>
                  <a:pt x="5428437" y="0"/>
                </a:moveTo>
                <a:lnTo>
                  <a:pt x="5200962" y="0"/>
                </a:lnTo>
                <a:lnTo>
                  <a:pt x="4867433" y="382101"/>
                </a:lnTo>
                <a:lnTo>
                  <a:pt x="4867433" y="382102"/>
                </a:lnTo>
                <a:lnTo>
                  <a:pt x="5241374" y="810501"/>
                </a:lnTo>
                <a:lnTo>
                  <a:pt x="4867434" y="1238899"/>
                </a:lnTo>
                <a:lnTo>
                  <a:pt x="4867433" y="1238899"/>
                </a:lnTo>
                <a:lnTo>
                  <a:pt x="4867433" y="1238900"/>
                </a:lnTo>
                <a:lnTo>
                  <a:pt x="4867434" y="1238900"/>
                </a:lnTo>
                <a:lnTo>
                  <a:pt x="5241374" y="1667299"/>
                </a:lnTo>
                <a:lnTo>
                  <a:pt x="4867433" y="2095697"/>
                </a:lnTo>
                <a:lnTo>
                  <a:pt x="5241374" y="2524096"/>
                </a:lnTo>
                <a:lnTo>
                  <a:pt x="4867433" y="2952495"/>
                </a:lnTo>
                <a:lnTo>
                  <a:pt x="5241374" y="3380894"/>
                </a:lnTo>
                <a:lnTo>
                  <a:pt x="4867433" y="3809293"/>
                </a:lnTo>
                <a:lnTo>
                  <a:pt x="5241374" y="4237692"/>
                </a:lnTo>
                <a:lnTo>
                  <a:pt x="4867433" y="4666091"/>
                </a:lnTo>
                <a:lnTo>
                  <a:pt x="5241374" y="5094490"/>
                </a:lnTo>
                <a:lnTo>
                  <a:pt x="4867433" y="5522889"/>
                </a:lnTo>
                <a:lnTo>
                  <a:pt x="5094907" y="5522889"/>
                </a:lnTo>
                <a:lnTo>
                  <a:pt x="5468848" y="5094490"/>
                </a:lnTo>
                <a:lnTo>
                  <a:pt x="5094907" y="4666091"/>
                </a:lnTo>
                <a:lnTo>
                  <a:pt x="5468848" y="4237692"/>
                </a:lnTo>
                <a:lnTo>
                  <a:pt x="5094907" y="3809293"/>
                </a:lnTo>
                <a:lnTo>
                  <a:pt x="5468848" y="3380894"/>
                </a:lnTo>
                <a:lnTo>
                  <a:pt x="5094907" y="2952495"/>
                </a:lnTo>
                <a:lnTo>
                  <a:pt x="5468848" y="2524096"/>
                </a:lnTo>
                <a:lnTo>
                  <a:pt x="5094907" y="2095697"/>
                </a:lnTo>
                <a:lnTo>
                  <a:pt x="5468848" y="1667299"/>
                </a:lnTo>
                <a:lnTo>
                  <a:pt x="5094907" y="1238899"/>
                </a:lnTo>
                <a:lnTo>
                  <a:pt x="5468848" y="810501"/>
                </a:lnTo>
                <a:lnTo>
                  <a:pt x="5094907" y="382102"/>
                </a:lnTo>
                <a:close/>
                <a:moveTo>
                  <a:pt x="5857062" y="0"/>
                </a:moveTo>
                <a:lnTo>
                  <a:pt x="5629587" y="0"/>
                </a:lnTo>
                <a:lnTo>
                  <a:pt x="5296058" y="382101"/>
                </a:lnTo>
                <a:lnTo>
                  <a:pt x="5296058" y="382102"/>
                </a:lnTo>
                <a:lnTo>
                  <a:pt x="5669999" y="810501"/>
                </a:lnTo>
                <a:lnTo>
                  <a:pt x="5296058" y="1238899"/>
                </a:lnTo>
                <a:lnTo>
                  <a:pt x="5296058" y="1238900"/>
                </a:lnTo>
                <a:lnTo>
                  <a:pt x="5669999" y="1667299"/>
                </a:lnTo>
                <a:lnTo>
                  <a:pt x="5296058" y="2095697"/>
                </a:lnTo>
                <a:lnTo>
                  <a:pt x="5669999" y="2524096"/>
                </a:lnTo>
                <a:lnTo>
                  <a:pt x="5296058" y="2952495"/>
                </a:lnTo>
                <a:lnTo>
                  <a:pt x="5669999" y="3380894"/>
                </a:lnTo>
                <a:lnTo>
                  <a:pt x="5296058" y="3809293"/>
                </a:lnTo>
                <a:lnTo>
                  <a:pt x="5669999" y="4237692"/>
                </a:lnTo>
                <a:lnTo>
                  <a:pt x="5296058" y="4666091"/>
                </a:lnTo>
                <a:lnTo>
                  <a:pt x="5669999" y="5094490"/>
                </a:lnTo>
                <a:lnTo>
                  <a:pt x="5296058" y="5522889"/>
                </a:lnTo>
                <a:lnTo>
                  <a:pt x="5523532" y="5522889"/>
                </a:lnTo>
                <a:lnTo>
                  <a:pt x="5897473" y="5094490"/>
                </a:lnTo>
                <a:lnTo>
                  <a:pt x="5523532" y="4666091"/>
                </a:lnTo>
                <a:lnTo>
                  <a:pt x="5897473" y="4237692"/>
                </a:lnTo>
                <a:lnTo>
                  <a:pt x="5523532" y="3809293"/>
                </a:lnTo>
                <a:lnTo>
                  <a:pt x="5897473" y="3380894"/>
                </a:lnTo>
                <a:lnTo>
                  <a:pt x="5523532" y="2952495"/>
                </a:lnTo>
                <a:lnTo>
                  <a:pt x="5897473" y="2524096"/>
                </a:lnTo>
                <a:lnTo>
                  <a:pt x="5523532" y="2095697"/>
                </a:lnTo>
                <a:lnTo>
                  <a:pt x="5897473" y="1667299"/>
                </a:lnTo>
                <a:lnTo>
                  <a:pt x="5523532" y="1238899"/>
                </a:lnTo>
                <a:lnTo>
                  <a:pt x="5897473" y="810501"/>
                </a:lnTo>
                <a:lnTo>
                  <a:pt x="5523532" y="382102"/>
                </a:lnTo>
                <a:close/>
                <a:moveTo>
                  <a:pt x="6285686" y="0"/>
                </a:moveTo>
                <a:lnTo>
                  <a:pt x="6058212" y="0"/>
                </a:lnTo>
                <a:lnTo>
                  <a:pt x="5724683" y="382101"/>
                </a:lnTo>
                <a:lnTo>
                  <a:pt x="5724683" y="382102"/>
                </a:lnTo>
                <a:lnTo>
                  <a:pt x="6098624" y="810501"/>
                </a:lnTo>
                <a:lnTo>
                  <a:pt x="5724684" y="1238899"/>
                </a:lnTo>
                <a:lnTo>
                  <a:pt x="5724683" y="1238899"/>
                </a:lnTo>
                <a:lnTo>
                  <a:pt x="5724683" y="1238900"/>
                </a:lnTo>
                <a:lnTo>
                  <a:pt x="5724684" y="1238900"/>
                </a:lnTo>
                <a:lnTo>
                  <a:pt x="6098624" y="1667299"/>
                </a:lnTo>
                <a:lnTo>
                  <a:pt x="5724683" y="2095697"/>
                </a:lnTo>
                <a:lnTo>
                  <a:pt x="6098624" y="2524096"/>
                </a:lnTo>
                <a:lnTo>
                  <a:pt x="5724683" y="2952495"/>
                </a:lnTo>
                <a:lnTo>
                  <a:pt x="6098624" y="3380894"/>
                </a:lnTo>
                <a:lnTo>
                  <a:pt x="5724683" y="3809293"/>
                </a:lnTo>
                <a:lnTo>
                  <a:pt x="6098624" y="4237692"/>
                </a:lnTo>
                <a:lnTo>
                  <a:pt x="5724683" y="4666091"/>
                </a:lnTo>
                <a:lnTo>
                  <a:pt x="6098624" y="5094490"/>
                </a:lnTo>
                <a:lnTo>
                  <a:pt x="5724683" y="5522889"/>
                </a:lnTo>
                <a:lnTo>
                  <a:pt x="5952157" y="5522889"/>
                </a:lnTo>
                <a:lnTo>
                  <a:pt x="6326097" y="5094490"/>
                </a:lnTo>
                <a:lnTo>
                  <a:pt x="5952157" y="4666091"/>
                </a:lnTo>
                <a:lnTo>
                  <a:pt x="6326097" y="4237692"/>
                </a:lnTo>
                <a:lnTo>
                  <a:pt x="5952157" y="3809293"/>
                </a:lnTo>
                <a:lnTo>
                  <a:pt x="6326097" y="3380894"/>
                </a:lnTo>
                <a:lnTo>
                  <a:pt x="5952157" y="2952495"/>
                </a:lnTo>
                <a:lnTo>
                  <a:pt x="6326097" y="2524096"/>
                </a:lnTo>
                <a:lnTo>
                  <a:pt x="5952157" y="2095697"/>
                </a:lnTo>
                <a:lnTo>
                  <a:pt x="6326097" y="1667299"/>
                </a:lnTo>
                <a:lnTo>
                  <a:pt x="5952157" y="1238899"/>
                </a:lnTo>
                <a:lnTo>
                  <a:pt x="6326097" y="810501"/>
                </a:lnTo>
                <a:lnTo>
                  <a:pt x="5952157" y="382102"/>
                </a:lnTo>
                <a:close/>
                <a:moveTo>
                  <a:pt x="6714309" y="0"/>
                </a:moveTo>
                <a:lnTo>
                  <a:pt x="6486836" y="0"/>
                </a:lnTo>
                <a:lnTo>
                  <a:pt x="6153308" y="382101"/>
                </a:lnTo>
                <a:lnTo>
                  <a:pt x="6153308" y="382102"/>
                </a:lnTo>
                <a:lnTo>
                  <a:pt x="6527248" y="810501"/>
                </a:lnTo>
                <a:lnTo>
                  <a:pt x="6153308" y="1238899"/>
                </a:lnTo>
                <a:lnTo>
                  <a:pt x="6153308" y="1238900"/>
                </a:lnTo>
                <a:lnTo>
                  <a:pt x="6527248" y="1667299"/>
                </a:lnTo>
                <a:lnTo>
                  <a:pt x="6153308" y="2095697"/>
                </a:lnTo>
                <a:lnTo>
                  <a:pt x="6527248" y="2524096"/>
                </a:lnTo>
                <a:lnTo>
                  <a:pt x="6153308" y="2952495"/>
                </a:lnTo>
                <a:lnTo>
                  <a:pt x="6527248" y="3380894"/>
                </a:lnTo>
                <a:lnTo>
                  <a:pt x="6153308" y="3809293"/>
                </a:lnTo>
                <a:lnTo>
                  <a:pt x="6527248" y="4237692"/>
                </a:lnTo>
                <a:lnTo>
                  <a:pt x="6153308" y="4666091"/>
                </a:lnTo>
                <a:lnTo>
                  <a:pt x="6527248" y="5094490"/>
                </a:lnTo>
                <a:lnTo>
                  <a:pt x="6153308" y="5522889"/>
                </a:lnTo>
                <a:lnTo>
                  <a:pt x="6380782" y="5522889"/>
                </a:lnTo>
                <a:lnTo>
                  <a:pt x="6754721" y="5094490"/>
                </a:lnTo>
                <a:lnTo>
                  <a:pt x="6380782" y="4666091"/>
                </a:lnTo>
                <a:lnTo>
                  <a:pt x="6754721" y="4237692"/>
                </a:lnTo>
                <a:lnTo>
                  <a:pt x="6380782" y="3809293"/>
                </a:lnTo>
                <a:lnTo>
                  <a:pt x="6754721" y="3380894"/>
                </a:lnTo>
                <a:lnTo>
                  <a:pt x="6380782" y="2952495"/>
                </a:lnTo>
                <a:lnTo>
                  <a:pt x="6754721" y="2524096"/>
                </a:lnTo>
                <a:lnTo>
                  <a:pt x="6380782" y="2095697"/>
                </a:lnTo>
                <a:lnTo>
                  <a:pt x="6754721" y="1667299"/>
                </a:lnTo>
                <a:lnTo>
                  <a:pt x="6380782" y="1238899"/>
                </a:lnTo>
                <a:lnTo>
                  <a:pt x="6754721" y="810501"/>
                </a:lnTo>
                <a:lnTo>
                  <a:pt x="6380782" y="382102"/>
                </a:lnTo>
                <a:close/>
                <a:moveTo>
                  <a:pt x="7142933" y="0"/>
                </a:moveTo>
                <a:lnTo>
                  <a:pt x="6915458" y="0"/>
                </a:lnTo>
                <a:lnTo>
                  <a:pt x="6581931" y="382101"/>
                </a:lnTo>
                <a:lnTo>
                  <a:pt x="6581931" y="382102"/>
                </a:lnTo>
                <a:lnTo>
                  <a:pt x="6955870" y="810501"/>
                </a:lnTo>
                <a:lnTo>
                  <a:pt x="6581931" y="1238899"/>
                </a:lnTo>
                <a:lnTo>
                  <a:pt x="6581931" y="1238900"/>
                </a:lnTo>
                <a:lnTo>
                  <a:pt x="6955870" y="1667299"/>
                </a:lnTo>
                <a:lnTo>
                  <a:pt x="6581931" y="2095697"/>
                </a:lnTo>
                <a:lnTo>
                  <a:pt x="6955870" y="2524096"/>
                </a:lnTo>
                <a:lnTo>
                  <a:pt x="6581931" y="2952495"/>
                </a:lnTo>
                <a:lnTo>
                  <a:pt x="6955870" y="3380894"/>
                </a:lnTo>
                <a:lnTo>
                  <a:pt x="6581931" y="3809293"/>
                </a:lnTo>
                <a:lnTo>
                  <a:pt x="6955870" y="4237692"/>
                </a:lnTo>
                <a:lnTo>
                  <a:pt x="6581931" y="4666091"/>
                </a:lnTo>
                <a:lnTo>
                  <a:pt x="6955870" y="5094490"/>
                </a:lnTo>
                <a:lnTo>
                  <a:pt x="6581931" y="5522889"/>
                </a:lnTo>
                <a:lnTo>
                  <a:pt x="6809405" y="5522889"/>
                </a:lnTo>
                <a:lnTo>
                  <a:pt x="7183344" y="5094490"/>
                </a:lnTo>
                <a:lnTo>
                  <a:pt x="6809405" y="4666091"/>
                </a:lnTo>
                <a:lnTo>
                  <a:pt x="7183344" y="4237692"/>
                </a:lnTo>
                <a:lnTo>
                  <a:pt x="6809405" y="3809293"/>
                </a:lnTo>
                <a:lnTo>
                  <a:pt x="7183344" y="3380894"/>
                </a:lnTo>
                <a:lnTo>
                  <a:pt x="6809405" y="2952495"/>
                </a:lnTo>
                <a:lnTo>
                  <a:pt x="7183344" y="2524096"/>
                </a:lnTo>
                <a:lnTo>
                  <a:pt x="6809405" y="2095697"/>
                </a:lnTo>
                <a:lnTo>
                  <a:pt x="7183344" y="1667299"/>
                </a:lnTo>
                <a:lnTo>
                  <a:pt x="6809405" y="1238899"/>
                </a:lnTo>
                <a:lnTo>
                  <a:pt x="7183344" y="810501"/>
                </a:lnTo>
                <a:lnTo>
                  <a:pt x="6809405" y="382102"/>
                </a:lnTo>
                <a:close/>
                <a:moveTo>
                  <a:pt x="7571559" y="0"/>
                </a:moveTo>
                <a:lnTo>
                  <a:pt x="7344085" y="0"/>
                </a:lnTo>
                <a:lnTo>
                  <a:pt x="7010554" y="382101"/>
                </a:lnTo>
                <a:lnTo>
                  <a:pt x="7010554" y="382102"/>
                </a:lnTo>
                <a:lnTo>
                  <a:pt x="7384497" y="810501"/>
                </a:lnTo>
                <a:lnTo>
                  <a:pt x="7010554" y="1238899"/>
                </a:lnTo>
                <a:lnTo>
                  <a:pt x="7010554" y="1238900"/>
                </a:lnTo>
                <a:lnTo>
                  <a:pt x="7384497" y="1667299"/>
                </a:lnTo>
                <a:lnTo>
                  <a:pt x="7010554" y="2095697"/>
                </a:lnTo>
                <a:lnTo>
                  <a:pt x="7384497" y="2524096"/>
                </a:lnTo>
                <a:lnTo>
                  <a:pt x="7010554" y="2952495"/>
                </a:lnTo>
                <a:lnTo>
                  <a:pt x="7384497" y="3380894"/>
                </a:lnTo>
                <a:lnTo>
                  <a:pt x="7010554" y="3809293"/>
                </a:lnTo>
                <a:lnTo>
                  <a:pt x="7384497" y="4237692"/>
                </a:lnTo>
                <a:lnTo>
                  <a:pt x="7010554" y="4666091"/>
                </a:lnTo>
                <a:lnTo>
                  <a:pt x="7384497" y="5094490"/>
                </a:lnTo>
                <a:lnTo>
                  <a:pt x="7010554" y="5522889"/>
                </a:lnTo>
                <a:lnTo>
                  <a:pt x="7238032" y="5522889"/>
                </a:lnTo>
                <a:lnTo>
                  <a:pt x="7611970" y="5094490"/>
                </a:lnTo>
                <a:lnTo>
                  <a:pt x="7238032" y="4666091"/>
                </a:lnTo>
                <a:lnTo>
                  <a:pt x="7611970" y="4237692"/>
                </a:lnTo>
                <a:lnTo>
                  <a:pt x="7238032" y="3809293"/>
                </a:lnTo>
                <a:lnTo>
                  <a:pt x="7611970" y="3380894"/>
                </a:lnTo>
                <a:lnTo>
                  <a:pt x="7238032" y="2952495"/>
                </a:lnTo>
                <a:lnTo>
                  <a:pt x="7611970" y="2524096"/>
                </a:lnTo>
                <a:lnTo>
                  <a:pt x="7238032" y="2095697"/>
                </a:lnTo>
                <a:lnTo>
                  <a:pt x="7611970" y="1667299"/>
                </a:lnTo>
                <a:lnTo>
                  <a:pt x="7238032" y="1238899"/>
                </a:lnTo>
                <a:lnTo>
                  <a:pt x="7611970" y="810501"/>
                </a:lnTo>
                <a:lnTo>
                  <a:pt x="7238032" y="382101"/>
                </a:lnTo>
                <a:close/>
                <a:moveTo>
                  <a:pt x="8000184" y="0"/>
                </a:moveTo>
                <a:lnTo>
                  <a:pt x="7772708" y="0"/>
                </a:lnTo>
                <a:lnTo>
                  <a:pt x="7439181" y="382101"/>
                </a:lnTo>
                <a:lnTo>
                  <a:pt x="7439181" y="382102"/>
                </a:lnTo>
                <a:lnTo>
                  <a:pt x="7813120" y="810501"/>
                </a:lnTo>
                <a:lnTo>
                  <a:pt x="7439181" y="1238899"/>
                </a:lnTo>
                <a:lnTo>
                  <a:pt x="7439181" y="1238900"/>
                </a:lnTo>
                <a:lnTo>
                  <a:pt x="7813120" y="1667299"/>
                </a:lnTo>
                <a:lnTo>
                  <a:pt x="7439181" y="2095697"/>
                </a:lnTo>
                <a:lnTo>
                  <a:pt x="7813120" y="2524096"/>
                </a:lnTo>
                <a:lnTo>
                  <a:pt x="7439181" y="2952495"/>
                </a:lnTo>
                <a:lnTo>
                  <a:pt x="7813120" y="3380894"/>
                </a:lnTo>
                <a:lnTo>
                  <a:pt x="7439181" y="3809293"/>
                </a:lnTo>
                <a:lnTo>
                  <a:pt x="7813120" y="4237692"/>
                </a:lnTo>
                <a:lnTo>
                  <a:pt x="7439181" y="4666091"/>
                </a:lnTo>
                <a:lnTo>
                  <a:pt x="7813120" y="5094490"/>
                </a:lnTo>
                <a:lnTo>
                  <a:pt x="7439181" y="5522889"/>
                </a:lnTo>
                <a:lnTo>
                  <a:pt x="7666654" y="5522889"/>
                </a:lnTo>
                <a:lnTo>
                  <a:pt x="8040596" y="5094490"/>
                </a:lnTo>
                <a:lnTo>
                  <a:pt x="7666654" y="4666091"/>
                </a:lnTo>
                <a:lnTo>
                  <a:pt x="8040596" y="4237692"/>
                </a:lnTo>
                <a:lnTo>
                  <a:pt x="7666654" y="3809293"/>
                </a:lnTo>
                <a:lnTo>
                  <a:pt x="8040596" y="3380894"/>
                </a:lnTo>
                <a:lnTo>
                  <a:pt x="7666654" y="2952495"/>
                </a:lnTo>
                <a:lnTo>
                  <a:pt x="8040596" y="2524096"/>
                </a:lnTo>
                <a:lnTo>
                  <a:pt x="7666654" y="2095697"/>
                </a:lnTo>
                <a:lnTo>
                  <a:pt x="8040596" y="1667299"/>
                </a:lnTo>
                <a:lnTo>
                  <a:pt x="7666654" y="1238899"/>
                </a:lnTo>
                <a:lnTo>
                  <a:pt x="8040596" y="810501"/>
                </a:lnTo>
                <a:lnTo>
                  <a:pt x="7666654" y="382102"/>
                </a:lnTo>
                <a:close/>
                <a:moveTo>
                  <a:pt x="8428806" y="0"/>
                </a:moveTo>
                <a:lnTo>
                  <a:pt x="8201333" y="0"/>
                </a:lnTo>
                <a:lnTo>
                  <a:pt x="7867805" y="382101"/>
                </a:lnTo>
                <a:lnTo>
                  <a:pt x="7867805" y="382102"/>
                </a:lnTo>
                <a:lnTo>
                  <a:pt x="8241745" y="810501"/>
                </a:lnTo>
                <a:lnTo>
                  <a:pt x="7867805" y="1238899"/>
                </a:lnTo>
                <a:lnTo>
                  <a:pt x="7867805" y="1238900"/>
                </a:lnTo>
                <a:lnTo>
                  <a:pt x="8241745" y="1667299"/>
                </a:lnTo>
                <a:lnTo>
                  <a:pt x="7867805" y="2095697"/>
                </a:lnTo>
                <a:lnTo>
                  <a:pt x="8241745" y="2524096"/>
                </a:lnTo>
                <a:lnTo>
                  <a:pt x="7867805" y="2952495"/>
                </a:lnTo>
                <a:lnTo>
                  <a:pt x="8241745" y="3380894"/>
                </a:lnTo>
                <a:lnTo>
                  <a:pt x="7867805" y="3809293"/>
                </a:lnTo>
                <a:lnTo>
                  <a:pt x="8241745" y="4237692"/>
                </a:lnTo>
                <a:lnTo>
                  <a:pt x="7867805" y="4666091"/>
                </a:lnTo>
                <a:lnTo>
                  <a:pt x="8241745" y="5094490"/>
                </a:lnTo>
                <a:lnTo>
                  <a:pt x="7867805" y="5522889"/>
                </a:lnTo>
                <a:lnTo>
                  <a:pt x="8095275" y="5522889"/>
                </a:lnTo>
                <a:lnTo>
                  <a:pt x="8469218" y="5094490"/>
                </a:lnTo>
                <a:lnTo>
                  <a:pt x="8095275" y="4666091"/>
                </a:lnTo>
                <a:lnTo>
                  <a:pt x="8095277" y="4666091"/>
                </a:lnTo>
                <a:lnTo>
                  <a:pt x="8469219" y="4237692"/>
                </a:lnTo>
                <a:lnTo>
                  <a:pt x="8095277" y="3809293"/>
                </a:lnTo>
                <a:lnTo>
                  <a:pt x="8469219" y="3380894"/>
                </a:lnTo>
                <a:lnTo>
                  <a:pt x="8095277" y="2952495"/>
                </a:lnTo>
                <a:lnTo>
                  <a:pt x="8095276" y="2952495"/>
                </a:lnTo>
                <a:lnTo>
                  <a:pt x="8469218" y="2524096"/>
                </a:lnTo>
                <a:lnTo>
                  <a:pt x="8095276" y="2095697"/>
                </a:lnTo>
                <a:lnTo>
                  <a:pt x="8469218" y="1667299"/>
                </a:lnTo>
                <a:lnTo>
                  <a:pt x="8095276" y="1238899"/>
                </a:lnTo>
                <a:lnTo>
                  <a:pt x="8469218" y="810501"/>
                </a:lnTo>
                <a:lnTo>
                  <a:pt x="8095276" y="382101"/>
                </a:lnTo>
                <a:close/>
                <a:moveTo>
                  <a:pt x="8857431" y="0"/>
                </a:moveTo>
                <a:lnTo>
                  <a:pt x="8629958" y="0"/>
                </a:lnTo>
                <a:lnTo>
                  <a:pt x="8296428" y="382102"/>
                </a:lnTo>
                <a:lnTo>
                  <a:pt x="8670370" y="810501"/>
                </a:lnTo>
                <a:lnTo>
                  <a:pt x="8296428" y="1238899"/>
                </a:lnTo>
                <a:lnTo>
                  <a:pt x="8296428" y="1238900"/>
                </a:lnTo>
                <a:lnTo>
                  <a:pt x="8670370" y="1667299"/>
                </a:lnTo>
                <a:lnTo>
                  <a:pt x="8296428" y="2095697"/>
                </a:lnTo>
                <a:lnTo>
                  <a:pt x="8670370" y="2524096"/>
                </a:lnTo>
                <a:lnTo>
                  <a:pt x="8296428" y="2952495"/>
                </a:lnTo>
                <a:lnTo>
                  <a:pt x="8296429" y="2952495"/>
                </a:lnTo>
                <a:lnTo>
                  <a:pt x="8670370" y="3380894"/>
                </a:lnTo>
                <a:lnTo>
                  <a:pt x="8296429" y="3809293"/>
                </a:lnTo>
                <a:lnTo>
                  <a:pt x="8670370" y="4237692"/>
                </a:lnTo>
                <a:lnTo>
                  <a:pt x="8296429" y="4666091"/>
                </a:lnTo>
                <a:lnTo>
                  <a:pt x="8296427" y="4666091"/>
                </a:lnTo>
                <a:lnTo>
                  <a:pt x="8670370" y="5094490"/>
                </a:lnTo>
                <a:lnTo>
                  <a:pt x="8296427" y="5522889"/>
                </a:lnTo>
                <a:lnTo>
                  <a:pt x="8523901" y="5522889"/>
                </a:lnTo>
                <a:lnTo>
                  <a:pt x="8897842" y="5094490"/>
                </a:lnTo>
                <a:lnTo>
                  <a:pt x="8523901" y="4666091"/>
                </a:lnTo>
                <a:lnTo>
                  <a:pt x="8523903" y="4666091"/>
                </a:lnTo>
                <a:lnTo>
                  <a:pt x="8897844" y="4237692"/>
                </a:lnTo>
                <a:lnTo>
                  <a:pt x="8523903" y="3809293"/>
                </a:lnTo>
                <a:lnTo>
                  <a:pt x="8897844" y="3380894"/>
                </a:lnTo>
                <a:lnTo>
                  <a:pt x="8523903" y="2952495"/>
                </a:lnTo>
                <a:lnTo>
                  <a:pt x="8523902" y="2952495"/>
                </a:lnTo>
                <a:lnTo>
                  <a:pt x="8897843" y="2524096"/>
                </a:lnTo>
                <a:lnTo>
                  <a:pt x="8523902" y="2095697"/>
                </a:lnTo>
                <a:lnTo>
                  <a:pt x="8897843" y="1667299"/>
                </a:lnTo>
                <a:lnTo>
                  <a:pt x="8523902" y="1238899"/>
                </a:lnTo>
                <a:lnTo>
                  <a:pt x="8897843" y="810501"/>
                </a:lnTo>
                <a:lnTo>
                  <a:pt x="8523902" y="382101"/>
                </a:lnTo>
                <a:close/>
                <a:moveTo>
                  <a:pt x="9286056" y="0"/>
                </a:moveTo>
                <a:lnTo>
                  <a:pt x="9058582" y="0"/>
                </a:lnTo>
                <a:lnTo>
                  <a:pt x="8725053" y="382102"/>
                </a:lnTo>
                <a:lnTo>
                  <a:pt x="9098994" y="810501"/>
                </a:lnTo>
                <a:lnTo>
                  <a:pt x="8725053" y="1238899"/>
                </a:lnTo>
                <a:lnTo>
                  <a:pt x="8725053" y="1238900"/>
                </a:lnTo>
                <a:lnTo>
                  <a:pt x="9098994" y="1667299"/>
                </a:lnTo>
                <a:lnTo>
                  <a:pt x="8725053" y="2095697"/>
                </a:lnTo>
                <a:lnTo>
                  <a:pt x="8725054" y="2095697"/>
                </a:lnTo>
                <a:lnTo>
                  <a:pt x="9098994" y="2524096"/>
                </a:lnTo>
                <a:lnTo>
                  <a:pt x="8725053" y="2952495"/>
                </a:lnTo>
                <a:lnTo>
                  <a:pt x="8725054" y="2952495"/>
                </a:lnTo>
                <a:lnTo>
                  <a:pt x="9098995" y="3380894"/>
                </a:lnTo>
                <a:lnTo>
                  <a:pt x="8725054" y="3809293"/>
                </a:lnTo>
                <a:lnTo>
                  <a:pt x="9098995" y="4237692"/>
                </a:lnTo>
                <a:lnTo>
                  <a:pt x="8725054" y="4666091"/>
                </a:lnTo>
                <a:lnTo>
                  <a:pt x="8725052" y="4666091"/>
                </a:lnTo>
                <a:lnTo>
                  <a:pt x="9098994" y="5094490"/>
                </a:lnTo>
                <a:lnTo>
                  <a:pt x="8725052" y="5522889"/>
                </a:lnTo>
                <a:lnTo>
                  <a:pt x="8952526" y="5522889"/>
                </a:lnTo>
                <a:lnTo>
                  <a:pt x="9326467" y="5094490"/>
                </a:lnTo>
                <a:lnTo>
                  <a:pt x="8952526" y="4666091"/>
                </a:lnTo>
                <a:lnTo>
                  <a:pt x="8952528" y="4666091"/>
                </a:lnTo>
                <a:lnTo>
                  <a:pt x="9326469" y="4237692"/>
                </a:lnTo>
                <a:lnTo>
                  <a:pt x="8952528" y="3809293"/>
                </a:lnTo>
                <a:lnTo>
                  <a:pt x="9326469" y="3380894"/>
                </a:lnTo>
                <a:lnTo>
                  <a:pt x="8952528" y="2952495"/>
                </a:lnTo>
                <a:lnTo>
                  <a:pt x="8952527" y="2952495"/>
                </a:lnTo>
                <a:lnTo>
                  <a:pt x="9326468" y="2524096"/>
                </a:lnTo>
                <a:lnTo>
                  <a:pt x="8952527" y="2095697"/>
                </a:lnTo>
                <a:lnTo>
                  <a:pt x="9326468" y="1667299"/>
                </a:lnTo>
                <a:lnTo>
                  <a:pt x="8952527" y="1238899"/>
                </a:lnTo>
                <a:lnTo>
                  <a:pt x="9326468" y="810501"/>
                </a:lnTo>
                <a:lnTo>
                  <a:pt x="8952527" y="382101"/>
                </a:lnTo>
                <a:close/>
                <a:moveTo>
                  <a:pt x="9714680" y="0"/>
                </a:moveTo>
                <a:lnTo>
                  <a:pt x="9487206" y="0"/>
                </a:lnTo>
                <a:lnTo>
                  <a:pt x="9153678" y="382102"/>
                </a:lnTo>
                <a:lnTo>
                  <a:pt x="9527618" y="810501"/>
                </a:lnTo>
                <a:lnTo>
                  <a:pt x="9153678" y="1238900"/>
                </a:lnTo>
                <a:lnTo>
                  <a:pt x="9153679" y="1238900"/>
                </a:lnTo>
                <a:lnTo>
                  <a:pt x="9527618" y="1667299"/>
                </a:lnTo>
                <a:lnTo>
                  <a:pt x="9153678" y="2095697"/>
                </a:lnTo>
                <a:lnTo>
                  <a:pt x="9153679" y="2095697"/>
                </a:lnTo>
                <a:lnTo>
                  <a:pt x="9527618" y="2524096"/>
                </a:lnTo>
                <a:lnTo>
                  <a:pt x="9153678" y="2952495"/>
                </a:lnTo>
                <a:lnTo>
                  <a:pt x="9153679" y="2952495"/>
                </a:lnTo>
                <a:lnTo>
                  <a:pt x="9527619" y="3380894"/>
                </a:lnTo>
                <a:lnTo>
                  <a:pt x="9153679" y="3809293"/>
                </a:lnTo>
                <a:lnTo>
                  <a:pt x="9527619" y="4237692"/>
                </a:lnTo>
                <a:lnTo>
                  <a:pt x="9153679" y="4666091"/>
                </a:lnTo>
                <a:lnTo>
                  <a:pt x="9153677" y="4666091"/>
                </a:lnTo>
                <a:lnTo>
                  <a:pt x="9527617" y="5094490"/>
                </a:lnTo>
                <a:lnTo>
                  <a:pt x="9153677" y="5522889"/>
                </a:lnTo>
                <a:lnTo>
                  <a:pt x="9381152" y="5522889"/>
                </a:lnTo>
                <a:lnTo>
                  <a:pt x="9755091" y="5094490"/>
                </a:lnTo>
                <a:lnTo>
                  <a:pt x="9381152" y="4666091"/>
                </a:lnTo>
                <a:lnTo>
                  <a:pt x="9755093" y="4237692"/>
                </a:lnTo>
                <a:lnTo>
                  <a:pt x="9381152" y="3809293"/>
                </a:lnTo>
                <a:lnTo>
                  <a:pt x="9755093" y="3380894"/>
                </a:lnTo>
                <a:lnTo>
                  <a:pt x="9381152" y="2952495"/>
                </a:lnTo>
                <a:lnTo>
                  <a:pt x="9755092" y="2524096"/>
                </a:lnTo>
                <a:lnTo>
                  <a:pt x="9381152" y="2095697"/>
                </a:lnTo>
                <a:lnTo>
                  <a:pt x="9755092" y="1667299"/>
                </a:lnTo>
                <a:lnTo>
                  <a:pt x="9381152" y="1238899"/>
                </a:lnTo>
                <a:lnTo>
                  <a:pt x="9755092" y="810501"/>
                </a:lnTo>
                <a:lnTo>
                  <a:pt x="9381152" y="382101"/>
                </a:lnTo>
                <a:close/>
                <a:moveTo>
                  <a:pt x="10143306" y="0"/>
                </a:moveTo>
                <a:lnTo>
                  <a:pt x="9915831" y="0"/>
                </a:lnTo>
                <a:lnTo>
                  <a:pt x="9582302" y="382102"/>
                </a:lnTo>
                <a:lnTo>
                  <a:pt x="9956243" y="810501"/>
                </a:lnTo>
                <a:lnTo>
                  <a:pt x="9582302" y="1238899"/>
                </a:lnTo>
                <a:lnTo>
                  <a:pt x="9582302" y="1238900"/>
                </a:lnTo>
                <a:lnTo>
                  <a:pt x="9956243" y="1667299"/>
                </a:lnTo>
                <a:lnTo>
                  <a:pt x="9582302" y="2095697"/>
                </a:lnTo>
                <a:lnTo>
                  <a:pt x="9582303" y="2095697"/>
                </a:lnTo>
                <a:lnTo>
                  <a:pt x="9956243" y="2524096"/>
                </a:lnTo>
                <a:lnTo>
                  <a:pt x="9582302" y="2952495"/>
                </a:lnTo>
                <a:lnTo>
                  <a:pt x="9582303" y="2952495"/>
                </a:lnTo>
                <a:lnTo>
                  <a:pt x="9956244" y="3380894"/>
                </a:lnTo>
                <a:lnTo>
                  <a:pt x="9582303" y="3809293"/>
                </a:lnTo>
                <a:lnTo>
                  <a:pt x="9956244" y="4237692"/>
                </a:lnTo>
                <a:lnTo>
                  <a:pt x="9582303" y="4666091"/>
                </a:lnTo>
                <a:lnTo>
                  <a:pt x="9582301" y="4666091"/>
                </a:lnTo>
                <a:lnTo>
                  <a:pt x="9956242" y="5094490"/>
                </a:lnTo>
                <a:lnTo>
                  <a:pt x="9582301" y="5522889"/>
                </a:lnTo>
                <a:lnTo>
                  <a:pt x="9809777" y="5522889"/>
                </a:lnTo>
                <a:lnTo>
                  <a:pt x="10183718" y="5094490"/>
                </a:lnTo>
                <a:lnTo>
                  <a:pt x="9809777" y="4666091"/>
                </a:lnTo>
                <a:lnTo>
                  <a:pt x="10183719" y="4237692"/>
                </a:lnTo>
                <a:lnTo>
                  <a:pt x="9809777" y="3809293"/>
                </a:lnTo>
                <a:lnTo>
                  <a:pt x="10183719" y="3380894"/>
                </a:lnTo>
                <a:lnTo>
                  <a:pt x="9809777" y="2952495"/>
                </a:lnTo>
                <a:lnTo>
                  <a:pt x="10183718" y="2524096"/>
                </a:lnTo>
                <a:lnTo>
                  <a:pt x="9809777" y="2095697"/>
                </a:lnTo>
                <a:lnTo>
                  <a:pt x="10183718" y="1667299"/>
                </a:lnTo>
                <a:lnTo>
                  <a:pt x="9809777" y="1238899"/>
                </a:lnTo>
                <a:lnTo>
                  <a:pt x="10183718" y="810501"/>
                </a:lnTo>
                <a:lnTo>
                  <a:pt x="9809777" y="382102"/>
                </a:lnTo>
                <a:close/>
                <a:moveTo>
                  <a:pt x="10571931" y="0"/>
                </a:moveTo>
                <a:lnTo>
                  <a:pt x="10344457" y="0"/>
                </a:lnTo>
                <a:lnTo>
                  <a:pt x="10010927" y="382102"/>
                </a:lnTo>
                <a:lnTo>
                  <a:pt x="10384869" y="810501"/>
                </a:lnTo>
                <a:lnTo>
                  <a:pt x="10010927" y="1238899"/>
                </a:lnTo>
                <a:lnTo>
                  <a:pt x="10010927" y="1238900"/>
                </a:lnTo>
                <a:lnTo>
                  <a:pt x="10384869" y="1667299"/>
                </a:lnTo>
                <a:lnTo>
                  <a:pt x="10010927" y="2095697"/>
                </a:lnTo>
                <a:lnTo>
                  <a:pt x="10384869" y="2524096"/>
                </a:lnTo>
                <a:lnTo>
                  <a:pt x="10010927" y="2952495"/>
                </a:lnTo>
                <a:lnTo>
                  <a:pt x="10384870" y="3380894"/>
                </a:lnTo>
                <a:lnTo>
                  <a:pt x="10010927" y="3809293"/>
                </a:lnTo>
                <a:lnTo>
                  <a:pt x="10384870" y="4237692"/>
                </a:lnTo>
                <a:lnTo>
                  <a:pt x="10010927" y="4666091"/>
                </a:lnTo>
                <a:lnTo>
                  <a:pt x="10384869" y="5094490"/>
                </a:lnTo>
                <a:lnTo>
                  <a:pt x="10010927" y="5522889"/>
                </a:lnTo>
                <a:lnTo>
                  <a:pt x="10238402" y="5522889"/>
                </a:lnTo>
                <a:lnTo>
                  <a:pt x="10612343" y="5094490"/>
                </a:lnTo>
                <a:lnTo>
                  <a:pt x="10238402" y="4666091"/>
                </a:lnTo>
                <a:lnTo>
                  <a:pt x="10238403" y="4666091"/>
                </a:lnTo>
                <a:lnTo>
                  <a:pt x="10612344" y="4237692"/>
                </a:lnTo>
                <a:lnTo>
                  <a:pt x="10238403" y="3809293"/>
                </a:lnTo>
                <a:lnTo>
                  <a:pt x="10612344" y="3380894"/>
                </a:lnTo>
                <a:lnTo>
                  <a:pt x="10238403" y="2952495"/>
                </a:lnTo>
                <a:lnTo>
                  <a:pt x="10612344" y="2524096"/>
                </a:lnTo>
                <a:lnTo>
                  <a:pt x="10238403" y="2095697"/>
                </a:lnTo>
                <a:lnTo>
                  <a:pt x="10238402" y="2095697"/>
                </a:lnTo>
                <a:lnTo>
                  <a:pt x="10612343" y="1667299"/>
                </a:lnTo>
                <a:lnTo>
                  <a:pt x="10238402" y="1238899"/>
                </a:lnTo>
                <a:lnTo>
                  <a:pt x="10612343" y="810501"/>
                </a:lnTo>
                <a:lnTo>
                  <a:pt x="10238402" y="382101"/>
                </a:lnTo>
                <a:close/>
                <a:moveTo>
                  <a:pt x="11000556" y="0"/>
                </a:moveTo>
                <a:lnTo>
                  <a:pt x="10773082" y="0"/>
                </a:lnTo>
                <a:lnTo>
                  <a:pt x="10439553" y="382102"/>
                </a:lnTo>
                <a:lnTo>
                  <a:pt x="10813494" y="810501"/>
                </a:lnTo>
                <a:lnTo>
                  <a:pt x="10439554" y="1238899"/>
                </a:lnTo>
                <a:lnTo>
                  <a:pt x="10439553" y="1238899"/>
                </a:lnTo>
                <a:lnTo>
                  <a:pt x="10439553" y="1238900"/>
                </a:lnTo>
                <a:lnTo>
                  <a:pt x="10439554" y="1238900"/>
                </a:lnTo>
                <a:lnTo>
                  <a:pt x="10813494" y="1667299"/>
                </a:lnTo>
                <a:lnTo>
                  <a:pt x="10439553" y="2095697"/>
                </a:lnTo>
                <a:lnTo>
                  <a:pt x="10439554" y="2095697"/>
                </a:lnTo>
                <a:lnTo>
                  <a:pt x="10813494" y="2524096"/>
                </a:lnTo>
                <a:lnTo>
                  <a:pt x="10439554" y="2952495"/>
                </a:lnTo>
                <a:lnTo>
                  <a:pt x="10813495" y="3380894"/>
                </a:lnTo>
                <a:lnTo>
                  <a:pt x="10439554" y="3809293"/>
                </a:lnTo>
                <a:lnTo>
                  <a:pt x="10813495" y="4237692"/>
                </a:lnTo>
                <a:lnTo>
                  <a:pt x="10439554" y="4666091"/>
                </a:lnTo>
                <a:lnTo>
                  <a:pt x="10439553" y="4666091"/>
                </a:lnTo>
                <a:lnTo>
                  <a:pt x="10813494" y="5094490"/>
                </a:lnTo>
                <a:lnTo>
                  <a:pt x="10439553" y="5522889"/>
                </a:lnTo>
                <a:lnTo>
                  <a:pt x="10667027" y="5522889"/>
                </a:lnTo>
                <a:lnTo>
                  <a:pt x="11040968" y="5094490"/>
                </a:lnTo>
                <a:lnTo>
                  <a:pt x="10667027" y="4666091"/>
                </a:lnTo>
                <a:lnTo>
                  <a:pt x="10667028" y="4666091"/>
                </a:lnTo>
                <a:lnTo>
                  <a:pt x="11040969" y="4237692"/>
                </a:lnTo>
                <a:lnTo>
                  <a:pt x="10667028" y="3809293"/>
                </a:lnTo>
                <a:lnTo>
                  <a:pt x="11040969" y="3380894"/>
                </a:lnTo>
                <a:lnTo>
                  <a:pt x="10667028" y="2952495"/>
                </a:lnTo>
                <a:lnTo>
                  <a:pt x="10667027" y="2952495"/>
                </a:lnTo>
                <a:lnTo>
                  <a:pt x="11040969" y="2524096"/>
                </a:lnTo>
                <a:lnTo>
                  <a:pt x="10667027" y="2095697"/>
                </a:lnTo>
                <a:lnTo>
                  <a:pt x="11040968" y="1667299"/>
                </a:lnTo>
                <a:lnTo>
                  <a:pt x="10667027" y="1238899"/>
                </a:lnTo>
                <a:lnTo>
                  <a:pt x="11040968" y="810501"/>
                </a:lnTo>
                <a:lnTo>
                  <a:pt x="10667027" y="382101"/>
                </a:lnTo>
                <a:close/>
                <a:moveTo>
                  <a:pt x="11429180" y="0"/>
                </a:moveTo>
                <a:lnTo>
                  <a:pt x="11201706" y="0"/>
                </a:lnTo>
                <a:lnTo>
                  <a:pt x="10868178" y="382102"/>
                </a:lnTo>
                <a:lnTo>
                  <a:pt x="11242118" y="810501"/>
                </a:lnTo>
                <a:lnTo>
                  <a:pt x="10868178" y="1238899"/>
                </a:lnTo>
                <a:lnTo>
                  <a:pt x="10868178" y="1238900"/>
                </a:lnTo>
                <a:lnTo>
                  <a:pt x="11242118" y="1667299"/>
                </a:lnTo>
                <a:lnTo>
                  <a:pt x="10868178" y="2095697"/>
                </a:lnTo>
                <a:lnTo>
                  <a:pt x="10868179" y="2095697"/>
                </a:lnTo>
                <a:lnTo>
                  <a:pt x="11242118" y="2524096"/>
                </a:lnTo>
                <a:lnTo>
                  <a:pt x="10868178" y="2952495"/>
                </a:lnTo>
                <a:lnTo>
                  <a:pt x="10868179" y="2952495"/>
                </a:lnTo>
                <a:lnTo>
                  <a:pt x="11242119" y="3380894"/>
                </a:lnTo>
                <a:lnTo>
                  <a:pt x="10868179" y="3809293"/>
                </a:lnTo>
                <a:lnTo>
                  <a:pt x="11242119" y="4237692"/>
                </a:lnTo>
                <a:lnTo>
                  <a:pt x="10868179" y="4666091"/>
                </a:lnTo>
                <a:lnTo>
                  <a:pt x="10868178" y="4666091"/>
                </a:lnTo>
                <a:lnTo>
                  <a:pt x="11242118" y="5094490"/>
                </a:lnTo>
                <a:lnTo>
                  <a:pt x="10868178" y="5522889"/>
                </a:lnTo>
                <a:lnTo>
                  <a:pt x="11095652" y="5522889"/>
                </a:lnTo>
                <a:lnTo>
                  <a:pt x="11469592" y="5094490"/>
                </a:lnTo>
                <a:lnTo>
                  <a:pt x="11095652" y="4666091"/>
                </a:lnTo>
                <a:lnTo>
                  <a:pt x="11095653" y="4666091"/>
                </a:lnTo>
                <a:lnTo>
                  <a:pt x="11469593" y="4237692"/>
                </a:lnTo>
                <a:lnTo>
                  <a:pt x="11095653" y="3809293"/>
                </a:lnTo>
                <a:lnTo>
                  <a:pt x="11469593" y="3380894"/>
                </a:lnTo>
                <a:lnTo>
                  <a:pt x="11095653" y="2952495"/>
                </a:lnTo>
                <a:lnTo>
                  <a:pt x="11469592" y="2524096"/>
                </a:lnTo>
                <a:lnTo>
                  <a:pt x="11095653" y="2095697"/>
                </a:lnTo>
                <a:lnTo>
                  <a:pt x="11095652" y="2095697"/>
                </a:lnTo>
                <a:lnTo>
                  <a:pt x="11469592" y="1667299"/>
                </a:lnTo>
                <a:lnTo>
                  <a:pt x="11095652" y="1238899"/>
                </a:lnTo>
                <a:lnTo>
                  <a:pt x="11469592" y="810501"/>
                </a:lnTo>
                <a:lnTo>
                  <a:pt x="11095652" y="382101"/>
                </a:lnTo>
                <a:close/>
                <a:moveTo>
                  <a:pt x="11857805" y="0"/>
                </a:moveTo>
                <a:lnTo>
                  <a:pt x="11630331" y="0"/>
                </a:lnTo>
                <a:lnTo>
                  <a:pt x="11296802" y="382102"/>
                </a:lnTo>
                <a:lnTo>
                  <a:pt x="11670743" y="810501"/>
                </a:lnTo>
                <a:lnTo>
                  <a:pt x="11296803" y="1238899"/>
                </a:lnTo>
                <a:lnTo>
                  <a:pt x="11296802" y="1238899"/>
                </a:lnTo>
                <a:lnTo>
                  <a:pt x="11296802" y="1238900"/>
                </a:lnTo>
                <a:lnTo>
                  <a:pt x="11296803" y="1238900"/>
                </a:lnTo>
                <a:lnTo>
                  <a:pt x="11670743" y="1667299"/>
                </a:lnTo>
                <a:lnTo>
                  <a:pt x="11296802" y="2095697"/>
                </a:lnTo>
                <a:lnTo>
                  <a:pt x="11296803" y="2095697"/>
                </a:lnTo>
                <a:lnTo>
                  <a:pt x="11670743" y="2524096"/>
                </a:lnTo>
                <a:lnTo>
                  <a:pt x="11296803" y="2952495"/>
                </a:lnTo>
                <a:lnTo>
                  <a:pt x="11670744" y="3380894"/>
                </a:lnTo>
                <a:lnTo>
                  <a:pt x="11296803" y="3809293"/>
                </a:lnTo>
                <a:lnTo>
                  <a:pt x="11670744" y="4237692"/>
                </a:lnTo>
                <a:lnTo>
                  <a:pt x="11296803" y="4666091"/>
                </a:lnTo>
                <a:lnTo>
                  <a:pt x="11296802" y="4666091"/>
                </a:lnTo>
                <a:lnTo>
                  <a:pt x="11670743" y="5094490"/>
                </a:lnTo>
                <a:lnTo>
                  <a:pt x="11296802" y="5522889"/>
                </a:lnTo>
                <a:lnTo>
                  <a:pt x="11524276" y="5522889"/>
                </a:lnTo>
                <a:lnTo>
                  <a:pt x="11898217" y="5094490"/>
                </a:lnTo>
                <a:lnTo>
                  <a:pt x="11524276" y="4666091"/>
                </a:lnTo>
                <a:lnTo>
                  <a:pt x="11524277" y="4666091"/>
                </a:lnTo>
                <a:lnTo>
                  <a:pt x="11898218" y="4237692"/>
                </a:lnTo>
                <a:lnTo>
                  <a:pt x="11524277" y="3809293"/>
                </a:lnTo>
                <a:lnTo>
                  <a:pt x="11898218" y="3380894"/>
                </a:lnTo>
                <a:lnTo>
                  <a:pt x="11524277" y="2952495"/>
                </a:lnTo>
                <a:lnTo>
                  <a:pt x="11524276" y="2952495"/>
                </a:lnTo>
                <a:lnTo>
                  <a:pt x="11898218" y="2524096"/>
                </a:lnTo>
                <a:lnTo>
                  <a:pt x="11524276" y="2095697"/>
                </a:lnTo>
                <a:lnTo>
                  <a:pt x="11898217" y="1667299"/>
                </a:lnTo>
                <a:lnTo>
                  <a:pt x="11524276" y="1238899"/>
                </a:lnTo>
                <a:lnTo>
                  <a:pt x="11898217" y="810501"/>
                </a:lnTo>
                <a:lnTo>
                  <a:pt x="11524276" y="382101"/>
                </a:lnTo>
                <a:close/>
                <a:moveTo>
                  <a:pt x="12191998" y="0"/>
                </a:moveTo>
                <a:lnTo>
                  <a:pt x="12058956" y="0"/>
                </a:lnTo>
                <a:lnTo>
                  <a:pt x="11725427" y="382102"/>
                </a:lnTo>
                <a:lnTo>
                  <a:pt x="12099368" y="810501"/>
                </a:lnTo>
                <a:lnTo>
                  <a:pt x="11725427" y="1238899"/>
                </a:lnTo>
                <a:lnTo>
                  <a:pt x="11725427" y="1238900"/>
                </a:lnTo>
                <a:lnTo>
                  <a:pt x="12099368" y="1667299"/>
                </a:lnTo>
                <a:lnTo>
                  <a:pt x="11725427" y="2095697"/>
                </a:lnTo>
                <a:lnTo>
                  <a:pt x="12099369" y="2524096"/>
                </a:lnTo>
                <a:lnTo>
                  <a:pt x="11725427" y="2952495"/>
                </a:lnTo>
                <a:lnTo>
                  <a:pt x="11725428" y="2952495"/>
                </a:lnTo>
                <a:lnTo>
                  <a:pt x="12099369" y="3380894"/>
                </a:lnTo>
                <a:lnTo>
                  <a:pt x="11725428" y="3809293"/>
                </a:lnTo>
                <a:lnTo>
                  <a:pt x="12099369" y="4237692"/>
                </a:lnTo>
                <a:lnTo>
                  <a:pt x="11725428" y="4666091"/>
                </a:lnTo>
                <a:lnTo>
                  <a:pt x="11725427" y="4666091"/>
                </a:lnTo>
                <a:lnTo>
                  <a:pt x="12099368" y="5094490"/>
                </a:lnTo>
                <a:lnTo>
                  <a:pt x="11725427" y="5522889"/>
                </a:lnTo>
                <a:lnTo>
                  <a:pt x="11952901" y="5522889"/>
                </a:lnTo>
                <a:lnTo>
                  <a:pt x="12191998" y="5248972"/>
                </a:lnTo>
                <a:lnTo>
                  <a:pt x="12191998" y="4940009"/>
                </a:lnTo>
                <a:lnTo>
                  <a:pt x="11952901" y="4666091"/>
                </a:lnTo>
                <a:lnTo>
                  <a:pt x="11952902" y="4666091"/>
                </a:lnTo>
                <a:lnTo>
                  <a:pt x="12191998" y="4392175"/>
                </a:lnTo>
                <a:lnTo>
                  <a:pt x="12191998" y="4083209"/>
                </a:lnTo>
                <a:lnTo>
                  <a:pt x="11952902" y="3809293"/>
                </a:lnTo>
                <a:lnTo>
                  <a:pt x="12191998" y="3535377"/>
                </a:lnTo>
                <a:lnTo>
                  <a:pt x="12191998" y="3226411"/>
                </a:lnTo>
                <a:lnTo>
                  <a:pt x="11952902" y="2952495"/>
                </a:lnTo>
                <a:lnTo>
                  <a:pt x="11952901" y="2952495"/>
                </a:lnTo>
                <a:lnTo>
                  <a:pt x="12191998" y="2678578"/>
                </a:lnTo>
                <a:lnTo>
                  <a:pt x="12191998" y="2369614"/>
                </a:lnTo>
                <a:lnTo>
                  <a:pt x="11952901" y="2095697"/>
                </a:lnTo>
                <a:lnTo>
                  <a:pt x="12191998" y="1821781"/>
                </a:lnTo>
                <a:lnTo>
                  <a:pt x="12191998" y="1512817"/>
                </a:lnTo>
                <a:lnTo>
                  <a:pt x="11952901" y="1238899"/>
                </a:lnTo>
                <a:lnTo>
                  <a:pt x="12191998" y="964983"/>
                </a:lnTo>
                <a:lnTo>
                  <a:pt x="12191998" y="656019"/>
                </a:lnTo>
                <a:lnTo>
                  <a:pt x="11952901" y="382101"/>
                </a:lnTo>
                <a:lnTo>
                  <a:pt x="12191998" y="108185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E7C1D799-7F3D-88F5-58EE-98934DEE3F70}"/>
              </a:ext>
            </a:extLst>
          </p:cNvPr>
          <p:cNvSpPr/>
          <p:nvPr/>
        </p:nvSpPr>
        <p:spPr>
          <a:xfrm>
            <a:off x="0" y="0"/>
            <a:ext cx="12191998" cy="1331495"/>
          </a:xfrm>
          <a:prstGeom prst="rect">
            <a:avLst/>
          </a:prstGeom>
          <a:solidFill>
            <a:srgbClr val="4B102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2022 FIFA World Cup Qatar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prstClr val="white">
                    <a:alpha val="53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MATCH SCHEDULE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9EE7662A-4AEF-5B0F-D7F0-AE2A027527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088" y="3273106"/>
            <a:ext cx="1215067" cy="1215067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xmlns="" id="{23721677-6BE0-AFB9-11D5-01E6FA5EC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292313"/>
            <a:ext cx="1176655" cy="117665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0DD238F-A0B8-84BF-877D-299DFE372BE2}"/>
              </a:ext>
            </a:extLst>
          </p:cNvPr>
          <p:cNvSpPr txBox="1"/>
          <p:nvPr/>
        </p:nvSpPr>
        <p:spPr>
          <a:xfrm>
            <a:off x="279920" y="611689"/>
            <a:ext cx="7947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i="1" dirty="0">
                <a:solidFill>
                  <a:prstClr val="white">
                    <a:alpha val="1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</a:t>
            </a:r>
            <a:r>
              <a:rPr lang="ko-KR" altLang="en-US" sz="1600" b="1" i="1" dirty="0">
                <a:solidFill>
                  <a:prstClr val="white">
                    <a:alpha val="1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차전</a:t>
            </a:r>
            <a:r>
              <a:rPr lang="en-US" altLang="ko-KR" sz="1600" b="1" i="1" dirty="0">
                <a:solidFill>
                  <a:prstClr val="white">
                    <a:alpha val="1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sz="1600" b="1" i="1" dirty="0">
              <a:solidFill>
                <a:prstClr val="white">
                  <a:alpha val="10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ED7CBC0C-8F0F-6905-6FBE-DF34008E567D}"/>
              </a:ext>
            </a:extLst>
          </p:cNvPr>
          <p:cNvGrpSpPr/>
          <p:nvPr/>
        </p:nvGrpSpPr>
        <p:grpSpPr>
          <a:xfrm>
            <a:off x="363126" y="941167"/>
            <a:ext cx="1620000" cy="0"/>
            <a:chOff x="444000" y="6469687"/>
            <a:chExt cx="1620000" cy="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xmlns="" id="{C67A0AA9-E243-BCC5-3598-500961F02CBC}"/>
                </a:ext>
              </a:extLst>
            </p:cNvPr>
            <p:cNvCxnSpPr>
              <a:cxnSpLocks/>
            </p:cNvCxnSpPr>
            <p:nvPr/>
          </p:nvCxnSpPr>
          <p:spPr>
            <a:xfrm>
              <a:off x="444000" y="6469687"/>
              <a:ext cx="1620000" cy="0"/>
            </a:xfrm>
            <a:prstGeom prst="line">
              <a:avLst/>
            </a:prstGeom>
            <a:ln w="25400">
              <a:solidFill>
                <a:schemeClr val="bg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B3E4C563-454D-72DB-A508-09E6BD6FC892}"/>
                </a:ext>
              </a:extLst>
            </p:cNvPr>
            <p:cNvCxnSpPr>
              <a:cxnSpLocks/>
            </p:cNvCxnSpPr>
            <p:nvPr/>
          </p:nvCxnSpPr>
          <p:spPr>
            <a:xfrm>
              <a:off x="444000" y="6469687"/>
              <a:ext cx="1620000" cy="0"/>
            </a:xfrm>
            <a:prstGeom prst="line">
              <a:avLst/>
            </a:prstGeom>
            <a:ln w="25400">
              <a:solidFill>
                <a:srgbClr val="EA252E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BB63CC28-8586-230F-4870-47C1F662F35B}"/>
              </a:ext>
            </a:extLst>
          </p:cNvPr>
          <p:cNvSpPr txBox="1"/>
          <p:nvPr/>
        </p:nvSpPr>
        <p:spPr>
          <a:xfrm>
            <a:off x="818082" y="611992"/>
            <a:ext cx="7947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i="1" dirty="0">
                <a:solidFill>
                  <a:prstClr val="white">
                    <a:alpha val="1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</a:t>
            </a:r>
            <a:r>
              <a:rPr lang="ko-KR" altLang="en-US" sz="1600" b="1" i="1" dirty="0">
                <a:solidFill>
                  <a:prstClr val="white">
                    <a:alpha val="1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차전</a:t>
            </a:r>
            <a:r>
              <a:rPr lang="en-US" altLang="ko-KR" sz="1600" b="1" i="1" dirty="0">
                <a:solidFill>
                  <a:prstClr val="white">
                    <a:alpha val="1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sz="1600" b="1" i="1" dirty="0">
              <a:solidFill>
                <a:prstClr val="white">
                  <a:alpha val="10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1A613F7-4C42-3FDC-F7D1-E4CF1B8B33D6}"/>
              </a:ext>
            </a:extLst>
          </p:cNvPr>
          <p:cNvSpPr txBox="1"/>
          <p:nvPr/>
        </p:nvSpPr>
        <p:spPr>
          <a:xfrm>
            <a:off x="1373544" y="606077"/>
            <a:ext cx="7947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</a:t>
            </a:r>
            <a:r>
              <a:rPr lang="ko-KR" altLang="en-US" sz="1600" b="1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차전</a:t>
            </a:r>
            <a:r>
              <a:rPr lang="en-US" altLang="ko-KR" sz="1600" b="1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ko-KR" altLang="en-US" sz="1600" b="1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1523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441</Words>
  <Application>Microsoft Office PowerPoint</Application>
  <PresentationFormat>와이드스크린</PresentationFormat>
  <Paragraphs>194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5</cp:revision>
  <dcterms:created xsi:type="dcterms:W3CDTF">2022-11-07T05:34:37Z</dcterms:created>
  <dcterms:modified xsi:type="dcterms:W3CDTF">2024-11-03T22:58:47Z</dcterms:modified>
</cp:coreProperties>
</file>