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080"/>
    <a:srgbClr val="F6C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09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5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24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09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7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1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75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94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98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80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332C7C2D-B0B0-EC91-D37F-F5FCAC11FF18}"/>
              </a:ext>
            </a:extLst>
          </p:cNvPr>
          <p:cNvGrpSpPr/>
          <p:nvPr/>
        </p:nvGrpSpPr>
        <p:grpSpPr>
          <a:xfrm>
            <a:off x="4550654" y="3271847"/>
            <a:ext cx="3564467" cy="3586153"/>
            <a:chOff x="4550654" y="3271847"/>
            <a:chExt cx="3564467" cy="358615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FA21058C-5D39-AF24-0538-926A1183CFDF}"/>
                </a:ext>
              </a:extLst>
            </p:cNvPr>
            <p:cNvSpPr/>
            <p:nvPr/>
          </p:nvSpPr>
          <p:spPr>
            <a:xfrm>
              <a:off x="4550654" y="4507046"/>
              <a:ext cx="743472" cy="516023"/>
            </a:xfrm>
            <a:prstGeom prst="ellipse">
              <a:avLst/>
            </a:pr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xmlns="" id="{3E54930E-F9F8-5432-9B48-9BF37542011B}"/>
                </a:ext>
              </a:extLst>
            </p:cNvPr>
            <p:cNvSpPr/>
            <p:nvPr/>
          </p:nvSpPr>
          <p:spPr>
            <a:xfrm>
              <a:off x="4821195" y="3271847"/>
              <a:ext cx="3293926" cy="3586153"/>
            </a:xfrm>
            <a:custGeom>
              <a:avLst/>
              <a:gdLst>
                <a:gd name="connsiteX0" fmla="*/ 1858031 w 3293926"/>
                <a:gd name="connsiteY0" fmla="*/ 0 h 3586153"/>
                <a:gd name="connsiteX1" fmla="*/ 1981181 w 3293926"/>
                <a:gd name="connsiteY1" fmla="*/ 59112 h 3586153"/>
                <a:gd name="connsiteX2" fmla="*/ 2296446 w 3293926"/>
                <a:gd name="connsiteY2" fmla="*/ 532009 h 3586153"/>
                <a:gd name="connsiteX3" fmla="*/ 2818603 w 3293926"/>
                <a:gd name="connsiteY3" fmla="*/ 1418691 h 3586153"/>
                <a:gd name="connsiteX4" fmla="*/ 2976235 w 3293926"/>
                <a:gd name="connsiteY4" fmla="*/ 1891588 h 3586153"/>
                <a:gd name="connsiteX5" fmla="*/ 3005791 w 3293926"/>
                <a:gd name="connsiteY5" fmla="*/ 2502413 h 3586153"/>
                <a:gd name="connsiteX6" fmla="*/ 3163423 w 3293926"/>
                <a:gd name="connsiteY6" fmla="*/ 3290574 h 3586153"/>
                <a:gd name="connsiteX7" fmla="*/ 3234312 w 3293926"/>
                <a:gd name="connsiteY7" fmla="*/ 3467141 h 3586153"/>
                <a:gd name="connsiteX8" fmla="*/ 3293926 w 3293926"/>
                <a:gd name="connsiteY8" fmla="*/ 3586153 h 3586153"/>
                <a:gd name="connsiteX9" fmla="*/ 1896619 w 3293926"/>
                <a:gd name="connsiteY9" fmla="*/ 3586153 h 3586153"/>
                <a:gd name="connsiteX10" fmla="*/ 1896285 w 3293926"/>
                <a:gd name="connsiteY10" fmla="*/ 3585904 h 3586153"/>
                <a:gd name="connsiteX11" fmla="*/ 1764437 w 3293926"/>
                <a:gd name="connsiteY11" fmla="*/ 3477762 h 3586153"/>
                <a:gd name="connsiteX12" fmla="*/ 1527989 w 3293926"/>
                <a:gd name="connsiteY12" fmla="*/ 3211758 h 3586153"/>
                <a:gd name="connsiteX13" fmla="*/ 1321096 w 3293926"/>
                <a:gd name="connsiteY13" fmla="*/ 2827529 h 3586153"/>
                <a:gd name="connsiteX14" fmla="*/ 1242280 w 3293926"/>
                <a:gd name="connsiteY14" fmla="*/ 2571377 h 3586153"/>
                <a:gd name="connsiteX15" fmla="*/ 1124056 w 3293926"/>
                <a:gd name="connsiteY15" fmla="*/ 2413744 h 3586153"/>
                <a:gd name="connsiteX16" fmla="*/ 897460 w 3293926"/>
                <a:gd name="connsiteY16" fmla="*/ 2384188 h 3586153"/>
                <a:gd name="connsiteX17" fmla="*/ 365451 w 3293926"/>
                <a:gd name="connsiteY17" fmla="*/ 2463004 h 3586153"/>
                <a:gd name="connsiteX18" fmla="*/ 60038 w 3293926"/>
                <a:gd name="connsiteY18" fmla="*/ 2413744 h 3586153"/>
                <a:gd name="connsiteX19" fmla="*/ 4006 w 3293926"/>
                <a:gd name="connsiteY19" fmla="*/ 2267812 h 3586153"/>
                <a:gd name="connsiteX20" fmla="*/ 120998 w 3293926"/>
                <a:gd name="connsiteY20" fmla="*/ 2158209 h 3586153"/>
                <a:gd name="connsiteX21" fmla="*/ 266930 w 3293926"/>
                <a:gd name="connsiteY21" fmla="*/ 2088628 h 3586153"/>
                <a:gd name="connsiteX22" fmla="*/ 513231 w 3293926"/>
                <a:gd name="connsiteY22" fmla="*/ 1980256 h 3586153"/>
                <a:gd name="connsiteX23" fmla="*/ 526431 w 3293926"/>
                <a:gd name="connsiteY23" fmla="*/ 1974127 h 3586153"/>
                <a:gd name="connsiteX24" fmla="*/ 535053 w 3293926"/>
                <a:gd name="connsiteY24" fmla="*/ 1975210 h 3586153"/>
                <a:gd name="connsiteX25" fmla="*/ 539208 w 3293926"/>
                <a:gd name="connsiteY25" fmla="*/ 1982324 h 3586153"/>
                <a:gd name="connsiteX26" fmla="*/ 535398 w 3293926"/>
                <a:gd name="connsiteY26" fmla="*/ 1975253 h 3586153"/>
                <a:gd name="connsiteX27" fmla="*/ 535053 w 3293926"/>
                <a:gd name="connsiteY27" fmla="*/ 1975210 h 3586153"/>
                <a:gd name="connsiteX28" fmla="*/ 533551 w 3293926"/>
                <a:gd name="connsiteY28" fmla="*/ 1972636 h 3586153"/>
                <a:gd name="connsiteX29" fmla="*/ 513231 w 3293926"/>
                <a:gd name="connsiteY29" fmla="*/ 1911292 h 3586153"/>
                <a:gd name="connsiteX30" fmla="*/ 306339 w 3293926"/>
                <a:gd name="connsiteY30" fmla="*/ 1201946 h 3586153"/>
                <a:gd name="connsiteX31" fmla="*/ 680715 w 3293926"/>
                <a:gd name="connsiteY31" fmla="*/ 1132982 h 3586153"/>
                <a:gd name="connsiteX32" fmla="*/ 818643 w 3293926"/>
                <a:gd name="connsiteY32" fmla="*/ 1034462 h 3586153"/>
                <a:gd name="connsiteX33" fmla="*/ 1153612 w 3293926"/>
                <a:gd name="connsiteY33" fmla="*/ 532009 h 3586153"/>
                <a:gd name="connsiteX34" fmla="*/ 1705325 w 3293926"/>
                <a:gd name="connsiteY34" fmla="*/ 59112 h 3586153"/>
                <a:gd name="connsiteX35" fmla="*/ 1858031 w 3293926"/>
                <a:gd name="connsiteY35" fmla="*/ 0 h 358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293926" h="3586153">
                  <a:moveTo>
                    <a:pt x="1858031" y="0"/>
                  </a:moveTo>
                  <a:cubicBezTo>
                    <a:pt x="1897439" y="0"/>
                    <a:pt x="1931921" y="19704"/>
                    <a:pt x="1981181" y="59112"/>
                  </a:cubicBezTo>
                  <a:cubicBezTo>
                    <a:pt x="2079702" y="137928"/>
                    <a:pt x="2156876" y="305413"/>
                    <a:pt x="2296446" y="532009"/>
                  </a:cubicBezTo>
                  <a:cubicBezTo>
                    <a:pt x="2436016" y="758606"/>
                    <a:pt x="2705305" y="1192094"/>
                    <a:pt x="2818603" y="1418691"/>
                  </a:cubicBezTo>
                  <a:cubicBezTo>
                    <a:pt x="2931901" y="1645287"/>
                    <a:pt x="2945037" y="1710967"/>
                    <a:pt x="2976235" y="1891588"/>
                  </a:cubicBezTo>
                  <a:cubicBezTo>
                    <a:pt x="3007433" y="2072208"/>
                    <a:pt x="2974593" y="2269248"/>
                    <a:pt x="3005791" y="2502413"/>
                  </a:cubicBezTo>
                  <a:cubicBezTo>
                    <a:pt x="3036989" y="2735577"/>
                    <a:pt x="3082965" y="3054126"/>
                    <a:pt x="3163423" y="3290574"/>
                  </a:cubicBezTo>
                  <a:cubicBezTo>
                    <a:pt x="3183538" y="3349686"/>
                    <a:pt x="3207758" y="3409004"/>
                    <a:pt x="3234312" y="3467141"/>
                  </a:cubicBezTo>
                  <a:lnTo>
                    <a:pt x="3293926" y="3586153"/>
                  </a:lnTo>
                  <a:lnTo>
                    <a:pt x="1896619" y="3586153"/>
                  </a:lnTo>
                  <a:lnTo>
                    <a:pt x="1896285" y="3585904"/>
                  </a:lnTo>
                  <a:cubicBezTo>
                    <a:pt x="1852028" y="3552833"/>
                    <a:pt x="1804461" y="3516144"/>
                    <a:pt x="1764437" y="3477762"/>
                  </a:cubicBezTo>
                  <a:cubicBezTo>
                    <a:pt x="1684390" y="3400999"/>
                    <a:pt x="1601879" y="3320130"/>
                    <a:pt x="1527989" y="3211758"/>
                  </a:cubicBezTo>
                  <a:cubicBezTo>
                    <a:pt x="1454099" y="3103386"/>
                    <a:pt x="1368714" y="2934259"/>
                    <a:pt x="1321096" y="2827529"/>
                  </a:cubicBezTo>
                  <a:cubicBezTo>
                    <a:pt x="1273478" y="2720799"/>
                    <a:pt x="1275120" y="2640341"/>
                    <a:pt x="1242280" y="2571377"/>
                  </a:cubicBezTo>
                  <a:cubicBezTo>
                    <a:pt x="1209440" y="2502413"/>
                    <a:pt x="1181526" y="2444942"/>
                    <a:pt x="1124056" y="2413744"/>
                  </a:cubicBezTo>
                  <a:cubicBezTo>
                    <a:pt x="1066586" y="2382546"/>
                    <a:pt x="1023894" y="2375978"/>
                    <a:pt x="897460" y="2384188"/>
                  </a:cubicBezTo>
                  <a:cubicBezTo>
                    <a:pt x="771025" y="2392398"/>
                    <a:pt x="505021" y="2458078"/>
                    <a:pt x="365451" y="2463004"/>
                  </a:cubicBezTo>
                  <a:cubicBezTo>
                    <a:pt x="225880" y="2467931"/>
                    <a:pt x="120279" y="2446277"/>
                    <a:pt x="60038" y="2413744"/>
                  </a:cubicBezTo>
                  <a:cubicBezTo>
                    <a:pt x="-203" y="2381212"/>
                    <a:pt x="-6155" y="2310402"/>
                    <a:pt x="4006" y="2267812"/>
                  </a:cubicBezTo>
                  <a:cubicBezTo>
                    <a:pt x="14165" y="2225222"/>
                    <a:pt x="77177" y="2188072"/>
                    <a:pt x="120998" y="2158209"/>
                  </a:cubicBezTo>
                  <a:cubicBezTo>
                    <a:pt x="164819" y="2128345"/>
                    <a:pt x="201558" y="2118286"/>
                    <a:pt x="266930" y="2088628"/>
                  </a:cubicBezTo>
                  <a:cubicBezTo>
                    <a:pt x="332303" y="2058970"/>
                    <a:pt x="472181" y="2009812"/>
                    <a:pt x="513231" y="1980256"/>
                  </a:cubicBezTo>
                  <a:cubicBezTo>
                    <a:pt x="518362" y="1976561"/>
                    <a:pt x="522749" y="1974740"/>
                    <a:pt x="526431" y="1974127"/>
                  </a:cubicBezTo>
                  <a:lnTo>
                    <a:pt x="535053" y="1975210"/>
                  </a:lnTo>
                  <a:lnTo>
                    <a:pt x="539208" y="1982324"/>
                  </a:lnTo>
                  <a:cubicBezTo>
                    <a:pt x="543249" y="1987010"/>
                    <a:pt x="542325" y="1978678"/>
                    <a:pt x="535398" y="1975253"/>
                  </a:cubicBezTo>
                  <a:lnTo>
                    <a:pt x="535053" y="1975210"/>
                  </a:lnTo>
                  <a:lnTo>
                    <a:pt x="533551" y="1972636"/>
                  </a:lnTo>
                  <a:cubicBezTo>
                    <a:pt x="528727" y="1962399"/>
                    <a:pt x="521851" y="1943721"/>
                    <a:pt x="513231" y="1911292"/>
                  </a:cubicBezTo>
                  <a:cubicBezTo>
                    <a:pt x="478749" y="1781573"/>
                    <a:pt x="278424" y="1331665"/>
                    <a:pt x="306339" y="1201946"/>
                  </a:cubicBezTo>
                  <a:cubicBezTo>
                    <a:pt x="334253" y="1072228"/>
                    <a:pt x="595331" y="1160896"/>
                    <a:pt x="680715" y="1132982"/>
                  </a:cubicBezTo>
                  <a:cubicBezTo>
                    <a:pt x="766099" y="1105068"/>
                    <a:pt x="739827" y="1134624"/>
                    <a:pt x="818643" y="1034462"/>
                  </a:cubicBezTo>
                  <a:cubicBezTo>
                    <a:pt x="897460" y="934300"/>
                    <a:pt x="1005832" y="694567"/>
                    <a:pt x="1153612" y="532009"/>
                  </a:cubicBezTo>
                  <a:cubicBezTo>
                    <a:pt x="1301392" y="369451"/>
                    <a:pt x="1567397" y="137928"/>
                    <a:pt x="1705325" y="59112"/>
                  </a:cubicBezTo>
                  <a:cubicBezTo>
                    <a:pt x="1774289" y="19704"/>
                    <a:pt x="1818623" y="0"/>
                    <a:pt x="1858031" y="0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7E70D90F-65C9-C903-5321-044BB5E0D378}"/>
              </a:ext>
            </a:extLst>
          </p:cNvPr>
          <p:cNvSpPr/>
          <p:nvPr/>
        </p:nvSpPr>
        <p:spPr>
          <a:xfrm>
            <a:off x="4815581" y="922701"/>
            <a:ext cx="2218227" cy="4427635"/>
          </a:xfrm>
          <a:prstGeom prst="roundRect">
            <a:avLst>
              <a:gd name="adj" fmla="val 5564"/>
            </a:avLst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xmlns="" id="{ED237E13-36A0-390E-2415-ACA61A3F520F}"/>
              </a:ext>
            </a:extLst>
          </p:cNvPr>
          <p:cNvSpPr/>
          <p:nvPr/>
        </p:nvSpPr>
        <p:spPr>
          <a:xfrm rot="16200000">
            <a:off x="6884938" y="1711642"/>
            <a:ext cx="325815" cy="4654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xmlns="" id="{962C1E69-56B9-1ADF-2948-EE9391C9590F}"/>
              </a:ext>
            </a:extLst>
          </p:cNvPr>
          <p:cNvSpPr/>
          <p:nvPr/>
        </p:nvSpPr>
        <p:spPr>
          <a:xfrm rot="16200000">
            <a:off x="6884939" y="2059541"/>
            <a:ext cx="325815" cy="4654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xmlns="" id="{1AD79268-AA98-EC68-7D05-82138453646B}"/>
              </a:ext>
            </a:extLst>
          </p:cNvPr>
          <p:cNvSpPr/>
          <p:nvPr/>
        </p:nvSpPr>
        <p:spPr>
          <a:xfrm rot="16200000">
            <a:off x="6908211" y="2553872"/>
            <a:ext cx="279270" cy="4654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7355174E-FD9C-AC89-210A-226A49B355AA}"/>
              </a:ext>
            </a:extLst>
          </p:cNvPr>
          <p:cNvGrpSpPr/>
          <p:nvPr/>
        </p:nvGrpSpPr>
        <p:grpSpPr>
          <a:xfrm>
            <a:off x="5935996" y="4296131"/>
            <a:ext cx="1541489" cy="1935087"/>
            <a:chOff x="5935996" y="4296131"/>
            <a:chExt cx="1541489" cy="1935087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26236827-A6B7-64A1-C07F-32DA40A7D7F7}"/>
                </a:ext>
              </a:extLst>
            </p:cNvPr>
            <p:cNvSpPr/>
            <p:nvPr/>
          </p:nvSpPr>
          <p:spPr>
            <a:xfrm>
              <a:off x="6592248" y="5350336"/>
              <a:ext cx="698690" cy="796433"/>
            </a:xfrm>
            <a:custGeom>
              <a:avLst/>
              <a:gdLst>
                <a:gd name="connsiteX0" fmla="*/ 432325 w 698690"/>
                <a:gd name="connsiteY0" fmla="*/ 0 h 796433"/>
                <a:gd name="connsiteX1" fmla="*/ 492391 w 698690"/>
                <a:gd name="connsiteY1" fmla="*/ 0 h 796433"/>
                <a:gd name="connsiteX2" fmla="*/ 491829 w 698690"/>
                <a:gd name="connsiteY2" fmla="*/ 4833 h 796433"/>
                <a:gd name="connsiteX3" fmla="*/ 510614 w 698690"/>
                <a:gd name="connsiteY3" fmla="*/ 77256 h 796433"/>
                <a:gd name="connsiteX4" fmla="*/ 612212 w 698690"/>
                <a:gd name="connsiteY4" fmla="*/ 477494 h 796433"/>
                <a:gd name="connsiteX5" fmla="*/ 692261 w 698690"/>
                <a:gd name="connsiteY5" fmla="*/ 788448 h 796433"/>
                <a:gd name="connsiteX6" fmla="*/ 439802 w 698690"/>
                <a:gd name="connsiteY6" fmla="*/ 680691 h 796433"/>
                <a:gd name="connsiteX7" fmla="*/ 178108 w 698690"/>
                <a:gd name="connsiteY7" fmla="*/ 425156 h 796433"/>
                <a:gd name="connsiteX8" fmla="*/ 23978 w 698690"/>
                <a:gd name="connsiteY8" fmla="*/ 89475 h 796433"/>
                <a:gd name="connsiteX9" fmla="*/ 0 w 698690"/>
                <a:gd name="connsiteY9" fmla="*/ 25259 h 796433"/>
                <a:gd name="connsiteX10" fmla="*/ 432325 w 698690"/>
                <a:gd name="connsiteY10" fmla="*/ 25259 h 796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690" h="796433">
                  <a:moveTo>
                    <a:pt x="432325" y="0"/>
                  </a:moveTo>
                  <a:lnTo>
                    <a:pt x="492391" y="0"/>
                  </a:lnTo>
                  <a:lnTo>
                    <a:pt x="491829" y="4833"/>
                  </a:lnTo>
                  <a:cubicBezTo>
                    <a:pt x="493071" y="23539"/>
                    <a:pt x="498299" y="46982"/>
                    <a:pt x="510614" y="77256"/>
                  </a:cubicBezTo>
                  <a:cubicBezTo>
                    <a:pt x="559874" y="198353"/>
                    <a:pt x="578346" y="356909"/>
                    <a:pt x="612212" y="477494"/>
                  </a:cubicBezTo>
                  <a:cubicBezTo>
                    <a:pt x="646079" y="598079"/>
                    <a:pt x="720996" y="754582"/>
                    <a:pt x="692261" y="788448"/>
                  </a:cubicBezTo>
                  <a:cubicBezTo>
                    <a:pt x="663526" y="822315"/>
                    <a:pt x="525494" y="741240"/>
                    <a:pt x="439802" y="680691"/>
                  </a:cubicBezTo>
                  <a:cubicBezTo>
                    <a:pt x="354110" y="620143"/>
                    <a:pt x="253537" y="540096"/>
                    <a:pt x="178108" y="425156"/>
                  </a:cubicBezTo>
                  <a:cubicBezTo>
                    <a:pt x="121537" y="338951"/>
                    <a:pt x="65830" y="200215"/>
                    <a:pt x="23978" y="89475"/>
                  </a:cubicBezTo>
                  <a:lnTo>
                    <a:pt x="0" y="25259"/>
                  </a:lnTo>
                  <a:lnTo>
                    <a:pt x="432325" y="25259"/>
                  </a:ln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xmlns="" id="{E5BF491A-4A63-5E21-F100-10F2892EB7D5}"/>
                </a:ext>
              </a:extLst>
            </p:cNvPr>
            <p:cNvSpPr/>
            <p:nvPr/>
          </p:nvSpPr>
          <p:spPr>
            <a:xfrm rot="10800000" flipH="1" flipV="1">
              <a:off x="7062517" y="4494392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xmlns="" id="{7D7FDCFF-89D3-614B-C139-20D151078091}"/>
                </a:ext>
              </a:extLst>
            </p:cNvPr>
            <p:cNvSpPr/>
            <p:nvPr/>
          </p:nvSpPr>
          <p:spPr>
            <a:xfrm>
              <a:off x="5935996" y="4296131"/>
              <a:ext cx="1541489" cy="1935087"/>
            </a:xfrm>
            <a:custGeom>
              <a:avLst/>
              <a:gdLst>
                <a:gd name="connsiteX0" fmla="*/ 1042208 w 1171143"/>
                <a:gd name="connsiteY0" fmla="*/ 402842 h 1518661"/>
                <a:gd name="connsiteX1" fmla="*/ 813608 w 1171143"/>
                <a:gd name="connsiteY1" fmla="*/ 155192 h 1518661"/>
                <a:gd name="connsiteX2" fmla="*/ 712008 w 1171143"/>
                <a:gd name="connsiteY2" fmla="*/ 59942 h 1518661"/>
                <a:gd name="connsiteX3" fmla="*/ 597708 w 1171143"/>
                <a:gd name="connsiteY3" fmla="*/ 21842 h 1518661"/>
                <a:gd name="connsiteX4" fmla="*/ 305608 w 1171143"/>
                <a:gd name="connsiteY4" fmla="*/ 2792 h 1518661"/>
                <a:gd name="connsiteX5" fmla="*/ 121458 w 1171143"/>
                <a:gd name="connsiteY5" fmla="*/ 2792 h 1518661"/>
                <a:gd name="connsiteX6" fmla="*/ 51608 w 1171143"/>
                <a:gd name="connsiteY6" fmla="*/ 28192 h 1518661"/>
                <a:gd name="connsiteX7" fmla="*/ 7158 w 1171143"/>
                <a:gd name="connsiteY7" fmla="*/ 117092 h 1518661"/>
                <a:gd name="connsiteX8" fmla="*/ 13508 w 1171143"/>
                <a:gd name="connsiteY8" fmla="*/ 231392 h 1518661"/>
                <a:gd name="connsiteX9" fmla="*/ 134158 w 1171143"/>
                <a:gd name="connsiteY9" fmla="*/ 358392 h 1518661"/>
                <a:gd name="connsiteX10" fmla="*/ 343708 w 1171143"/>
                <a:gd name="connsiteY10" fmla="*/ 402842 h 1518661"/>
                <a:gd name="connsiteX11" fmla="*/ 496108 w 1171143"/>
                <a:gd name="connsiteY11" fmla="*/ 447292 h 1518661"/>
                <a:gd name="connsiteX12" fmla="*/ 559608 w 1171143"/>
                <a:gd name="connsiteY12" fmla="*/ 510792 h 1518661"/>
                <a:gd name="connsiteX13" fmla="*/ 591358 w 1171143"/>
                <a:gd name="connsiteY13" fmla="*/ 625092 h 1518661"/>
                <a:gd name="connsiteX14" fmla="*/ 616758 w 1171143"/>
                <a:gd name="connsiteY14" fmla="*/ 821942 h 1518661"/>
                <a:gd name="connsiteX15" fmla="*/ 673908 w 1171143"/>
                <a:gd name="connsiteY15" fmla="*/ 1031492 h 1518661"/>
                <a:gd name="connsiteX16" fmla="*/ 807258 w 1171143"/>
                <a:gd name="connsiteY16" fmla="*/ 1285492 h 1518661"/>
                <a:gd name="connsiteX17" fmla="*/ 1131108 w 1171143"/>
                <a:gd name="connsiteY17" fmla="*/ 1495042 h 1518661"/>
                <a:gd name="connsiteX18" fmla="*/ 1137458 w 1171143"/>
                <a:gd name="connsiteY18" fmla="*/ 1475992 h 1518661"/>
                <a:gd name="connsiteX19" fmla="*/ 1169208 w 1171143"/>
                <a:gd name="connsiteY19" fmla="*/ 1158492 h 1518661"/>
                <a:gd name="connsiteX20" fmla="*/ 1042208 w 1171143"/>
                <a:gd name="connsiteY20" fmla="*/ 402842 h 1518661"/>
                <a:gd name="connsiteX0" fmla="*/ 1042208 w 1192839"/>
                <a:gd name="connsiteY0" fmla="*/ 402842 h 1496685"/>
                <a:gd name="connsiteX1" fmla="*/ 813608 w 1192839"/>
                <a:gd name="connsiteY1" fmla="*/ 155192 h 1496685"/>
                <a:gd name="connsiteX2" fmla="*/ 712008 w 1192839"/>
                <a:gd name="connsiteY2" fmla="*/ 59942 h 1496685"/>
                <a:gd name="connsiteX3" fmla="*/ 597708 w 1192839"/>
                <a:gd name="connsiteY3" fmla="*/ 21842 h 1496685"/>
                <a:gd name="connsiteX4" fmla="*/ 305608 w 1192839"/>
                <a:gd name="connsiteY4" fmla="*/ 2792 h 1496685"/>
                <a:gd name="connsiteX5" fmla="*/ 121458 w 1192839"/>
                <a:gd name="connsiteY5" fmla="*/ 2792 h 1496685"/>
                <a:gd name="connsiteX6" fmla="*/ 51608 w 1192839"/>
                <a:gd name="connsiteY6" fmla="*/ 28192 h 1496685"/>
                <a:gd name="connsiteX7" fmla="*/ 7158 w 1192839"/>
                <a:gd name="connsiteY7" fmla="*/ 117092 h 1496685"/>
                <a:gd name="connsiteX8" fmla="*/ 13508 w 1192839"/>
                <a:gd name="connsiteY8" fmla="*/ 231392 h 1496685"/>
                <a:gd name="connsiteX9" fmla="*/ 134158 w 1192839"/>
                <a:gd name="connsiteY9" fmla="*/ 358392 h 1496685"/>
                <a:gd name="connsiteX10" fmla="*/ 343708 w 1192839"/>
                <a:gd name="connsiteY10" fmla="*/ 402842 h 1496685"/>
                <a:gd name="connsiteX11" fmla="*/ 496108 w 1192839"/>
                <a:gd name="connsiteY11" fmla="*/ 447292 h 1496685"/>
                <a:gd name="connsiteX12" fmla="*/ 559608 w 1192839"/>
                <a:gd name="connsiteY12" fmla="*/ 510792 h 1496685"/>
                <a:gd name="connsiteX13" fmla="*/ 591358 w 1192839"/>
                <a:gd name="connsiteY13" fmla="*/ 625092 h 1496685"/>
                <a:gd name="connsiteX14" fmla="*/ 616758 w 1192839"/>
                <a:gd name="connsiteY14" fmla="*/ 821942 h 1496685"/>
                <a:gd name="connsiteX15" fmla="*/ 673908 w 1192839"/>
                <a:gd name="connsiteY15" fmla="*/ 1031492 h 1496685"/>
                <a:gd name="connsiteX16" fmla="*/ 807258 w 1192839"/>
                <a:gd name="connsiteY16" fmla="*/ 1285492 h 1496685"/>
                <a:gd name="connsiteX17" fmla="*/ 1131108 w 1192839"/>
                <a:gd name="connsiteY17" fmla="*/ 1495042 h 1496685"/>
                <a:gd name="connsiteX18" fmla="*/ 1189846 w 1192839"/>
                <a:gd name="connsiteY18" fmla="*/ 1371217 h 1496685"/>
                <a:gd name="connsiteX19" fmla="*/ 1169208 w 1192839"/>
                <a:gd name="connsiteY19" fmla="*/ 1158492 h 1496685"/>
                <a:gd name="connsiteX20" fmla="*/ 1042208 w 1192839"/>
                <a:gd name="connsiteY20" fmla="*/ 402842 h 1496685"/>
                <a:gd name="connsiteX0" fmla="*/ 1042208 w 1192839"/>
                <a:gd name="connsiteY0" fmla="*/ 402842 h 1496685"/>
                <a:gd name="connsiteX1" fmla="*/ 813608 w 1192839"/>
                <a:gd name="connsiteY1" fmla="*/ 155192 h 1496685"/>
                <a:gd name="connsiteX2" fmla="*/ 719151 w 1192839"/>
                <a:gd name="connsiteY2" fmla="*/ 109948 h 1496685"/>
                <a:gd name="connsiteX3" fmla="*/ 597708 w 1192839"/>
                <a:gd name="connsiteY3" fmla="*/ 21842 h 1496685"/>
                <a:gd name="connsiteX4" fmla="*/ 305608 w 1192839"/>
                <a:gd name="connsiteY4" fmla="*/ 2792 h 1496685"/>
                <a:gd name="connsiteX5" fmla="*/ 121458 w 1192839"/>
                <a:gd name="connsiteY5" fmla="*/ 2792 h 1496685"/>
                <a:gd name="connsiteX6" fmla="*/ 51608 w 1192839"/>
                <a:gd name="connsiteY6" fmla="*/ 28192 h 1496685"/>
                <a:gd name="connsiteX7" fmla="*/ 7158 w 1192839"/>
                <a:gd name="connsiteY7" fmla="*/ 117092 h 1496685"/>
                <a:gd name="connsiteX8" fmla="*/ 13508 w 1192839"/>
                <a:gd name="connsiteY8" fmla="*/ 231392 h 1496685"/>
                <a:gd name="connsiteX9" fmla="*/ 134158 w 1192839"/>
                <a:gd name="connsiteY9" fmla="*/ 358392 h 1496685"/>
                <a:gd name="connsiteX10" fmla="*/ 343708 w 1192839"/>
                <a:gd name="connsiteY10" fmla="*/ 402842 h 1496685"/>
                <a:gd name="connsiteX11" fmla="*/ 496108 w 1192839"/>
                <a:gd name="connsiteY11" fmla="*/ 447292 h 1496685"/>
                <a:gd name="connsiteX12" fmla="*/ 559608 w 1192839"/>
                <a:gd name="connsiteY12" fmla="*/ 510792 h 1496685"/>
                <a:gd name="connsiteX13" fmla="*/ 591358 w 1192839"/>
                <a:gd name="connsiteY13" fmla="*/ 625092 h 1496685"/>
                <a:gd name="connsiteX14" fmla="*/ 616758 w 1192839"/>
                <a:gd name="connsiteY14" fmla="*/ 821942 h 1496685"/>
                <a:gd name="connsiteX15" fmla="*/ 673908 w 1192839"/>
                <a:gd name="connsiteY15" fmla="*/ 1031492 h 1496685"/>
                <a:gd name="connsiteX16" fmla="*/ 807258 w 1192839"/>
                <a:gd name="connsiteY16" fmla="*/ 1285492 h 1496685"/>
                <a:gd name="connsiteX17" fmla="*/ 1131108 w 1192839"/>
                <a:gd name="connsiteY17" fmla="*/ 1495042 h 1496685"/>
                <a:gd name="connsiteX18" fmla="*/ 1189846 w 1192839"/>
                <a:gd name="connsiteY18" fmla="*/ 1371217 h 1496685"/>
                <a:gd name="connsiteX19" fmla="*/ 1169208 w 1192839"/>
                <a:gd name="connsiteY19" fmla="*/ 1158492 h 1496685"/>
                <a:gd name="connsiteX20" fmla="*/ 1042208 w 1192839"/>
                <a:gd name="connsiteY20" fmla="*/ 402842 h 1496685"/>
                <a:gd name="connsiteX0" fmla="*/ 1042208 w 1192839"/>
                <a:gd name="connsiteY0" fmla="*/ 402842 h 1496685"/>
                <a:gd name="connsiteX1" fmla="*/ 813608 w 1192839"/>
                <a:gd name="connsiteY1" fmla="*/ 155192 h 1496685"/>
                <a:gd name="connsiteX2" fmla="*/ 714389 w 1192839"/>
                <a:gd name="connsiteY2" fmla="*/ 67085 h 1496685"/>
                <a:gd name="connsiteX3" fmla="*/ 597708 w 1192839"/>
                <a:gd name="connsiteY3" fmla="*/ 21842 h 1496685"/>
                <a:gd name="connsiteX4" fmla="*/ 305608 w 1192839"/>
                <a:gd name="connsiteY4" fmla="*/ 2792 h 1496685"/>
                <a:gd name="connsiteX5" fmla="*/ 121458 w 1192839"/>
                <a:gd name="connsiteY5" fmla="*/ 2792 h 1496685"/>
                <a:gd name="connsiteX6" fmla="*/ 51608 w 1192839"/>
                <a:gd name="connsiteY6" fmla="*/ 28192 h 1496685"/>
                <a:gd name="connsiteX7" fmla="*/ 7158 w 1192839"/>
                <a:gd name="connsiteY7" fmla="*/ 117092 h 1496685"/>
                <a:gd name="connsiteX8" fmla="*/ 13508 w 1192839"/>
                <a:gd name="connsiteY8" fmla="*/ 231392 h 1496685"/>
                <a:gd name="connsiteX9" fmla="*/ 134158 w 1192839"/>
                <a:gd name="connsiteY9" fmla="*/ 358392 h 1496685"/>
                <a:gd name="connsiteX10" fmla="*/ 343708 w 1192839"/>
                <a:gd name="connsiteY10" fmla="*/ 402842 h 1496685"/>
                <a:gd name="connsiteX11" fmla="*/ 496108 w 1192839"/>
                <a:gd name="connsiteY11" fmla="*/ 447292 h 1496685"/>
                <a:gd name="connsiteX12" fmla="*/ 559608 w 1192839"/>
                <a:gd name="connsiteY12" fmla="*/ 510792 h 1496685"/>
                <a:gd name="connsiteX13" fmla="*/ 591358 w 1192839"/>
                <a:gd name="connsiteY13" fmla="*/ 625092 h 1496685"/>
                <a:gd name="connsiteX14" fmla="*/ 616758 w 1192839"/>
                <a:gd name="connsiteY14" fmla="*/ 821942 h 1496685"/>
                <a:gd name="connsiteX15" fmla="*/ 673908 w 1192839"/>
                <a:gd name="connsiteY15" fmla="*/ 1031492 h 1496685"/>
                <a:gd name="connsiteX16" fmla="*/ 807258 w 1192839"/>
                <a:gd name="connsiteY16" fmla="*/ 1285492 h 1496685"/>
                <a:gd name="connsiteX17" fmla="*/ 1131108 w 1192839"/>
                <a:gd name="connsiteY17" fmla="*/ 1495042 h 1496685"/>
                <a:gd name="connsiteX18" fmla="*/ 1189846 w 1192839"/>
                <a:gd name="connsiteY18" fmla="*/ 1371217 h 1496685"/>
                <a:gd name="connsiteX19" fmla="*/ 1169208 w 1192839"/>
                <a:gd name="connsiteY19" fmla="*/ 1158492 h 1496685"/>
                <a:gd name="connsiteX20" fmla="*/ 1042208 w 1192839"/>
                <a:gd name="connsiteY20" fmla="*/ 402842 h 1496685"/>
                <a:gd name="connsiteX0" fmla="*/ 1042208 w 1192839"/>
                <a:gd name="connsiteY0" fmla="*/ 402842 h 1496685"/>
                <a:gd name="connsiteX1" fmla="*/ 849327 w 1192839"/>
                <a:gd name="connsiteY1" fmla="*/ 179004 h 1496685"/>
                <a:gd name="connsiteX2" fmla="*/ 714389 w 1192839"/>
                <a:gd name="connsiteY2" fmla="*/ 67085 h 1496685"/>
                <a:gd name="connsiteX3" fmla="*/ 597708 w 1192839"/>
                <a:gd name="connsiteY3" fmla="*/ 21842 h 1496685"/>
                <a:gd name="connsiteX4" fmla="*/ 305608 w 1192839"/>
                <a:gd name="connsiteY4" fmla="*/ 2792 h 1496685"/>
                <a:gd name="connsiteX5" fmla="*/ 121458 w 1192839"/>
                <a:gd name="connsiteY5" fmla="*/ 2792 h 1496685"/>
                <a:gd name="connsiteX6" fmla="*/ 51608 w 1192839"/>
                <a:gd name="connsiteY6" fmla="*/ 28192 h 1496685"/>
                <a:gd name="connsiteX7" fmla="*/ 7158 w 1192839"/>
                <a:gd name="connsiteY7" fmla="*/ 117092 h 1496685"/>
                <a:gd name="connsiteX8" fmla="*/ 13508 w 1192839"/>
                <a:gd name="connsiteY8" fmla="*/ 231392 h 1496685"/>
                <a:gd name="connsiteX9" fmla="*/ 134158 w 1192839"/>
                <a:gd name="connsiteY9" fmla="*/ 358392 h 1496685"/>
                <a:gd name="connsiteX10" fmla="*/ 343708 w 1192839"/>
                <a:gd name="connsiteY10" fmla="*/ 402842 h 1496685"/>
                <a:gd name="connsiteX11" fmla="*/ 496108 w 1192839"/>
                <a:gd name="connsiteY11" fmla="*/ 447292 h 1496685"/>
                <a:gd name="connsiteX12" fmla="*/ 559608 w 1192839"/>
                <a:gd name="connsiteY12" fmla="*/ 510792 h 1496685"/>
                <a:gd name="connsiteX13" fmla="*/ 591358 w 1192839"/>
                <a:gd name="connsiteY13" fmla="*/ 625092 h 1496685"/>
                <a:gd name="connsiteX14" fmla="*/ 616758 w 1192839"/>
                <a:gd name="connsiteY14" fmla="*/ 821942 h 1496685"/>
                <a:gd name="connsiteX15" fmla="*/ 673908 w 1192839"/>
                <a:gd name="connsiteY15" fmla="*/ 1031492 h 1496685"/>
                <a:gd name="connsiteX16" fmla="*/ 807258 w 1192839"/>
                <a:gd name="connsiteY16" fmla="*/ 1285492 h 1496685"/>
                <a:gd name="connsiteX17" fmla="*/ 1131108 w 1192839"/>
                <a:gd name="connsiteY17" fmla="*/ 1495042 h 1496685"/>
                <a:gd name="connsiteX18" fmla="*/ 1189846 w 1192839"/>
                <a:gd name="connsiteY18" fmla="*/ 1371217 h 1496685"/>
                <a:gd name="connsiteX19" fmla="*/ 1169208 w 1192839"/>
                <a:gd name="connsiteY19" fmla="*/ 1158492 h 1496685"/>
                <a:gd name="connsiteX20" fmla="*/ 1042208 w 1192839"/>
                <a:gd name="connsiteY20" fmla="*/ 402842 h 1496685"/>
                <a:gd name="connsiteX0" fmla="*/ 1063639 w 1192258"/>
                <a:gd name="connsiteY0" fmla="*/ 459992 h 1496685"/>
                <a:gd name="connsiteX1" fmla="*/ 849327 w 1192258"/>
                <a:gd name="connsiteY1" fmla="*/ 179004 h 1496685"/>
                <a:gd name="connsiteX2" fmla="*/ 714389 w 1192258"/>
                <a:gd name="connsiteY2" fmla="*/ 67085 h 1496685"/>
                <a:gd name="connsiteX3" fmla="*/ 597708 w 1192258"/>
                <a:gd name="connsiteY3" fmla="*/ 21842 h 1496685"/>
                <a:gd name="connsiteX4" fmla="*/ 305608 w 1192258"/>
                <a:gd name="connsiteY4" fmla="*/ 2792 h 1496685"/>
                <a:gd name="connsiteX5" fmla="*/ 121458 w 1192258"/>
                <a:gd name="connsiteY5" fmla="*/ 2792 h 1496685"/>
                <a:gd name="connsiteX6" fmla="*/ 51608 w 1192258"/>
                <a:gd name="connsiteY6" fmla="*/ 28192 h 1496685"/>
                <a:gd name="connsiteX7" fmla="*/ 7158 w 1192258"/>
                <a:gd name="connsiteY7" fmla="*/ 117092 h 1496685"/>
                <a:gd name="connsiteX8" fmla="*/ 13508 w 1192258"/>
                <a:gd name="connsiteY8" fmla="*/ 231392 h 1496685"/>
                <a:gd name="connsiteX9" fmla="*/ 134158 w 1192258"/>
                <a:gd name="connsiteY9" fmla="*/ 358392 h 1496685"/>
                <a:gd name="connsiteX10" fmla="*/ 343708 w 1192258"/>
                <a:gd name="connsiteY10" fmla="*/ 402842 h 1496685"/>
                <a:gd name="connsiteX11" fmla="*/ 496108 w 1192258"/>
                <a:gd name="connsiteY11" fmla="*/ 447292 h 1496685"/>
                <a:gd name="connsiteX12" fmla="*/ 559608 w 1192258"/>
                <a:gd name="connsiteY12" fmla="*/ 510792 h 1496685"/>
                <a:gd name="connsiteX13" fmla="*/ 591358 w 1192258"/>
                <a:gd name="connsiteY13" fmla="*/ 625092 h 1496685"/>
                <a:gd name="connsiteX14" fmla="*/ 616758 w 1192258"/>
                <a:gd name="connsiteY14" fmla="*/ 821942 h 1496685"/>
                <a:gd name="connsiteX15" fmla="*/ 673908 w 1192258"/>
                <a:gd name="connsiteY15" fmla="*/ 1031492 h 1496685"/>
                <a:gd name="connsiteX16" fmla="*/ 807258 w 1192258"/>
                <a:gd name="connsiteY16" fmla="*/ 1285492 h 1496685"/>
                <a:gd name="connsiteX17" fmla="*/ 1131108 w 1192258"/>
                <a:gd name="connsiteY17" fmla="*/ 1495042 h 1496685"/>
                <a:gd name="connsiteX18" fmla="*/ 1189846 w 1192258"/>
                <a:gd name="connsiteY18" fmla="*/ 1371217 h 1496685"/>
                <a:gd name="connsiteX19" fmla="*/ 1169208 w 1192258"/>
                <a:gd name="connsiteY19" fmla="*/ 1158492 h 1496685"/>
                <a:gd name="connsiteX20" fmla="*/ 1063639 w 1192258"/>
                <a:gd name="connsiteY20" fmla="*/ 459992 h 1496685"/>
                <a:gd name="connsiteX0" fmla="*/ 1063639 w 1192258"/>
                <a:gd name="connsiteY0" fmla="*/ 459992 h 1496685"/>
                <a:gd name="connsiteX1" fmla="*/ 849327 w 1192258"/>
                <a:gd name="connsiteY1" fmla="*/ 179004 h 1496685"/>
                <a:gd name="connsiteX2" fmla="*/ 721533 w 1192258"/>
                <a:gd name="connsiteY2" fmla="*/ 74228 h 1496685"/>
                <a:gd name="connsiteX3" fmla="*/ 597708 w 1192258"/>
                <a:gd name="connsiteY3" fmla="*/ 21842 h 1496685"/>
                <a:gd name="connsiteX4" fmla="*/ 305608 w 1192258"/>
                <a:gd name="connsiteY4" fmla="*/ 2792 h 1496685"/>
                <a:gd name="connsiteX5" fmla="*/ 121458 w 1192258"/>
                <a:gd name="connsiteY5" fmla="*/ 2792 h 1496685"/>
                <a:gd name="connsiteX6" fmla="*/ 51608 w 1192258"/>
                <a:gd name="connsiteY6" fmla="*/ 28192 h 1496685"/>
                <a:gd name="connsiteX7" fmla="*/ 7158 w 1192258"/>
                <a:gd name="connsiteY7" fmla="*/ 117092 h 1496685"/>
                <a:gd name="connsiteX8" fmla="*/ 13508 w 1192258"/>
                <a:gd name="connsiteY8" fmla="*/ 231392 h 1496685"/>
                <a:gd name="connsiteX9" fmla="*/ 134158 w 1192258"/>
                <a:gd name="connsiteY9" fmla="*/ 358392 h 1496685"/>
                <a:gd name="connsiteX10" fmla="*/ 343708 w 1192258"/>
                <a:gd name="connsiteY10" fmla="*/ 402842 h 1496685"/>
                <a:gd name="connsiteX11" fmla="*/ 496108 w 1192258"/>
                <a:gd name="connsiteY11" fmla="*/ 447292 h 1496685"/>
                <a:gd name="connsiteX12" fmla="*/ 559608 w 1192258"/>
                <a:gd name="connsiteY12" fmla="*/ 510792 h 1496685"/>
                <a:gd name="connsiteX13" fmla="*/ 591358 w 1192258"/>
                <a:gd name="connsiteY13" fmla="*/ 625092 h 1496685"/>
                <a:gd name="connsiteX14" fmla="*/ 616758 w 1192258"/>
                <a:gd name="connsiteY14" fmla="*/ 821942 h 1496685"/>
                <a:gd name="connsiteX15" fmla="*/ 673908 w 1192258"/>
                <a:gd name="connsiteY15" fmla="*/ 1031492 h 1496685"/>
                <a:gd name="connsiteX16" fmla="*/ 807258 w 1192258"/>
                <a:gd name="connsiteY16" fmla="*/ 1285492 h 1496685"/>
                <a:gd name="connsiteX17" fmla="*/ 1131108 w 1192258"/>
                <a:gd name="connsiteY17" fmla="*/ 1495042 h 1496685"/>
                <a:gd name="connsiteX18" fmla="*/ 1189846 w 1192258"/>
                <a:gd name="connsiteY18" fmla="*/ 1371217 h 1496685"/>
                <a:gd name="connsiteX19" fmla="*/ 1169208 w 1192258"/>
                <a:gd name="connsiteY19" fmla="*/ 1158492 h 1496685"/>
                <a:gd name="connsiteX20" fmla="*/ 1063639 w 1192258"/>
                <a:gd name="connsiteY20" fmla="*/ 459992 h 149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92258" h="1496685">
                  <a:moveTo>
                    <a:pt x="1063639" y="459992"/>
                  </a:move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26233" y="-383"/>
                    <a:pt x="163791" y="-1441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83458" y="1362750"/>
                    <a:pt x="1067343" y="1480755"/>
                    <a:pt x="1131108" y="1495042"/>
                  </a:cubicBezTo>
                  <a:cubicBezTo>
                    <a:pt x="1194873" y="1509330"/>
                    <a:pt x="1183496" y="1427309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491E1E1-3651-5A3C-E9E4-111F1B19574B}"/>
              </a:ext>
            </a:extLst>
          </p:cNvPr>
          <p:cNvSpPr txBox="1"/>
          <p:nvPr/>
        </p:nvSpPr>
        <p:spPr>
          <a:xfrm>
            <a:off x="4907716" y="2280614"/>
            <a:ext cx="203770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600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000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  <a:r>
              <a:rPr lang="en-US" altLang="ko-KR" sz="2000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  <a:p>
            <a:pPr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B9C1EB5B-0F1A-2E41-9C47-A306732FF051}"/>
              </a:ext>
            </a:extLst>
          </p:cNvPr>
          <p:cNvGrpSpPr/>
          <p:nvPr/>
        </p:nvGrpSpPr>
        <p:grpSpPr>
          <a:xfrm>
            <a:off x="4281679" y="1834364"/>
            <a:ext cx="993181" cy="401397"/>
            <a:chOff x="4281679" y="1834364"/>
            <a:chExt cx="993181" cy="401397"/>
          </a:xfrm>
        </p:grpSpPr>
        <p:sp>
          <p:nvSpPr>
            <p:cNvPr id="26" name="달 25">
              <a:extLst>
                <a:ext uri="{FF2B5EF4-FFF2-40B4-BE49-F238E27FC236}">
                  <a16:creationId xmlns:a16="http://schemas.microsoft.com/office/drawing/2014/main" xmlns="" id="{14A3A388-D2EC-ACC8-4648-EC25AB29E2AF}"/>
                </a:ext>
              </a:extLst>
            </p:cNvPr>
            <p:cNvSpPr/>
            <p:nvPr/>
          </p:nvSpPr>
          <p:spPr>
            <a:xfrm rot="17841853" flipH="1">
              <a:off x="4929989" y="1955306"/>
              <a:ext cx="213010" cy="347899"/>
            </a:xfrm>
            <a:prstGeom prst="moon">
              <a:avLst/>
            </a:prstGeom>
            <a:solidFill>
              <a:srgbClr val="0185E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C9F82F4E-1574-7DB9-17C0-86DD5ADAE9C3}"/>
                </a:ext>
              </a:extLst>
            </p:cNvPr>
            <p:cNvSpPr/>
            <p:nvPr/>
          </p:nvSpPr>
          <p:spPr>
            <a:xfrm>
              <a:off x="4281679" y="1834364"/>
              <a:ext cx="993181" cy="347899"/>
            </a:xfrm>
            <a:prstGeom prst="roundRect">
              <a:avLst/>
            </a:prstGeom>
            <a:solidFill>
              <a:srgbClr val="0185E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까칠한 조땡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52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332C7C2D-B0B0-EC91-D37F-F5FCAC11FF18}"/>
              </a:ext>
            </a:extLst>
          </p:cNvPr>
          <p:cNvGrpSpPr/>
          <p:nvPr/>
        </p:nvGrpSpPr>
        <p:grpSpPr>
          <a:xfrm>
            <a:off x="4550654" y="3271847"/>
            <a:ext cx="3564467" cy="3586153"/>
            <a:chOff x="4550654" y="3271847"/>
            <a:chExt cx="3564467" cy="358615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FA21058C-5D39-AF24-0538-926A1183CFDF}"/>
                </a:ext>
              </a:extLst>
            </p:cNvPr>
            <p:cNvSpPr/>
            <p:nvPr/>
          </p:nvSpPr>
          <p:spPr>
            <a:xfrm>
              <a:off x="4550654" y="4507046"/>
              <a:ext cx="743472" cy="516023"/>
            </a:xfrm>
            <a:prstGeom prst="ellipse">
              <a:avLst/>
            </a:pr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xmlns="" id="{3E54930E-F9F8-5432-9B48-9BF37542011B}"/>
                </a:ext>
              </a:extLst>
            </p:cNvPr>
            <p:cNvSpPr/>
            <p:nvPr/>
          </p:nvSpPr>
          <p:spPr>
            <a:xfrm>
              <a:off x="4821195" y="3271847"/>
              <a:ext cx="3293926" cy="3586153"/>
            </a:xfrm>
            <a:custGeom>
              <a:avLst/>
              <a:gdLst>
                <a:gd name="connsiteX0" fmla="*/ 1858031 w 3293926"/>
                <a:gd name="connsiteY0" fmla="*/ 0 h 3586153"/>
                <a:gd name="connsiteX1" fmla="*/ 1981181 w 3293926"/>
                <a:gd name="connsiteY1" fmla="*/ 59112 h 3586153"/>
                <a:gd name="connsiteX2" fmla="*/ 2296446 w 3293926"/>
                <a:gd name="connsiteY2" fmla="*/ 532009 h 3586153"/>
                <a:gd name="connsiteX3" fmla="*/ 2818603 w 3293926"/>
                <a:gd name="connsiteY3" fmla="*/ 1418691 h 3586153"/>
                <a:gd name="connsiteX4" fmla="*/ 2976235 w 3293926"/>
                <a:gd name="connsiteY4" fmla="*/ 1891588 h 3586153"/>
                <a:gd name="connsiteX5" fmla="*/ 3005791 w 3293926"/>
                <a:gd name="connsiteY5" fmla="*/ 2502413 h 3586153"/>
                <a:gd name="connsiteX6" fmla="*/ 3163423 w 3293926"/>
                <a:gd name="connsiteY6" fmla="*/ 3290574 h 3586153"/>
                <a:gd name="connsiteX7" fmla="*/ 3234312 w 3293926"/>
                <a:gd name="connsiteY7" fmla="*/ 3467141 h 3586153"/>
                <a:gd name="connsiteX8" fmla="*/ 3293926 w 3293926"/>
                <a:gd name="connsiteY8" fmla="*/ 3586153 h 3586153"/>
                <a:gd name="connsiteX9" fmla="*/ 1896619 w 3293926"/>
                <a:gd name="connsiteY9" fmla="*/ 3586153 h 3586153"/>
                <a:gd name="connsiteX10" fmla="*/ 1896285 w 3293926"/>
                <a:gd name="connsiteY10" fmla="*/ 3585904 h 3586153"/>
                <a:gd name="connsiteX11" fmla="*/ 1764437 w 3293926"/>
                <a:gd name="connsiteY11" fmla="*/ 3477762 h 3586153"/>
                <a:gd name="connsiteX12" fmla="*/ 1527989 w 3293926"/>
                <a:gd name="connsiteY12" fmla="*/ 3211758 h 3586153"/>
                <a:gd name="connsiteX13" fmla="*/ 1321096 w 3293926"/>
                <a:gd name="connsiteY13" fmla="*/ 2827529 h 3586153"/>
                <a:gd name="connsiteX14" fmla="*/ 1242280 w 3293926"/>
                <a:gd name="connsiteY14" fmla="*/ 2571377 h 3586153"/>
                <a:gd name="connsiteX15" fmla="*/ 1124056 w 3293926"/>
                <a:gd name="connsiteY15" fmla="*/ 2413744 h 3586153"/>
                <a:gd name="connsiteX16" fmla="*/ 897460 w 3293926"/>
                <a:gd name="connsiteY16" fmla="*/ 2384188 h 3586153"/>
                <a:gd name="connsiteX17" fmla="*/ 365451 w 3293926"/>
                <a:gd name="connsiteY17" fmla="*/ 2463004 h 3586153"/>
                <a:gd name="connsiteX18" fmla="*/ 60038 w 3293926"/>
                <a:gd name="connsiteY18" fmla="*/ 2413744 h 3586153"/>
                <a:gd name="connsiteX19" fmla="*/ 4006 w 3293926"/>
                <a:gd name="connsiteY19" fmla="*/ 2267812 h 3586153"/>
                <a:gd name="connsiteX20" fmla="*/ 120998 w 3293926"/>
                <a:gd name="connsiteY20" fmla="*/ 2158209 h 3586153"/>
                <a:gd name="connsiteX21" fmla="*/ 266930 w 3293926"/>
                <a:gd name="connsiteY21" fmla="*/ 2088628 h 3586153"/>
                <a:gd name="connsiteX22" fmla="*/ 513231 w 3293926"/>
                <a:gd name="connsiteY22" fmla="*/ 1980256 h 3586153"/>
                <a:gd name="connsiteX23" fmla="*/ 526431 w 3293926"/>
                <a:gd name="connsiteY23" fmla="*/ 1974127 h 3586153"/>
                <a:gd name="connsiteX24" fmla="*/ 535053 w 3293926"/>
                <a:gd name="connsiteY24" fmla="*/ 1975210 h 3586153"/>
                <a:gd name="connsiteX25" fmla="*/ 539208 w 3293926"/>
                <a:gd name="connsiteY25" fmla="*/ 1982324 h 3586153"/>
                <a:gd name="connsiteX26" fmla="*/ 535398 w 3293926"/>
                <a:gd name="connsiteY26" fmla="*/ 1975253 h 3586153"/>
                <a:gd name="connsiteX27" fmla="*/ 535053 w 3293926"/>
                <a:gd name="connsiteY27" fmla="*/ 1975210 h 3586153"/>
                <a:gd name="connsiteX28" fmla="*/ 533551 w 3293926"/>
                <a:gd name="connsiteY28" fmla="*/ 1972636 h 3586153"/>
                <a:gd name="connsiteX29" fmla="*/ 513231 w 3293926"/>
                <a:gd name="connsiteY29" fmla="*/ 1911292 h 3586153"/>
                <a:gd name="connsiteX30" fmla="*/ 306339 w 3293926"/>
                <a:gd name="connsiteY30" fmla="*/ 1201946 h 3586153"/>
                <a:gd name="connsiteX31" fmla="*/ 680715 w 3293926"/>
                <a:gd name="connsiteY31" fmla="*/ 1132982 h 3586153"/>
                <a:gd name="connsiteX32" fmla="*/ 818643 w 3293926"/>
                <a:gd name="connsiteY32" fmla="*/ 1034462 h 3586153"/>
                <a:gd name="connsiteX33" fmla="*/ 1153612 w 3293926"/>
                <a:gd name="connsiteY33" fmla="*/ 532009 h 3586153"/>
                <a:gd name="connsiteX34" fmla="*/ 1705325 w 3293926"/>
                <a:gd name="connsiteY34" fmla="*/ 59112 h 3586153"/>
                <a:gd name="connsiteX35" fmla="*/ 1858031 w 3293926"/>
                <a:gd name="connsiteY35" fmla="*/ 0 h 3586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293926" h="3586153">
                  <a:moveTo>
                    <a:pt x="1858031" y="0"/>
                  </a:moveTo>
                  <a:cubicBezTo>
                    <a:pt x="1897439" y="0"/>
                    <a:pt x="1931921" y="19704"/>
                    <a:pt x="1981181" y="59112"/>
                  </a:cubicBezTo>
                  <a:cubicBezTo>
                    <a:pt x="2079702" y="137928"/>
                    <a:pt x="2156876" y="305413"/>
                    <a:pt x="2296446" y="532009"/>
                  </a:cubicBezTo>
                  <a:cubicBezTo>
                    <a:pt x="2436016" y="758606"/>
                    <a:pt x="2705305" y="1192094"/>
                    <a:pt x="2818603" y="1418691"/>
                  </a:cubicBezTo>
                  <a:cubicBezTo>
                    <a:pt x="2931901" y="1645287"/>
                    <a:pt x="2945037" y="1710967"/>
                    <a:pt x="2976235" y="1891588"/>
                  </a:cubicBezTo>
                  <a:cubicBezTo>
                    <a:pt x="3007433" y="2072208"/>
                    <a:pt x="2974593" y="2269248"/>
                    <a:pt x="3005791" y="2502413"/>
                  </a:cubicBezTo>
                  <a:cubicBezTo>
                    <a:pt x="3036989" y="2735577"/>
                    <a:pt x="3082965" y="3054126"/>
                    <a:pt x="3163423" y="3290574"/>
                  </a:cubicBezTo>
                  <a:cubicBezTo>
                    <a:pt x="3183538" y="3349686"/>
                    <a:pt x="3207758" y="3409004"/>
                    <a:pt x="3234312" y="3467141"/>
                  </a:cubicBezTo>
                  <a:lnTo>
                    <a:pt x="3293926" y="3586153"/>
                  </a:lnTo>
                  <a:lnTo>
                    <a:pt x="1896619" y="3586153"/>
                  </a:lnTo>
                  <a:lnTo>
                    <a:pt x="1896285" y="3585904"/>
                  </a:lnTo>
                  <a:cubicBezTo>
                    <a:pt x="1852028" y="3552833"/>
                    <a:pt x="1804461" y="3516144"/>
                    <a:pt x="1764437" y="3477762"/>
                  </a:cubicBezTo>
                  <a:cubicBezTo>
                    <a:pt x="1684390" y="3400999"/>
                    <a:pt x="1601879" y="3320130"/>
                    <a:pt x="1527989" y="3211758"/>
                  </a:cubicBezTo>
                  <a:cubicBezTo>
                    <a:pt x="1454099" y="3103386"/>
                    <a:pt x="1368714" y="2934259"/>
                    <a:pt x="1321096" y="2827529"/>
                  </a:cubicBezTo>
                  <a:cubicBezTo>
                    <a:pt x="1273478" y="2720799"/>
                    <a:pt x="1275120" y="2640341"/>
                    <a:pt x="1242280" y="2571377"/>
                  </a:cubicBezTo>
                  <a:cubicBezTo>
                    <a:pt x="1209440" y="2502413"/>
                    <a:pt x="1181526" y="2444942"/>
                    <a:pt x="1124056" y="2413744"/>
                  </a:cubicBezTo>
                  <a:cubicBezTo>
                    <a:pt x="1066586" y="2382546"/>
                    <a:pt x="1023894" y="2375978"/>
                    <a:pt x="897460" y="2384188"/>
                  </a:cubicBezTo>
                  <a:cubicBezTo>
                    <a:pt x="771025" y="2392398"/>
                    <a:pt x="505021" y="2458078"/>
                    <a:pt x="365451" y="2463004"/>
                  </a:cubicBezTo>
                  <a:cubicBezTo>
                    <a:pt x="225880" y="2467931"/>
                    <a:pt x="120279" y="2446277"/>
                    <a:pt x="60038" y="2413744"/>
                  </a:cubicBezTo>
                  <a:cubicBezTo>
                    <a:pt x="-203" y="2381212"/>
                    <a:pt x="-6155" y="2310402"/>
                    <a:pt x="4006" y="2267812"/>
                  </a:cubicBezTo>
                  <a:cubicBezTo>
                    <a:pt x="14165" y="2225222"/>
                    <a:pt x="77177" y="2188072"/>
                    <a:pt x="120998" y="2158209"/>
                  </a:cubicBezTo>
                  <a:cubicBezTo>
                    <a:pt x="164819" y="2128345"/>
                    <a:pt x="201558" y="2118286"/>
                    <a:pt x="266930" y="2088628"/>
                  </a:cubicBezTo>
                  <a:cubicBezTo>
                    <a:pt x="332303" y="2058970"/>
                    <a:pt x="472181" y="2009812"/>
                    <a:pt x="513231" y="1980256"/>
                  </a:cubicBezTo>
                  <a:cubicBezTo>
                    <a:pt x="518362" y="1976561"/>
                    <a:pt x="522749" y="1974740"/>
                    <a:pt x="526431" y="1974127"/>
                  </a:cubicBezTo>
                  <a:lnTo>
                    <a:pt x="535053" y="1975210"/>
                  </a:lnTo>
                  <a:lnTo>
                    <a:pt x="539208" y="1982324"/>
                  </a:lnTo>
                  <a:cubicBezTo>
                    <a:pt x="543249" y="1987010"/>
                    <a:pt x="542325" y="1978678"/>
                    <a:pt x="535398" y="1975253"/>
                  </a:cubicBezTo>
                  <a:lnTo>
                    <a:pt x="535053" y="1975210"/>
                  </a:lnTo>
                  <a:lnTo>
                    <a:pt x="533551" y="1972636"/>
                  </a:lnTo>
                  <a:cubicBezTo>
                    <a:pt x="528727" y="1962399"/>
                    <a:pt x="521851" y="1943721"/>
                    <a:pt x="513231" y="1911292"/>
                  </a:cubicBezTo>
                  <a:cubicBezTo>
                    <a:pt x="478749" y="1781573"/>
                    <a:pt x="278424" y="1331665"/>
                    <a:pt x="306339" y="1201946"/>
                  </a:cubicBezTo>
                  <a:cubicBezTo>
                    <a:pt x="334253" y="1072228"/>
                    <a:pt x="595331" y="1160896"/>
                    <a:pt x="680715" y="1132982"/>
                  </a:cubicBezTo>
                  <a:cubicBezTo>
                    <a:pt x="766099" y="1105068"/>
                    <a:pt x="739827" y="1134624"/>
                    <a:pt x="818643" y="1034462"/>
                  </a:cubicBezTo>
                  <a:cubicBezTo>
                    <a:pt x="897460" y="934300"/>
                    <a:pt x="1005832" y="694567"/>
                    <a:pt x="1153612" y="532009"/>
                  </a:cubicBezTo>
                  <a:cubicBezTo>
                    <a:pt x="1301392" y="369451"/>
                    <a:pt x="1567397" y="137928"/>
                    <a:pt x="1705325" y="59112"/>
                  </a:cubicBezTo>
                  <a:cubicBezTo>
                    <a:pt x="1774289" y="19704"/>
                    <a:pt x="1818623" y="0"/>
                    <a:pt x="1858031" y="0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7E70D90F-65C9-C903-5321-044BB5E0D378}"/>
              </a:ext>
            </a:extLst>
          </p:cNvPr>
          <p:cNvSpPr/>
          <p:nvPr/>
        </p:nvSpPr>
        <p:spPr>
          <a:xfrm>
            <a:off x="4815581" y="922701"/>
            <a:ext cx="2218227" cy="4427635"/>
          </a:xfrm>
          <a:prstGeom prst="roundRect">
            <a:avLst>
              <a:gd name="adj" fmla="val 5564"/>
            </a:avLst>
          </a:prstGeom>
          <a:solidFill>
            <a:schemeClr val="bg1"/>
          </a:solidFill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xmlns="" id="{ED237E13-36A0-390E-2415-ACA61A3F520F}"/>
              </a:ext>
            </a:extLst>
          </p:cNvPr>
          <p:cNvSpPr/>
          <p:nvPr/>
        </p:nvSpPr>
        <p:spPr>
          <a:xfrm rot="16200000">
            <a:off x="6884938" y="1711642"/>
            <a:ext cx="325815" cy="4654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xmlns="" id="{962C1E69-56B9-1ADF-2948-EE9391C9590F}"/>
              </a:ext>
            </a:extLst>
          </p:cNvPr>
          <p:cNvSpPr/>
          <p:nvPr/>
        </p:nvSpPr>
        <p:spPr>
          <a:xfrm rot="16200000">
            <a:off x="6884939" y="2059541"/>
            <a:ext cx="325815" cy="4654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xmlns="" id="{1AD79268-AA98-EC68-7D05-82138453646B}"/>
              </a:ext>
            </a:extLst>
          </p:cNvPr>
          <p:cNvSpPr/>
          <p:nvPr/>
        </p:nvSpPr>
        <p:spPr>
          <a:xfrm rot="16200000">
            <a:off x="6908211" y="2553872"/>
            <a:ext cx="279270" cy="46545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6AF77EC6-52A3-76C8-9C9C-601CC3FB7E0F}"/>
              </a:ext>
            </a:extLst>
          </p:cNvPr>
          <p:cNvGrpSpPr/>
          <p:nvPr/>
        </p:nvGrpSpPr>
        <p:grpSpPr>
          <a:xfrm>
            <a:off x="6592248" y="4494392"/>
            <a:ext cx="698690" cy="1652377"/>
            <a:chOff x="6592248" y="4494392"/>
            <a:chExt cx="698690" cy="1652377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26236827-A6B7-64A1-C07F-32DA40A7D7F7}"/>
                </a:ext>
              </a:extLst>
            </p:cNvPr>
            <p:cNvSpPr/>
            <p:nvPr/>
          </p:nvSpPr>
          <p:spPr>
            <a:xfrm>
              <a:off x="6592248" y="5350336"/>
              <a:ext cx="698690" cy="796433"/>
            </a:xfrm>
            <a:custGeom>
              <a:avLst/>
              <a:gdLst>
                <a:gd name="connsiteX0" fmla="*/ 432325 w 698690"/>
                <a:gd name="connsiteY0" fmla="*/ 0 h 796433"/>
                <a:gd name="connsiteX1" fmla="*/ 492391 w 698690"/>
                <a:gd name="connsiteY1" fmla="*/ 0 h 796433"/>
                <a:gd name="connsiteX2" fmla="*/ 491829 w 698690"/>
                <a:gd name="connsiteY2" fmla="*/ 4833 h 796433"/>
                <a:gd name="connsiteX3" fmla="*/ 510614 w 698690"/>
                <a:gd name="connsiteY3" fmla="*/ 77256 h 796433"/>
                <a:gd name="connsiteX4" fmla="*/ 612212 w 698690"/>
                <a:gd name="connsiteY4" fmla="*/ 477494 h 796433"/>
                <a:gd name="connsiteX5" fmla="*/ 692261 w 698690"/>
                <a:gd name="connsiteY5" fmla="*/ 788448 h 796433"/>
                <a:gd name="connsiteX6" fmla="*/ 439802 w 698690"/>
                <a:gd name="connsiteY6" fmla="*/ 680691 h 796433"/>
                <a:gd name="connsiteX7" fmla="*/ 178108 w 698690"/>
                <a:gd name="connsiteY7" fmla="*/ 425156 h 796433"/>
                <a:gd name="connsiteX8" fmla="*/ 23978 w 698690"/>
                <a:gd name="connsiteY8" fmla="*/ 89475 h 796433"/>
                <a:gd name="connsiteX9" fmla="*/ 0 w 698690"/>
                <a:gd name="connsiteY9" fmla="*/ 25259 h 796433"/>
                <a:gd name="connsiteX10" fmla="*/ 432325 w 698690"/>
                <a:gd name="connsiteY10" fmla="*/ 25259 h 796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690" h="796433">
                  <a:moveTo>
                    <a:pt x="432325" y="0"/>
                  </a:moveTo>
                  <a:lnTo>
                    <a:pt x="492391" y="0"/>
                  </a:lnTo>
                  <a:lnTo>
                    <a:pt x="491829" y="4833"/>
                  </a:lnTo>
                  <a:cubicBezTo>
                    <a:pt x="493071" y="23539"/>
                    <a:pt x="498299" y="46982"/>
                    <a:pt x="510614" y="77256"/>
                  </a:cubicBezTo>
                  <a:cubicBezTo>
                    <a:pt x="559874" y="198353"/>
                    <a:pt x="578346" y="356909"/>
                    <a:pt x="612212" y="477494"/>
                  </a:cubicBezTo>
                  <a:cubicBezTo>
                    <a:pt x="646079" y="598079"/>
                    <a:pt x="720996" y="754582"/>
                    <a:pt x="692261" y="788448"/>
                  </a:cubicBezTo>
                  <a:cubicBezTo>
                    <a:pt x="663526" y="822315"/>
                    <a:pt x="525494" y="741240"/>
                    <a:pt x="439802" y="680691"/>
                  </a:cubicBezTo>
                  <a:cubicBezTo>
                    <a:pt x="354110" y="620143"/>
                    <a:pt x="253537" y="540096"/>
                    <a:pt x="178108" y="425156"/>
                  </a:cubicBezTo>
                  <a:cubicBezTo>
                    <a:pt x="121537" y="338951"/>
                    <a:pt x="65830" y="200215"/>
                    <a:pt x="23978" y="89475"/>
                  </a:cubicBezTo>
                  <a:lnTo>
                    <a:pt x="0" y="25259"/>
                  </a:lnTo>
                  <a:lnTo>
                    <a:pt x="432325" y="25259"/>
                  </a:ln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xmlns="" id="{E5BF491A-4A63-5E21-F100-10F2892EB7D5}"/>
                </a:ext>
              </a:extLst>
            </p:cNvPr>
            <p:cNvSpPr/>
            <p:nvPr/>
          </p:nvSpPr>
          <p:spPr>
            <a:xfrm rot="10800000" flipH="1" flipV="1">
              <a:off x="7062517" y="4494392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xmlns="" id="{7D7FDCFF-89D3-614B-C139-20D151078091}"/>
              </a:ext>
            </a:extLst>
          </p:cNvPr>
          <p:cNvSpPr/>
          <p:nvPr/>
        </p:nvSpPr>
        <p:spPr>
          <a:xfrm>
            <a:off x="5935996" y="4296131"/>
            <a:ext cx="1541489" cy="1935087"/>
          </a:xfrm>
          <a:custGeom>
            <a:avLst/>
            <a:gdLst>
              <a:gd name="connsiteX0" fmla="*/ 1042208 w 1171143"/>
              <a:gd name="connsiteY0" fmla="*/ 402842 h 1518661"/>
              <a:gd name="connsiteX1" fmla="*/ 813608 w 1171143"/>
              <a:gd name="connsiteY1" fmla="*/ 155192 h 1518661"/>
              <a:gd name="connsiteX2" fmla="*/ 712008 w 1171143"/>
              <a:gd name="connsiteY2" fmla="*/ 59942 h 1518661"/>
              <a:gd name="connsiteX3" fmla="*/ 597708 w 1171143"/>
              <a:gd name="connsiteY3" fmla="*/ 21842 h 1518661"/>
              <a:gd name="connsiteX4" fmla="*/ 305608 w 1171143"/>
              <a:gd name="connsiteY4" fmla="*/ 2792 h 1518661"/>
              <a:gd name="connsiteX5" fmla="*/ 121458 w 1171143"/>
              <a:gd name="connsiteY5" fmla="*/ 2792 h 1518661"/>
              <a:gd name="connsiteX6" fmla="*/ 51608 w 1171143"/>
              <a:gd name="connsiteY6" fmla="*/ 28192 h 1518661"/>
              <a:gd name="connsiteX7" fmla="*/ 7158 w 1171143"/>
              <a:gd name="connsiteY7" fmla="*/ 117092 h 1518661"/>
              <a:gd name="connsiteX8" fmla="*/ 13508 w 1171143"/>
              <a:gd name="connsiteY8" fmla="*/ 231392 h 1518661"/>
              <a:gd name="connsiteX9" fmla="*/ 134158 w 1171143"/>
              <a:gd name="connsiteY9" fmla="*/ 358392 h 1518661"/>
              <a:gd name="connsiteX10" fmla="*/ 343708 w 1171143"/>
              <a:gd name="connsiteY10" fmla="*/ 402842 h 1518661"/>
              <a:gd name="connsiteX11" fmla="*/ 496108 w 1171143"/>
              <a:gd name="connsiteY11" fmla="*/ 447292 h 1518661"/>
              <a:gd name="connsiteX12" fmla="*/ 559608 w 1171143"/>
              <a:gd name="connsiteY12" fmla="*/ 510792 h 1518661"/>
              <a:gd name="connsiteX13" fmla="*/ 591358 w 1171143"/>
              <a:gd name="connsiteY13" fmla="*/ 625092 h 1518661"/>
              <a:gd name="connsiteX14" fmla="*/ 616758 w 1171143"/>
              <a:gd name="connsiteY14" fmla="*/ 821942 h 1518661"/>
              <a:gd name="connsiteX15" fmla="*/ 673908 w 1171143"/>
              <a:gd name="connsiteY15" fmla="*/ 1031492 h 1518661"/>
              <a:gd name="connsiteX16" fmla="*/ 807258 w 1171143"/>
              <a:gd name="connsiteY16" fmla="*/ 1285492 h 1518661"/>
              <a:gd name="connsiteX17" fmla="*/ 1131108 w 1171143"/>
              <a:gd name="connsiteY17" fmla="*/ 1495042 h 1518661"/>
              <a:gd name="connsiteX18" fmla="*/ 1137458 w 1171143"/>
              <a:gd name="connsiteY18" fmla="*/ 1475992 h 1518661"/>
              <a:gd name="connsiteX19" fmla="*/ 1169208 w 1171143"/>
              <a:gd name="connsiteY19" fmla="*/ 1158492 h 1518661"/>
              <a:gd name="connsiteX20" fmla="*/ 1042208 w 1171143"/>
              <a:gd name="connsiteY20" fmla="*/ 402842 h 1518661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2008 w 1192839"/>
              <a:gd name="connsiteY2" fmla="*/ 59942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9151 w 1192839"/>
              <a:gd name="connsiteY2" fmla="*/ 109948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49327 w 1192839"/>
              <a:gd name="connsiteY1" fmla="*/ 179004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14389 w 1192258"/>
              <a:gd name="connsiteY2" fmla="*/ 67085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21533 w 1192258"/>
              <a:gd name="connsiteY2" fmla="*/ 74228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92258" h="1496685">
                <a:moveTo>
                  <a:pt x="1063639" y="459992"/>
                </a:moveTo>
                <a:cubicBezTo>
                  <a:pt x="1010326" y="296744"/>
                  <a:pt x="906345" y="243298"/>
                  <a:pt x="849327" y="179004"/>
                </a:cubicBezTo>
                <a:cubicBezTo>
                  <a:pt x="792309" y="114710"/>
                  <a:pt x="763469" y="100422"/>
                  <a:pt x="721533" y="74228"/>
                </a:cubicBezTo>
                <a:cubicBezTo>
                  <a:pt x="679597" y="48034"/>
                  <a:pt x="667029" y="33748"/>
                  <a:pt x="597708" y="21842"/>
                </a:cubicBezTo>
                <a:cubicBezTo>
                  <a:pt x="528387" y="9936"/>
                  <a:pt x="384983" y="5967"/>
                  <a:pt x="305608" y="2792"/>
                </a:cubicBezTo>
                <a:cubicBezTo>
                  <a:pt x="226233" y="-383"/>
                  <a:pt x="163791" y="-1441"/>
                  <a:pt x="121458" y="2792"/>
                </a:cubicBezTo>
                <a:cubicBezTo>
                  <a:pt x="79125" y="7025"/>
                  <a:pt x="70658" y="9142"/>
                  <a:pt x="51608" y="28192"/>
                </a:cubicBezTo>
                <a:cubicBezTo>
                  <a:pt x="32558" y="47242"/>
                  <a:pt x="13508" y="83225"/>
                  <a:pt x="7158" y="117092"/>
                </a:cubicBezTo>
                <a:cubicBezTo>
                  <a:pt x="808" y="150959"/>
                  <a:pt x="-7659" y="191175"/>
                  <a:pt x="13508" y="231392"/>
                </a:cubicBezTo>
                <a:cubicBezTo>
                  <a:pt x="34675" y="271609"/>
                  <a:pt x="79125" y="329817"/>
                  <a:pt x="134158" y="358392"/>
                </a:cubicBezTo>
                <a:cubicBezTo>
                  <a:pt x="189191" y="386967"/>
                  <a:pt x="283383" y="388025"/>
                  <a:pt x="343708" y="402842"/>
                </a:cubicBezTo>
                <a:cubicBezTo>
                  <a:pt x="404033" y="417659"/>
                  <a:pt x="460125" y="429300"/>
                  <a:pt x="496108" y="447292"/>
                </a:cubicBezTo>
                <a:cubicBezTo>
                  <a:pt x="532091" y="465284"/>
                  <a:pt x="543733" y="481159"/>
                  <a:pt x="559608" y="510792"/>
                </a:cubicBezTo>
                <a:cubicBezTo>
                  <a:pt x="575483" y="540425"/>
                  <a:pt x="581833" y="573234"/>
                  <a:pt x="591358" y="625092"/>
                </a:cubicBezTo>
                <a:cubicBezTo>
                  <a:pt x="600883" y="676950"/>
                  <a:pt x="603000" y="754209"/>
                  <a:pt x="616758" y="821942"/>
                </a:cubicBezTo>
                <a:cubicBezTo>
                  <a:pt x="630516" y="889675"/>
                  <a:pt x="642158" y="954234"/>
                  <a:pt x="673908" y="1031492"/>
                </a:cubicBezTo>
                <a:cubicBezTo>
                  <a:pt x="705658" y="1108750"/>
                  <a:pt x="731058" y="1208234"/>
                  <a:pt x="807258" y="1285492"/>
                </a:cubicBezTo>
                <a:cubicBezTo>
                  <a:pt x="883458" y="1362750"/>
                  <a:pt x="1067343" y="1480755"/>
                  <a:pt x="1131108" y="1495042"/>
                </a:cubicBezTo>
                <a:cubicBezTo>
                  <a:pt x="1194873" y="1509330"/>
                  <a:pt x="1183496" y="1427309"/>
                  <a:pt x="1189846" y="1371217"/>
                </a:cubicBezTo>
                <a:cubicBezTo>
                  <a:pt x="1196196" y="1315125"/>
                  <a:pt x="1190242" y="1310363"/>
                  <a:pt x="1169208" y="1158492"/>
                </a:cubicBezTo>
                <a:cubicBezTo>
                  <a:pt x="1148174" y="1006621"/>
                  <a:pt x="1116952" y="623240"/>
                  <a:pt x="1063639" y="459992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491E1E1-3651-5A3C-E9E4-111F1B19574B}"/>
              </a:ext>
            </a:extLst>
          </p:cNvPr>
          <p:cNvSpPr txBox="1"/>
          <p:nvPr/>
        </p:nvSpPr>
        <p:spPr>
          <a:xfrm>
            <a:off x="4907716" y="2280614"/>
            <a:ext cx="203770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600" i="1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애니적용</a:t>
            </a:r>
            <a:r>
              <a:rPr lang="en-US" altLang="ko-KR" sz="20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  <a:r>
              <a:rPr lang="en-US" altLang="ko-KR" sz="2000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  <a:p>
            <a:pPr>
              <a:defRPr/>
            </a:pPr>
            <a:r>
              <a:rPr lang="en-US" altLang="ko-KR" sz="7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B9C1EB5B-0F1A-2E41-9C47-A306732FF051}"/>
              </a:ext>
            </a:extLst>
          </p:cNvPr>
          <p:cNvGrpSpPr/>
          <p:nvPr/>
        </p:nvGrpSpPr>
        <p:grpSpPr>
          <a:xfrm>
            <a:off x="4281679" y="1834364"/>
            <a:ext cx="993181" cy="401397"/>
            <a:chOff x="4281679" y="1834364"/>
            <a:chExt cx="993181" cy="401397"/>
          </a:xfrm>
        </p:grpSpPr>
        <p:sp>
          <p:nvSpPr>
            <p:cNvPr id="26" name="달 25">
              <a:extLst>
                <a:ext uri="{FF2B5EF4-FFF2-40B4-BE49-F238E27FC236}">
                  <a16:creationId xmlns:a16="http://schemas.microsoft.com/office/drawing/2014/main" xmlns="" id="{14A3A388-D2EC-ACC8-4648-EC25AB29E2AF}"/>
                </a:ext>
              </a:extLst>
            </p:cNvPr>
            <p:cNvSpPr/>
            <p:nvPr/>
          </p:nvSpPr>
          <p:spPr>
            <a:xfrm rot="17841853" flipH="1">
              <a:off x="4929989" y="1955306"/>
              <a:ext cx="213010" cy="347899"/>
            </a:xfrm>
            <a:prstGeom prst="moon">
              <a:avLst/>
            </a:prstGeom>
            <a:solidFill>
              <a:srgbClr val="0185E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xmlns="" id="{C9F82F4E-1574-7DB9-17C0-86DD5ADAE9C3}"/>
                </a:ext>
              </a:extLst>
            </p:cNvPr>
            <p:cNvSpPr/>
            <p:nvPr/>
          </p:nvSpPr>
          <p:spPr>
            <a:xfrm>
              <a:off x="4281679" y="1834364"/>
              <a:ext cx="993181" cy="347899"/>
            </a:xfrm>
            <a:prstGeom prst="roundRect">
              <a:avLst/>
            </a:prstGeom>
            <a:solidFill>
              <a:srgbClr val="0185E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까칠한 조땡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291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2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2000" fill="remove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2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48FE9129-9CB5-383A-60D9-0D71F896BD18}"/>
              </a:ext>
            </a:extLst>
          </p:cNvPr>
          <p:cNvGrpSpPr/>
          <p:nvPr/>
        </p:nvGrpSpPr>
        <p:grpSpPr>
          <a:xfrm>
            <a:off x="9872114" y="4641010"/>
            <a:ext cx="3130325" cy="3424535"/>
            <a:chOff x="9872114" y="4641010"/>
            <a:chExt cx="3130325" cy="342453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2CD97E1C-CEA3-8CF0-F33A-F3B59886F0E4}"/>
                </a:ext>
              </a:extLst>
            </p:cNvPr>
            <p:cNvGrpSpPr/>
            <p:nvPr/>
          </p:nvGrpSpPr>
          <p:grpSpPr>
            <a:xfrm>
              <a:off x="9872114" y="4641010"/>
              <a:ext cx="3130325" cy="3424535"/>
              <a:chOff x="5033254" y="2739639"/>
              <a:chExt cx="3130325" cy="3424535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xmlns="" id="{FA21058C-5D39-AF24-0538-926A1183CFDF}"/>
                  </a:ext>
                </a:extLst>
              </p:cNvPr>
              <p:cNvSpPr/>
              <p:nvPr/>
            </p:nvSpPr>
            <p:spPr>
              <a:xfrm>
                <a:off x="5033254" y="3694998"/>
                <a:ext cx="575035" cy="399116"/>
              </a:xfrm>
              <a:prstGeom prst="ellipse">
                <a:avLst/>
              </a:prstGeom>
              <a:solidFill>
                <a:srgbClr val="F6CB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xmlns="" id="{2546A3F7-F69F-A415-5643-E4DA22424D1C}"/>
                  </a:ext>
                </a:extLst>
              </p:cNvPr>
              <p:cNvSpPr/>
              <p:nvPr/>
            </p:nvSpPr>
            <p:spPr>
              <a:xfrm>
                <a:off x="5242503" y="2739639"/>
                <a:ext cx="2921076" cy="3424535"/>
              </a:xfrm>
              <a:custGeom>
                <a:avLst/>
                <a:gdLst>
                  <a:gd name="connsiteX0" fmla="*/ 2904927 w 2922067"/>
                  <a:gd name="connsiteY0" fmla="*/ 3261360 h 3424535"/>
                  <a:gd name="connsiteX1" fmla="*/ 2699187 w 2922067"/>
                  <a:gd name="connsiteY1" fmla="*/ 3032760 h 3424535"/>
                  <a:gd name="connsiteX2" fmla="*/ 2447727 w 2922067"/>
                  <a:gd name="connsiteY2" fmla="*/ 2545080 h 3424535"/>
                  <a:gd name="connsiteX3" fmla="*/ 2325807 w 2922067"/>
                  <a:gd name="connsiteY3" fmla="*/ 1935480 h 3424535"/>
                  <a:gd name="connsiteX4" fmla="*/ 2302947 w 2922067"/>
                  <a:gd name="connsiteY4" fmla="*/ 1463040 h 3424535"/>
                  <a:gd name="connsiteX5" fmla="*/ 2181027 w 2922067"/>
                  <a:gd name="connsiteY5" fmla="*/ 1097280 h 3424535"/>
                  <a:gd name="connsiteX6" fmla="*/ 1777167 w 2922067"/>
                  <a:gd name="connsiteY6" fmla="*/ 411480 h 3424535"/>
                  <a:gd name="connsiteX7" fmla="*/ 1533327 w 2922067"/>
                  <a:gd name="connsiteY7" fmla="*/ 45720 h 3424535"/>
                  <a:gd name="connsiteX8" fmla="*/ 1319967 w 2922067"/>
                  <a:gd name="connsiteY8" fmla="*/ 45720 h 3424535"/>
                  <a:gd name="connsiteX9" fmla="*/ 893247 w 2922067"/>
                  <a:gd name="connsiteY9" fmla="*/ 411480 h 3424535"/>
                  <a:gd name="connsiteX10" fmla="*/ 634167 w 2922067"/>
                  <a:gd name="connsiteY10" fmla="*/ 800100 h 3424535"/>
                  <a:gd name="connsiteX11" fmla="*/ 527487 w 2922067"/>
                  <a:gd name="connsiteY11" fmla="*/ 876300 h 3424535"/>
                  <a:gd name="connsiteX12" fmla="*/ 237927 w 2922067"/>
                  <a:gd name="connsiteY12" fmla="*/ 929640 h 3424535"/>
                  <a:gd name="connsiteX13" fmla="*/ 397947 w 2922067"/>
                  <a:gd name="connsiteY13" fmla="*/ 1478280 h 3424535"/>
                  <a:gd name="connsiteX14" fmla="*/ 397947 w 2922067"/>
                  <a:gd name="connsiteY14" fmla="*/ 1531620 h 3424535"/>
                  <a:gd name="connsiteX15" fmla="*/ 207447 w 2922067"/>
                  <a:gd name="connsiteY15" fmla="*/ 1615440 h 3424535"/>
                  <a:gd name="connsiteX16" fmla="*/ 77907 w 2922067"/>
                  <a:gd name="connsiteY16" fmla="*/ 1676400 h 3424535"/>
                  <a:gd name="connsiteX17" fmla="*/ 1707 w 2922067"/>
                  <a:gd name="connsiteY17" fmla="*/ 1737360 h 3424535"/>
                  <a:gd name="connsiteX18" fmla="*/ 47427 w 2922067"/>
                  <a:gd name="connsiteY18" fmla="*/ 1866900 h 3424535"/>
                  <a:gd name="connsiteX19" fmla="*/ 283647 w 2922067"/>
                  <a:gd name="connsiteY19" fmla="*/ 1905000 h 3424535"/>
                  <a:gd name="connsiteX20" fmla="*/ 695127 w 2922067"/>
                  <a:gd name="connsiteY20" fmla="*/ 1844040 h 3424535"/>
                  <a:gd name="connsiteX21" fmla="*/ 870387 w 2922067"/>
                  <a:gd name="connsiteY21" fmla="*/ 1866900 h 3424535"/>
                  <a:gd name="connsiteX22" fmla="*/ 961827 w 2922067"/>
                  <a:gd name="connsiteY22" fmla="*/ 1988820 h 3424535"/>
                  <a:gd name="connsiteX23" fmla="*/ 1022787 w 2922067"/>
                  <a:gd name="connsiteY23" fmla="*/ 2186940 h 3424535"/>
                  <a:gd name="connsiteX24" fmla="*/ 1182807 w 2922067"/>
                  <a:gd name="connsiteY24" fmla="*/ 2484120 h 3424535"/>
                  <a:gd name="connsiteX25" fmla="*/ 1365687 w 2922067"/>
                  <a:gd name="connsiteY25" fmla="*/ 2689860 h 3424535"/>
                  <a:gd name="connsiteX26" fmla="*/ 1601907 w 2922067"/>
                  <a:gd name="connsiteY26" fmla="*/ 2849880 h 3424535"/>
                  <a:gd name="connsiteX27" fmla="*/ 1609527 w 2922067"/>
                  <a:gd name="connsiteY27" fmla="*/ 2887980 h 3424535"/>
                  <a:gd name="connsiteX28" fmla="*/ 1708587 w 2922067"/>
                  <a:gd name="connsiteY28" fmla="*/ 3208020 h 3424535"/>
                  <a:gd name="connsiteX29" fmla="*/ 1777167 w 2922067"/>
                  <a:gd name="connsiteY29" fmla="*/ 3329940 h 3424535"/>
                  <a:gd name="connsiteX30" fmla="*/ 2325807 w 2922067"/>
                  <a:gd name="connsiteY30" fmla="*/ 3406140 h 3424535"/>
                  <a:gd name="connsiteX31" fmla="*/ 2843967 w 2922067"/>
                  <a:gd name="connsiteY31" fmla="*/ 3413760 h 3424535"/>
                  <a:gd name="connsiteX32" fmla="*/ 2904927 w 2922067"/>
                  <a:gd name="connsiteY32" fmla="*/ 3261360 h 3424535"/>
                  <a:gd name="connsiteX0" fmla="*/ 2904927 w 2922067"/>
                  <a:gd name="connsiteY0" fmla="*/ 3261360 h 3424535"/>
                  <a:gd name="connsiteX1" fmla="*/ 2699187 w 2922067"/>
                  <a:gd name="connsiteY1" fmla="*/ 3032760 h 3424535"/>
                  <a:gd name="connsiteX2" fmla="*/ 2447727 w 2922067"/>
                  <a:gd name="connsiteY2" fmla="*/ 2545080 h 3424535"/>
                  <a:gd name="connsiteX3" fmla="*/ 2325807 w 2922067"/>
                  <a:gd name="connsiteY3" fmla="*/ 1935480 h 3424535"/>
                  <a:gd name="connsiteX4" fmla="*/ 2302947 w 2922067"/>
                  <a:gd name="connsiteY4" fmla="*/ 1463040 h 3424535"/>
                  <a:gd name="connsiteX5" fmla="*/ 2181027 w 2922067"/>
                  <a:gd name="connsiteY5" fmla="*/ 1097280 h 3424535"/>
                  <a:gd name="connsiteX6" fmla="*/ 1777167 w 2922067"/>
                  <a:gd name="connsiteY6" fmla="*/ 411480 h 3424535"/>
                  <a:gd name="connsiteX7" fmla="*/ 1533327 w 2922067"/>
                  <a:gd name="connsiteY7" fmla="*/ 45720 h 3424535"/>
                  <a:gd name="connsiteX8" fmla="*/ 1319967 w 2922067"/>
                  <a:gd name="connsiteY8" fmla="*/ 45720 h 3424535"/>
                  <a:gd name="connsiteX9" fmla="*/ 893247 w 2922067"/>
                  <a:gd name="connsiteY9" fmla="*/ 411480 h 3424535"/>
                  <a:gd name="connsiteX10" fmla="*/ 634167 w 2922067"/>
                  <a:gd name="connsiteY10" fmla="*/ 800100 h 3424535"/>
                  <a:gd name="connsiteX11" fmla="*/ 527487 w 2922067"/>
                  <a:gd name="connsiteY11" fmla="*/ 876300 h 3424535"/>
                  <a:gd name="connsiteX12" fmla="*/ 237927 w 2922067"/>
                  <a:gd name="connsiteY12" fmla="*/ 929640 h 3424535"/>
                  <a:gd name="connsiteX13" fmla="*/ 397947 w 2922067"/>
                  <a:gd name="connsiteY13" fmla="*/ 1478280 h 3424535"/>
                  <a:gd name="connsiteX14" fmla="*/ 397947 w 2922067"/>
                  <a:gd name="connsiteY14" fmla="*/ 1531620 h 3424535"/>
                  <a:gd name="connsiteX15" fmla="*/ 207447 w 2922067"/>
                  <a:gd name="connsiteY15" fmla="*/ 1615440 h 3424535"/>
                  <a:gd name="connsiteX16" fmla="*/ 77907 w 2922067"/>
                  <a:gd name="connsiteY16" fmla="*/ 1676400 h 3424535"/>
                  <a:gd name="connsiteX17" fmla="*/ 1707 w 2922067"/>
                  <a:gd name="connsiteY17" fmla="*/ 1737360 h 3424535"/>
                  <a:gd name="connsiteX18" fmla="*/ 47427 w 2922067"/>
                  <a:gd name="connsiteY18" fmla="*/ 1866900 h 3424535"/>
                  <a:gd name="connsiteX19" fmla="*/ 283647 w 2922067"/>
                  <a:gd name="connsiteY19" fmla="*/ 1905000 h 3424535"/>
                  <a:gd name="connsiteX20" fmla="*/ 695127 w 2922067"/>
                  <a:gd name="connsiteY20" fmla="*/ 1844040 h 3424535"/>
                  <a:gd name="connsiteX21" fmla="*/ 870387 w 2922067"/>
                  <a:gd name="connsiteY21" fmla="*/ 1866900 h 3424535"/>
                  <a:gd name="connsiteX22" fmla="*/ 961827 w 2922067"/>
                  <a:gd name="connsiteY22" fmla="*/ 1988820 h 3424535"/>
                  <a:gd name="connsiteX23" fmla="*/ 1022787 w 2922067"/>
                  <a:gd name="connsiteY23" fmla="*/ 2186940 h 3424535"/>
                  <a:gd name="connsiteX24" fmla="*/ 1182807 w 2922067"/>
                  <a:gd name="connsiteY24" fmla="*/ 2484120 h 3424535"/>
                  <a:gd name="connsiteX25" fmla="*/ 1365687 w 2922067"/>
                  <a:gd name="connsiteY25" fmla="*/ 2689860 h 3424535"/>
                  <a:gd name="connsiteX26" fmla="*/ 1554282 w 2922067"/>
                  <a:gd name="connsiteY26" fmla="*/ 2840355 h 3424535"/>
                  <a:gd name="connsiteX27" fmla="*/ 1609527 w 2922067"/>
                  <a:gd name="connsiteY27" fmla="*/ 2887980 h 3424535"/>
                  <a:gd name="connsiteX28" fmla="*/ 1708587 w 2922067"/>
                  <a:gd name="connsiteY28" fmla="*/ 3208020 h 3424535"/>
                  <a:gd name="connsiteX29" fmla="*/ 1777167 w 2922067"/>
                  <a:gd name="connsiteY29" fmla="*/ 3329940 h 3424535"/>
                  <a:gd name="connsiteX30" fmla="*/ 2325807 w 2922067"/>
                  <a:gd name="connsiteY30" fmla="*/ 3406140 h 3424535"/>
                  <a:gd name="connsiteX31" fmla="*/ 2843967 w 2922067"/>
                  <a:gd name="connsiteY31" fmla="*/ 3413760 h 3424535"/>
                  <a:gd name="connsiteX32" fmla="*/ 2904927 w 2922067"/>
                  <a:gd name="connsiteY32" fmla="*/ 3261360 h 3424535"/>
                  <a:gd name="connsiteX0" fmla="*/ 2904927 w 2922067"/>
                  <a:gd name="connsiteY0" fmla="*/ 3261360 h 3424535"/>
                  <a:gd name="connsiteX1" fmla="*/ 2699187 w 2922067"/>
                  <a:gd name="connsiteY1" fmla="*/ 3032760 h 3424535"/>
                  <a:gd name="connsiteX2" fmla="*/ 2447727 w 2922067"/>
                  <a:gd name="connsiteY2" fmla="*/ 2545080 h 3424535"/>
                  <a:gd name="connsiteX3" fmla="*/ 2325807 w 2922067"/>
                  <a:gd name="connsiteY3" fmla="*/ 1935480 h 3424535"/>
                  <a:gd name="connsiteX4" fmla="*/ 2302947 w 2922067"/>
                  <a:gd name="connsiteY4" fmla="*/ 1463040 h 3424535"/>
                  <a:gd name="connsiteX5" fmla="*/ 2181027 w 2922067"/>
                  <a:gd name="connsiteY5" fmla="*/ 1097280 h 3424535"/>
                  <a:gd name="connsiteX6" fmla="*/ 1777167 w 2922067"/>
                  <a:gd name="connsiteY6" fmla="*/ 411480 h 3424535"/>
                  <a:gd name="connsiteX7" fmla="*/ 1533327 w 2922067"/>
                  <a:gd name="connsiteY7" fmla="*/ 45720 h 3424535"/>
                  <a:gd name="connsiteX8" fmla="*/ 1319967 w 2922067"/>
                  <a:gd name="connsiteY8" fmla="*/ 45720 h 3424535"/>
                  <a:gd name="connsiteX9" fmla="*/ 893247 w 2922067"/>
                  <a:gd name="connsiteY9" fmla="*/ 411480 h 3424535"/>
                  <a:gd name="connsiteX10" fmla="*/ 634167 w 2922067"/>
                  <a:gd name="connsiteY10" fmla="*/ 800100 h 3424535"/>
                  <a:gd name="connsiteX11" fmla="*/ 527487 w 2922067"/>
                  <a:gd name="connsiteY11" fmla="*/ 876300 h 3424535"/>
                  <a:gd name="connsiteX12" fmla="*/ 237927 w 2922067"/>
                  <a:gd name="connsiteY12" fmla="*/ 929640 h 3424535"/>
                  <a:gd name="connsiteX13" fmla="*/ 397947 w 2922067"/>
                  <a:gd name="connsiteY13" fmla="*/ 1478280 h 3424535"/>
                  <a:gd name="connsiteX14" fmla="*/ 397947 w 2922067"/>
                  <a:gd name="connsiteY14" fmla="*/ 1531620 h 3424535"/>
                  <a:gd name="connsiteX15" fmla="*/ 207447 w 2922067"/>
                  <a:gd name="connsiteY15" fmla="*/ 1615440 h 3424535"/>
                  <a:gd name="connsiteX16" fmla="*/ 77907 w 2922067"/>
                  <a:gd name="connsiteY16" fmla="*/ 1676400 h 3424535"/>
                  <a:gd name="connsiteX17" fmla="*/ 1707 w 2922067"/>
                  <a:gd name="connsiteY17" fmla="*/ 1737360 h 3424535"/>
                  <a:gd name="connsiteX18" fmla="*/ 47427 w 2922067"/>
                  <a:gd name="connsiteY18" fmla="*/ 1866900 h 3424535"/>
                  <a:gd name="connsiteX19" fmla="*/ 283647 w 2922067"/>
                  <a:gd name="connsiteY19" fmla="*/ 1905000 h 3424535"/>
                  <a:gd name="connsiteX20" fmla="*/ 695127 w 2922067"/>
                  <a:gd name="connsiteY20" fmla="*/ 1844040 h 3424535"/>
                  <a:gd name="connsiteX21" fmla="*/ 870387 w 2922067"/>
                  <a:gd name="connsiteY21" fmla="*/ 1866900 h 3424535"/>
                  <a:gd name="connsiteX22" fmla="*/ 961827 w 2922067"/>
                  <a:gd name="connsiteY22" fmla="*/ 1988820 h 3424535"/>
                  <a:gd name="connsiteX23" fmla="*/ 1022787 w 2922067"/>
                  <a:gd name="connsiteY23" fmla="*/ 2186940 h 3424535"/>
                  <a:gd name="connsiteX24" fmla="*/ 1182807 w 2922067"/>
                  <a:gd name="connsiteY24" fmla="*/ 2484120 h 3424535"/>
                  <a:gd name="connsiteX25" fmla="*/ 1365687 w 2922067"/>
                  <a:gd name="connsiteY25" fmla="*/ 2689860 h 3424535"/>
                  <a:gd name="connsiteX26" fmla="*/ 1554282 w 2922067"/>
                  <a:gd name="connsiteY26" fmla="*/ 2840355 h 3424535"/>
                  <a:gd name="connsiteX27" fmla="*/ 1614290 w 2922067"/>
                  <a:gd name="connsiteY27" fmla="*/ 2911792 h 3424535"/>
                  <a:gd name="connsiteX28" fmla="*/ 1708587 w 2922067"/>
                  <a:gd name="connsiteY28" fmla="*/ 3208020 h 3424535"/>
                  <a:gd name="connsiteX29" fmla="*/ 1777167 w 2922067"/>
                  <a:gd name="connsiteY29" fmla="*/ 3329940 h 3424535"/>
                  <a:gd name="connsiteX30" fmla="*/ 2325807 w 2922067"/>
                  <a:gd name="connsiteY30" fmla="*/ 3406140 h 3424535"/>
                  <a:gd name="connsiteX31" fmla="*/ 2843967 w 2922067"/>
                  <a:gd name="connsiteY31" fmla="*/ 3413760 h 3424535"/>
                  <a:gd name="connsiteX32" fmla="*/ 2904927 w 2922067"/>
                  <a:gd name="connsiteY32" fmla="*/ 3261360 h 3424535"/>
                  <a:gd name="connsiteX0" fmla="*/ 2906034 w 2923174"/>
                  <a:gd name="connsiteY0" fmla="*/ 3261360 h 3424535"/>
                  <a:gd name="connsiteX1" fmla="*/ 2700294 w 2923174"/>
                  <a:gd name="connsiteY1" fmla="*/ 3032760 h 3424535"/>
                  <a:gd name="connsiteX2" fmla="*/ 2448834 w 2923174"/>
                  <a:gd name="connsiteY2" fmla="*/ 2545080 h 3424535"/>
                  <a:gd name="connsiteX3" fmla="*/ 2326914 w 2923174"/>
                  <a:gd name="connsiteY3" fmla="*/ 1935480 h 3424535"/>
                  <a:gd name="connsiteX4" fmla="*/ 2304054 w 2923174"/>
                  <a:gd name="connsiteY4" fmla="*/ 1463040 h 3424535"/>
                  <a:gd name="connsiteX5" fmla="*/ 2182134 w 2923174"/>
                  <a:gd name="connsiteY5" fmla="*/ 1097280 h 3424535"/>
                  <a:gd name="connsiteX6" fmla="*/ 1778274 w 2923174"/>
                  <a:gd name="connsiteY6" fmla="*/ 411480 h 3424535"/>
                  <a:gd name="connsiteX7" fmla="*/ 1534434 w 2923174"/>
                  <a:gd name="connsiteY7" fmla="*/ 45720 h 3424535"/>
                  <a:gd name="connsiteX8" fmla="*/ 1321074 w 2923174"/>
                  <a:gd name="connsiteY8" fmla="*/ 45720 h 3424535"/>
                  <a:gd name="connsiteX9" fmla="*/ 894354 w 2923174"/>
                  <a:gd name="connsiteY9" fmla="*/ 411480 h 3424535"/>
                  <a:gd name="connsiteX10" fmla="*/ 635274 w 2923174"/>
                  <a:gd name="connsiteY10" fmla="*/ 800100 h 3424535"/>
                  <a:gd name="connsiteX11" fmla="*/ 528594 w 2923174"/>
                  <a:gd name="connsiteY11" fmla="*/ 876300 h 3424535"/>
                  <a:gd name="connsiteX12" fmla="*/ 239034 w 2923174"/>
                  <a:gd name="connsiteY12" fmla="*/ 929640 h 3424535"/>
                  <a:gd name="connsiteX13" fmla="*/ 399054 w 2923174"/>
                  <a:gd name="connsiteY13" fmla="*/ 1478280 h 3424535"/>
                  <a:gd name="connsiteX14" fmla="*/ 399054 w 2923174"/>
                  <a:gd name="connsiteY14" fmla="*/ 1531620 h 3424535"/>
                  <a:gd name="connsiteX15" fmla="*/ 208554 w 2923174"/>
                  <a:gd name="connsiteY15" fmla="*/ 1615440 h 3424535"/>
                  <a:gd name="connsiteX16" fmla="*/ 95683 w 2923174"/>
                  <a:gd name="connsiteY16" fmla="*/ 1669257 h 3424535"/>
                  <a:gd name="connsiteX17" fmla="*/ 2814 w 2923174"/>
                  <a:gd name="connsiteY17" fmla="*/ 1737360 h 3424535"/>
                  <a:gd name="connsiteX18" fmla="*/ 48534 w 2923174"/>
                  <a:gd name="connsiteY18" fmla="*/ 1866900 h 3424535"/>
                  <a:gd name="connsiteX19" fmla="*/ 284754 w 2923174"/>
                  <a:gd name="connsiteY19" fmla="*/ 1905000 h 3424535"/>
                  <a:gd name="connsiteX20" fmla="*/ 696234 w 2923174"/>
                  <a:gd name="connsiteY20" fmla="*/ 1844040 h 3424535"/>
                  <a:gd name="connsiteX21" fmla="*/ 871494 w 2923174"/>
                  <a:gd name="connsiteY21" fmla="*/ 1866900 h 3424535"/>
                  <a:gd name="connsiteX22" fmla="*/ 962934 w 2923174"/>
                  <a:gd name="connsiteY22" fmla="*/ 1988820 h 3424535"/>
                  <a:gd name="connsiteX23" fmla="*/ 1023894 w 2923174"/>
                  <a:gd name="connsiteY23" fmla="*/ 2186940 h 3424535"/>
                  <a:gd name="connsiteX24" fmla="*/ 1183914 w 2923174"/>
                  <a:gd name="connsiteY24" fmla="*/ 2484120 h 3424535"/>
                  <a:gd name="connsiteX25" fmla="*/ 1366794 w 2923174"/>
                  <a:gd name="connsiteY25" fmla="*/ 2689860 h 3424535"/>
                  <a:gd name="connsiteX26" fmla="*/ 1555389 w 2923174"/>
                  <a:gd name="connsiteY26" fmla="*/ 2840355 h 3424535"/>
                  <a:gd name="connsiteX27" fmla="*/ 1615397 w 2923174"/>
                  <a:gd name="connsiteY27" fmla="*/ 2911792 h 3424535"/>
                  <a:gd name="connsiteX28" fmla="*/ 1709694 w 2923174"/>
                  <a:gd name="connsiteY28" fmla="*/ 3208020 h 3424535"/>
                  <a:gd name="connsiteX29" fmla="*/ 1778274 w 2923174"/>
                  <a:gd name="connsiteY29" fmla="*/ 3329940 h 3424535"/>
                  <a:gd name="connsiteX30" fmla="*/ 2326914 w 2923174"/>
                  <a:gd name="connsiteY30" fmla="*/ 3406140 h 3424535"/>
                  <a:gd name="connsiteX31" fmla="*/ 2845074 w 2923174"/>
                  <a:gd name="connsiteY31" fmla="*/ 3413760 h 3424535"/>
                  <a:gd name="connsiteX32" fmla="*/ 2906034 w 2923174"/>
                  <a:gd name="connsiteY32" fmla="*/ 3261360 h 3424535"/>
                  <a:gd name="connsiteX0" fmla="*/ 2903936 w 2921076"/>
                  <a:gd name="connsiteY0" fmla="*/ 3261360 h 3424535"/>
                  <a:gd name="connsiteX1" fmla="*/ 2698196 w 2921076"/>
                  <a:gd name="connsiteY1" fmla="*/ 3032760 h 3424535"/>
                  <a:gd name="connsiteX2" fmla="*/ 2446736 w 2921076"/>
                  <a:gd name="connsiteY2" fmla="*/ 2545080 h 3424535"/>
                  <a:gd name="connsiteX3" fmla="*/ 2324816 w 2921076"/>
                  <a:gd name="connsiteY3" fmla="*/ 1935480 h 3424535"/>
                  <a:gd name="connsiteX4" fmla="*/ 2301956 w 2921076"/>
                  <a:gd name="connsiteY4" fmla="*/ 1463040 h 3424535"/>
                  <a:gd name="connsiteX5" fmla="*/ 2180036 w 2921076"/>
                  <a:gd name="connsiteY5" fmla="*/ 1097280 h 3424535"/>
                  <a:gd name="connsiteX6" fmla="*/ 1776176 w 2921076"/>
                  <a:gd name="connsiteY6" fmla="*/ 411480 h 3424535"/>
                  <a:gd name="connsiteX7" fmla="*/ 1532336 w 2921076"/>
                  <a:gd name="connsiteY7" fmla="*/ 45720 h 3424535"/>
                  <a:gd name="connsiteX8" fmla="*/ 1318976 w 2921076"/>
                  <a:gd name="connsiteY8" fmla="*/ 45720 h 3424535"/>
                  <a:gd name="connsiteX9" fmla="*/ 892256 w 2921076"/>
                  <a:gd name="connsiteY9" fmla="*/ 411480 h 3424535"/>
                  <a:gd name="connsiteX10" fmla="*/ 633176 w 2921076"/>
                  <a:gd name="connsiteY10" fmla="*/ 800100 h 3424535"/>
                  <a:gd name="connsiteX11" fmla="*/ 526496 w 2921076"/>
                  <a:gd name="connsiteY11" fmla="*/ 876300 h 3424535"/>
                  <a:gd name="connsiteX12" fmla="*/ 236936 w 2921076"/>
                  <a:gd name="connsiteY12" fmla="*/ 929640 h 3424535"/>
                  <a:gd name="connsiteX13" fmla="*/ 396956 w 2921076"/>
                  <a:gd name="connsiteY13" fmla="*/ 1478280 h 3424535"/>
                  <a:gd name="connsiteX14" fmla="*/ 396956 w 2921076"/>
                  <a:gd name="connsiteY14" fmla="*/ 1531620 h 3424535"/>
                  <a:gd name="connsiteX15" fmla="*/ 206456 w 2921076"/>
                  <a:gd name="connsiteY15" fmla="*/ 1615440 h 3424535"/>
                  <a:gd name="connsiteX16" fmla="*/ 93585 w 2921076"/>
                  <a:gd name="connsiteY16" fmla="*/ 1669257 h 3424535"/>
                  <a:gd name="connsiteX17" fmla="*/ 3098 w 2921076"/>
                  <a:gd name="connsiteY17" fmla="*/ 1754029 h 3424535"/>
                  <a:gd name="connsiteX18" fmla="*/ 46436 w 2921076"/>
                  <a:gd name="connsiteY18" fmla="*/ 1866900 h 3424535"/>
                  <a:gd name="connsiteX19" fmla="*/ 282656 w 2921076"/>
                  <a:gd name="connsiteY19" fmla="*/ 1905000 h 3424535"/>
                  <a:gd name="connsiteX20" fmla="*/ 694136 w 2921076"/>
                  <a:gd name="connsiteY20" fmla="*/ 1844040 h 3424535"/>
                  <a:gd name="connsiteX21" fmla="*/ 869396 w 2921076"/>
                  <a:gd name="connsiteY21" fmla="*/ 1866900 h 3424535"/>
                  <a:gd name="connsiteX22" fmla="*/ 960836 w 2921076"/>
                  <a:gd name="connsiteY22" fmla="*/ 1988820 h 3424535"/>
                  <a:gd name="connsiteX23" fmla="*/ 1021796 w 2921076"/>
                  <a:gd name="connsiteY23" fmla="*/ 2186940 h 3424535"/>
                  <a:gd name="connsiteX24" fmla="*/ 1181816 w 2921076"/>
                  <a:gd name="connsiteY24" fmla="*/ 2484120 h 3424535"/>
                  <a:gd name="connsiteX25" fmla="*/ 1364696 w 2921076"/>
                  <a:gd name="connsiteY25" fmla="*/ 2689860 h 3424535"/>
                  <a:gd name="connsiteX26" fmla="*/ 1553291 w 2921076"/>
                  <a:gd name="connsiteY26" fmla="*/ 2840355 h 3424535"/>
                  <a:gd name="connsiteX27" fmla="*/ 1613299 w 2921076"/>
                  <a:gd name="connsiteY27" fmla="*/ 2911792 h 3424535"/>
                  <a:gd name="connsiteX28" fmla="*/ 1707596 w 2921076"/>
                  <a:gd name="connsiteY28" fmla="*/ 3208020 h 3424535"/>
                  <a:gd name="connsiteX29" fmla="*/ 1776176 w 2921076"/>
                  <a:gd name="connsiteY29" fmla="*/ 3329940 h 3424535"/>
                  <a:gd name="connsiteX30" fmla="*/ 2324816 w 2921076"/>
                  <a:gd name="connsiteY30" fmla="*/ 3406140 h 3424535"/>
                  <a:gd name="connsiteX31" fmla="*/ 2842976 w 2921076"/>
                  <a:gd name="connsiteY31" fmla="*/ 3413760 h 3424535"/>
                  <a:gd name="connsiteX32" fmla="*/ 2903936 w 2921076"/>
                  <a:gd name="connsiteY32" fmla="*/ 3261360 h 3424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921076" h="3424535">
                    <a:moveTo>
                      <a:pt x="2903936" y="3261360"/>
                    </a:moveTo>
                    <a:cubicBezTo>
                      <a:pt x="2879806" y="3197860"/>
                      <a:pt x="2774396" y="3152140"/>
                      <a:pt x="2698196" y="3032760"/>
                    </a:cubicBezTo>
                    <a:cubicBezTo>
                      <a:pt x="2621996" y="2913380"/>
                      <a:pt x="2508966" y="2727960"/>
                      <a:pt x="2446736" y="2545080"/>
                    </a:cubicBezTo>
                    <a:cubicBezTo>
                      <a:pt x="2384506" y="2362200"/>
                      <a:pt x="2348946" y="2115820"/>
                      <a:pt x="2324816" y="1935480"/>
                    </a:cubicBezTo>
                    <a:cubicBezTo>
                      <a:pt x="2300686" y="1755140"/>
                      <a:pt x="2326086" y="1602740"/>
                      <a:pt x="2301956" y="1463040"/>
                    </a:cubicBezTo>
                    <a:cubicBezTo>
                      <a:pt x="2277826" y="1323340"/>
                      <a:pt x="2267666" y="1272540"/>
                      <a:pt x="2180036" y="1097280"/>
                    </a:cubicBezTo>
                    <a:cubicBezTo>
                      <a:pt x="2092406" y="922020"/>
                      <a:pt x="1884126" y="586740"/>
                      <a:pt x="1776176" y="411480"/>
                    </a:cubicBezTo>
                    <a:cubicBezTo>
                      <a:pt x="1668226" y="236220"/>
                      <a:pt x="1608536" y="106680"/>
                      <a:pt x="1532336" y="45720"/>
                    </a:cubicBezTo>
                    <a:cubicBezTo>
                      <a:pt x="1456136" y="-15240"/>
                      <a:pt x="1425656" y="-15240"/>
                      <a:pt x="1318976" y="45720"/>
                    </a:cubicBezTo>
                    <a:cubicBezTo>
                      <a:pt x="1212296" y="106680"/>
                      <a:pt x="1006556" y="285750"/>
                      <a:pt x="892256" y="411480"/>
                    </a:cubicBezTo>
                    <a:cubicBezTo>
                      <a:pt x="777956" y="537210"/>
                      <a:pt x="694136" y="722630"/>
                      <a:pt x="633176" y="800100"/>
                    </a:cubicBezTo>
                    <a:cubicBezTo>
                      <a:pt x="572216" y="877570"/>
                      <a:pt x="592536" y="854710"/>
                      <a:pt x="526496" y="876300"/>
                    </a:cubicBezTo>
                    <a:cubicBezTo>
                      <a:pt x="460456" y="897890"/>
                      <a:pt x="258526" y="829310"/>
                      <a:pt x="236936" y="929640"/>
                    </a:cubicBezTo>
                    <a:cubicBezTo>
                      <a:pt x="215346" y="1029970"/>
                      <a:pt x="370286" y="1377950"/>
                      <a:pt x="396956" y="1478280"/>
                    </a:cubicBezTo>
                    <a:cubicBezTo>
                      <a:pt x="423626" y="1578610"/>
                      <a:pt x="428706" y="1508760"/>
                      <a:pt x="396956" y="1531620"/>
                    </a:cubicBezTo>
                    <a:cubicBezTo>
                      <a:pt x="365206" y="1554480"/>
                      <a:pt x="257018" y="1592501"/>
                      <a:pt x="206456" y="1615440"/>
                    </a:cubicBezTo>
                    <a:cubicBezTo>
                      <a:pt x="155894" y="1638379"/>
                      <a:pt x="127478" y="1646159"/>
                      <a:pt x="93585" y="1669257"/>
                    </a:cubicBezTo>
                    <a:cubicBezTo>
                      <a:pt x="59692" y="1692355"/>
                      <a:pt x="10956" y="1721088"/>
                      <a:pt x="3098" y="1754029"/>
                    </a:cubicBezTo>
                    <a:cubicBezTo>
                      <a:pt x="-4760" y="1786970"/>
                      <a:pt x="-157" y="1841738"/>
                      <a:pt x="46436" y="1866900"/>
                    </a:cubicBezTo>
                    <a:cubicBezTo>
                      <a:pt x="93029" y="1892062"/>
                      <a:pt x="174706" y="1908810"/>
                      <a:pt x="282656" y="1905000"/>
                    </a:cubicBezTo>
                    <a:cubicBezTo>
                      <a:pt x="390606" y="1901190"/>
                      <a:pt x="596346" y="1850390"/>
                      <a:pt x="694136" y="1844040"/>
                    </a:cubicBezTo>
                    <a:cubicBezTo>
                      <a:pt x="791926" y="1837690"/>
                      <a:pt x="824946" y="1842770"/>
                      <a:pt x="869396" y="1866900"/>
                    </a:cubicBezTo>
                    <a:cubicBezTo>
                      <a:pt x="913846" y="1891030"/>
                      <a:pt x="935436" y="1935480"/>
                      <a:pt x="960836" y="1988820"/>
                    </a:cubicBezTo>
                    <a:cubicBezTo>
                      <a:pt x="986236" y="2042160"/>
                      <a:pt x="984966" y="2104390"/>
                      <a:pt x="1021796" y="2186940"/>
                    </a:cubicBezTo>
                    <a:cubicBezTo>
                      <a:pt x="1058626" y="2269490"/>
                      <a:pt x="1124666" y="2400300"/>
                      <a:pt x="1181816" y="2484120"/>
                    </a:cubicBezTo>
                    <a:cubicBezTo>
                      <a:pt x="1238966" y="2567940"/>
                      <a:pt x="1302784" y="2630488"/>
                      <a:pt x="1364696" y="2689860"/>
                    </a:cubicBezTo>
                    <a:cubicBezTo>
                      <a:pt x="1426609" y="2749233"/>
                      <a:pt x="1511857" y="2803366"/>
                      <a:pt x="1553291" y="2840355"/>
                    </a:cubicBezTo>
                    <a:cubicBezTo>
                      <a:pt x="1594725" y="2877344"/>
                      <a:pt x="1587582" y="2850515"/>
                      <a:pt x="1613299" y="2911792"/>
                    </a:cubicBezTo>
                    <a:cubicBezTo>
                      <a:pt x="1639016" y="2973069"/>
                      <a:pt x="1680450" y="3138329"/>
                      <a:pt x="1707596" y="3208020"/>
                    </a:cubicBezTo>
                    <a:cubicBezTo>
                      <a:pt x="1734742" y="3277711"/>
                      <a:pt x="1673306" y="3296920"/>
                      <a:pt x="1776176" y="3329940"/>
                    </a:cubicBezTo>
                    <a:cubicBezTo>
                      <a:pt x="1879046" y="3362960"/>
                      <a:pt x="2147016" y="3392170"/>
                      <a:pt x="2324816" y="3406140"/>
                    </a:cubicBezTo>
                    <a:cubicBezTo>
                      <a:pt x="2502616" y="3420110"/>
                      <a:pt x="2745186" y="3435350"/>
                      <a:pt x="2842976" y="3413760"/>
                    </a:cubicBezTo>
                    <a:cubicBezTo>
                      <a:pt x="2940766" y="3392170"/>
                      <a:pt x="2928066" y="3324860"/>
                      <a:pt x="2903936" y="3261360"/>
                    </a:cubicBezTo>
                    <a:close/>
                  </a:path>
                </a:pathLst>
              </a:custGeom>
              <a:solidFill>
                <a:srgbClr val="F6CB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xmlns="" id="{C7BD0ACB-961F-F1F5-2EBC-78C31FD83AFF}"/>
                  </a:ext>
                </a:extLst>
              </p:cNvPr>
              <p:cNvSpPr/>
              <p:nvPr/>
            </p:nvSpPr>
            <p:spPr>
              <a:xfrm>
                <a:off x="6605021" y="4347237"/>
                <a:ext cx="547694" cy="615998"/>
              </a:xfrm>
              <a:custGeom>
                <a:avLst/>
                <a:gdLst>
                  <a:gd name="connsiteX0" fmla="*/ 0 w 547694"/>
                  <a:gd name="connsiteY0" fmla="*/ 0 h 615998"/>
                  <a:gd name="connsiteX1" fmla="*/ 388133 w 547694"/>
                  <a:gd name="connsiteY1" fmla="*/ 0 h 615998"/>
                  <a:gd name="connsiteX2" fmla="*/ 387698 w 547694"/>
                  <a:gd name="connsiteY2" fmla="*/ 3738 h 615998"/>
                  <a:gd name="connsiteX3" fmla="*/ 402227 w 547694"/>
                  <a:gd name="connsiteY3" fmla="*/ 59753 h 615998"/>
                  <a:gd name="connsiteX4" fmla="*/ 480808 w 547694"/>
                  <a:gd name="connsiteY4" fmla="*/ 369316 h 615998"/>
                  <a:gd name="connsiteX5" fmla="*/ 542721 w 547694"/>
                  <a:gd name="connsiteY5" fmla="*/ 609822 h 615998"/>
                  <a:gd name="connsiteX6" fmla="*/ 347458 w 547694"/>
                  <a:gd name="connsiteY6" fmla="*/ 526478 h 615998"/>
                  <a:gd name="connsiteX7" fmla="*/ 145052 w 547694"/>
                  <a:gd name="connsiteY7" fmla="*/ 328835 h 615998"/>
                  <a:gd name="connsiteX8" fmla="*/ 25841 w 547694"/>
                  <a:gd name="connsiteY8" fmla="*/ 69204 h 615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7694" h="615998">
                    <a:moveTo>
                      <a:pt x="0" y="0"/>
                    </a:moveTo>
                    <a:lnTo>
                      <a:pt x="388133" y="0"/>
                    </a:lnTo>
                    <a:lnTo>
                      <a:pt x="387698" y="3738"/>
                    </a:lnTo>
                    <a:cubicBezTo>
                      <a:pt x="388659" y="18206"/>
                      <a:pt x="392702" y="36338"/>
                      <a:pt x="402227" y="59753"/>
                    </a:cubicBezTo>
                    <a:cubicBezTo>
                      <a:pt x="440327" y="153415"/>
                      <a:pt x="454614" y="276050"/>
                      <a:pt x="480808" y="369316"/>
                    </a:cubicBezTo>
                    <a:cubicBezTo>
                      <a:pt x="507002" y="462582"/>
                      <a:pt x="564946" y="583628"/>
                      <a:pt x="542721" y="609822"/>
                    </a:cubicBezTo>
                    <a:cubicBezTo>
                      <a:pt x="520496" y="636016"/>
                      <a:pt x="413736" y="573309"/>
                      <a:pt x="347458" y="526478"/>
                    </a:cubicBezTo>
                    <a:cubicBezTo>
                      <a:pt x="281180" y="479647"/>
                      <a:pt x="203392" y="417735"/>
                      <a:pt x="145052" y="328835"/>
                    </a:cubicBezTo>
                    <a:cubicBezTo>
                      <a:pt x="101297" y="262160"/>
                      <a:pt x="58211" y="154855"/>
                      <a:pt x="25841" y="69204"/>
                    </a:cubicBezTo>
                    <a:close/>
                  </a:path>
                </a:pathLst>
              </a:custGeom>
              <a:solidFill>
                <a:srgbClr val="F3B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xmlns="" id="{2F9519D3-3554-65C7-5B84-3EB4ACC17F0A}"/>
                </a:ext>
              </a:extLst>
            </p:cNvPr>
            <p:cNvSpPr/>
            <p:nvPr/>
          </p:nvSpPr>
          <p:spPr>
            <a:xfrm rot="10800000" flipH="1" flipV="1">
              <a:off x="11816795" y="5539500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819BD216-7C73-4D91-63B0-519788A4B05C}"/>
              </a:ext>
            </a:extLst>
          </p:cNvPr>
          <p:cNvGrpSpPr/>
          <p:nvPr/>
        </p:nvGrpSpPr>
        <p:grpSpPr>
          <a:xfrm flipH="1">
            <a:off x="-775405" y="4618890"/>
            <a:ext cx="3130325" cy="3424535"/>
            <a:chOff x="5033254" y="2739639"/>
            <a:chExt cx="3130325" cy="3424535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E43CDF2A-2768-CF74-8909-0F567545F016}"/>
                </a:ext>
              </a:extLst>
            </p:cNvPr>
            <p:cNvSpPr/>
            <p:nvPr/>
          </p:nvSpPr>
          <p:spPr>
            <a:xfrm>
              <a:off x="5033254" y="3694998"/>
              <a:ext cx="575035" cy="399116"/>
            </a:xfrm>
            <a:prstGeom prst="ellipse">
              <a:avLst/>
            </a:pr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xmlns="" id="{85436483-6D3B-883C-3CF2-ADD3F8BBAEA6}"/>
                </a:ext>
              </a:extLst>
            </p:cNvPr>
            <p:cNvSpPr/>
            <p:nvPr/>
          </p:nvSpPr>
          <p:spPr>
            <a:xfrm>
              <a:off x="5242503" y="2739639"/>
              <a:ext cx="2921076" cy="3424535"/>
            </a:xfrm>
            <a:custGeom>
              <a:avLst/>
              <a:gdLst>
                <a:gd name="connsiteX0" fmla="*/ 2904927 w 2922067"/>
                <a:gd name="connsiteY0" fmla="*/ 3261360 h 3424535"/>
                <a:gd name="connsiteX1" fmla="*/ 2699187 w 2922067"/>
                <a:gd name="connsiteY1" fmla="*/ 3032760 h 3424535"/>
                <a:gd name="connsiteX2" fmla="*/ 2447727 w 2922067"/>
                <a:gd name="connsiteY2" fmla="*/ 2545080 h 3424535"/>
                <a:gd name="connsiteX3" fmla="*/ 2325807 w 2922067"/>
                <a:gd name="connsiteY3" fmla="*/ 1935480 h 3424535"/>
                <a:gd name="connsiteX4" fmla="*/ 2302947 w 2922067"/>
                <a:gd name="connsiteY4" fmla="*/ 1463040 h 3424535"/>
                <a:gd name="connsiteX5" fmla="*/ 2181027 w 2922067"/>
                <a:gd name="connsiteY5" fmla="*/ 1097280 h 3424535"/>
                <a:gd name="connsiteX6" fmla="*/ 1777167 w 2922067"/>
                <a:gd name="connsiteY6" fmla="*/ 411480 h 3424535"/>
                <a:gd name="connsiteX7" fmla="*/ 1533327 w 2922067"/>
                <a:gd name="connsiteY7" fmla="*/ 45720 h 3424535"/>
                <a:gd name="connsiteX8" fmla="*/ 1319967 w 2922067"/>
                <a:gd name="connsiteY8" fmla="*/ 45720 h 3424535"/>
                <a:gd name="connsiteX9" fmla="*/ 893247 w 2922067"/>
                <a:gd name="connsiteY9" fmla="*/ 411480 h 3424535"/>
                <a:gd name="connsiteX10" fmla="*/ 634167 w 2922067"/>
                <a:gd name="connsiteY10" fmla="*/ 800100 h 3424535"/>
                <a:gd name="connsiteX11" fmla="*/ 527487 w 2922067"/>
                <a:gd name="connsiteY11" fmla="*/ 876300 h 3424535"/>
                <a:gd name="connsiteX12" fmla="*/ 237927 w 2922067"/>
                <a:gd name="connsiteY12" fmla="*/ 929640 h 3424535"/>
                <a:gd name="connsiteX13" fmla="*/ 397947 w 2922067"/>
                <a:gd name="connsiteY13" fmla="*/ 1478280 h 3424535"/>
                <a:gd name="connsiteX14" fmla="*/ 397947 w 2922067"/>
                <a:gd name="connsiteY14" fmla="*/ 1531620 h 3424535"/>
                <a:gd name="connsiteX15" fmla="*/ 207447 w 2922067"/>
                <a:gd name="connsiteY15" fmla="*/ 1615440 h 3424535"/>
                <a:gd name="connsiteX16" fmla="*/ 77907 w 2922067"/>
                <a:gd name="connsiteY16" fmla="*/ 1676400 h 3424535"/>
                <a:gd name="connsiteX17" fmla="*/ 1707 w 2922067"/>
                <a:gd name="connsiteY17" fmla="*/ 1737360 h 3424535"/>
                <a:gd name="connsiteX18" fmla="*/ 47427 w 2922067"/>
                <a:gd name="connsiteY18" fmla="*/ 1866900 h 3424535"/>
                <a:gd name="connsiteX19" fmla="*/ 283647 w 2922067"/>
                <a:gd name="connsiteY19" fmla="*/ 1905000 h 3424535"/>
                <a:gd name="connsiteX20" fmla="*/ 695127 w 2922067"/>
                <a:gd name="connsiteY20" fmla="*/ 1844040 h 3424535"/>
                <a:gd name="connsiteX21" fmla="*/ 870387 w 2922067"/>
                <a:gd name="connsiteY21" fmla="*/ 1866900 h 3424535"/>
                <a:gd name="connsiteX22" fmla="*/ 961827 w 2922067"/>
                <a:gd name="connsiteY22" fmla="*/ 1988820 h 3424535"/>
                <a:gd name="connsiteX23" fmla="*/ 1022787 w 2922067"/>
                <a:gd name="connsiteY23" fmla="*/ 2186940 h 3424535"/>
                <a:gd name="connsiteX24" fmla="*/ 1182807 w 2922067"/>
                <a:gd name="connsiteY24" fmla="*/ 2484120 h 3424535"/>
                <a:gd name="connsiteX25" fmla="*/ 1365687 w 2922067"/>
                <a:gd name="connsiteY25" fmla="*/ 2689860 h 3424535"/>
                <a:gd name="connsiteX26" fmla="*/ 1601907 w 2922067"/>
                <a:gd name="connsiteY26" fmla="*/ 2849880 h 3424535"/>
                <a:gd name="connsiteX27" fmla="*/ 1609527 w 2922067"/>
                <a:gd name="connsiteY27" fmla="*/ 2887980 h 3424535"/>
                <a:gd name="connsiteX28" fmla="*/ 1708587 w 2922067"/>
                <a:gd name="connsiteY28" fmla="*/ 3208020 h 3424535"/>
                <a:gd name="connsiteX29" fmla="*/ 1777167 w 2922067"/>
                <a:gd name="connsiteY29" fmla="*/ 3329940 h 3424535"/>
                <a:gd name="connsiteX30" fmla="*/ 2325807 w 2922067"/>
                <a:gd name="connsiteY30" fmla="*/ 3406140 h 3424535"/>
                <a:gd name="connsiteX31" fmla="*/ 2843967 w 2922067"/>
                <a:gd name="connsiteY31" fmla="*/ 3413760 h 3424535"/>
                <a:gd name="connsiteX32" fmla="*/ 2904927 w 2922067"/>
                <a:gd name="connsiteY32" fmla="*/ 3261360 h 3424535"/>
                <a:gd name="connsiteX0" fmla="*/ 2904927 w 2922067"/>
                <a:gd name="connsiteY0" fmla="*/ 3261360 h 3424535"/>
                <a:gd name="connsiteX1" fmla="*/ 2699187 w 2922067"/>
                <a:gd name="connsiteY1" fmla="*/ 3032760 h 3424535"/>
                <a:gd name="connsiteX2" fmla="*/ 2447727 w 2922067"/>
                <a:gd name="connsiteY2" fmla="*/ 2545080 h 3424535"/>
                <a:gd name="connsiteX3" fmla="*/ 2325807 w 2922067"/>
                <a:gd name="connsiteY3" fmla="*/ 1935480 h 3424535"/>
                <a:gd name="connsiteX4" fmla="*/ 2302947 w 2922067"/>
                <a:gd name="connsiteY4" fmla="*/ 1463040 h 3424535"/>
                <a:gd name="connsiteX5" fmla="*/ 2181027 w 2922067"/>
                <a:gd name="connsiteY5" fmla="*/ 1097280 h 3424535"/>
                <a:gd name="connsiteX6" fmla="*/ 1777167 w 2922067"/>
                <a:gd name="connsiteY6" fmla="*/ 411480 h 3424535"/>
                <a:gd name="connsiteX7" fmla="*/ 1533327 w 2922067"/>
                <a:gd name="connsiteY7" fmla="*/ 45720 h 3424535"/>
                <a:gd name="connsiteX8" fmla="*/ 1319967 w 2922067"/>
                <a:gd name="connsiteY8" fmla="*/ 45720 h 3424535"/>
                <a:gd name="connsiteX9" fmla="*/ 893247 w 2922067"/>
                <a:gd name="connsiteY9" fmla="*/ 411480 h 3424535"/>
                <a:gd name="connsiteX10" fmla="*/ 634167 w 2922067"/>
                <a:gd name="connsiteY10" fmla="*/ 800100 h 3424535"/>
                <a:gd name="connsiteX11" fmla="*/ 527487 w 2922067"/>
                <a:gd name="connsiteY11" fmla="*/ 876300 h 3424535"/>
                <a:gd name="connsiteX12" fmla="*/ 237927 w 2922067"/>
                <a:gd name="connsiteY12" fmla="*/ 929640 h 3424535"/>
                <a:gd name="connsiteX13" fmla="*/ 397947 w 2922067"/>
                <a:gd name="connsiteY13" fmla="*/ 1478280 h 3424535"/>
                <a:gd name="connsiteX14" fmla="*/ 397947 w 2922067"/>
                <a:gd name="connsiteY14" fmla="*/ 1531620 h 3424535"/>
                <a:gd name="connsiteX15" fmla="*/ 207447 w 2922067"/>
                <a:gd name="connsiteY15" fmla="*/ 1615440 h 3424535"/>
                <a:gd name="connsiteX16" fmla="*/ 77907 w 2922067"/>
                <a:gd name="connsiteY16" fmla="*/ 1676400 h 3424535"/>
                <a:gd name="connsiteX17" fmla="*/ 1707 w 2922067"/>
                <a:gd name="connsiteY17" fmla="*/ 1737360 h 3424535"/>
                <a:gd name="connsiteX18" fmla="*/ 47427 w 2922067"/>
                <a:gd name="connsiteY18" fmla="*/ 1866900 h 3424535"/>
                <a:gd name="connsiteX19" fmla="*/ 283647 w 2922067"/>
                <a:gd name="connsiteY19" fmla="*/ 1905000 h 3424535"/>
                <a:gd name="connsiteX20" fmla="*/ 695127 w 2922067"/>
                <a:gd name="connsiteY20" fmla="*/ 1844040 h 3424535"/>
                <a:gd name="connsiteX21" fmla="*/ 870387 w 2922067"/>
                <a:gd name="connsiteY21" fmla="*/ 1866900 h 3424535"/>
                <a:gd name="connsiteX22" fmla="*/ 961827 w 2922067"/>
                <a:gd name="connsiteY22" fmla="*/ 1988820 h 3424535"/>
                <a:gd name="connsiteX23" fmla="*/ 1022787 w 2922067"/>
                <a:gd name="connsiteY23" fmla="*/ 2186940 h 3424535"/>
                <a:gd name="connsiteX24" fmla="*/ 1182807 w 2922067"/>
                <a:gd name="connsiteY24" fmla="*/ 2484120 h 3424535"/>
                <a:gd name="connsiteX25" fmla="*/ 1365687 w 2922067"/>
                <a:gd name="connsiteY25" fmla="*/ 2689860 h 3424535"/>
                <a:gd name="connsiteX26" fmla="*/ 1554282 w 2922067"/>
                <a:gd name="connsiteY26" fmla="*/ 2840355 h 3424535"/>
                <a:gd name="connsiteX27" fmla="*/ 1609527 w 2922067"/>
                <a:gd name="connsiteY27" fmla="*/ 2887980 h 3424535"/>
                <a:gd name="connsiteX28" fmla="*/ 1708587 w 2922067"/>
                <a:gd name="connsiteY28" fmla="*/ 3208020 h 3424535"/>
                <a:gd name="connsiteX29" fmla="*/ 1777167 w 2922067"/>
                <a:gd name="connsiteY29" fmla="*/ 3329940 h 3424535"/>
                <a:gd name="connsiteX30" fmla="*/ 2325807 w 2922067"/>
                <a:gd name="connsiteY30" fmla="*/ 3406140 h 3424535"/>
                <a:gd name="connsiteX31" fmla="*/ 2843967 w 2922067"/>
                <a:gd name="connsiteY31" fmla="*/ 3413760 h 3424535"/>
                <a:gd name="connsiteX32" fmla="*/ 2904927 w 2922067"/>
                <a:gd name="connsiteY32" fmla="*/ 3261360 h 3424535"/>
                <a:gd name="connsiteX0" fmla="*/ 2904927 w 2922067"/>
                <a:gd name="connsiteY0" fmla="*/ 3261360 h 3424535"/>
                <a:gd name="connsiteX1" fmla="*/ 2699187 w 2922067"/>
                <a:gd name="connsiteY1" fmla="*/ 3032760 h 3424535"/>
                <a:gd name="connsiteX2" fmla="*/ 2447727 w 2922067"/>
                <a:gd name="connsiteY2" fmla="*/ 2545080 h 3424535"/>
                <a:gd name="connsiteX3" fmla="*/ 2325807 w 2922067"/>
                <a:gd name="connsiteY3" fmla="*/ 1935480 h 3424535"/>
                <a:gd name="connsiteX4" fmla="*/ 2302947 w 2922067"/>
                <a:gd name="connsiteY4" fmla="*/ 1463040 h 3424535"/>
                <a:gd name="connsiteX5" fmla="*/ 2181027 w 2922067"/>
                <a:gd name="connsiteY5" fmla="*/ 1097280 h 3424535"/>
                <a:gd name="connsiteX6" fmla="*/ 1777167 w 2922067"/>
                <a:gd name="connsiteY6" fmla="*/ 411480 h 3424535"/>
                <a:gd name="connsiteX7" fmla="*/ 1533327 w 2922067"/>
                <a:gd name="connsiteY7" fmla="*/ 45720 h 3424535"/>
                <a:gd name="connsiteX8" fmla="*/ 1319967 w 2922067"/>
                <a:gd name="connsiteY8" fmla="*/ 45720 h 3424535"/>
                <a:gd name="connsiteX9" fmla="*/ 893247 w 2922067"/>
                <a:gd name="connsiteY9" fmla="*/ 411480 h 3424535"/>
                <a:gd name="connsiteX10" fmla="*/ 634167 w 2922067"/>
                <a:gd name="connsiteY10" fmla="*/ 800100 h 3424535"/>
                <a:gd name="connsiteX11" fmla="*/ 527487 w 2922067"/>
                <a:gd name="connsiteY11" fmla="*/ 876300 h 3424535"/>
                <a:gd name="connsiteX12" fmla="*/ 237927 w 2922067"/>
                <a:gd name="connsiteY12" fmla="*/ 929640 h 3424535"/>
                <a:gd name="connsiteX13" fmla="*/ 397947 w 2922067"/>
                <a:gd name="connsiteY13" fmla="*/ 1478280 h 3424535"/>
                <a:gd name="connsiteX14" fmla="*/ 397947 w 2922067"/>
                <a:gd name="connsiteY14" fmla="*/ 1531620 h 3424535"/>
                <a:gd name="connsiteX15" fmla="*/ 207447 w 2922067"/>
                <a:gd name="connsiteY15" fmla="*/ 1615440 h 3424535"/>
                <a:gd name="connsiteX16" fmla="*/ 77907 w 2922067"/>
                <a:gd name="connsiteY16" fmla="*/ 1676400 h 3424535"/>
                <a:gd name="connsiteX17" fmla="*/ 1707 w 2922067"/>
                <a:gd name="connsiteY17" fmla="*/ 1737360 h 3424535"/>
                <a:gd name="connsiteX18" fmla="*/ 47427 w 2922067"/>
                <a:gd name="connsiteY18" fmla="*/ 1866900 h 3424535"/>
                <a:gd name="connsiteX19" fmla="*/ 283647 w 2922067"/>
                <a:gd name="connsiteY19" fmla="*/ 1905000 h 3424535"/>
                <a:gd name="connsiteX20" fmla="*/ 695127 w 2922067"/>
                <a:gd name="connsiteY20" fmla="*/ 1844040 h 3424535"/>
                <a:gd name="connsiteX21" fmla="*/ 870387 w 2922067"/>
                <a:gd name="connsiteY21" fmla="*/ 1866900 h 3424535"/>
                <a:gd name="connsiteX22" fmla="*/ 961827 w 2922067"/>
                <a:gd name="connsiteY22" fmla="*/ 1988820 h 3424535"/>
                <a:gd name="connsiteX23" fmla="*/ 1022787 w 2922067"/>
                <a:gd name="connsiteY23" fmla="*/ 2186940 h 3424535"/>
                <a:gd name="connsiteX24" fmla="*/ 1182807 w 2922067"/>
                <a:gd name="connsiteY24" fmla="*/ 2484120 h 3424535"/>
                <a:gd name="connsiteX25" fmla="*/ 1365687 w 2922067"/>
                <a:gd name="connsiteY25" fmla="*/ 2689860 h 3424535"/>
                <a:gd name="connsiteX26" fmla="*/ 1554282 w 2922067"/>
                <a:gd name="connsiteY26" fmla="*/ 2840355 h 3424535"/>
                <a:gd name="connsiteX27" fmla="*/ 1614290 w 2922067"/>
                <a:gd name="connsiteY27" fmla="*/ 2911792 h 3424535"/>
                <a:gd name="connsiteX28" fmla="*/ 1708587 w 2922067"/>
                <a:gd name="connsiteY28" fmla="*/ 3208020 h 3424535"/>
                <a:gd name="connsiteX29" fmla="*/ 1777167 w 2922067"/>
                <a:gd name="connsiteY29" fmla="*/ 3329940 h 3424535"/>
                <a:gd name="connsiteX30" fmla="*/ 2325807 w 2922067"/>
                <a:gd name="connsiteY30" fmla="*/ 3406140 h 3424535"/>
                <a:gd name="connsiteX31" fmla="*/ 2843967 w 2922067"/>
                <a:gd name="connsiteY31" fmla="*/ 3413760 h 3424535"/>
                <a:gd name="connsiteX32" fmla="*/ 2904927 w 2922067"/>
                <a:gd name="connsiteY32" fmla="*/ 3261360 h 3424535"/>
                <a:gd name="connsiteX0" fmla="*/ 2906034 w 2923174"/>
                <a:gd name="connsiteY0" fmla="*/ 3261360 h 3424535"/>
                <a:gd name="connsiteX1" fmla="*/ 2700294 w 2923174"/>
                <a:gd name="connsiteY1" fmla="*/ 3032760 h 3424535"/>
                <a:gd name="connsiteX2" fmla="*/ 2448834 w 2923174"/>
                <a:gd name="connsiteY2" fmla="*/ 2545080 h 3424535"/>
                <a:gd name="connsiteX3" fmla="*/ 2326914 w 2923174"/>
                <a:gd name="connsiteY3" fmla="*/ 1935480 h 3424535"/>
                <a:gd name="connsiteX4" fmla="*/ 2304054 w 2923174"/>
                <a:gd name="connsiteY4" fmla="*/ 1463040 h 3424535"/>
                <a:gd name="connsiteX5" fmla="*/ 2182134 w 2923174"/>
                <a:gd name="connsiteY5" fmla="*/ 1097280 h 3424535"/>
                <a:gd name="connsiteX6" fmla="*/ 1778274 w 2923174"/>
                <a:gd name="connsiteY6" fmla="*/ 411480 h 3424535"/>
                <a:gd name="connsiteX7" fmla="*/ 1534434 w 2923174"/>
                <a:gd name="connsiteY7" fmla="*/ 45720 h 3424535"/>
                <a:gd name="connsiteX8" fmla="*/ 1321074 w 2923174"/>
                <a:gd name="connsiteY8" fmla="*/ 45720 h 3424535"/>
                <a:gd name="connsiteX9" fmla="*/ 894354 w 2923174"/>
                <a:gd name="connsiteY9" fmla="*/ 411480 h 3424535"/>
                <a:gd name="connsiteX10" fmla="*/ 635274 w 2923174"/>
                <a:gd name="connsiteY10" fmla="*/ 800100 h 3424535"/>
                <a:gd name="connsiteX11" fmla="*/ 528594 w 2923174"/>
                <a:gd name="connsiteY11" fmla="*/ 876300 h 3424535"/>
                <a:gd name="connsiteX12" fmla="*/ 239034 w 2923174"/>
                <a:gd name="connsiteY12" fmla="*/ 929640 h 3424535"/>
                <a:gd name="connsiteX13" fmla="*/ 399054 w 2923174"/>
                <a:gd name="connsiteY13" fmla="*/ 1478280 h 3424535"/>
                <a:gd name="connsiteX14" fmla="*/ 399054 w 2923174"/>
                <a:gd name="connsiteY14" fmla="*/ 1531620 h 3424535"/>
                <a:gd name="connsiteX15" fmla="*/ 208554 w 2923174"/>
                <a:gd name="connsiteY15" fmla="*/ 1615440 h 3424535"/>
                <a:gd name="connsiteX16" fmla="*/ 95683 w 2923174"/>
                <a:gd name="connsiteY16" fmla="*/ 1669257 h 3424535"/>
                <a:gd name="connsiteX17" fmla="*/ 2814 w 2923174"/>
                <a:gd name="connsiteY17" fmla="*/ 1737360 h 3424535"/>
                <a:gd name="connsiteX18" fmla="*/ 48534 w 2923174"/>
                <a:gd name="connsiteY18" fmla="*/ 1866900 h 3424535"/>
                <a:gd name="connsiteX19" fmla="*/ 284754 w 2923174"/>
                <a:gd name="connsiteY19" fmla="*/ 1905000 h 3424535"/>
                <a:gd name="connsiteX20" fmla="*/ 696234 w 2923174"/>
                <a:gd name="connsiteY20" fmla="*/ 1844040 h 3424535"/>
                <a:gd name="connsiteX21" fmla="*/ 871494 w 2923174"/>
                <a:gd name="connsiteY21" fmla="*/ 1866900 h 3424535"/>
                <a:gd name="connsiteX22" fmla="*/ 962934 w 2923174"/>
                <a:gd name="connsiteY22" fmla="*/ 1988820 h 3424535"/>
                <a:gd name="connsiteX23" fmla="*/ 1023894 w 2923174"/>
                <a:gd name="connsiteY23" fmla="*/ 2186940 h 3424535"/>
                <a:gd name="connsiteX24" fmla="*/ 1183914 w 2923174"/>
                <a:gd name="connsiteY24" fmla="*/ 2484120 h 3424535"/>
                <a:gd name="connsiteX25" fmla="*/ 1366794 w 2923174"/>
                <a:gd name="connsiteY25" fmla="*/ 2689860 h 3424535"/>
                <a:gd name="connsiteX26" fmla="*/ 1555389 w 2923174"/>
                <a:gd name="connsiteY26" fmla="*/ 2840355 h 3424535"/>
                <a:gd name="connsiteX27" fmla="*/ 1615397 w 2923174"/>
                <a:gd name="connsiteY27" fmla="*/ 2911792 h 3424535"/>
                <a:gd name="connsiteX28" fmla="*/ 1709694 w 2923174"/>
                <a:gd name="connsiteY28" fmla="*/ 3208020 h 3424535"/>
                <a:gd name="connsiteX29" fmla="*/ 1778274 w 2923174"/>
                <a:gd name="connsiteY29" fmla="*/ 3329940 h 3424535"/>
                <a:gd name="connsiteX30" fmla="*/ 2326914 w 2923174"/>
                <a:gd name="connsiteY30" fmla="*/ 3406140 h 3424535"/>
                <a:gd name="connsiteX31" fmla="*/ 2845074 w 2923174"/>
                <a:gd name="connsiteY31" fmla="*/ 3413760 h 3424535"/>
                <a:gd name="connsiteX32" fmla="*/ 2906034 w 2923174"/>
                <a:gd name="connsiteY32" fmla="*/ 3261360 h 3424535"/>
                <a:gd name="connsiteX0" fmla="*/ 2903936 w 2921076"/>
                <a:gd name="connsiteY0" fmla="*/ 3261360 h 3424535"/>
                <a:gd name="connsiteX1" fmla="*/ 2698196 w 2921076"/>
                <a:gd name="connsiteY1" fmla="*/ 3032760 h 3424535"/>
                <a:gd name="connsiteX2" fmla="*/ 2446736 w 2921076"/>
                <a:gd name="connsiteY2" fmla="*/ 2545080 h 3424535"/>
                <a:gd name="connsiteX3" fmla="*/ 2324816 w 2921076"/>
                <a:gd name="connsiteY3" fmla="*/ 1935480 h 3424535"/>
                <a:gd name="connsiteX4" fmla="*/ 2301956 w 2921076"/>
                <a:gd name="connsiteY4" fmla="*/ 1463040 h 3424535"/>
                <a:gd name="connsiteX5" fmla="*/ 2180036 w 2921076"/>
                <a:gd name="connsiteY5" fmla="*/ 1097280 h 3424535"/>
                <a:gd name="connsiteX6" fmla="*/ 1776176 w 2921076"/>
                <a:gd name="connsiteY6" fmla="*/ 411480 h 3424535"/>
                <a:gd name="connsiteX7" fmla="*/ 1532336 w 2921076"/>
                <a:gd name="connsiteY7" fmla="*/ 45720 h 3424535"/>
                <a:gd name="connsiteX8" fmla="*/ 1318976 w 2921076"/>
                <a:gd name="connsiteY8" fmla="*/ 45720 h 3424535"/>
                <a:gd name="connsiteX9" fmla="*/ 892256 w 2921076"/>
                <a:gd name="connsiteY9" fmla="*/ 411480 h 3424535"/>
                <a:gd name="connsiteX10" fmla="*/ 633176 w 2921076"/>
                <a:gd name="connsiteY10" fmla="*/ 800100 h 3424535"/>
                <a:gd name="connsiteX11" fmla="*/ 526496 w 2921076"/>
                <a:gd name="connsiteY11" fmla="*/ 876300 h 3424535"/>
                <a:gd name="connsiteX12" fmla="*/ 236936 w 2921076"/>
                <a:gd name="connsiteY12" fmla="*/ 929640 h 3424535"/>
                <a:gd name="connsiteX13" fmla="*/ 396956 w 2921076"/>
                <a:gd name="connsiteY13" fmla="*/ 1478280 h 3424535"/>
                <a:gd name="connsiteX14" fmla="*/ 396956 w 2921076"/>
                <a:gd name="connsiteY14" fmla="*/ 1531620 h 3424535"/>
                <a:gd name="connsiteX15" fmla="*/ 206456 w 2921076"/>
                <a:gd name="connsiteY15" fmla="*/ 1615440 h 3424535"/>
                <a:gd name="connsiteX16" fmla="*/ 93585 w 2921076"/>
                <a:gd name="connsiteY16" fmla="*/ 1669257 h 3424535"/>
                <a:gd name="connsiteX17" fmla="*/ 3098 w 2921076"/>
                <a:gd name="connsiteY17" fmla="*/ 1754029 h 3424535"/>
                <a:gd name="connsiteX18" fmla="*/ 46436 w 2921076"/>
                <a:gd name="connsiteY18" fmla="*/ 1866900 h 3424535"/>
                <a:gd name="connsiteX19" fmla="*/ 282656 w 2921076"/>
                <a:gd name="connsiteY19" fmla="*/ 1905000 h 3424535"/>
                <a:gd name="connsiteX20" fmla="*/ 694136 w 2921076"/>
                <a:gd name="connsiteY20" fmla="*/ 1844040 h 3424535"/>
                <a:gd name="connsiteX21" fmla="*/ 869396 w 2921076"/>
                <a:gd name="connsiteY21" fmla="*/ 1866900 h 3424535"/>
                <a:gd name="connsiteX22" fmla="*/ 960836 w 2921076"/>
                <a:gd name="connsiteY22" fmla="*/ 1988820 h 3424535"/>
                <a:gd name="connsiteX23" fmla="*/ 1021796 w 2921076"/>
                <a:gd name="connsiteY23" fmla="*/ 2186940 h 3424535"/>
                <a:gd name="connsiteX24" fmla="*/ 1181816 w 2921076"/>
                <a:gd name="connsiteY24" fmla="*/ 2484120 h 3424535"/>
                <a:gd name="connsiteX25" fmla="*/ 1364696 w 2921076"/>
                <a:gd name="connsiteY25" fmla="*/ 2689860 h 3424535"/>
                <a:gd name="connsiteX26" fmla="*/ 1553291 w 2921076"/>
                <a:gd name="connsiteY26" fmla="*/ 2840355 h 3424535"/>
                <a:gd name="connsiteX27" fmla="*/ 1613299 w 2921076"/>
                <a:gd name="connsiteY27" fmla="*/ 2911792 h 3424535"/>
                <a:gd name="connsiteX28" fmla="*/ 1707596 w 2921076"/>
                <a:gd name="connsiteY28" fmla="*/ 3208020 h 3424535"/>
                <a:gd name="connsiteX29" fmla="*/ 1776176 w 2921076"/>
                <a:gd name="connsiteY29" fmla="*/ 3329940 h 3424535"/>
                <a:gd name="connsiteX30" fmla="*/ 2324816 w 2921076"/>
                <a:gd name="connsiteY30" fmla="*/ 3406140 h 3424535"/>
                <a:gd name="connsiteX31" fmla="*/ 2842976 w 2921076"/>
                <a:gd name="connsiteY31" fmla="*/ 3413760 h 3424535"/>
                <a:gd name="connsiteX32" fmla="*/ 2903936 w 2921076"/>
                <a:gd name="connsiteY32" fmla="*/ 3261360 h 342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1076" h="3424535">
                  <a:moveTo>
                    <a:pt x="2903936" y="3261360"/>
                  </a:moveTo>
                  <a:cubicBezTo>
                    <a:pt x="2879806" y="3197860"/>
                    <a:pt x="2774396" y="3152140"/>
                    <a:pt x="2698196" y="3032760"/>
                  </a:cubicBezTo>
                  <a:cubicBezTo>
                    <a:pt x="2621996" y="2913380"/>
                    <a:pt x="2508966" y="2727960"/>
                    <a:pt x="2446736" y="2545080"/>
                  </a:cubicBezTo>
                  <a:cubicBezTo>
                    <a:pt x="2384506" y="2362200"/>
                    <a:pt x="2348946" y="2115820"/>
                    <a:pt x="2324816" y="1935480"/>
                  </a:cubicBezTo>
                  <a:cubicBezTo>
                    <a:pt x="2300686" y="1755140"/>
                    <a:pt x="2326086" y="1602740"/>
                    <a:pt x="2301956" y="1463040"/>
                  </a:cubicBezTo>
                  <a:cubicBezTo>
                    <a:pt x="2277826" y="1323340"/>
                    <a:pt x="2267666" y="1272540"/>
                    <a:pt x="2180036" y="1097280"/>
                  </a:cubicBezTo>
                  <a:cubicBezTo>
                    <a:pt x="2092406" y="922020"/>
                    <a:pt x="1884126" y="586740"/>
                    <a:pt x="1776176" y="411480"/>
                  </a:cubicBezTo>
                  <a:cubicBezTo>
                    <a:pt x="1668226" y="236220"/>
                    <a:pt x="1608536" y="106680"/>
                    <a:pt x="1532336" y="45720"/>
                  </a:cubicBezTo>
                  <a:cubicBezTo>
                    <a:pt x="1456136" y="-15240"/>
                    <a:pt x="1425656" y="-15240"/>
                    <a:pt x="1318976" y="45720"/>
                  </a:cubicBezTo>
                  <a:cubicBezTo>
                    <a:pt x="1212296" y="106680"/>
                    <a:pt x="1006556" y="285750"/>
                    <a:pt x="892256" y="411480"/>
                  </a:cubicBezTo>
                  <a:cubicBezTo>
                    <a:pt x="777956" y="537210"/>
                    <a:pt x="694136" y="722630"/>
                    <a:pt x="633176" y="800100"/>
                  </a:cubicBezTo>
                  <a:cubicBezTo>
                    <a:pt x="572216" y="877570"/>
                    <a:pt x="592536" y="854710"/>
                    <a:pt x="526496" y="876300"/>
                  </a:cubicBezTo>
                  <a:cubicBezTo>
                    <a:pt x="460456" y="897890"/>
                    <a:pt x="258526" y="829310"/>
                    <a:pt x="236936" y="929640"/>
                  </a:cubicBezTo>
                  <a:cubicBezTo>
                    <a:pt x="215346" y="1029970"/>
                    <a:pt x="370286" y="1377950"/>
                    <a:pt x="396956" y="1478280"/>
                  </a:cubicBezTo>
                  <a:cubicBezTo>
                    <a:pt x="423626" y="1578610"/>
                    <a:pt x="428706" y="1508760"/>
                    <a:pt x="396956" y="1531620"/>
                  </a:cubicBezTo>
                  <a:cubicBezTo>
                    <a:pt x="365206" y="1554480"/>
                    <a:pt x="257018" y="1592501"/>
                    <a:pt x="206456" y="1615440"/>
                  </a:cubicBezTo>
                  <a:cubicBezTo>
                    <a:pt x="155894" y="1638379"/>
                    <a:pt x="127478" y="1646159"/>
                    <a:pt x="93585" y="1669257"/>
                  </a:cubicBezTo>
                  <a:cubicBezTo>
                    <a:pt x="59692" y="1692355"/>
                    <a:pt x="10956" y="1721088"/>
                    <a:pt x="3098" y="1754029"/>
                  </a:cubicBezTo>
                  <a:cubicBezTo>
                    <a:pt x="-4760" y="1786970"/>
                    <a:pt x="-157" y="1841738"/>
                    <a:pt x="46436" y="1866900"/>
                  </a:cubicBezTo>
                  <a:cubicBezTo>
                    <a:pt x="93029" y="1892062"/>
                    <a:pt x="174706" y="1908810"/>
                    <a:pt x="282656" y="1905000"/>
                  </a:cubicBezTo>
                  <a:cubicBezTo>
                    <a:pt x="390606" y="1901190"/>
                    <a:pt x="596346" y="1850390"/>
                    <a:pt x="694136" y="1844040"/>
                  </a:cubicBezTo>
                  <a:cubicBezTo>
                    <a:pt x="791926" y="1837690"/>
                    <a:pt x="824946" y="1842770"/>
                    <a:pt x="869396" y="1866900"/>
                  </a:cubicBezTo>
                  <a:cubicBezTo>
                    <a:pt x="913846" y="1891030"/>
                    <a:pt x="935436" y="1935480"/>
                    <a:pt x="960836" y="1988820"/>
                  </a:cubicBezTo>
                  <a:cubicBezTo>
                    <a:pt x="986236" y="2042160"/>
                    <a:pt x="984966" y="2104390"/>
                    <a:pt x="1021796" y="2186940"/>
                  </a:cubicBezTo>
                  <a:cubicBezTo>
                    <a:pt x="1058626" y="2269490"/>
                    <a:pt x="1124666" y="2400300"/>
                    <a:pt x="1181816" y="2484120"/>
                  </a:cubicBezTo>
                  <a:cubicBezTo>
                    <a:pt x="1238966" y="2567940"/>
                    <a:pt x="1302784" y="2630488"/>
                    <a:pt x="1364696" y="2689860"/>
                  </a:cubicBezTo>
                  <a:cubicBezTo>
                    <a:pt x="1426609" y="2749233"/>
                    <a:pt x="1511857" y="2803366"/>
                    <a:pt x="1553291" y="2840355"/>
                  </a:cubicBezTo>
                  <a:cubicBezTo>
                    <a:pt x="1594725" y="2877344"/>
                    <a:pt x="1587582" y="2850515"/>
                    <a:pt x="1613299" y="2911792"/>
                  </a:cubicBezTo>
                  <a:cubicBezTo>
                    <a:pt x="1639016" y="2973069"/>
                    <a:pt x="1680450" y="3138329"/>
                    <a:pt x="1707596" y="3208020"/>
                  </a:cubicBezTo>
                  <a:cubicBezTo>
                    <a:pt x="1734742" y="3277711"/>
                    <a:pt x="1673306" y="3296920"/>
                    <a:pt x="1776176" y="3329940"/>
                  </a:cubicBezTo>
                  <a:cubicBezTo>
                    <a:pt x="1879046" y="3362960"/>
                    <a:pt x="2147016" y="3392170"/>
                    <a:pt x="2324816" y="3406140"/>
                  </a:cubicBezTo>
                  <a:cubicBezTo>
                    <a:pt x="2502616" y="3420110"/>
                    <a:pt x="2745186" y="3435350"/>
                    <a:pt x="2842976" y="3413760"/>
                  </a:cubicBezTo>
                  <a:cubicBezTo>
                    <a:pt x="2940766" y="3392170"/>
                    <a:pt x="2928066" y="3324860"/>
                    <a:pt x="2903936" y="3261360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xmlns="" id="{342BF6A9-0D8D-EA91-C3E2-46F9DC71541A}"/>
                </a:ext>
              </a:extLst>
            </p:cNvPr>
            <p:cNvSpPr/>
            <p:nvPr/>
          </p:nvSpPr>
          <p:spPr>
            <a:xfrm>
              <a:off x="6605021" y="4347237"/>
              <a:ext cx="547694" cy="615998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7E70D90F-65C9-C903-5321-044BB5E0D378}"/>
              </a:ext>
            </a:extLst>
          </p:cNvPr>
          <p:cNvSpPr/>
          <p:nvPr/>
        </p:nvSpPr>
        <p:spPr>
          <a:xfrm>
            <a:off x="442443" y="323901"/>
            <a:ext cx="11350256" cy="5924708"/>
          </a:xfrm>
          <a:prstGeom prst="roundRect">
            <a:avLst>
              <a:gd name="adj" fmla="val 3635"/>
            </a:avLst>
          </a:prstGeom>
          <a:solidFill>
            <a:schemeClr val="bg1"/>
          </a:solidFill>
          <a:ln w="476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600" kern="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38B549DE-7211-B296-D451-BC4EA2548B3D}"/>
              </a:ext>
            </a:extLst>
          </p:cNvPr>
          <p:cNvGrpSpPr/>
          <p:nvPr/>
        </p:nvGrpSpPr>
        <p:grpSpPr>
          <a:xfrm rot="16200000">
            <a:off x="2329495" y="-348760"/>
            <a:ext cx="50851" cy="1319870"/>
            <a:chOff x="11785556" y="3326276"/>
            <a:chExt cx="36001" cy="885419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xmlns="" id="{ED237E13-36A0-390E-2415-ACA61A3F520F}"/>
                </a:ext>
              </a:extLst>
            </p:cNvPr>
            <p:cNvSpPr/>
            <p:nvPr/>
          </p:nvSpPr>
          <p:spPr>
            <a:xfrm rot="16200000">
              <a:off x="11677556" y="3434276"/>
              <a:ext cx="252000" cy="360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xmlns="" id="{962C1E69-56B9-1ADF-2948-EE9391C9590F}"/>
                </a:ext>
              </a:extLst>
            </p:cNvPr>
            <p:cNvSpPr/>
            <p:nvPr/>
          </p:nvSpPr>
          <p:spPr>
            <a:xfrm rot="16200000">
              <a:off x="11677557" y="3703357"/>
              <a:ext cx="252000" cy="360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xmlns="" id="{1AD79268-AA98-EC68-7D05-82138453646B}"/>
                </a:ext>
              </a:extLst>
            </p:cNvPr>
            <p:cNvSpPr/>
            <p:nvPr/>
          </p:nvSpPr>
          <p:spPr>
            <a:xfrm rot="16200000">
              <a:off x="11695556" y="4085695"/>
              <a:ext cx="216000" cy="360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각 삼각형 14">
            <a:extLst>
              <a:ext uri="{FF2B5EF4-FFF2-40B4-BE49-F238E27FC236}">
                <a16:creationId xmlns:a16="http://schemas.microsoft.com/office/drawing/2014/main" xmlns="" id="{F9849F7F-968F-81FE-0D79-47328AC6E3D4}"/>
              </a:ext>
            </a:extLst>
          </p:cNvPr>
          <p:cNvSpPr/>
          <p:nvPr/>
        </p:nvSpPr>
        <p:spPr>
          <a:xfrm rot="10800000" flipV="1">
            <a:off x="301984" y="5528951"/>
            <a:ext cx="116363" cy="200949"/>
          </a:xfrm>
          <a:prstGeom prst="rtTriangle">
            <a:avLst/>
          </a:prstGeom>
          <a:solidFill>
            <a:srgbClr val="F3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xmlns="" id="{B95E5349-779C-E320-B932-6FC64CB2BD43}"/>
              </a:ext>
            </a:extLst>
          </p:cNvPr>
          <p:cNvSpPr/>
          <p:nvPr/>
        </p:nvSpPr>
        <p:spPr>
          <a:xfrm flipH="1">
            <a:off x="91175" y="5411118"/>
            <a:ext cx="1192258" cy="1496685"/>
          </a:xfrm>
          <a:custGeom>
            <a:avLst/>
            <a:gdLst>
              <a:gd name="connsiteX0" fmla="*/ 1042208 w 1171143"/>
              <a:gd name="connsiteY0" fmla="*/ 402842 h 1518661"/>
              <a:gd name="connsiteX1" fmla="*/ 813608 w 1171143"/>
              <a:gd name="connsiteY1" fmla="*/ 155192 h 1518661"/>
              <a:gd name="connsiteX2" fmla="*/ 712008 w 1171143"/>
              <a:gd name="connsiteY2" fmla="*/ 59942 h 1518661"/>
              <a:gd name="connsiteX3" fmla="*/ 597708 w 1171143"/>
              <a:gd name="connsiteY3" fmla="*/ 21842 h 1518661"/>
              <a:gd name="connsiteX4" fmla="*/ 305608 w 1171143"/>
              <a:gd name="connsiteY4" fmla="*/ 2792 h 1518661"/>
              <a:gd name="connsiteX5" fmla="*/ 121458 w 1171143"/>
              <a:gd name="connsiteY5" fmla="*/ 2792 h 1518661"/>
              <a:gd name="connsiteX6" fmla="*/ 51608 w 1171143"/>
              <a:gd name="connsiteY6" fmla="*/ 28192 h 1518661"/>
              <a:gd name="connsiteX7" fmla="*/ 7158 w 1171143"/>
              <a:gd name="connsiteY7" fmla="*/ 117092 h 1518661"/>
              <a:gd name="connsiteX8" fmla="*/ 13508 w 1171143"/>
              <a:gd name="connsiteY8" fmla="*/ 231392 h 1518661"/>
              <a:gd name="connsiteX9" fmla="*/ 134158 w 1171143"/>
              <a:gd name="connsiteY9" fmla="*/ 358392 h 1518661"/>
              <a:gd name="connsiteX10" fmla="*/ 343708 w 1171143"/>
              <a:gd name="connsiteY10" fmla="*/ 402842 h 1518661"/>
              <a:gd name="connsiteX11" fmla="*/ 496108 w 1171143"/>
              <a:gd name="connsiteY11" fmla="*/ 447292 h 1518661"/>
              <a:gd name="connsiteX12" fmla="*/ 559608 w 1171143"/>
              <a:gd name="connsiteY12" fmla="*/ 510792 h 1518661"/>
              <a:gd name="connsiteX13" fmla="*/ 591358 w 1171143"/>
              <a:gd name="connsiteY13" fmla="*/ 625092 h 1518661"/>
              <a:gd name="connsiteX14" fmla="*/ 616758 w 1171143"/>
              <a:gd name="connsiteY14" fmla="*/ 821942 h 1518661"/>
              <a:gd name="connsiteX15" fmla="*/ 673908 w 1171143"/>
              <a:gd name="connsiteY15" fmla="*/ 1031492 h 1518661"/>
              <a:gd name="connsiteX16" fmla="*/ 807258 w 1171143"/>
              <a:gd name="connsiteY16" fmla="*/ 1285492 h 1518661"/>
              <a:gd name="connsiteX17" fmla="*/ 1131108 w 1171143"/>
              <a:gd name="connsiteY17" fmla="*/ 1495042 h 1518661"/>
              <a:gd name="connsiteX18" fmla="*/ 1137458 w 1171143"/>
              <a:gd name="connsiteY18" fmla="*/ 1475992 h 1518661"/>
              <a:gd name="connsiteX19" fmla="*/ 1169208 w 1171143"/>
              <a:gd name="connsiteY19" fmla="*/ 1158492 h 1518661"/>
              <a:gd name="connsiteX20" fmla="*/ 1042208 w 1171143"/>
              <a:gd name="connsiteY20" fmla="*/ 402842 h 1518661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2008 w 1192839"/>
              <a:gd name="connsiteY2" fmla="*/ 59942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9151 w 1192839"/>
              <a:gd name="connsiteY2" fmla="*/ 109948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49327 w 1192839"/>
              <a:gd name="connsiteY1" fmla="*/ 179004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14389 w 1192258"/>
              <a:gd name="connsiteY2" fmla="*/ 67085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21533 w 1192258"/>
              <a:gd name="connsiteY2" fmla="*/ 74228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92258" h="1496685">
                <a:moveTo>
                  <a:pt x="1063639" y="459992"/>
                </a:moveTo>
                <a:cubicBezTo>
                  <a:pt x="1010326" y="296744"/>
                  <a:pt x="906345" y="243298"/>
                  <a:pt x="849327" y="179004"/>
                </a:cubicBezTo>
                <a:cubicBezTo>
                  <a:pt x="792309" y="114710"/>
                  <a:pt x="763469" y="100422"/>
                  <a:pt x="721533" y="74228"/>
                </a:cubicBezTo>
                <a:cubicBezTo>
                  <a:pt x="679597" y="48034"/>
                  <a:pt x="667029" y="33748"/>
                  <a:pt x="597708" y="21842"/>
                </a:cubicBezTo>
                <a:cubicBezTo>
                  <a:pt x="528387" y="9936"/>
                  <a:pt x="384983" y="5967"/>
                  <a:pt x="305608" y="2792"/>
                </a:cubicBezTo>
                <a:cubicBezTo>
                  <a:pt x="226233" y="-383"/>
                  <a:pt x="163791" y="-1441"/>
                  <a:pt x="121458" y="2792"/>
                </a:cubicBezTo>
                <a:cubicBezTo>
                  <a:pt x="79125" y="7025"/>
                  <a:pt x="70658" y="9142"/>
                  <a:pt x="51608" y="28192"/>
                </a:cubicBezTo>
                <a:cubicBezTo>
                  <a:pt x="32558" y="47242"/>
                  <a:pt x="13508" y="83225"/>
                  <a:pt x="7158" y="117092"/>
                </a:cubicBezTo>
                <a:cubicBezTo>
                  <a:pt x="808" y="150959"/>
                  <a:pt x="-7659" y="191175"/>
                  <a:pt x="13508" y="231392"/>
                </a:cubicBezTo>
                <a:cubicBezTo>
                  <a:pt x="34675" y="271609"/>
                  <a:pt x="79125" y="329817"/>
                  <a:pt x="134158" y="358392"/>
                </a:cubicBezTo>
                <a:cubicBezTo>
                  <a:pt x="189191" y="386967"/>
                  <a:pt x="283383" y="388025"/>
                  <a:pt x="343708" y="402842"/>
                </a:cubicBezTo>
                <a:cubicBezTo>
                  <a:pt x="404033" y="417659"/>
                  <a:pt x="460125" y="429300"/>
                  <a:pt x="496108" y="447292"/>
                </a:cubicBezTo>
                <a:cubicBezTo>
                  <a:pt x="532091" y="465284"/>
                  <a:pt x="543733" y="481159"/>
                  <a:pt x="559608" y="510792"/>
                </a:cubicBezTo>
                <a:cubicBezTo>
                  <a:pt x="575483" y="540425"/>
                  <a:pt x="581833" y="573234"/>
                  <a:pt x="591358" y="625092"/>
                </a:cubicBezTo>
                <a:cubicBezTo>
                  <a:pt x="600883" y="676950"/>
                  <a:pt x="603000" y="754209"/>
                  <a:pt x="616758" y="821942"/>
                </a:cubicBezTo>
                <a:cubicBezTo>
                  <a:pt x="630516" y="889675"/>
                  <a:pt x="642158" y="954234"/>
                  <a:pt x="673908" y="1031492"/>
                </a:cubicBezTo>
                <a:cubicBezTo>
                  <a:pt x="705658" y="1108750"/>
                  <a:pt x="731058" y="1208234"/>
                  <a:pt x="807258" y="1285492"/>
                </a:cubicBezTo>
                <a:cubicBezTo>
                  <a:pt x="883458" y="1362750"/>
                  <a:pt x="1067343" y="1480755"/>
                  <a:pt x="1131108" y="1495042"/>
                </a:cubicBezTo>
                <a:cubicBezTo>
                  <a:pt x="1194873" y="1509330"/>
                  <a:pt x="1183496" y="1427309"/>
                  <a:pt x="1189846" y="1371217"/>
                </a:cubicBezTo>
                <a:cubicBezTo>
                  <a:pt x="1196196" y="1315125"/>
                  <a:pt x="1190242" y="1310363"/>
                  <a:pt x="1169208" y="1158492"/>
                </a:cubicBezTo>
                <a:cubicBezTo>
                  <a:pt x="1148174" y="1006621"/>
                  <a:pt x="1116952" y="623240"/>
                  <a:pt x="1063639" y="459992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xmlns="" id="{7D7FDCFF-89D3-614B-C139-20D151078091}"/>
              </a:ext>
            </a:extLst>
          </p:cNvPr>
          <p:cNvSpPr/>
          <p:nvPr/>
        </p:nvSpPr>
        <p:spPr>
          <a:xfrm>
            <a:off x="10943601" y="5433238"/>
            <a:ext cx="1192258" cy="1496685"/>
          </a:xfrm>
          <a:custGeom>
            <a:avLst/>
            <a:gdLst>
              <a:gd name="connsiteX0" fmla="*/ 1042208 w 1171143"/>
              <a:gd name="connsiteY0" fmla="*/ 402842 h 1518661"/>
              <a:gd name="connsiteX1" fmla="*/ 813608 w 1171143"/>
              <a:gd name="connsiteY1" fmla="*/ 155192 h 1518661"/>
              <a:gd name="connsiteX2" fmla="*/ 712008 w 1171143"/>
              <a:gd name="connsiteY2" fmla="*/ 59942 h 1518661"/>
              <a:gd name="connsiteX3" fmla="*/ 597708 w 1171143"/>
              <a:gd name="connsiteY3" fmla="*/ 21842 h 1518661"/>
              <a:gd name="connsiteX4" fmla="*/ 305608 w 1171143"/>
              <a:gd name="connsiteY4" fmla="*/ 2792 h 1518661"/>
              <a:gd name="connsiteX5" fmla="*/ 121458 w 1171143"/>
              <a:gd name="connsiteY5" fmla="*/ 2792 h 1518661"/>
              <a:gd name="connsiteX6" fmla="*/ 51608 w 1171143"/>
              <a:gd name="connsiteY6" fmla="*/ 28192 h 1518661"/>
              <a:gd name="connsiteX7" fmla="*/ 7158 w 1171143"/>
              <a:gd name="connsiteY7" fmla="*/ 117092 h 1518661"/>
              <a:gd name="connsiteX8" fmla="*/ 13508 w 1171143"/>
              <a:gd name="connsiteY8" fmla="*/ 231392 h 1518661"/>
              <a:gd name="connsiteX9" fmla="*/ 134158 w 1171143"/>
              <a:gd name="connsiteY9" fmla="*/ 358392 h 1518661"/>
              <a:gd name="connsiteX10" fmla="*/ 343708 w 1171143"/>
              <a:gd name="connsiteY10" fmla="*/ 402842 h 1518661"/>
              <a:gd name="connsiteX11" fmla="*/ 496108 w 1171143"/>
              <a:gd name="connsiteY11" fmla="*/ 447292 h 1518661"/>
              <a:gd name="connsiteX12" fmla="*/ 559608 w 1171143"/>
              <a:gd name="connsiteY12" fmla="*/ 510792 h 1518661"/>
              <a:gd name="connsiteX13" fmla="*/ 591358 w 1171143"/>
              <a:gd name="connsiteY13" fmla="*/ 625092 h 1518661"/>
              <a:gd name="connsiteX14" fmla="*/ 616758 w 1171143"/>
              <a:gd name="connsiteY14" fmla="*/ 821942 h 1518661"/>
              <a:gd name="connsiteX15" fmla="*/ 673908 w 1171143"/>
              <a:gd name="connsiteY15" fmla="*/ 1031492 h 1518661"/>
              <a:gd name="connsiteX16" fmla="*/ 807258 w 1171143"/>
              <a:gd name="connsiteY16" fmla="*/ 1285492 h 1518661"/>
              <a:gd name="connsiteX17" fmla="*/ 1131108 w 1171143"/>
              <a:gd name="connsiteY17" fmla="*/ 1495042 h 1518661"/>
              <a:gd name="connsiteX18" fmla="*/ 1137458 w 1171143"/>
              <a:gd name="connsiteY18" fmla="*/ 1475992 h 1518661"/>
              <a:gd name="connsiteX19" fmla="*/ 1169208 w 1171143"/>
              <a:gd name="connsiteY19" fmla="*/ 1158492 h 1518661"/>
              <a:gd name="connsiteX20" fmla="*/ 1042208 w 1171143"/>
              <a:gd name="connsiteY20" fmla="*/ 402842 h 1518661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2008 w 1192839"/>
              <a:gd name="connsiteY2" fmla="*/ 59942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9151 w 1192839"/>
              <a:gd name="connsiteY2" fmla="*/ 109948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13608 w 1192839"/>
              <a:gd name="connsiteY1" fmla="*/ 155192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42208 w 1192839"/>
              <a:gd name="connsiteY0" fmla="*/ 402842 h 1496685"/>
              <a:gd name="connsiteX1" fmla="*/ 849327 w 1192839"/>
              <a:gd name="connsiteY1" fmla="*/ 179004 h 1496685"/>
              <a:gd name="connsiteX2" fmla="*/ 714389 w 1192839"/>
              <a:gd name="connsiteY2" fmla="*/ 67085 h 1496685"/>
              <a:gd name="connsiteX3" fmla="*/ 597708 w 1192839"/>
              <a:gd name="connsiteY3" fmla="*/ 21842 h 1496685"/>
              <a:gd name="connsiteX4" fmla="*/ 305608 w 1192839"/>
              <a:gd name="connsiteY4" fmla="*/ 2792 h 1496685"/>
              <a:gd name="connsiteX5" fmla="*/ 121458 w 1192839"/>
              <a:gd name="connsiteY5" fmla="*/ 2792 h 1496685"/>
              <a:gd name="connsiteX6" fmla="*/ 51608 w 1192839"/>
              <a:gd name="connsiteY6" fmla="*/ 28192 h 1496685"/>
              <a:gd name="connsiteX7" fmla="*/ 7158 w 1192839"/>
              <a:gd name="connsiteY7" fmla="*/ 117092 h 1496685"/>
              <a:gd name="connsiteX8" fmla="*/ 13508 w 1192839"/>
              <a:gd name="connsiteY8" fmla="*/ 231392 h 1496685"/>
              <a:gd name="connsiteX9" fmla="*/ 134158 w 1192839"/>
              <a:gd name="connsiteY9" fmla="*/ 358392 h 1496685"/>
              <a:gd name="connsiteX10" fmla="*/ 343708 w 1192839"/>
              <a:gd name="connsiteY10" fmla="*/ 402842 h 1496685"/>
              <a:gd name="connsiteX11" fmla="*/ 496108 w 1192839"/>
              <a:gd name="connsiteY11" fmla="*/ 447292 h 1496685"/>
              <a:gd name="connsiteX12" fmla="*/ 559608 w 1192839"/>
              <a:gd name="connsiteY12" fmla="*/ 510792 h 1496685"/>
              <a:gd name="connsiteX13" fmla="*/ 591358 w 1192839"/>
              <a:gd name="connsiteY13" fmla="*/ 625092 h 1496685"/>
              <a:gd name="connsiteX14" fmla="*/ 616758 w 1192839"/>
              <a:gd name="connsiteY14" fmla="*/ 821942 h 1496685"/>
              <a:gd name="connsiteX15" fmla="*/ 673908 w 1192839"/>
              <a:gd name="connsiteY15" fmla="*/ 1031492 h 1496685"/>
              <a:gd name="connsiteX16" fmla="*/ 807258 w 1192839"/>
              <a:gd name="connsiteY16" fmla="*/ 1285492 h 1496685"/>
              <a:gd name="connsiteX17" fmla="*/ 1131108 w 1192839"/>
              <a:gd name="connsiteY17" fmla="*/ 1495042 h 1496685"/>
              <a:gd name="connsiteX18" fmla="*/ 1189846 w 1192839"/>
              <a:gd name="connsiteY18" fmla="*/ 1371217 h 1496685"/>
              <a:gd name="connsiteX19" fmla="*/ 1169208 w 1192839"/>
              <a:gd name="connsiteY19" fmla="*/ 1158492 h 1496685"/>
              <a:gd name="connsiteX20" fmla="*/ 1042208 w 1192839"/>
              <a:gd name="connsiteY20" fmla="*/ 40284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14389 w 1192258"/>
              <a:gd name="connsiteY2" fmla="*/ 67085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  <a:gd name="connsiteX0" fmla="*/ 1063639 w 1192258"/>
              <a:gd name="connsiteY0" fmla="*/ 459992 h 1496685"/>
              <a:gd name="connsiteX1" fmla="*/ 849327 w 1192258"/>
              <a:gd name="connsiteY1" fmla="*/ 179004 h 1496685"/>
              <a:gd name="connsiteX2" fmla="*/ 721533 w 1192258"/>
              <a:gd name="connsiteY2" fmla="*/ 74228 h 1496685"/>
              <a:gd name="connsiteX3" fmla="*/ 597708 w 1192258"/>
              <a:gd name="connsiteY3" fmla="*/ 21842 h 1496685"/>
              <a:gd name="connsiteX4" fmla="*/ 305608 w 1192258"/>
              <a:gd name="connsiteY4" fmla="*/ 2792 h 1496685"/>
              <a:gd name="connsiteX5" fmla="*/ 121458 w 1192258"/>
              <a:gd name="connsiteY5" fmla="*/ 2792 h 1496685"/>
              <a:gd name="connsiteX6" fmla="*/ 51608 w 1192258"/>
              <a:gd name="connsiteY6" fmla="*/ 28192 h 1496685"/>
              <a:gd name="connsiteX7" fmla="*/ 7158 w 1192258"/>
              <a:gd name="connsiteY7" fmla="*/ 117092 h 1496685"/>
              <a:gd name="connsiteX8" fmla="*/ 13508 w 1192258"/>
              <a:gd name="connsiteY8" fmla="*/ 231392 h 1496685"/>
              <a:gd name="connsiteX9" fmla="*/ 134158 w 1192258"/>
              <a:gd name="connsiteY9" fmla="*/ 358392 h 1496685"/>
              <a:gd name="connsiteX10" fmla="*/ 343708 w 1192258"/>
              <a:gd name="connsiteY10" fmla="*/ 402842 h 1496685"/>
              <a:gd name="connsiteX11" fmla="*/ 496108 w 1192258"/>
              <a:gd name="connsiteY11" fmla="*/ 447292 h 1496685"/>
              <a:gd name="connsiteX12" fmla="*/ 559608 w 1192258"/>
              <a:gd name="connsiteY12" fmla="*/ 510792 h 1496685"/>
              <a:gd name="connsiteX13" fmla="*/ 591358 w 1192258"/>
              <a:gd name="connsiteY13" fmla="*/ 625092 h 1496685"/>
              <a:gd name="connsiteX14" fmla="*/ 616758 w 1192258"/>
              <a:gd name="connsiteY14" fmla="*/ 821942 h 1496685"/>
              <a:gd name="connsiteX15" fmla="*/ 673908 w 1192258"/>
              <a:gd name="connsiteY15" fmla="*/ 1031492 h 1496685"/>
              <a:gd name="connsiteX16" fmla="*/ 807258 w 1192258"/>
              <a:gd name="connsiteY16" fmla="*/ 1285492 h 1496685"/>
              <a:gd name="connsiteX17" fmla="*/ 1131108 w 1192258"/>
              <a:gd name="connsiteY17" fmla="*/ 1495042 h 1496685"/>
              <a:gd name="connsiteX18" fmla="*/ 1189846 w 1192258"/>
              <a:gd name="connsiteY18" fmla="*/ 1371217 h 1496685"/>
              <a:gd name="connsiteX19" fmla="*/ 1169208 w 1192258"/>
              <a:gd name="connsiteY19" fmla="*/ 1158492 h 1496685"/>
              <a:gd name="connsiteX20" fmla="*/ 1063639 w 1192258"/>
              <a:gd name="connsiteY20" fmla="*/ 459992 h 149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92258" h="1496685">
                <a:moveTo>
                  <a:pt x="1063639" y="459992"/>
                </a:moveTo>
                <a:cubicBezTo>
                  <a:pt x="1010326" y="296744"/>
                  <a:pt x="906345" y="243298"/>
                  <a:pt x="849327" y="179004"/>
                </a:cubicBezTo>
                <a:cubicBezTo>
                  <a:pt x="792309" y="114710"/>
                  <a:pt x="763469" y="100422"/>
                  <a:pt x="721533" y="74228"/>
                </a:cubicBezTo>
                <a:cubicBezTo>
                  <a:pt x="679597" y="48034"/>
                  <a:pt x="667029" y="33748"/>
                  <a:pt x="597708" y="21842"/>
                </a:cubicBezTo>
                <a:cubicBezTo>
                  <a:pt x="528387" y="9936"/>
                  <a:pt x="384983" y="5967"/>
                  <a:pt x="305608" y="2792"/>
                </a:cubicBezTo>
                <a:cubicBezTo>
                  <a:pt x="226233" y="-383"/>
                  <a:pt x="163791" y="-1441"/>
                  <a:pt x="121458" y="2792"/>
                </a:cubicBezTo>
                <a:cubicBezTo>
                  <a:pt x="79125" y="7025"/>
                  <a:pt x="70658" y="9142"/>
                  <a:pt x="51608" y="28192"/>
                </a:cubicBezTo>
                <a:cubicBezTo>
                  <a:pt x="32558" y="47242"/>
                  <a:pt x="13508" y="83225"/>
                  <a:pt x="7158" y="117092"/>
                </a:cubicBezTo>
                <a:cubicBezTo>
                  <a:pt x="808" y="150959"/>
                  <a:pt x="-7659" y="191175"/>
                  <a:pt x="13508" y="231392"/>
                </a:cubicBezTo>
                <a:cubicBezTo>
                  <a:pt x="34675" y="271609"/>
                  <a:pt x="79125" y="329817"/>
                  <a:pt x="134158" y="358392"/>
                </a:cubicBezTo>
                <a:cubicBezTo>
                  <a:pt x="189191" y="386967"/>
                  <a:pt x="283383" y="388025"/>
                  <a:pt x="343708" y="402842"/>
                </a:cubicBezTo>
                <a:cubicBezTo>
                  <a:pt x="404033" y="417659"/>
                  <a:pt x="460125" y="429300"/>
                  <a:pt x="496108" y="447292"/>
                </a:cubicBezTo>
                <a:cubicBezTo>
                  <a:pt x="532091" y="465284"/>
                  <a:pt x="543733" y="481159"/>
                  <a:pt x="559608" y="510792"/>
                </a:cubicBezTo>
                <a:cubicBezTo>
                  <a:pt x="575483" y="540425"/>
                  <a:pt x="581833" y="573234"/>
                  <a:pt x="591358" y="625092"/>
                </a:cubicBezTo>
                <a:cubicBezTo>
                  <a:pt x="600883" y="676950"/>
                  <a:pt x="603000" y="754209"/>
                  <a:pt x="616758" y="821942"/>
                </a:cubicBezTo>
                <a:cubicBezTo>
                  <a:pt x="630516" y="889675"/>
                  <a:pt x="642158" y="954234"/>
                  <a:pt x="673908" y="1031492"/>
                </a:cubicBezTo>
                <a:cubicBezTo>
                  <a:pt x="705658" y="1108750"/>
                  <a:pt x="731058" y="1208234"/>
                  <a:pt x="807258" y="1285492"/>
                </a:cubicBezTo>
                <a:cubicBezTo>
                  <a:pt x="883458" y="1362750"/>
                  <a:pt x="1067343" y="1480755"/>
                  <a:pt x="1131108" y="1495042"/>
                </a:cubicBezTo>
                <a:cubicBezTo>
                  <a:pt x="1194873" y="1509330"/>
                  <a:pt x="1183496" y="1427309"/>
                  <a:pt x="1189846" y="1371217"/>
                </a:cubicBezTo>
                <a:cubicBezTo>
                  <a:pt x="1196196" y="1315125"/>
                  <a:pt x="1190242" y="1310363"/>
                  <a:pt x="1169208" y="1158492"/>
                </a:cubicBezTo>
                <a:cubicBezTo>
                  <a:pt x="1148174" y="1006621"/>
                  <a:pt x="1116952" y="623240"/>
                  <a:pt x="1063639" y="459992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5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: 도형 31">
            <a:extLst>
              <a:ext uri="{FF2B5EF4-FFF2-40B4-BE49-F238E27FC236}">
                <a16:creationId xmlns:a16="http://schemas.microsoft.com/office/drawing/2014/main" xmlns="" id="{CFC1EEC6-0019-5687-83EA-CE49D849B703}"/>
              </a:ext>
            </a:extLst>
          </p:cNvPr>
          <p:cNvSpPr/>
          <p:nvPr/>
        </p:nvSpPr>
        <p:spPr>
          <a:xfrm>
            <a:off x="10089470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xmlns="" id="{7E5CF1DA-6D18-450F-5B26-BD84048AC954}"/>
              </a:ext>
            </a:extLst>
          </p:cNvPr>
          <p:cNvSpPr/>
          <p:nvPr/>
        </p:nvSpPr>
        <p:spPr>
          <a:xfrm flipH="1">
            <a:off x="1" y="4618890"/>
            <a:ext cx="2145671" cy="2239110"/>
          </a:xfrm>
          <a:custGeom>
            <a:avLst/>
            <a:gdLst>
              <a:gd name="connsiteX0" fmla="*/ 1437086 w 2145671"/>
              <a:gd name="connsiteY0" fmla="*/ 0 h 2239110"/>
              <a:gd name="connsiteX1" fmla="*/ 1318976 w 2145671"/>
              <a:gd name="connsiteY1" fmla="*/ 45720 h 2239110"/>
              <a:gd name="connsiteX2" fmla="*/ 892256 w 2145671"/>
              <a:gd name="connsiteY2" fmla="*/ 411480 h 2239110"/>
              <a:gd name="connsiteX3" fmla="*/ 633176 w 2145671"/>
              <a:gd name="connsiteY3" fmla="*/ 800100 h 2239110"/>
              <a:gd name="connsiteX4" fmla="*/ 526496 w 2145671"/>
              <a:gd name="connsiteY4" fmla="*/ 876300 h 2239110"/>
              <a:gd name="connsiteX5" fmla="*/ 236936 w 2145671"/>
              <a:gd name="connsiteY5" fmla="*/ 929640 h 2239110"/>
              <a:gd name="connsiteX6" fmla="*/ 396956 w 2145671"/>
              <a:gd name="connsiteY6" fmla="*/ 1478280 h 2239110"/>
              <a:gd name="connsiteX7" fmla="*/ 412672 w 2145671"/>
              <a:gd name="connsiteY7" fmla="*/ 1525727 h 2239110"/>
              <a:gd name="connsiteX8" fmla="*/ 413835 w 2145671"/>
              <a:gd name="connsiteY8" fmla="*/ 1527717 h 2239110"/>
              <a:gd name="connsiteX9" fmla="*/ 414101 w 2145671"/>
              <a:gd name="connsiteY9" fmla="*/ 1527751 h 2239110"/>
              <a:gd name="connsiteX10" fmla="*/ 417048 w 2145671"/>
              <a:gd name="connsiteY10" fmla="*/ 1533220 h 2239110"/>
              <a:gd name="connsiteX11" fmla="*/ 413835 w 2145671"/>
              <a:gd name="connsiteY11" fmla="*/ 1527717 h 2239110"/>
              <a:gd name="connsiteX12" fmla="*/ 407166 w 2145671"/>
              <a:gd name="connsiteY12" fmla="*/ 1526880 h 2239110"/>
              <a:gd name="connsiteX13" fmla="*/ 396956 w 2145671"/>
              <a:gd name="connsiteY13" fmla="*/ 1531620 h 2239110"/>
              <a:gd name="connsiteX14" fmla="*/ 206456 w 2145671"/>
              <a:gd name="connsiteY14" fmla="*/ 1615440 h 2239110"/>
              <a:gd name="connsiteX15" fmla="*/ 93585 w 2145671"/>
              <a:gd name="connsiteY15" fmla="*/ 1669257 h 2239110"/>
              <a:gd name="connsiteX16" fmla="*/ 3098 w 2145671"/>
              <a:gd name="connsiteY16" fmla="*/ 1754029 h 2239110"/>
              <a:gd name="connsiteX17" fmla="*/ 46436 w 2145671"/>
              <a:gd name="connsiteY17" fmla="*/ 1866900 h 2239110"/>
              <a:gd name="connsiteX18" fmla="*/ 282656 w 2145671"/>
              <a:gd name="connsiteY18" fmla="*/ 1905000 h 2239110"/>
              <a:gd name="connsiteX19" fmla="*/ 694136 w 2145671"/>
              <a:gd name="connsiteY19" fmla="*/ 1844040 h 2239110"/>
              <a:gd name="connsiteX20" fmla="*/ 869396 w 2145671"/>
              <a:gd name="connsiteY20" fmla="*/ 1866900 h 2239110"/>
              <a:gd name="connsiteX21" fmla="*/ 960836 w 2145671"/>
              <a:gd name="connsiteY21" fmla="*/ 1988820 h 2239110"/>
              <a:gd name="connsiteX22" fmla="*/ 1021796 w 2145671"/>
              <a:gd name="connsiteY22" fmla="*/ 2186940 h 2239110"/>
              <a:gd name="connsiteX23" fmla="*/ 1046205 w 2145671"/>
              <a:gd name="connsiteY23" fmla="*/ 2239110 h 2239110"/>
              <a:gd name="connsiteX24" fmla="*/ 2145671 w 2145671"/>
              <a:gd name="connsiteY24" fmla="*/ 2239110 h 2239110"/>
              <a:gd name="connsiteX25" fmla="*/ 2145671 w 2145671"/>
              <a:gd name="connsiteY25" fmla="*/ 1031773 h 2239110"/>
              <a:gd name="connsiteX26" fmla="*/ 2141951 w 2145671"/>
              <a:gd name="connsiteY26" fmla="*/ 1024682 h 2239110"/>
              <a:gd name="connsiteX27" fmla="*/ 1776176 w 2145671"/>
              <a:gd name="connsiteY27" fmla="*/ 411480 h 2239110"/>
              <a:gd name="connsiteX28" fmla="*/ 1532336 w 2145671"/>
              <a:gd name="connsiteY28" fmla="*/ 45720 h 2239110"/>
              <a:gd name="connsiteX29" fmla="*/ 1437086 w 2145671"/>
              <a:gd name="connsiteY29" fmla="*/ 0 h 22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5671" h="2239110">
                <a:moveTo>
                  <a:pt x="1437086" y="0"/>
                </a:moveTo>
                <a:cubicBezTo>
                  <a:pt x="1406606" y="0"/>
                  <a:pt x="1372316" y="15240"/>
                  <a:pt x="1318976" y="45720"/>
                </a:cubicBezTo>
                <a:cubicBezTo>
                  <a:pt x="1212296" y="106680"/>
                  <a:pt x="1006556" y="285750"/>
                  <a:pt x="892256" y="411480"/>
                </a:cubicBezTo>
                <a:cubicBezTo>
                  <a:pt x="777956" y="537210"/>
                  <a:pt x="694136" y="722630"/>
                  <a:pt x="633176" y="800100"/>
                </a:cubicBezTo>
                <a:cubicBezTo>
                  <a:pt x="572216" y="877570"/>
                  <a:pt x="592536" y="854710"/>
                  <a:pt x="526496" y="876300"/>
                </a:cubicBezTo>
                <a:cubicBezTo>
                  <a:pt x="460456" y="897890"/>
                  <a:pt x="258526" y="829310"/>
                  <a:pt x="236936" y="929640"/>
                </a:cubicBezTo>
                <a:cubicBezTo>
                  <a:pt x="215346" y="1029970"/>
                  <a:pt x="370286" y="1377950"/>
                  <a:pt x="396956" y="1478280"/>
                </a:cubicBezTo>
                <a:cubicBezTo>
                  <a:pt x="403624" y="1503363"/>
                  <a:pt x="408942" y="1517809"/>
                  <a:pt x="412672" y="1525727"/>
                </a:cubicBezTo>
                <a:lnTo>
                  <a:pt x="413835" y="1527717"/>
                </a:lnTo>
                <a:lnTo>
                  <a:pt x="414101" y="1527751"/>
                </a:lnTo>
                <a:cubicBezTo>
                  <a:pt x="419459" y="1530400"/>
                  <a:pt x="420173" y="1536844"/>
                  <a:pt x="417048" y="1533220"/>
                </a:cubicBezTo>
                <a:lnTo>
                  <a:pt x="413835" y="1527717"/>
                </a:lnTo>
                <a:lnTo>
                  <a:pt x="407166" y="1526880"/>
                </a:lnTo>
                <a:cubicBezTo>
                  <a:pt x="404318" y="1527354"/>
                  <a:pt x="400925" y="1528763"/>
                  <a:pt x="396956" y="1531620"/>
                </a:cubicBezTo>
                <a:cubicBezTo>
                  <a:pt x="365206" y="1554480"/>
                  <a:pt x="257018" y="1592501"/>
                  <a:pt x="206456" y="1615440"/>
                </a:cubicBezTo>
                <a:cubicBezTo>
                  <a:pt x="155894" y="1638379"/>
                  <a:pt x="127478" y="1646159"/>
                  <a:pt x="93585" y="1669257"/>
                </a:cubicBezTo>
                <a:cubicBezTo>
                  <a:pt x="59692" y="1692355"/>
                  <a:pt x="10956" y="1721088"/>
                  <a:pt x="3098" y="1754029"/>
                </a:cubicBezTo>
                <a:cubicBezTo>
                  <a:pt x="-4760" y="1786970"/>
                  <a:pt x="-157" y="1841738"/>
                  <a:pt x="46436" y="1866900"/>
                </a:cubicBezTo>
                <a:cubicBezTo>
                  <a:pt x="93029" y="1892062"/>
                  <a:pt x="174706" y="1908810"/>
                  <a:pt x="282656" y="1905000"/>
                </a:cubicBezTo>
                <a:cubicBezTo>
                  <a:pt x="390606" y="1901190"/>
                  <a:pt x="596346" y="1850390"/>
                  <a:pt x="694136" y="1844040"/>
                </a:cubicBezTo>
                <a:cubicBezTo>
                  <a:pt x="791926" y="1837690"/>
                  <a:pt x="824946" y="1842770"/>
                  <a:pt x="869396" y="1866900"/>
                </a:cubicBezTo>
                <a:cubicBezTo>
                  <a:pt x="913846" y="1891030"/>
                  <a:pt x="935436" y="1935480"/>
                  <a:pt x="960836" y="1988820"/>
                </a:cubicBezTo>
                <a:cubicBezTo>
                  <a:pt x="986236" y="2042160"/>
                  <a:pt x="984966" y="2104390"/>
                  <a:pt x="1021796" y="2186940"/>
                </a:cubicBezTo>
                <a:lnTo>
                  <a:pt x="1046205" y="2239110"/>
                </a:lnTo>
                <a:lnTo>
                  <a:pt x="2145671" y="2239110"/>
                </a:lnTo>
                <a:lnTo>
                  <a:pt x="2145671" y="1031773"/>
                </a:lnTo>
                <a:lnTo>
                  <a:pt x="2141951" y="1024682"/>
                </a:lnTo>
                <a:cubicBezTo>
                  <a:pt x="2041904" y="840701"/>
                  <a:pt x="1870632" y="564833"/>
                  <a:pt x="1776176" y="411480"/>
                </a:cubicBezTo>
                <a:cubicBezTo>
                  <a:pt x="1668226" y="236220"/>
                  <a:pt x="1608536" y="106680"/>
                  <a:pt x="1532336" y="45720"/>
                </a:cubicBezTo>
                <a:cubicBezTo>
                  <a:pt x="1494236" y="15240"/>
                  <a:pt x="1467566" y="0"/>
                  <a:pt x="1437086" y="0"/>
                </a:cubicBezTo>
                <a:close/>
              </a:path>
            </a:pathLst>
          </a:cu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C858215F-8B8E-83C0-6F1B-5D8A8C6B561C}"/>
              </a:ext>
            </a:extLst>
          </p:cNvPr>
          <p:cNvGrpSpPr/>
          <p:nvPr/>
        </p:nvGrpSpPr>
        <p:grpSpPr>
          <a:xfrm>
            <a:off x="442443" y="285749"/>
            <a:ext cx="11350256" cy="5962860"/>
            <a:chOff x="442443" y="285749"/>
            <a:chExt cx="11350256" cy="596286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xmlns="" id="{7E70D90F-65C9-C903-5321-044BB5E0D378}"/>
                </a:ext>
              </a:extLst>
            </p:cNvPr>
            <p:cNvSpPr/>
            <p:nvPr/>
          </p:nvSpPr>
          <p:spPr>
            <a:xfrm>
              <a:off x="442443" y="323901"/>
              <a:ext cx="11350256" cy="5924708"/>
            </a:xfrm>
            <a:prstGeom prst="roundRect">
              <a:avLst>
                <a:gd name="adj" fmla="val 3635"/>
              </a:avLst>
            </a:prstGeom>
            <a:solidFill>
              <a:schemeClr val="bg1"/>
            </a:solidFill>
            <a:ln w="476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defRPr/>
              </a:pPr>
              <a:r>
                <a:rPr lang="en-US" altLang="ko-KR" i="1" kern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</a:p>
            <a:p>
              <a:pPr algn="ctr">
                <a:defRPr/>
              </a:pPr>
              <a:r>
                <a:rPr lang="en-US" altLang="ko-KR" sz="600" kern="0" dirty="0">
                  <a:solidFill>
                    <a:prstClr val="white">
                      <a:lumMod val="50000"/>
                    </a:prstClr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38B549DE-7211-B296-D451-BC4EA2548B3D}"/>
                </a:ext>
              </a:extLst>
            </p:cNvPr>
            <p:cNvGrpSpPr/>
            <p:nvPr/>
          </p:nvGrpSpPr>
          <p:grpSpPr>
            <a:xfrm rot="16200000">
              <a:off x="2329495" y="-348760"/>
              <a:ext cx="50851" cy="1319870"/>
              <a:chOff x="11785556" y="3326276"/>
              <a:chExt cx="36001" cy="885419"/>
            </a:xfrm>
          </p:grpSpPr>
          <p:sp>
            <p:nvSpPr>
              <p:cNvPr id="8" name="사각형: 둥근 위쪽 모서리 7">
                <a:extLst>
                  <a:ext uri="{FF2B5EF4-FFF2-40B4-BE49-F238E27FC236}">
                    <a16:creationId xmlns:a16="http://schemas.microsoft.com/office/drawing/2014/main" xmlns="" id="{ED237E13-36A0-390E-2415-ACA61A3F520F}"/>
                  </a:ext>
                </a:extLst>
              </p:cNvPr>
              <p:cNvSpPr/>
              <p:nvPr/>
            </p:nvSpPr>
            <p:spPr>
              <a:xfrm rot="16200000">
                <a:off x="11677556" y="3434276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xmlns="" id="{962C1E69-56B9-1ADF-2948-EE9391C9590F}"/>
                  </a:ext>
                </a:extLst>
              </p:cNvPr>
              <p:cNvSpPr/>
              <p:nvPr/>
            </p:nvSpPr>
            <p:spPr>
              <a:xfrm rot="16200000">
                <a:off x="11677557" y="3703357"/>
                <a:ext cx="252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사각형: 둥근 위쪽 모서리 9">
                <a:extLst>
                  <a:ext uri="{FF2B5EF4-FFF2-40B4-BE49-F238E27FC236}">
                    <a16:creationId xmlns:a16="http://schemas.microsoft.com/office/drawing/2014/main" xmlns="" id="{1AD79268-AA98-EC68-7D05-82138453646B}"/>
                  </a:ext>
                </a:extLst>
              </p:cNvPr>
              <p:cNvSpPr/>
              <p:nvPr/>
            </p:nvSpPr>
            <p:spPr>
              <a:xfrm rot="16200000">
                <a:off x="11695556" y="4085695"/>
                <a:ext cx="216000" cy="36000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65D012EE-A2B9-5552-C285-D918B47A9E13}"/>
              </a:ext>
            </a:extLst>
          </p:cNvPr>
          <p:cNvGrpSpPr/>
          <p:nvPr/>
        </p:nvGrpSpPr>
        <p:grpSpPr>
          <a:xfrm>
            <a:off x="91175" y="5411118"/>
            <a:ext cx="1192258" cy="1453488"/>
            <a:chOff x="91175" y="5411118"/>
            <a:chExt cx="1192258" cy="1453488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xmlns="" id="{342BF6A9-0D8D-EA91-C3E2-46F9DC71541A}"/>
                </a:ext>
              </a:extLst>
            </p:cNvPr>
            <p:cNvSpPr/>
            <p:nvPr/>
          </p:nvSpPr>
          <p:spPr>
            <a:xfrm flipH="1">
              <a:off x="235459" y="6269830"/>
              <a:ext cx="502729" cy="572655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각 삼각형 14">
              <a:extLst>
                <a:ext uri="{FF2B5EF4-FFF2-40B4-BE49-F238E27FC236}">
                  <a16:creationId xmlns:a16="http://schemas.microsoft.com/office/drawing/2014/main" xmlns="" id="{F9849F7F-968F-81FE-0D79-47328AC6E3D4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651E76FB-F68D-DA35-F6FB-F1FCA269631E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3D783B5F-9E76-D3C0-6628-68872360C69F}"/>
              </a:ext>
            </a:extLst>
          </p:cNvPr>
          <p:cNvGrpSpPr/>
          <p:nvPr/>
        </p:nvGrpSpPr>
        <p:grpSpPr>
          <a:xfrm flipH="1">
            <a:off x="10951709" y="5411118"/>
            <a:ext cx="1192258" cy="1453488"/>
            <a:chOff x="91175" y="5411118"/>
            <a:chExt cx="1192258" cy="1453488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xmlns="" id="{176C3540-C22C-F089-F791-42115230F119}"/>
                </a:ext>
              </a:extLst>
            </p:cNvPr>
            <p:cNvSpPr/>
            <p:nvPr/>
          </p:nvSpPr>
          <p:spPr>
            <a:xfrm flipH="1">
              <a:off x="235460" y="6269830"/>
              <a:ext cx="517295" cy="572656"/>
            </a:xfrm>
            <a:custGeom>
              <a:avLst/>
              <a:gdLst>
                <a:gd name="connsiteX0" fmla="*/ 0 w 547694"/>
                <a:gd name="connsiteY0" fmla="*/ 0 h 615998"/>
                <a:gd name="connsiteX1" fmla="*/ 388133 w 547694"/>
                <a:gd name="connsiteY1" fmla="*/ 0 h 615998"/>
                <a:gd name="connsiteX2" fmla="*/ 387698 w 547694"/>
                <a:gd name="connsiteY2" fmla="*/ 3738 h 615998"/>
                <a:gd name="connsiteX3" fmla="*/ 402227 w 547694"/>
                <a:gd name="connsiteY3" fmla="*/ 59753 h 615998"/>
                <a:gd name="connsiteX4" fmla="*/ 480808 w 547694"/>
                <a:gd name="connsiteY4" fmla="*/ 369316 h 615998"/>
                <a:gd name="connsiteX5" fmla="*/ 542721 w 547694"/>
                <a:gd name="connsiteY5" fmla="*/ 609822 h 615998"/>
                <a:gd name="connsiteX6" fmla="*/ 347458 w 547694"/>
                <a:gd name="connsiteY6" fmla="*/ 526478 h 615998"/>
                <a:gd name="connsiteX7" fmla="*/ 145052 w 547694"/>
                <a:gd name="connsiteY7" fmla="*/ 328835 h 615998"/>
                <a:gd name="connsiteX8" fmla="*/ 25841 w 547694"/>
                <a:gd name="connsiteY8" fmla="*/ 69204 h 61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7694" h="615998">
                  <a:moveTo>
                    <a:pt x="0" y="0"/>
                  </a:moveTo>
                  <a:lnTo>
                    <a:pt x="388133" y="0"/>
                  </a:lnTo>
                  <a:lnTo>
                    <a:pt x="387698" y="3738"/>
                  </a:lnTo>
                  <a:cubicBezTo>
                    <a:pt x="388659" y="18206"/>
                    <a:pt x="392702" y="36338"/>
                    <a:pt x="402227" y="59753"/>
                  </a:cubicBezTo>
                  <a:cubicBezTo>
                    <a:pt x="440327" y="153415"/>
                    <a:pt x="454614" y="276050"/>
                    <a:pt x="480808" y="369316"/>
                  </a:cubicBezTo>
                  <a:cubicBezTo>
                    <a:pt x="507002" y="462582"/>
                    <a:pt x="564946" y="583628"/>
                    <a:pt x="542721" y="609822"/>
                  </a:cubicBezTo>
                  <a:cubicBezTo>
                    <a:pt x="520496" y="636016"/>
                    <a:pt x="413736" y="573309"/>
                    <a:pt x="347458" y="526478"/>
                  </a:cubicBezTo>
                  <a:cubicBezTo>
                    <a:pt x="281180" y="479647"/>
                    <a:pt x="203392" y="417735"/>
                    <a:pt x="145052" y="328835"/>
                  </a:cubicBezTo>
                  <a:cubicBezTo>
                    <a:pt x="101297" y="262160"/>
                    <a:pt x="58211" y="154855"/>
                    <a:pt x="25841" y="69204"/>
                  </a:cubicBezTo>
                  <a:close/>
                </a:path>
              </a:pathLst>
            </a:cu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xmlns="" id="{DE91808D-8AA4-3F45-E8D4-0453C09318AD}"/>
                </a:ext>
              </a:extLst>
            </p:cNvPr>
            <p:cNvSpPr/>
            <p:nvPr/>
          </p:nvSpPr>
          <p:spPr>
            <a:xfrm rot="10800000" flipV="1">
              <a:off x="301984" y="5528951"/>
              <a:ext cx="116363" cy="200949"/>
            </a:xfrm>
            <a:prstGeom prst="rtTriangle">
              <a:avLst/>
            </a:prstGeom>
            <a:solidFill>
              <a:srgbClr val="F3B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xmlns="" id="{B0B6B4A2-B138-B52A-FDD0-54F693C0AF81}"/>
                </a:ext>
              </a:extLst>
            </p:cNvPr>
            <p:cNvSpPr/>
            <p:nvPr/>
          </p:nvSpPr>
          <p:spPr>
            <a:xfrm flipH="1">
              <a:off x="91175" y="5411118"/>
              <a:ext cx="1192258" cy="1453488"/>
            </a:xfrm>
            <a:custGeom>
              <a:avLst/>
              <a:gdLst>
                <a:gd name="connsiteX0" fmla="*/ 199642 w 1192258"/>
                <a:gd name="connsiteY0" fmla="*/ 14 h 1453488"/>
                <a:gd name="connsiteX1" fmla="*/ 121458 w 1192258"/>
                <a:gd name="connsiteY1" fmla="*/ 2792 h 1453488"/>
                <a:gd name="connsiteX2" fmla="*/ 51608 w 1192258"/>
                <a:gd name="connsiteY2" fmla="*/ 28192 h 1453488"/>
                <a:gd name="connsiteX3" fmla="*/ 7158 w 1192258"/>
                <a:gd name="connsiteY3" fmla="*/ 117092 h 1453488"/>
                <a:gd name="connsiteX4" fmla="*/ 13508 w 1192258"/>
                <a:gd name="connsiteY4" fmla="*/ 231392 h 1453488"/>
                <a:gd name="connsiteX5" fmla="*/ 134158 w 1192258"/>
                <a:gd name="connsiteY5" fmla="*/ 358392 h 1453488"/>
                <a:gd name="connsiteX6" fmla="*/ 343708 w 1192258"/>
                <a:gd name="connsiteY6" fmla="*/ 402842 h 1453488"/>
                <a:gd name="connsiteX7" fmla="*/ 496108 w 1192258"/>
                <a:gd name="connsiteY7" fmla="*/ 447292 h 1453488"/>
                <a:gd name="connsiteX8" fmla="*/ 559608 w 1192258"/>
                <a:gd name="connsiteY8" fmla="*/ 510792 h 1453488"/>
                <a:gd name="connsiteX9" fmla="*/ 591358 w 1192258"/>
                <a:gd name="connsiteY9" fmla="*/ 625092 h 1453488"/>
                <a:gd name="connsiteX10" fmla="*/ 616758 w 1192258"/>
                <a:gd name="connsiteY10" fmla="*/ 821942 h 1453488"/>
                <a:gd name="connsiteX11" fmla="*/ 673908 w 1192258"/>
                <a:gd name="connsiteY11" fmla="*/ 1031492 h 1453488"/>
                <a:gd name="connsiteX12" fmla="*/ 807258 w 1192258"/>
                <a:gd name="connsiteY12" fmla="*/ 1285492 h 1453488"/>
                <a:gd name="connsiteX13" fmla="*/ 973846 w 1192258"/>
                <a:gd name="connsiteY13" fmla="*/ 1413881 h 1453488"/>
                <a:gd name="connsiteX14" fmla="*/ 1041133 w 1192258"/>
                <a:gd name="connsiteY14" fmla="*/ 1453488 h 1453488"/>
                <a:gd name="connsiteX15" fmla="*/ 1182697 w 1192258"/>
                <a:gd name="connsiteY15" fmla="*/ 1453488 h 1453488"/>
                <a:gd name="connsiteX16" fmla="*/ 1186956 w 1192258"/>
                <a:gd name="connsiteY16" fmla="*/ 1416238 h 1453488"/>
                <a:gd name="connsiteX17" fmla="*/ 1189846 w 1192258"/>
                <a:gd name="connsiteY17" fmla="*/ 1371217 h 1453488"/>
                <a:gd name="connsiteX18" fmla="*/ 1169208 w 1192258"/>
                <a:gd name="connsiteY18" fmla="*/ 1158492 h 1453488"/>
                <a:gd name="connsiteX19" fmla="*/ 1063639 w 1192258"/>
                <a:gd name="connsiteY19" fmla="*/ 459992 h 1453488"/>
                <a:gd name="connsiteX20" fmla="*/ 849327 w 1192258"/>
                <a:gd name="connsiteY20" fmla="*/ 179004 h 1453488"/>
                <a:gd name="connsiteX21" fmla="*/ 721533 w 1192258"/>
                <a:gd name="connsiteY21" fmla="*/ 74228 h 1453488"/>
                <a:gd name="connsiteX22" fmla="*/ 597708 w 1192258"/>
                <a:gd name="connsiteY22" fmla="*/ 21842 h 1453488"/>
                <a:gd name="connsiteX23" fmla="*/ 305608 w 1192258"/>
                <a:gd name="connsiteY23" fmla="*/ 2792 h 1453488"/>
                <a:gd name="connsiteX24" fmla="*/ 199642 w 1192258"/>
                <a:gd name="connsiteY24" fmla="*/ 14 h 145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92258" h="1453488">
                  <a:moveTo>
                    <a:pt x="199642" y="14"/>
                  </a:moveTo>
                  <a:cubicBezTo>
                    <a:pt x="168818" y="-118"/>
                    <a:pt x="142625" y="676"/>
                    <a:pt x="121458" y="2792"/>
                  </a:cubicBezTo>
                  <a:cubicBezTo>
                    <a:pt x="79125" y="7025"/>
                    <a:pt x="70658" y="9142"/>
                    <a:pt x="51608" y="28192"/>
                  </a:cubicBezTo>
                  <a:cubicBezTo>
                    <a:pt x="32558" y="47242"/>
                    <a:pt x="13508" y="83225"/>
                    <a:pt x="7158" y="117092"/>
                  </a:cubicBezTo>
                  <a:cubicBezTo>
                    <a:pt x="808" y="150959"/>
                    <a:pt x="-7659" y="191175"/>
                    <a:pt x="13508" y="231392"/>
                  </a:cubicBezTo>
                  <a:cubicBezTo>
                    <a:pt x="34675" y="271609"/>
                    <a:pt x="79125" y="329817"/>
                    <a:pt x="134158" y="358392"/>
                  </a:cubicBezTo>
                  <a:cubicBezTo>
                    <a:pt x="189191" y="386967"/>
                    <a:pt x="283383" y="388025"/>
                    <a:pt x="343708" y="402842"/>
                  </a:cubicBezTo>
                  <a:cubicBezTo>
                    <a:pt x="404033" y="417659"/>
                    <a:pt x="460125" y="429300"/>
                    <a:pt x="496108" y="447292"/>
                  </a:cubicBezTo>
                  <a:cubicBezTo>
                    <a:pt x="532091" y="465284"/>
                    <a:pt x="543733" y="481159"/>
                    <a:pt x="559608" y="510792"/>
                  </a:cubicBezTo>
                  <a:cubicBezTo>
                    <a:pt x="575483" y="540425"/>
                    <a:pt x="581833" y="573234"/>
                    <a:pt x="591358" y="625092"/>
                  </a:cubicBezTo>
                  <a:cubicBezTo>
                    <a:pt x="600883" y="676950"/>
                    <a:pt x="603000" y="754209"/>
                    <a:pt x="616758" y="821942"/>
                  </a:cubicBezTo>
                  <a:cubicBezTo>
                    <a:pt x="630516" y="889675"/>
                    <a:pt x="642158" y="954234"/>
                    <a:pt x="673908" y="1031492"/>
                  </a:cubicBezTo>
                  <a:cubicBezTo>
                    <a:pt x="705658" y="1108750"/>
                    <a:pt x="731058" y="1208234"/>
                    <a:pt x="807258" y="1285492"/>
                  </a:cubicBezTo>
                  <a:cubicBezTo>
                    <a:pt x="845358" y="1324121"/>
                    <a:pt x="910379" y="1372937"/>
                    <a:pt x="973846" y="1413881"/>
                  </a:cubicBezTo>
                  <a:lnTo>
                    <a:pt x="1041133" y="1453488"/>
                  </a:lnTo>
                  <a:lnTo>
                    <a:pt x="1182697" y="1453488"/>
                  </a:lnTo>
                  <a:lnTo>
                    <a:pt x="1186956" y="1416238"/>
                  </a:lnTo>
                  <a:cubicBezTo>
                    <a:pt x="1187779" y="1400884"/>
                    <a:pt x="1188258" y="1385240"/>
                    <a:pt x="1189846" y="1371217"/>
                  </a:cubicBezTo>
                  <a:cubicBezTo>
                    <a:pt x="1196196" y="1315125"/>
                    <a:pt x="1190242" y="1310363"/>
                    <a:pt x="1169208" y="1158492"/>
                  </a:cubicBezTo>
                  <a:cubicBezTo>
                    <a:pt x="1148174" y="1006621"/>
                    <a:pt x="1116952" y="623240"/>
                    <a:pt x="1063639" y="459992"/>
                  </a:cubicBezTo>
                  <a:cubicBezTo>
                    <a:pt x="1010326" y="296744"/>
                    <a:pt x="906345" y="243298"/>
                    <a:pt x="849327" y="179004"/>
                  </a:cubicBezTo>
                  <a:cubicBezTo>
                    <a:pt x="792309" y="114710"/>
                    <a:pt x="763469" y="100422"/>
                    <a:pt x="721533" y="74228"/>
                  </a:cubicBezTo>
                  <a:cubicBezTo>
                    <a:pt x="679597" y="48034"/>
                    <a:pt x="667029" y="33748"/>
                    <a:pt x="597708" y="21842"/>
                  </a:cubicBezTo>
                  <a:cubicBezTo>
                    <a:pt x="528387" y="9936"/>
                    <a:pt x="384983" y="5967"/>
                    <a:pt x="305608" y="2792"/>
                  </a:cubicBezTo>
                  <a:cubicBezTo>
                    <a:pt x="265921" y="1205"/>
                    <a:pt x="230466" y="147"/>
                    <a:pt x="199642" y="14"/>
                  </a:cubicBezTo>
                  <a:close/>
                </a:path>
              </a:pathLst>
            </a:custGeom>
            <a:solidFill>
              <a:srgbClr val="F6CB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7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192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4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97363" y="1976199"/>
            <a:ext cx="2688124" cy="2688124"/>
          </a:xfrm>
          <a:prstGeom prst="ellipse">
            <a:avLst/>
          </a:prstGeom>
          <a:solidFill>
            <a:srgbClr val="F6CB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246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203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168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12277" y="1976199"/>
            <a:ext cx="2688124" cy="2688124"/>
          </a:xfrm>
          <a:prstGeom prst="ellipse">
            <a:avLst/>
          </a:prstGeom>
          <a:solidFill>
            <a:srgbClr val="F3B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243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176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128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228</Words>
  <Application>Microsoft Office PowerPoint</Application>
  <PresentationFormat>와이드스크린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2022-11-08T03:04:05Z</dcterms:created>
  <dcterms:modified xsi:type="dcterms:W3CDTF">2024-11-03T22:59:15Z</dcterms:modified>
</cp:coreProperties>
</file>