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9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0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4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32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8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1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8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0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4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70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9B09A46-D819-3415-ECD8-27FC6752A617}"/>
              </a:ext>
            </a:extLst>
          </p:cNvPr>
          <p:cNvSpPr/>
          <p:nvPr/>
        </p:nvSpPr>
        <p:spPr>
          <a:xfrm>
            <a:off x="2750457" y="2431117"/>
            <a:ext cx="6691085" cy="1548091"/>
          </a:xfrm>
          <a:prstGeom prst="roundRect">
            <a:avLst/>
          </a:prstGeom>
          <a:solidFill>
            <a:schemeClr val="bg1"/>
          </a:solidFill>
          <a:ln w="53975" cmpd="dbl">
            <a:solidFill>
              <a:schemeClr val="tx1">
                <a:lumMod val="75000"/>
                <a:lumOff val="25000"/>
              </a:schemeClr>
            </a:solidFill>
          </a:ln>
          <a:effectLst>
            <a:innerShdw dist="88900" dir="189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40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11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CD47662-620E-EEAB-8BEE-B778962DB3F3}"/>
              </a:ext>
            </a:extLst>
          </p:cNvPr>
          <p:cNvGrpSpPr/>
          <p:nvPr/>
        </p:nvGrpSpPr>
        <p:grpSpPr>
          <a:xfrm>
            <a:off x="9086666" y="3125034"/>
            <a:ext cx="169889" cy="160256"/>
            <a:chOff x="11692434" y="535864"/>
            <a:chExt cx="169889" cy="16025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326447E6-3D96-479A-ADD2-A01A04250D9E}"/>
                </a:ext>
              </a:extLst>
            </p:cNvPr>
            <p:cNvSpPr/>
            <p:nvPr/>
          </p:nvSpPr>
          <p:spPr>
            <a:xfrm>
              <a:off x="11692434" y="535864"/>
              <a:ext cx="160256" cy="160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27844D1-267F-3766-C4B3-B895E8224263}"/>
                </a:ext>
              </a:extLst>
            </p:cNvPr>
            <p:cNvSpPr/>
            <p:nvPr/>
          </p:nvSpPr>
          <p:spPr>
            <a:xfrm>
              <a:off x="11729824" y="535864"/>
              <a:ext cx="132499" cy="1324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사각형: 둥근 위쪽 모서리 36">
            <a:extLst>
              <a:ext uri="{FF2B5EF4-FFF2-40B4-BE49-F238E27FC236}">
                <a16:creationId xmlns:a16="http://schemas.microsoft.com/office/drawing/2014/main" xmlns="" id="{F0F2F15B-D659-77CD-8D71-00087248A197}"/>
              </a:ext>
            </a:extLst>
          </p:cNvPr>
          <p:cNvSpPr/>
          <p:nvPr/>
        </p:nvSpPr>
        <p:spPr>
          <a:xfrm rot="16200000">
            <a:off x="2359414" y="2887850"/>
            <a:ext cx="1476000" cy="630514"/>
          </a:xfrm>
          <a:prstGeom prst="round2SameRect">
            <a:avLst>
              <a:gd name="adj1" fmla="val 32232"/>
              <a:gd name="adj2" fmla="val 0"/>
            </a:avLst>
          </a:prstGeom>
          <a:solidFill>
            <a:srgbClr val="018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3F5DF69-9F2C-0AD5-D057-B79A58C8D842}"/>
              </a:ext>
            </a:extLst>
          </p:cNvPr>
          <p:cNvGrpSpPr/>
          <p:nvPr/>
        </p:nvGrpSpPr>
        <p:grpSpPr>
          <a:xfrm>
            <a:off x="2919535" y="2645922"/>
            <a:ext cx="340484" cy="325245"/>
            <a:chOff x="1589083" y="2189547"/>
            <a:chExt cx="904482" cy="864000"/>
          </a:xfrm>
          <a:effectLst>
            <a:outerShdw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2EF05984-10BB-21F4-9A36-7D4163EB9E89}"/>
                </a:ext>
              </a:extLst>
            </p:cNvPr>
            <p:cNvSpPr/>
            <p:nvPr/>
          </p:nvSpPr>
          <p:spPr>
            <a:xfrm>
              <a:off x="1629565" y="2189547"/>
              <a:ext cx="864000" cy="86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451F2057-F877-4028-29B9-AEEC219CFDF4}"/>
                </a:ext>
              </a:extLst>
            </p:cNvPr>
            <p:cNvSpPr/>
            <p:nvPr/>
          </p:nvSpPr>
          <p:spPr>
            <a:xfrm rot="1292130" flipH="1">
              <a:off x="1589083" y="2403917"/>
              <a:ext cx="864000" cy="648001"/>
            </a:xfrm>
            <a:custGeom>
              <a:avLst/>
              <a:gdLst>
                <a:gd name="connsiteX0" fmla="*/ 216000 w 864000"/>
                <a:gd name="connsiteY0" fmla="*/ 0 h 648001"/>
                <a:gd name="connsiteX1" fmla="*/ 415026 w 864000"/>
                <a:gd name="connsiteY1" fmla="*/ 131923 h 648001"/>
                <a:gd name="connsiteX2" fmla="*/ 431562 w 864000"/>
                <a:gd name="connsiteY2" fmla="*/ 213830 h 648001"/>
                <a:gd name="connsiteX3" fmla="*/ 432483 w 864000"/>
                <a:gd name="connsiteY3" fmla="*/ 213830 h 648001"/>
                <a:gd name="connsiteX4" fmla="*/ 448974 w 864000"/>
                <a:gd name="connsiteY4" fmla="*/ 295514 h 648001"/>
                <a:gd name="connsiteX5" fmla="*/ 648000 w 864000"/>
                <a:gd name="connsiteY5" fmla="*/ 427437 h 648001"/>
                <a:gd name="connsiteX6" fmla="*/ 847026 w 864000"/>
                <a:gd name="connsiteY6" fmla="*/ 295514 h 648001"/>
                <a:gd name="connsiteX7" fmla="*/ 863517 w 864000"/>
                <a:gd name="connsiteY7" fmla="*/ 213830 h 648001"/>
                <a:gd name="connsiteX8" fmla="*/ 863781 w 864000"/>
                <a:gd name="connsiteY8" fmla="*/ 213830 h 648001"/>
                <a:gd name="connsiteX9" fmla="*/ 864000 w 864000"/>
                <a:gd name="connsiteY9" fmla="*/ 216001 h 648001"/>
                <a:gd name="connsiteX10" fmla="*/ 432000 w 864000"/>
                <a:gd name="connsiteY10" fmla="*/ 648001 h 648001"/>
                <a:gd name="connsiteX11" fmla="*/ 0 w 864000"/>
                <a:gd name="connsiteY11" fmla="*/ 216001 h 648001"/>
                <a:gd name="connsiteX12" fmla="*/ 0 w 864000"/>
                <a:gd name="connsiteY12" fmla="*/ 216000 h 648001"/>
                <a:gd name="connsiteX13" fmla="*/ 0 w 864000"/>
                <a:gd name="connsiteY13" fmla="*/ 215999 h 648001"/>
                <a:gd name="connsiteX14" fmla="*/ 219 w 864000"/>
                <a:gd name="connsiteY14" fmla="*/ 213830 h 648001"/>
                <a:gd name="connsiteX15" fmla="*/ 438 w 864000"/>
                <a:gd name="connsiteY15" fmla="*/ 213830 h 648001"/>
                <a:gd name="connsiteX16" fmla="*/ 16974 w 864000"/>
                <a:gd name="connsiteY16" fmla="*/ 131923 h 648001"/>
                <a:gd name="connsiteX17" fmla="*/ 216000 w 864000"/>
                <a:gd name="connsiteY17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4000" h="648001">
                  <a:moveTo>
                    <a:pt x="216000" y="0"/>
                  </a:moveTo>
                  <a:cubicBezTo>
                    <a:pt x="305471" y="0"/>
                    <a:pt x="382235" y="54397"/>
                    <a:pt x="415026" y="131923"/>
                  </a:cubicBezTo>
                  <a:lnTo>
                    <a:pt x="431562" y="213830"/>
                  </a:lnTo>
                  <a:lnTo>
                    <a:pt x="432483" y="213830"/>
                  </a:lnTo>
                  <a:lnTo>
                    <a:pt x="448974" y="295514"/>
                  </a:lnTo>
                  <a:cubicBezTo>
                    <a:pt x="481765" y="373040"/>
                    <a:pt x="558530" y="427437"/>
                    <a:pt x="648000" y="427437"/>
                  </a:cubicBezTo>
                  <a:cubicBezTo>
                    <a:pt x="737471" y="427437"/>
                    <a:pt x="814235" y="373040"/>
                    <a:pt x="847026" y="295514"/>
                  </a:cubicBezTo>
                  <a:lnTo>
                    <a:pt x="863517" y="213830"/>
                  </a:lnTo>
                  <a:lnTo>
                    <a:pt x="863781" y="213830"/>
                  </a:lnTo>
                  <a:lnTo>
                    <a:pt x="864000" y="216001"/>
                  </a:lnTo>
                  <a:cubicBezTo>
                    <a:pt x="864000" y="454588"/>
                    <a:pt x="670587" y="648001"/>
                    <a:pt x="432000" y="648001"/>
                  </a:cubicBezTo>
                  <a:cubicBezTo>
                    <a:pt x="193413" y="648001"/>
                    <a:pt x="0" y="454588"/>
                    <a:pt x="0" y="216001"/>
                  </a:cubicBezTo>
                  <a:lnTo>
                    <a:pt x="0" y="216000"/>
                  </a:lnTo>
                  <a:lnTo>
                    <a:pt x="0" y="215999"/>
                  </a:lnTo>
                  <a:lnTo>
                    <a:pt x="219" y="213830"/>
                  </a:lnTo>
                  <a:lnTo>
                    <a:pt x="438" y="213830"/>
                  </a:lnTo>
                  <a:lnTo>
                    <a:pt x="16974" y="131923"/>
                  </a:lnTo>
                  <a:cubicBezTo>
                    <a:pt x="49765" y="54397"/>
                    <a:pt x="126530" y="0"/>
                    <a:pt x="2160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97B6684D-24E6-411F-A36E-1B74B3E03DF6}"/>
                </a:ext>
              </a:extLst>
            </p:cNvPr>
            <p:cNvSpPr/>
            <p:nvPr/>
          </p:nvSpPr>
          <p:spPr>
            <a:xfrm>
              <a:off x="1629565" y="2189547"/>
              <a:ext cx="864000" cy="864000"/>
            </a:xfrm>
            <a:prstGeom prst="ellipse">
              <a:avLst/>
            </a:prstGeom>
            <a:noFill/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F22C523-E6E7-A077-305F-1F287F43CF1D}"/>
              </a:ext>
            </a:extLst>
          </p:cNvPr>
          <p:cNvSpPr txBox="1"/>
          <p:nvPr/>
        </p:nvSpPr>
        <p:spPr>
          <a:xfrm>
            <a:off x="2780227" y="3355505"/>
            <a:ext cx="596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1" kern="0" dirty="0">
                <a:ln w="12700">
                  <a:noFill/>
                </a:ln>
                <a:gradFill flip="none" rotWithShape="1">
                  <a:gsLst>
                    <a:gs pos="0">
                      <a:srgbClr val="00B0F0"/>
                    </a:gs>
                    <a:gs pos="100000">
                      <a:srgbClr val="0070C0"/>
                    </a:gs>
                  </a:gsLst>
                  <a:lin ang="13500000" scaled="1"/>
                  <a:tileRect/>
                </a:gra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KOR</a:t>
            </a:r>
            <a:endParaRPr lang="ko-KR" altLang="en-US" sz="1000" dirty="0">
              <a:gradFill flip="none" rotWithShape="1"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13500000" scaled="1"/>
                <a:tileRect/>
              </a:gradFill>
              <a:effectLst>
                <a:outerShdw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4E2AA1E-8382-155A-8584-55FA84FFEBC7}"/>
              </a:ext>
            </a:extLst>
          </p:cNvPr>
          <p:cNvGrpSpPr/>
          <p:nvPr/>
        </p:nvGrpSpPr>
        <p:grpSpPr>
          <a:xfrm>
            <a:off x="2836844" y="3105938"/>
            <a:ext cx="168112" cy="160256"/>
            <a:chOff x="380927" y="535864"/>
            <a:chExt cx="168112" cy="1602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6AD2C486-56A9-3B2B-0CEA-1FB02178C1BC}"/>
                </a:ext>
              </a:extLst>
            </p:cNvPr>
            <p:cNvSpPr/>
            <p:nvPr/>
          </p:nvSpPr>
          <p:spPr>
            <a:xfrm>
              <a:off x="388783" y="535864"/>
              <a:ext cx="160256" cy="160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D12E3F0C-54C9-469A-9BE2-AAA891F32EA3}"/>
                </a:ext>
              </a:extLst>
            </p:cNvPr>
            <p:cNvSpPr/>
            <p:nvPr/>
          </p:nvSpPr>
          <p:spPr>
            <a:xfrm>
              <a:off x="380927" y="535864"/>
              <a:ext cx="132499" cy="1324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6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72250" y="1976199"/>
            <a:ext cx="2688124" cy="26881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176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240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16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51853" y="1976199"/>
            <a:ext cx="2688124" cy="2688124"/>
          </a:xfrm>
          <a:prstGeom prst="ellipse">
            <a:avLst/>
          </a:prstGeom>
          <a:solidFill>
            <a:srgbClr val="018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233</a:t>
            </a:r>
          </a:p>
        </p:txBody>
      </p:sp>
    </p:spTree>
    <p:extLst>
      <p:ext uri="{BB962C8B-B14F-4D97-AF65-F5344CB8AC3E}">
        <p14:creationId xmlns:p14="http://schemas.microsoft.com/office/powerpoint/2010/main" val="2261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EA9B96B-777B-A5E2-3A18-409187BA0C9E}"/>
              </a:ext>
            </a:extLst>
          </p:cNvPr>
          <p:cNvSpPr/>
          <p:nvPr/>
        </p:nvSpPr>
        <p:spPr>
          <a:xfrm>
            <a:off x="0" y="0"/>
            <a:ext cx="12192000" cy="1200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9B09A46-D819-3415-ECD8-27FC6752A617}"/>
              </a:ext>
            </a:extLst>
          </p:cNvPr>
          <p:cNvSpPr/>
          <p:nvPr/>
        </p:nvSpPr>
        <p:spPr>
          <a:xfrm>
            <a:off x="273377" y="179109"/>
            <a:ext cx="11726945" cy="829559"/>
          </a:xfrm>
          <a:prstGeom prst="roundRect">
            <a:avLst/>
          </a:prstGeom>
          <a:solidFill>
            <a:schemeClr val="bg1"/>
          </a:solidFill>
          <a:ln w="53975" cmpd="dbl">
            <a:solidFill>
              <a:schemeClr val="tx1">
                <a:lumMod val="75000"/>
                <a:lumOff val="25000"/>
              </a:schemeClr>
            </a:solidFill>
          </a:ln>
          <a:effectLst>
            <a:innerShdw dist="88900" dir="189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dist="38100" dir="2700000" algn="tl">
                    <a:prstClr val="black">
                      <a:lumMod val="50000"/>
                      <a:lumOff val="5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20221234 </a:t>
            </a:r>
            <a:r>
              <a:rPr lang="ko-KR" altLang="en-US" sz="32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dist="38100" dir="2700000" algn="tl">
                    <a:prstClr val="black">
                      <a:lumMod val="50000"/>
                      <a:lumOff val="5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조현석</a:t>
            </a:r>
            <a:r>
              <a:rPr lang="en-US" altLang="ko-KR" sz="32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dist="38100" dir="2700000" algn="tl">
                    <a:prstClr val="black">
                      <a:lumMod val="50000"/>
                      <a:lumOff val="5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PPT PRESENTATION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CD47662-620E-EEAB-8BEE-B778962DB3F3}"/>
              </a:ext>
            </a:extLst>
          </p:cNvPr>
          <p:cNvGrpSpPr/>
          <p:nvPr/>
        </p:nvGrpSpPr>
        <p:grpSpPr>
          <a:xfrm>
            <a:off x="11692434" y="535864"/>
            <a:ext cx="169889" cy="160256"/>
            <a:chOff x="11692434" y="535864"/>
            <a:chExt cx="169889" cy="16025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326447E6-3D96-479A-ADD2-A01A04250D9E}"/>
                </a:ext>
              </a:extLst>
            </p:cNvPr>
            <p:cNvSpPr/>
            <p:nvPr/>
          </p:nvSpPr>
          <p:spPr>
            <a:xfrm>
              <a:off x="11692434" y="535864"/>
              <a:ext cx="160256" cy="160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27844D1-267F-3766-C4B3-B895E8224263}"/>
                </a:ext>
              </a:extLst>
            </p:cNvPr>
            <p:cNvSpPr/>
            <p:nvPr/>
          </p:nvSpPr>
          <p:spPr>
            <a:xfrm>
              <a:off x="11729824" y="535864"/>
              <a:ext cx="132499" cy="1324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사각형: 둥근 위쪽 모서리 36">
            <a:extLst>
              <a:ext uri="{FF2B5EF4-FFF2-40B4-BE49-F238E27FC236}">
                <a16:creationId xmlns:a16="http://schemas.microsoft.com/office/drawing/2014/main" xmlns="" id="{F0F2F15B-D659-77CD-8D71-00087248A197}"/>
              </a:ext>
            </a:extLst>
          </p:cNvPr>
          <p:cNvSpPr/>
          <p:nvPr/>
        </p:nvSpPr>
        <p:spPr>
          <a:xfrm rot="16200000">
            <a:off x="197385" y="316451"/>
            <a:ext cx="774000" cy="560018"/>
          </a:xfrm>
          <a:prstGeom prst="round2SameRect">
            <a:avLst>
              <a:gd name="adj1" fmla="val 19006"/>
              <a:gd name="adj2" fmla="val 0"/>
            </a:avLst>
          </a:prstGeom>
          <a:solidFill>
            <a:srgbClr val="018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3F5DF69-9F2C-0AD5-D057-B79A58C8D842}"/>
              </a:ext>
            </a:extLst>
          </p:cNvPr>
          <p:cNvGrpSpPr/>
          <p:nvPr/>
        </p:nvGrpSpPr>
        <p:grpSpPr>
          <a:xfrm>
            <a:off x="422703" y="304523"/>
            <a:ext cx="340484" cy="325245"/>
            <a:chOff x="1589083" y="2189547"/>
            <a:chExt cx="904482" cy="864000"/>
          </a:xfrm>
          <a:effectLst>
            <a:outerShdw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2EF05984-10BB-21F4-9A36-7D4163EB9E89}"/>
                </a:ext>
              </a:extLst>
            </p:cNvPr>
            <p:cNvSpPr/>
            <p:nvPr/>
          </p:nvSpPr>
          <p:spPr>
            <a:xfrm>
              <a:off x="1629565" y="2189547"/>
              <a:ext cx="864000" cy="86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451F2057-F877-4028-29B9-AEEC219CFDF4}"/>
                </a:ext>
              </a:extLst>
            </p:cNvPr>
            <p:cNvSpPr/>
            <p:nvPr/>
          </p:nvSpPr>
          <p:spPr>
            <a:xfrm rot="1292130" flipH="1">
              <a:off x="1589083" y="2403917"/>
              <a:ext cx="864000" cy="648001"/>
            </a:xfrm>
            <a:custGeom>
              <a:avLst/>
              <a:gdLst>
                <a:gd name="connsiteX0" fmla="*/ 216000 w 864000"/>
                <a:gd name="connsiteY0" fmla="*/ 0 h 648001"/>
                <a:gd name="connsiteX1" fmla="*/ 415026 w 864000"/>
                <a:gd name="connsiteY1" fmla="*/ 131923 h 648001"/>
                <a:gd name="connsiteX2" fmla="*/ 431562 w 864000"/>
                <a:gd name="connsiteY2" fmla="*/ 213830 h 648001"/>
                <a:gd name="connsiteX3" fmla="*/ 432483 w 864000"/>
                <a:gd name="connsiteY3" fmla="*/ 213830 h 648001"/>
                <a:gd name="connsiteX4" fmla="*/ 448974 w 864000"/>
                <a:gd name="connsiteY4" fmla="*/ 295514 h 648001"/>
                <a:gd name="connsiteX5" fmla="*/ 648000 w 864000"/>
                <a:gd name="connsiteY5" fmla="*/ 427437 h 648001"/>
                <a:gd name="connsiteX6" fmla="*/ 847026 w 864000"/>
                <a:gd name="connsiteY6" fmla="*/ 295514 h 648001"/>
                <a:gd name="connsiteX7" fmla="*/ 863517 w 864000"/>
                <a:gd name="connsiteY7" fmla="*/ 213830 h 648001"/>
                <a:gd name="connsiteX8" fmla="*/ 863781 w 864000"/>
                <a:gd name="connsiteY8" fmla="*/ 213830 h 648001"/>
                <a:gd name="connsiteX9" fmla="*/ 864000 w 864000"/>
                <a:gd name="connsiteY9" fmla="*/ 216001 h 648001"/>
                <a:gd name="connsiteX10" fmla="*/ 432000 w 864000"/>
                <a:gd name="connsiteY10" fmla="*/ 648001 h 648001"/>
                <a:gd name="connsiteX11" fmla="*/ 0 w 864000"/>
                <a:gd name="connsiteY11" fmla="*/ 216001 h 648001"/>
                <a:gd name="connsiteX12" fmla="*/ 0 w 864000"/>
                <a:gd name="connsiteY12" fmla="*/ 216000 h 648001"/>
                <a:gd name="connsiteX13" fmla="*/ 0 w 864000"/>
                <a:gd name="connsiteY13" fmla="*/ 215999 h 648001"/>
                <a:gd name="connsiteX14" fmla="*/ 219 w 864000"/>
                <a:gd name="connsiteY14" fmla="*/ 213830 h 648001"/>
                <a:gd name="connsiteX15" fmla="*/ 438 w 864000"/>
                <a:gd name="connsiteY15" fmla="*/ 213830 h 648001"/>
                <a:gd name="connsiteX16" fmla="*/ 16974 w 864000"/>
                <a:gd name="connsiteY16" fmla="*/ 131923 h 648001"/>
                <a:gd name="connsiteX17" fmla="*/ 216000 w 864000"/>
                <a:gd name="connsiteY17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4000" h="648001">
                  <a:moveTo>
                    <a:pt x="216000" y="0"/>
                  </a:moveTo>
                  <a:cubicBezTo>
                    <a:pt x="305471" y="0"/>
                    <a:pt x="382235" y="54397"/>
                    <a:pt x="415026" y="131923"/>
                  </a:cubicBezTo>
                  <a:lnTo>
                    <a:pt x="431562" y="213830"/>
                  </a:lnTo>
                  <a:lnTo>
                    <a:pt x="432483" y="213830"/>
                  </a:lnTo>
                  <a:lnTo>
                    <a:pt x="448974" y="295514"/>
                  </a:lnTo>
                  <a:cubicBezTo>
                    <a:pt x="481765" y="373040"/>
                    <a:pt x="558530" y="427437"/>
                    <a:pt x="648000" y="427437"/>
                  </a:cubicBezTo>
                  <a:cubicBezTo>
                    <a:pt x="737471" y="427437"/>
                    <a:pt x="814235" y="373040"/>
                    <a:pt x="847026" y="295514"/>
                  </a:cubicBezTo>
                  <a:lnTo>
                    <a:pt x="863517" y="213830"/>
                  </a:lnTo>
                  <a:lnTo>
                    <a:pt x="863781" y="213830"/>
                  </a:lnTo>
                  <a:lnTo>
                    <a:pt x="864000" y="216001"/>
                  </a:lnTo>
                  <a:cubicBezTo>
                    <a:pt x="864000" y="454588"/>
                    <a:pt x="670587" y="648001"/>
                    <a:pt x="432000" y="648001"/>
                  </a:cubicBezTo>
                  <a:cubicBezTo>
                    <a:pt x="193413" y="648001"/>
                    <a:pt x="0" y="454588"/>
                    <a:pt x="0" y="216001"/>
                  </a:cubicBezTo>
                  <a:lnTo>
                    <a:pt x="0" y="216000"/>
                  </a:lnTo>
                  <a:lnTo>
                    <a:pt x="0" y="215999"/>
                  </a:lnTo>
                  <a:lnTo>
                    <a:pt x="219" y="213830"/>
                  </a:lnTo>
                  <a:lnTo>
                    <a:pt x="438" y="213830"/>
                  </a:lnTo>
                  <a:lnTo>
                    <a:pt x="16974" y="131923"/>
                  </a:lnTo>
                  <a:cubicBezTo>
                    <a:pt x="49765" y="54397"/>
                    <a:pt x="126530" y="0"/>
                    <a:pt x="2160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97B6684D-24E6-411F-A36E-1B74B3E03DF6}"/>
                </a:ext>
              </a:extLst>
            </p:cNvPr>
            <p:cNvSpPr/>
            <p:nvPr/>
          </p:nvSpPr>
          <p:spPr>
            <a:xfrm>
              <a:off x="1629565" y="2189547"/>
              <a:ext cx="864000" cy="864000"/>
            </a:xfrm>
            <a:prstGeom prst="ellipse">
              <a:avLst/>
            </a:prstGeom>
            <a:noFill/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F22C523-E6E7-A077-305F-1F287F43CF1D}"/>
              </a:ext>
            </a:extLst>
          </p:cNvPr>
          <p:cNvSpPr txBox="1"/>
          <p:nvPr/>
        </p:nvSpPr>
        <p:spPr>
          <a:xfrm>
            <a:off x="272675" y="663778"/>
            <a:ext cx="596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1" kern="0" dirty="0">
                <a:ln w="12700">
                  <a:noFill/>
                </a:ln>
                <a:gradFill flip="none" rotWithShape="1">
                  <a:gsLst>
                    <a:gs pos="0">
                      <a:srgbClr val="00B0F0"/>
                    </a:gs>
                    <a:gs pos="100000">
                      <a:srgbClr val="0070C0"/>
                    </a:gs>
                  </a:gsLst>
                  <a:lin ang="13500000" scaled="1"/>
                  <a:tileRect/>
                </a:gra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KOR</a:t>
            </a:r>
            <a:endParaRPr lang="ko-KR" altLang="en-US" sz="1000" dirty="0">
              <a:gradFill flip="none" rotWithShape="1"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13500000" scaled="1"/>
                <a:tileRect/>
              </a:gradFill>
              <a:effectLst>
                <a:outerShdw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4E2AA1E-8382-155A-8584-55FA84FFEBC7}"/>
              </a:ext>
            </a:extLst>
          </p:cNvPr>
          <p:cNvGrpSpPr/>
          <p:nvPr/>
        </p:nvGrpSpPr>
        <p:grpSpPr>
          <a:xfrm>
            <a:off x="380927" y="535864"/>
            <a:ext cx="168112" cy="160256"/>
            <a:chOff x="380927" y="535864"/>
            <a:chExt cx="168112" cy="1602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6AD2C486-56A9-3B2B-0CEA-1FB02178C1BC}"/>
                </a:ext>
              </a:extLst>
            </p:cNvPr>
            <p:cNvSpPr/>
            <p:nvPr/>
          </p:nvSpPr>
          <p:spPr>
            <a:xfrm>
              <a:off x="388783" y="535864"/>
              <a:ext cx="160256" cy="160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D12E3F0C-54C9-469A-9BE2-AAA891F32EA3}"/>
                </a:ext>
              </a:extLst>
            </p:cNvPr>
            <p:cNvSpPr/>
            <p:nvPr/>
          </p:nvSpPr>
          <p:spPr>
            <a:xfrm>
              <a:off x="380927" y="535864"/>
              <a:ext cx="132499" cy="1324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9B09A46-D819-3415-ECD8-27FC6752A617}"/>
              </a:ext>
            </a:extLst>
          </p:cNvPr>
          <p:cNvSpPr/>
          <p:nvPr/>
        </p:nvSpPr>
        <p:spPr>
          <a:xfrm>
            <a:off x="273377" y="179109"/>
            <a:ext cx="11726945" cy="829559"/>
          </a:xfrm>
          <a:prstGeom prst="roundRect">
            <a:avLst/>
          </a:prstGeom>
          <a:solidFill>
            <a:schemeClr val="bg1"/>
          </a:solidFill>
          <a:ln w="53975" cmpd="dbl">
            <a:solidFill>
              <a:schemeClr val="tx1">
                <a:lumMod val="75000"/>
                <a:lumOff val="25000"/>
              </a:schemeClr>
            </a:solidFill>
          </a:ln>
          <a:effectLst>
            <a:innerShdw dist="88900" dir="189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dist="38100" dir="2700000" algn="tl">
                    <a:prstClr val="black">
                      <a:lumMod val="50000"/>
                      <a:lumOff val="5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20221234 </a:t>
            </a:r>
            <a:r>
              <a:rPr lang="ko-KR" altLang="en-US" sz="32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dist="38100" dir="2700000" algn="tl">
                    <a:prstClr val="black">
                      <a:lumMod val="50000"/>
                      <a:lumOff val="5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조현석</a:t>
            </a:r>
            <a:r>
              <a:rPr lang="en-US" altLang="ko-KR" sz="3200" i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dist="38100" dir="2700000" algn="tl">
                    <a:prstClr val="black">
                      <a:lumMod val="50000"/>
                      <a:lumOff val="5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PPT PRESENTATION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CD47662-620E-EEAB-8BEE-B778962DB3F3}"/>
              </a:ext>
            </a:extLst>
          </p:cNvPr>
          <p:cNvGrpSpPr/>
          <p:nvPr/>
        </p:nvGrpSpPr>
        <p:grpSpPr>
          <a:xfrm>
            <a:off x="11692434" y="535864"/>
            <a:ext cx="169889" cy="160256"/>
            <a:chOff x="11692434" y="535864"/>
            <a:chExt cx="169889" cy="16025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326447E6-3D96-479A-ADD2-A01A04250D9E}"/>
                </a:ext>
              </a:extLst>
            </p:cNvPr>
            <p:cNvSpPr/>
            <p:nvPr/>
          </p:nvSpPr>
          <p:spPr>
            <a:xfrm>
              <a:off x="11692434" y="535864"/>
              <a:ext cx="160256" cy="160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D27844D1-267F-3766-C4B3-B895E8224263}"/>
                </a:ext>
              </a:extLst>
            </p:cNvPr>
            <p:cNvSpPr/>
            <p:nvPr/>
          </p:nvSpPr>
          <p:spPr>
            <a:xfrm>
              <a:off x="11729824" y="535864"/>
              <a:ext cx="132499" cy="1324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9BE00CE-C1D5-FC57-F30A-9197128453F4}"/>
              </a:ext>
            </a:extLst>
          </p:cNvPr>
          <p:cNvSpPr/>
          <p:nvPr/>
        </p:nvSpPr>
        <p:spPr>
          <a:xfrm>
            <a:off x="273377" y="1142999"/>
            <a:ext cx="11726945" cy="5535891"/>
          </a:xfrm>
          <a:prstGeom prst="roundRect">
            <a:avLst>
              <a:gd name="adj" fmla="val 2214"/>
            </a:avLst>
          </a:prstGeom>
          <a:solidFill>
            <a:schemeClr val="bg1"/>
          </a:solidFill>
          <a:ln w="53975" cmpd="dbl">
            <a:solidFill>
              <a:schemeClr val="tx1">
                <a:lumMod val="75000"/>
                <a:lumOff val="25000"/>
              </a:schemeClr>
            </a:solidFill>
          </a:ln>
          <a:effectLst>
            <a:innerShdw dist="88900" dir="189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dist="38100" dir="2700000" algn="tl">
                  <a:prstClr val="black">
                    <a:lumMod val="50000"/>
                    <a:lumOff val="50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7" name="사각형: 둥근 위쪽 모서리 36">
            <a:extLst>
              <a:ext uri="{FF2B5EF4-FFF2-40B4-BE49-F238E27FC236}">
                <a16:creationId xmlns:a16="http://schemas.microsoft.com/office/drawing/2014/main" xmlns="" id="{F0F2F15B-D659-77CD-8D71-00087248A197}"/>
              </a:ext>
            </a:extLst>
          </p:cNvPr>
          <p:cNvSpPr/>
          <p:nvPr/>
        </p:nvSpPr>
        <p:spPr>
          <a:xfrm rot="16200000">
            <a:off x="197385" y="316451"/>
            <a:ext cx="774000" cy="560018"/>
          </a:xfrm>
          <a:prstGeom prst="round2SameRect">
            <a:avLst>
              <a:gd name="adj1" fmla="val 19006"/>
              <a:gd name="adj2" fmla="val 0"/>
            </a:avLst>
          </a:prstGeom>
          <a:solidFill>
            <a:srgbClr val="018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73F5DF69-9F2C-0AD5-D057-B79A58C8D842}"/>
              </a:ext>
            </a:extLst>
          </p:cNvPr>
          <p:cNvGrpSpPr/>
          <p:nvPr/>
        </p:nvGrpSpPr>
        <p:grpSpPr>
          <a:xfrm>
            <a:off x="422703" y="304523"/>
            <a:ext cx="340484" cy="325245"/>
            <a:chOff x="1589083" y="2189547"/>
            <a:chExt cx="904482" cy="864000"/>
          </a:xfrm>
          <a:effectLst>
            <a:outerShdw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2EF05984-10BB-21F4-9A36-7D4163EB9E89}"/>
                </a:ext>
              </a:extLst>
            </p:cNvPr>
            <p:cNvSpPr/>
            <p:nvPr/>
          </p:nvSpPr>
          <p:spPr>
            <a:xfrm>
              <a:off x="1629565" y="2189547"/>
              <a:ext cx="864000" cy="86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451F2057-F877-4028-29B9-AEEC219CFDF4}"/>
                </a:ext>
              </a:extLst>
            </p:cNvPr>
            <p:cNvSpPr/>
            <p:nvPr/>
          </p:nvSpPr>
          <p:spPr>
            <a:xfrm rot="1292130" flipH="1">
              <a:off x="1589083" y="2403917"/>
              <a:ext cx="864000" cy="648001"/>
            </a:xfrm>
            <a:custGeom>
              <a:avLst/>
              <a:gdLst>
                <a:gd name="connsiteX0" fmla="*/ 216000 w 864000"/>
                <a:gd name="connsiteY0" fmla="*/ 0 h 648001"/>
                <a:gd name="connsiteX1" fmla="*/ 415026 w 864000"/>
                <a:gd name="connsiteY1" fmla="*/ 131923 h 648001"/>
                <a:gd name="connsiteX2" fmla="*/ 431562 w 864000"/>
                <a:gd name="connsiteY2" fmla="*/ 213830 h 648001"/>
                <a:gd name="connsiteX3" fmla="*/ 432483 w 864000"/>
                <a:gd name="connsiteY3" fmla="*/ 213830 h 648001"/>
                <a:gd name="connsiteX4" fmla="*/ 448974 w 864000"/>
                <a:gd name="connsiteY4" fmla="*/ 295514 h 648001"/>
                <a:gd name="connsiteX5" fmla="*/ 648000 w 864000"/>
                <a:gd name="connsiteY5" fmla="*/ 427437 h 648001"/>
                <a:gd name="connsiteX6" fmla="*/ 847026 w 864000"/>
                <a:gd name="connsiteY6" fmla="*/ 295514 h 648001"/>
                <a:gd name="connsiteX7" fmla="*/ 863517 w 864000"/>
                <a:gd name="connsiteY7" fmla="*/ 213830 h 648001"/>
                <a:gd name="connsiteX8" fmla="*/ 863781 w 864000"/>
                <a:gd name="connsiteY8" fmla="*/ 213830 h 648001"/>
                <a:gd name="connsiteX9" fmla="*/ 864000 w 864000"/>
                <a:gd name="connsiteY9" fmla="*/ 216001 h 648001"/>
                <a:gd name="connsiteX10" fmla="*/ 432000 w 864000"/>
                <a:gd name="connsiteY10" fmla="*/ 648001 h 648001"/>
                <a:gd name="connsiteX11" fmla="*/ 0 w 864000"/>
                <a:gd name="connsiteY11" fmla="*/ 216001 h 648001"/>
                <a:gd name="connsiteX12" fmla="*/ 0 w 864000"/>
                <a:gd name="connsiteY12" fmla="*/ 216000 h 648001"/>
                <a:gd name="connsiteX13" fmla="*/ 0 w 864000"/>
                <a:gd name="connsiteY13" fmla="*/ 215999 h 648001"/>
                <a:gd name="connsiteX14" fmla="*/ 219 w 864000"/>
                <a:gd name="connsiteY14" fmla="*/ 213830 h 648001"/>
                <a:gd name="connsiteX15" fmla="*/ 438 w 864000"/>
                <a:gd name="connsiteY15" fmla="*/ 213830 h 648001"/>
                <a:gd name="connsiteX16" fmla="*/ 16974 w 864000"/>
                <a:gd name="connsiteY16" fmla="*/ 131923 h 648001"/>
                <a:gd name="connsiteX17" fmla="*/ 216000 w 864000"/>
                <a:gd name="connsiteY17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64000" h="648001">
                  <a:moveTo>
                    <a:pt x="216000" y="0"/>
                  </a:moveTo>
                  <a:cubicBezTo>
                    <a:pt x="305471" y="0"/>
                    <a:pt x="382235" y="54397"/>
                    <a:pt x="415026" y="131923"/>
                  </a:cubicBezTo>
                  <a:lnTo>
                    <a:pt x="431562" y="213830"/>
                  </a:lnTo>
                  <a:lnTo>
                    <a:pt x="432483" y="213830"/>
                  </a:lnTo>
                  <a:lnTo>
                    <a:pt x="448974" y="295514"/>
                  </a:lnTo>
                  <a:cubicBezTo>
                    <a:pt x="481765" y="373040"/>
                    <a:pt x="558530" y="427437"/>
                    <a:pt x="648000" y="427437"/>
                  </a:cubicBezTo>
                  <a:cubicBezTo>
                    <a:pt x="737471" y="427437"/>
                    <a:pt x="814235" y="373040"/>
                    <a:pt x="847026" y="295514"/>
                  </a:cubicBezTo>
                  <a:lnTo>
                    <a:pt x="863517" y="213830"/>
                  </a:lnTo>
                  <a:lnTo>
                    <a:pt x="863781" y="213830"/>
                  </a:lnTo>
                  <a:lnTo>
                    <a:pt x="864000" y="216001"/>
                  </a:lnTo>
                  <a:cubicBezTo>
                    <a:pt x="864000" y="454588"/>
                    <a:pt x="670587" y="648001"/>
                    <a:pt x="432000" y="648001"/>
                  </a:cubicBezTo>
                  <a:cubicBezTo>
                    <a:pt x="193413" y="648001"/>
                    <a:pt x="0" y="454588"/>
                    <a:pt x="0" y="216001"/>
                  </a:cubicBezTo>
                  <a:lnTo>
                    <a:pt x="0" y="216000"/>
                  </a:lnTo>
                  <a:lnTo>
                    <a:pt x="0" y="215999"/>
                  </a:lnTo>
                  <a:lnTo>
                    <a:pt x="219" y="213830"/>
                  </a:lnTo>
                  <a:lnTo>
                    <a:pt x="438" y="213830"/>
                  </a:lnTo>
                  <a:lnTo>
                    <a:pt x="16974" y="131923"/>
                  </a:lnTo>
                  <a:cubicBezTo>
                    <a:pt x="49765" y="54397"/>
                    <a:pt x="126530" y="0"/>
                    <a:pt x="2160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97B6684D-24E6-411F-A36E-1B74B3E03DF6}"/>
                </a:ext>
              </a:extLst>
            </p:cNvPr>
            <p:cNvSpPr/>
            <p:nvPr/>
          </p:nvSpPr>
          <p:spPr>
            <a:xfrm>
              <a:off x="1629565" y="2189547"/>
              <a:ext cx="864000" cy="864000"/>
            </a:xfrm>
            <a:prstGeom prst="ellipse">
              <a:avLst/>
            </a:prstGeom>
            <a:noFill/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F22C523-E6E7-A077-305F-1F287F43CF1D}"/>
              </a:ext>
            </a:extLst>
          </p:cNvPr>
          <p:cNvSpPr txBox="1"/>
          <p:nvPr/>
        </p:nvSpPr>
        <p:spPr>
          <a:xfrm>
            <a:off x="272675" y="663778"/>
            <a:ext cx="596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1" kern="0" dirty="0">
                <a:ln w="12700">
                  <a:noFill/>
                </a:ln>
                <a:gradFill flip="none" rotWithShape="1">
                  <a:gsLst>
                    <a:gs pos="0">
                      <a:srgbClr val="00B0F0"/>
                    </a:gs>
                    <a:gs pos="100000">
                      <a:srgbClr val="0070C0"/>
                    </a:gs>
                  </a:gsLst>
                  <a:lin ang="13500000" scaled="1"/>
                  <a:tileRect/>
                </a:gra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KOR</a:t>
            </a:r>
            <a:endParaRPr lang="ko-KR" altLang="en-US" sz="1000" dirty="0">
              <a:gradFill flip="none" rotWithShape="1">
                <a:gsLst>
                  <a:gs pos="0">
                    <a:srgbClr val="00B0F0"/>
                  </a:gs>
                  <a:gs pos="100000">
                    <a:srgbClr val="0070C0"/>
                  </a:gs>
                </a:gsLst>
                <a:lin ang="13500000" scaled="1"/>
                <a:tileRect/>
              </a:gradFill>
              <a:effectLst>
                <a:outerShdw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4E2AA1E-8382-155A-8584-55FA84FFEBC7}"/>
              </a:ext>
            </a:extLst>
          </p:cNvPr>
          <p:cNvGrpSpPr/>
          <p:nvPr/>
        </p:nvGrpSpPr>
        <p:grpSpPr>
          <a:xfrm>
            <a:off x="380927" y="535864"/>
            <a:ext cx="168112" cy="160256"/>
            <a:chOff x="380927" y="535864"/>
            <a:chExt cx="168112" cy="1602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6AD2C486-56A9-3B2B-0CEA-1FB02178C1BC}"/>
                </a:ext>
              </a:extLst>
            </p:cNvPr>
            <p:cNvSpPr/>
            <p:nvPr/>
          </p:nvSpPr>
          <p:spPr>
            <a:xfrm>
              <a:off x="388783" y="535864"/>
              <a:ext cx="160256" cy="1602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D12E3F0C-54C9-469A-9BE2-AAA891F32EA3}"/>
                </a:ext>
              </a:extLst>
            </p:cNvPr>
            <p:cNvSpPr/>
            <p:nvPr/>
          </p:nvSpPr>
          <p:spPr>
            <a:xfrm>
              <a:off x="380927" y="535864"/>
              <a:ext cx="132499" cy="13249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5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9BE00CE-C1D5-FC57-F30A-9197128453F4}"/>
              </a:ext>
            </a:extLst>
          </p:cNvPr>
          <p:cNvSpPr/>
          <p:nvPr/>
        </p:nvSpPr>
        <p:spPr>
          <a:xfrm>
            <a:off x="273377" y="1142999"/>
            <a:ext cx="11726945" cy="5535891"/>
          </a:xfrm>
          <a:prstGeom prst="roundRect">
            <a:avLst>
              <a:gd name="adj" fmla="val 2214"/>
            </a:avLst>
          </a:prstGeom>
          <a:solidFill>
            <a:schemeClr val="bg1"/>
          </a:solidFill>
          <a:ln w="53975" cmpd="dbl">
            <a:solidFill>
              <a:schemeClr val="tx1">
                <a:lumMod val="75000"/>
                <a:lumOff val="25000"/>
              </a:schemeClr>
            </a:solidFill>
          </a:ln>
          <a:effectLst>
            <a:innerShdw dist="88900" dir="189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dist="38100" dir="2700000" algn="tl">
                  <a:prstClr val="black">
                    <a:lumMod val="50000"/>
                    <a:lumOff val="50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2675" y="179109"/>
            <a:ext cx="11727647" cy="829559"/>
            <a:chOff x="272675" y="179109"/>
            <a:chExt cx="11727647" cy="8295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49B09A46-D819-3415-ECD8-27FC6752A617}"/>
                </a:ext>
              </a:extLst>
            </p:cNvPr>
            <p:cNvSpPr/>
            <p:nvPr/>
          </p:nvSpPr>
          <p:spPr>
            <a:xfrm>
              <a:off x="273377" y="179109"/>
              <a:ext cx="11726945" cy="829559"/>
            </a:xfrm>
            <a:prstGeom prst="roundRect">
              <a:avLst/>
            </a:prstGeom>
            <a:solidFill>
              <a:schemeClr val="bg1"/>
            </a:solidFill>
            <a:ln w="53975" cmpd="dbl">
              <a:solidFill>
                <a:schemeClr val="tx1">
                  <a:lumMod val="75000"/>
                  <a:lumOff val="25000"/>
                </a:schemeClr>
              </a:solidFill>
            </a:ln>
            <a:effectLst>
              <a:innerShdw dist="88900" dir="189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dist="38100" dir="2700000" algn="tl">
                      <a:prstClr val="black">
                        <a:lumMod val="50000"/>
                        <a:lumOff val="50000"/>
                      </a:prst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20221234 </a:t>
              </a:r>
              <a:r>
                <a:rPr lang="ko-KR" altLang="en-US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dist="38100" dir="2700000" algn="tl">
                      <a:prstClr val="black">
                        <a:lumMod val="50000"/>
                        <a:lumOff val="50000"/>
                      </a:prst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조현석</a:t>
              </a:r>
              <a:r>
                <a:rPr lang="en-US" altLang="ko-KR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dist="38100" dir="2700000" algn="tl">
                      <a:prstClr val="black">
                        <a:lumMod val="50000"/>
                        <a:lumOff val="50000"/>
                      </a:prst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PPT PRESENTATION 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ECD47662-620E-EEAB-8BEE-B778962DB3F3}"/>
                </a:ext>
              </a:extLst>
            </p:cNvPr>
            <p:cNvGrpSpPr/>
            <p:nvPr/>
          </p:nvGrpSpPr>
          <p:grpSpPr>
            <a:xfrm>
              <a:off x="11692434" y="535864"/>
              <a:ext cx="169889" cy="160256"/>
              <a:chOff x="11692434" y="535864"/>
              <a:chExt cx="169889" cy="160256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326447E6-3D96-479A-ADD2-A01A04250D9E}"/>
                  </a:ext>
                </a:extLst>
              </p:cNvPr>
              <p:cNvSpPr/>
              <p:nvPr/>
            </p:nvSpPr>
            <p:spPr>
              <a:xfrm>
                <a:off x="11692434" y="535864"/>
                <a:ext cx="160256" cy="1602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D27844D1-267F-3766-C4B3-B895E8224263}"/>
                  </a:ext>
                </a:extLst>
              </p:cNvPr>
              <p:cNvSpPr/>
              <p:nvPr/>
            </p:nvSpPr>
            <p:spPr>
              <a:xfrm>
                <a:off x="11729824" y="535864"/>
                <a:ext cx="132499" cy="1324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xmlns="" id="{F0F2F15B-D659-77CD-8D71-00087248A197}"/>
                </a:ext>
              </a:extLst>
            </p:cNvPr>
            <p:cNvSpPr/>
            <p:nvPr/>
          </p:nvSpPr>
          <p:spPr>
            <a:xfrm rot="16200000">
              <a:off x="197385" y="316451"/>
              <a:ext cx="774000" cy="560018"/>
            </a:xfrm>
            <a:prstGeom prst="round2SameRect">
              <a:avLst>
                <a:gd name="adj1" fmla="val 19006"/>
                <a:gd name="adj2" fmla="val 0"/>
              </a:avLst>
            </a:prstGeom>
            <a:solidFill>
              <a:srgbClr val="018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73F5DF69-9F2C-0AD5-D057-B79A58C8D842}"/>
                </a:ext>
              </a:extLst>
            </p:cNvPr>
            <p:cNvGrpSpPr/>
            <p:nvPr/>
          </p:nvGrpSpPr>
          <p:grpSpPr>
            <a:xfrm>
              <a:off x="422703" y="304523"/>
              <a:ext cx="340484" cy="325245"/>
              <a:chOff x="1589083" y="2189547"/>
              <a:chExt cx="904482" cy="864000"/>
            </a:xfrm>
            <a:effectLst>
              <a:outerShdw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2EF05984-10BB-21F4-9A36-7D4163EB9E89}"/>
                  </a:ext>
                </a:extLst>
              </p:cNvPr>
              <p:cNvSpPr/>
              <p:nvPr/>
            </p:nvSpPr>
            <p:spPr>
              <a:xfrm>
                <a:off x="1629565" y="2189547"/>
                <a:ext cx="864000" cy="864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xmlns="" id="{451F2057-F877-4028-29B9-AEEC219CFDF4}"/>
                  </a:ext>
                </a:extLst>
              </p:cNvPr>
              <p:cNvSpPr/>
              <p:nvPr/>
            </p:nvSpPr>
            <p:spPr>
              <a:xfrm rot="1292130" flipH="1">
                <a:off x="1589083" y="2403917"/>
                <a:ext cx="864000" cy="648001"/>
              </a:xfrm>
              <a:custGeom>
                <a:avLst/>
                <a:gdLst>
                  <a:gd name="connsiteX0" fmla="*/ 216000 w 864000"/>
                  <a:gd name="connsiteY0" fmla="*/ 0 h 648001"/>
                  <a:gd name="connsiteX1" fmla="*/ 415026 w 864000"/>
                  <a:gd name="connsiteY1" fmla="*/ 131923 h 648001"/>
                  <a:gd name="connsiteX2" fmla="*/ 431562 w 864000"/>
                  <a:gd name="connsiteY2" fmla="*/ 213830 h 648001"/>
                  <a:gd name="connsiteX3" fmla="*/ 432483 w 864000"/>
                  <a:gd name="connsiteY3" fmla="*/ 213830 h 648001"/>
                  <a:gd name="connsiteX4" fmla="*/ 448974 w 864000"/>
                  <a:gd name="connsiteY4" fmla="*/ 295514 h 648001"/>
                  <a:gd name="connsiteX5" fmla="*/ 648000 w 864000"/>
                  <a:gd name="connsiteY5" fmla="*/ 427437 h 648001"/>
                  <a:gd name="connsiteX6" fmla="*/ 847026 w 864000"/>
                  <a:gd name="connsiteY6" fmla="*/ 295514 h 648001"/>
                  <a:gd name="connsiteX7" fmla="*/ 863517 w 864000"/>
                  <a:gd name="connsiteY7" fmla="*/ 213830 h 648001"/>
                  <a:gd name="connsiteX8" fmla="*/ 863781 w 864000"/>
                  <a:gd name="connsiteY8" fmla="*/ 213830 h 648001"/>
                  <a:gd name="connsiteX9" fmla="*/ 864000 w 864000"/>
                  <a:gd name="connsiteY9" fmla="*/ 216001 h 648001"/>
                  <a:gd name="connsiteX10" fmla="*/ 432000 w 864000"/>
                  <a:gd name="connsiteY10" fmla="*/ 648001 h 648001"/>
                  <a:gd name="connsiteX11" fmla="*/ 0 w 864000"/>
                  <a:gd name="connsiteY11" fmla="*/ 216001 h 648001"/>
                  <a:gd name="connsiteX12" fmla="*/ 0 w 864000"/>
                  <a:gd name="connsiteY12" fmla="*/ 216000 h 648001"/>
                  <a:gd name="connsiteX13" fmla="*/ 0 w 864000"/>
                  <a:gd name="connsiteY13" fmla="*/ 215999 h 648001"/>
                  <a:gd name="connsiteX14" fmla="*/ 219 w 864000"/>
                  <a:gd name="connsiteY14" fmla="*/ 213830 h 648001"/>
                  <a:gd name="connsiteX15" fmla="*/ 438 w 864000"/>
                  <a:gd name="connsiteY15" fmla="*/ 213830 h 648001"/>
                  <a:gd name="connsiteX16" fmla="*/ 16974 w 864000"/>
                  <a:gd name="connsiteY16" fmla="*/ 131923 h 648001"/>
                  <a:gd name="connsiteX17" fmla="*/ 216000 w 864000"/>
                  <a:gd name="connsiteY17" fmla="*/ 0 h 6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4000" h="648001">
                    <a:moveTo>
                      <a:pt x="216000" y="0"/>
                    </a:moveTo>
                    <a:cubicBezTo>
                      <a:pt x="305471" y="0"/>
                      <a:pt x="382235" y="54397"/>
                      <a:pt x="415026" y="131923"/>
                    </a:cubicBezTo>
                    <a:lnTo>
                      <a:pt x="431562" y="213830"/>
                    </a:lnTo>
                    <a:lnTo>
                      <a:pt x="432483" y="213830"/>
                    </a:lnTo>
                    <a:lnTo>
                      <a:pt x="448974" y="295514"/>
                    </a:lnTo>
                    <a:cubicBezTo>
                      <a:pt x="481765" y="373040"/>
                      <a:pt x="558530" y="427437"/>
                      <a:pt x="648000" y="427437"/>
                    </a:cubicBezTo>
                    <a:cubicBezTo>
                      <a:pt x="737471" y="427437"/>
                      <a:pt x="814235" y="373040"/>
                      <a:pt x="847026" y="295514"/>
                    </a:cubicBezTo>
                    <a:lnTo>
                      <a:pt x="863517" y="213830"/>
                    </a:lnTo>
                    <a:lnTo>
                      <a:pt x="863781" y="213830"/>
                    </a:lnTo>
                    <a:lnTo>
                      <a:pt x="864000" y="216001"/>
                    </a:lnTo>
                    <a:cubicBezTo>
                      <a:pt x="864000" y="454588"/>
                      <a:pt x="670587" y="648001"/>
                      <a:pt x="432000" y="648001"/>
                    </a:cubicBezTo>
                    <a:cubicBezTo>
                      <a:pt x="193413" y="648001"/>
                      <a:pt x="0" y="454588"/>
                      <a:pt x="0" y="216001"/>
                    </a:cubicBezTo>
                    <a:lnTo>
                      <a:pt x="0" y="216000"/>
                    </a:lnTo>
                    <a:lnTo>
                      <a:pt x="0" y="215999"/>
                    </a:lnTo>
                    <a:lnTo>
                      <a:pt x="219" y="213830"/>
                    </a:lnTo>
                    <a:lnTo>
                      <a:pt x="438" y="213830"/>
                    </a:lnTo>
                    <a:lnTo>
                      <a:pt x="16974" y="131923"/>
                    </a:lnTo>
                    <a:cubicBezTo>
                      <a:pt x="49765" y="54397"/>
                      <a:pt x="126530" y="0"/>
                      <a:pt x="21600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xmlns="" id="{97B6684D-24E6-411F-A36E-1B74B3E03DF6}"/>
                  </a:ext>
                </a:extLst>
              </p:cNvPr>
              <p:cNvSpPr/>
              <p:nvPr/>
            </p:nvSpPr>
            <p:spPr>
              <a:xfrm>
                <a:off x="1629565" y="2189547"/>
                <a:ext cx="864000" cy="86400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F22C523-E6E7-A077-305F-1F287F43CF1D}"/>
                </a:ext>
              </a:extLst>
            </p:cNvPr>
            <p:cNvSpPr txBox="1"/>
            <p:nvPr/>
          </p:nvSpPr>
          <p:spPr>
            <a:xfrm>
              <a:off x="272675" y="663778"/>
              <a:ext cx="5962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i="1" kern="0" dirty="0">
                  <a:ln w="12700">
                    <a:noFill/>
                  </a:ln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13500000" scaled="1"/>
                    <a:tileRect/>
                  </a:gradFill>
                  <a:effectLst>
                    <a:outerShdw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KOR</a:t>
              </a:r>
              <a:endParaRPr lang="ko-KR" altLang="en-US" sz="1000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70C0"/>
                    </a:gs>
                  </a:gsLst>
                  <a:lin ang="13500000" scaled="1"/>
                  <a:tileRect/>
                </a:gra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4E2AA1E-8382-155A-8584-55FA84FFEBC7}"/>
                </a:ext>
              </a:extLst>
            </p:cNvPr>
            <p:cNvGrpSpPr/>
            <p:nvPr/>
          </p:nvGrpSpPr>
          <p:grpSpPr>
            <a:xfrm>
              <a:off x="380927" y="535864"/>
              <a:ext cx="168112" cy="160256"/>
              <a:chOff x="380927" y="535864"/>
              <a:chExt cx="168112" cy="160256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6AD2C486-56A9-3B2B-0CEA-1FB02178C1BC}"/>
                  </a:ext>
                </a:extLst>
              </p:cNvPr>
              <p:cNvSpPr/>
              <p:nvPr/>
            </p:nvSpPr>
            <p:spPr>
              <a:xfrm>
                <a:off x="388783" y="535864"/>
                <a:ext cx="160256" cy="1602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D12E3F0C-54C9-469A-9BE2-AAA891F32EA3}"/>
                  </a:ext>
                </a:extLst>
              </p:cNvPr>
              <p:cNvSpPr/>
              <p:nvPr/>
            </p:nvSpPr>
            <p:spPr>
              <a:xfrm>
                <a:off x="380927" y="535864"/>
                <a:ext cx="132499" cy="1324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93" name="직선 연결선 92"/>
          <p:cNvCxnSpPr/>
          <p:nvPr/>
        </p:nvCxnSpPr>
        <p:spPr>
          <a:xfrm rot="16200000" flipV="1">
            <a:off x="6249285" y="1329889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양쪽 모서리가 둥근 사각형 93"/>
          <p:cNvSpPr/>
          <p:nvPr/>
        </p:nvSpPr>
        <p:spPr>
          <a:xfrm>
            <a:off x="3655729" y="2175212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71239" y="3858116"/>
            <a:ext cx="892270" cy="1062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96" name="모서리가 둥근 사각형 설명선 95"/>
          <p:cNvSpPr/>
          <p:nvPr/>
        </p:nvSpPr>
        <p:spPr>
          <a:xfrm>
            <a:off x="4791947" y="3628953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16200000" flipV="1">
            <a:off x="4072992" y="1927471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125119" y="2580746"/>
            <a:ext cx="1085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2022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999784" y="2580746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100" name="양쪽 모서리가 둥근 사각형 99"/>
          <p:cNvSpPr/>
          <p:nvPr/>
        </p:nvSpPr>
        <p:spPr>
          <a:xfrm>
            <a:off x="7669313" y="2175212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684823" y="3244922"/>
            <a:ext cx="892270" cy="16753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8805531" y="3066215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rot="16200000" flipV="1">
            <a:off x="8086576" y="3106180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6138702" y="3759455"/>
            <a:ext cx="1085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11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9013368" y="3759455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3124659" y="5224840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138243" y="5224840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028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9BE00CE-C1D5-FC57-F30A-9197128453F4}"/>
              </a:ext>
            </a:extLst>
          </p:cNvPr>
          <p:cNvSpPr/>
          <p:nvPr/>
        </p:nvSpPr>
        <p:spPr>
          <a:xfrm>
            <a:off x="273377" y="1142999"/>
            <a:ext cx="11726945" cy="5535891"/>
          </a:xfrm>
          <a:prstGeom prst="roundRect">
            <a:avLst>
              <a:gd name="adj" fmla="val 2214"/>
            </a:avLst>
          </a:prstGeom>
          <a:solidFill>
            <a:schemeClr val="bg1"/>
          </a:solidFill>
          <a:ln w="53975" cmpd="dbl">
            <a:solidFill>
              <a:schemeClr val="tx1">
                <a:lumMod val="75000"/>
                <a:lumOff val="25000"/>
              </a:schemeClr>
            </a:solidFill>
          </a:ln>
          <a:effectLst>
            <a:innerShdw dist="88900" dir="189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dist="38100" dir="2700000" algn="tl">
                  <a:prstClr val="black">
                    <a:lumMod val="50000"/>
                    <a:lumOff val="50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2675" y="179109"/>
            <a:ext cx="11727647" cy="829559"/>
            <a:chOff x="272675" y="179109"/>
            <a:chExt cx="11727647" cy="8295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49B09A46-D819-3415-ECD8-27FC6752A617}"/>
                </a:ext>
              </a:extLst>
            </p:cNvPr>
            <p:cNvSpPr/>
            <p:nvPr/>
          </p:nvSpPr>
          <p:spPr>
            <a:xfrm>
              <a:off x="273377" y="179109"/>
              <a:ext cx="11726945" cy="829559"/>
            </a:xfrm>
            <a:prstGeom prst="roundRect">
              <a:avLst/>
            </a:prstGeom>
            <a:solidFill>
              <a:schemeClr val="bg1"/>
            </a:solidFill>
            <a:ln w="53975" cmpd="dbl">
              <a:solidFill>
                <a:schemeClr val="tx1">
                  <a:lumMod val="75000"/>
                  <a:lumOff val="25000"/>
                </a:schemeClr>
              </a:solidFill>
            </a:ln>
            <a:effectLst>
              <a:innerShdw dist="88900" dir="189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dist="38100" dir="2700000" algn="tl">
                      <a:prstClr val="black">
                        <a:lumMod val="50000"/>
                        <a:lumOff val="50000"/>
                      </a:prst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20221234 </a:t>
              </a:r>
              <a:r>
                <a:rPr lang="ko-KR" altLang="en-US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dist="38100" dir="2700000" algn="tl">
                      <a:prstClr val="black">
                        <a:lumMod val="50000"/>
                        <a:lumOff val="50000"/>
                      </a:prst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조현석</a:t>
              </a:r>
              <a:r>
                <a:rPr lang="en-US" altLang="ko-KR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dist="38100" dir="2700000" algn="tl">
                      <a:prstClr val="black">
                        <a:lumMod val="50000"/>
                        <a:lumOff val="50000"/>
                      </a:prst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PPT PRESENTATION 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ECD47662-620E-EEAB-8BEE-B778962DB3F3}"/>
                </a:ext>
              </a:extLst>
            </p:cNvPr>
            <p:cNvGrpSpPr/>
            <p:nvPr/>
          </p:nvGrpSpPr>
          <p:grpSpPr>
            <a:xfrm>
              <a:off x="11692434" y="535864"/>
              <a:ext cx="169889" cy="160256"/>
              <a:chOff x="11692434" y="535864"/>
              <a:chExt cx="169889" cy="160256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326447E6-3D96-479A-ADD2-A01A04250D9E}"/>
                  </a:ext>
                </a:extLst>
              </p:cNvPr>
              <p:cNvSpPr/>
              <p:nvPr/>
            </p:nvSpPr>
            <p:spPr>
              <a:xfrm>
                <a:off x="11692434" y="535864"/>
                <a:ext cx="160256" cy="1602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D27844D1-267F-3766-C4B3-B895E8224263}"/>
                  </a:ext>
                </a:extLst>
              </p:cNvPr>
              <p:cNvSpPr/>
              <p:nvPr/>
            </p:nvSpPr>
            <p:spPr>
              <a:xfrm>
                <a:off x="11729824" y="535864"/>
                <a:ext cx="132499" cy="1324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xmlns="" id="{F0F2F15B-D659-77CD-8D71-00087248A197}"/>
                </a:ext>
              </a:extLst>
            </p:cNvPr>
            <p:cNvSpPr/>
            <p:nvPr/>
          </p:nvSpPr>
          <p:spPr>
            <a:xfrm rot="16200000">
              <a:off x="197385" y="316451"/>
              <a:ext cx="774000" cy="560018"/>
            </a:xfrm>
            <a:prstGeom prst="round2SameRect">
              <a:avLst>
                <a:gd name="adj1" fmla="val 19006"/>
                <a:gd name="adj2" fmla="val 0"/>
              </a:avLst>
            </a:prstGeom>
            <a:solidFill>
              <a:srgbClr val="018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73F5DF69-9F2C-0AD5-D057-B79A58C8D842}"/>
                </a:ext>
              </a:extLst>
            </p:cNvPr>
            <p:cNvGrpSpPr/>
            <p:nvPr/>
          </p:nvGrpSpPr>
          <p:grpSpPr>
            <a:xfrm>
              <a:off x="422703" y="304523"/>
              <a:ext cx="340484" cy="325245"/>
              <a:chOff x="1589083" y="2189547"/>
              <a:chExt cx="904482" cy="864000"/>
            </a:xfrm>
            <a:effectLst>
              <a:outerShdw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2EF05984-10BB-21F4-9A36-7D4163EB9E89}"/>
                  </a:ext>
                </a:extLst>
              </p:cNvPr>
              <p:cNvSpPr/>
              <p:nvPr/>
            </p:nvSpPr>
            <p:spPr>
              <a:xfrm>
                <a:off x="1629565" y="2189547"/>
                <a:ext cx="864000" cy="864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xmlns="" id="{451F2057-F877-4028-29B9-AEEC219CFDF4}"/>
                  </a:ext>
                </a:extLst>
              </p:cNvPr>
              <p:cNvSpPr/>
              <p:nvPr/>
            </p:nvSpPr>
            <p:spPr>
              <a:xfrm rot="1292130" flipH="1">
                <a:off x="1589083" y="2403917"/>
                <a:ext cx="864000" cy="648001"/>
              </a:xfrm>
              <a:custGeom>
                <a:avLst/>
                <a:gdLst>
                  <a:gd name="connsiteX0" fmla="*/ 216000 w 864000"/>
                  <a:gd name="connsiteY0" fmla="*/ 0 h 648001"/>
                  <a:gd name="connsiteX1" fmla="*/ 415026 w 864000"/>
                  <a:gd name="connsiteY1" fmla="*/ 131923 h 648001"/>
                  <a:gd name="connsiteX2" fmla="*/ 431562 w 864000"/>
                  <a:gd name="connsiteY2" fmla="*/ 213830 h 648001"/>
                  <a:gd name="connsiteX3" fmla="*/ 432483 w 864000"/>
                  <a:gd name="connsiteY3" fmla="*/ 213830 h 648001"/>
                  <a:gd name="connsiteX4" fmla="*/ 448974 w 864000"/>
                  <a:gd name="connsiteY4" fmla="*/ 295514 h 648001"/>
                  <a:gd name="connsiteX5" fmla="*/ 648000 w 864000"/>
                  <a:gd name="connsiteY5" fmla="*/ 427437 h 648001"/>
                  <a:gd name="connsiteX6" fmla="*/ 847026 w 864000"/>
                  <a:gd name="connsiteY6" fmla="*/ 295514 h 648001"/>
                  <a:gd name="connsiteX7" fmla="*/ 863517 w 864000"/>
                  <a:gd name="connsiteY7" fmla="*/ 213830 h 648001"/>
                  <a:gd name="connsiteX8" fmla="*/ 863781 w 864000"/>
                  <a:gd name="connsiteY8" fmla="*/ 213830 h 648001"/>
                  <a:gd name="connsiteX9" fmla="*/ 864000 w 864000"/>
                  <a:gd name="connsiteY9" fmla="*/ 216001 h 648001"/>
                  <a:gd name="connsiteX10" fmla="*/ 432000 w 864000"/>
                  <a:gd name="connsiteY10" fmla="*/ 648001 h 648001"/>
                  <a:gd name="connsiteX11" fmla="*/ 0 w 864000"/>
                  <a:gd name="connsiteY11" fmla="*/ 216001 h 648001"/>
                  <a:gd name="connsiteX12" fmla="*/ 0 w 864000"/>
                  <a:gd name="connsiteY12" fmla="*/ 216000 h 648001"/>
                  <a:gd name="connsiteX13" fmla="*/ 0 w 864000"/>
                  <a:gd name="connsiteY13" fmla="*/ 215999 h 648001"/>
                  <a:gd name="connsiteX14" fmla="*/ 219 w 864000"/>
                  <a:gd name="connsiteY14" fmla="*/ 213830 h 648001"/>
                  <a:gd name="connsiteX15" fmla="*/ 438 w 864000"/>
                  <a:gd name="connsiteY15" fmla="*/ 213830 h 648001"/>
                  <a:gd name="connsiteX16" fmla="*/ 16974 w 864000"/>
                  <a:gd name="connsiteY16" fmla="*/ 131923 h 648001"/>
                  <a:gd name="connsiteX17" fmla="*/ 216000 w 864000"/>
                  <a:gd name="connsiteY17" fmla="*/ 0 h 6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4000" h="648001">
                    <a:moveTo>
                      <a:pt x="216000" y="0"/>
                    </a:moveTo>
                    <a:cubicBezTo>
                      <a:pt x="305471" y="0"/>
                      <a:pt x="382235" y="54397"/>
                      <a:pt x="415026" y="131923"/>
                    </a:cubicBezTo>
                    <a:lnTo>
                      <a:pt x="431562" y="213830"/>
                    </a:lnTo>
                    <a:lnTo>
                      <a:pt x="432483" y="213830"/>
                    </a:lnTo>
                    <a:lnTo>
                      <a:pt x="448974" y="295514"/>
                    </a:lnTo>
                    <a:cubicBezTo>
                      <a:pt x="481765" y="373040"/>
                      <a:pt x="558530" y="427437"/>
                      <a:pt x="648000" y="427437"/>
                    </a:cubicBezTo>
                    <a:cubicBezTo>
                      <a:pt x="737471" y="427437"/>
                      <a:pt x="814235" y="373040"/>
                      <a:pt x="847026" y="295514"/>
                    </a:cubicBezTo>
                    <a:lnTo>
                      <a:pt x="863517" y="213830"/>
                    </a:lnTo>
                    <a:lnTo>
                      <a:pt x="863781" y="213830"/>
                    </a:lnTo>
                    <a:lnTo>
                      <a:pt x="864000" y="216001"/>
                    </a:lnTo>
                    <a:cubicBezTo>
                      <a:pt x="864000" y="454588"/>
                      <a:pt x="670587" y="648001"/>
                      <a:pt x="432000" y="648001"/>
                    </a:cubicBezTo>
                    <a:cubicBezTo>
                      <a:pt x="193413" y="648001"/>
                      <a:pt x="0" y="454588"/>
                      <a:pt x="0" y="216001"/>
                    </a:cubicBezTo>
                    <a:lnTo>
                      <a:pt x="0" y="216000"/>
                    </a:lnTo>
                    <a:lnTo>
                      <a:pt x="0" y="215999"/>
                    </a:lnTo>
                    <a:lnTo>
                      <a:pt x="219" y="213830"/>
                    </a:lnTo>
                    <a:lnTo>
                      <a:pt x="438" y="213830"/>
                    </a:lnTo>
                    <a:lnTo>
                      <a:pt x="16974" y="131923"/>
                    </a:lnTo>
                    <a:cubicBezTo>
                      <a:pt x="49765" y="54397"/>
                      <a:pt x="126530" y="0"/>
                      <a:pt x="21600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xmlns="" id="{97B6684D-24E6-411F-A36E-1B74B3E03DF6}"/>
                  </a:ext>
                </a:extLst>
              </p:cNvPr>
              <p:cNvSpPr/>
              <p:nvPr/>
            </p:nvSpPr>
            <p:spPr>
              <a:xfrm>
                <a:off x="1629565" y="2189547"/>
                <a:ext cx="864000" cy="86400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F22C523-E6E7-A077-305F-1F287F43CF1D}"/>
                </a:ext>
              </a:extLst>
            </p:cNvPr>
            <p:cNvSpPr txBox="1"/>
            <p:nvPr/>
          </p:nvSpPr>
          <p:spPr>
            <a:xfrm>
              <a:off x="272675" y="663778"/>
              <a:ext cx="5962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i="1" kern="0" dirty="0">
                  <a:ln w="12700">
                    <a:noFill/>
                  </a:ln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13500000" scaled="1"/>
                    <a:tileRect/>
                  </a:gradFill>
                  <a:effectLst>
                    <a:outerShdw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KOR</a:t>
              </a:r>
              <a:endParaRPr lang="ko-KR" altLang="en-US" sz="1000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70C0"/>
                    </a:gs>
                  </a:gsLst>
                  <a:lin ang="13500000" scaled="1"/>
                  <a:tileRect/>
                </a:gra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4E2AA1E-8382-155A-8584-55FA84FFEBC7}"/>
                </a:ext>
              </a:extLst>
            </p:cNvPr>
            <p:cNvGrpSpPr/>
            <p:nvPr/>
          </p:nvGrpSpPr>
          <p:grpSpPr>
            <a:xfrm>
              <a:off x="380927" y="535864"/>
              <a:ext cx="168112" cy="160256"/>
              <a:chOff x="380927" y="535864"/>
              <a:chExt cx="168112" cy="160256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6AD2C486-56A9-3B2B-0CEA-1FB02178C1BC}"/>
                  </a:ext>
                </a:extLst>
              </p:cNvPr>
              <p:cNvSpPr/>
              <p:nvPr/>
            </p:nvSpPr>
            <p:spPr>
              <a:xfrm>
                <a:off x="388783" y="535864"/>
                <a:ext cx="160256" cy="1602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D12E3F0C-54C9-469A-9BE2-AAA891F32EA3}"/>
                  </a:ext>
                </a:extLst>
              </p:cNvPr>
              <p:cNvSpPr/>
              <p:nvPr/>
            </p:nvSpPr>
            <p:spPr>
              <a:xfrm>
                <a:off x="380927" y="535864"/>
                <a:ext cx="132499" cy="1324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1367941" y="4676356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20131" y="4263662"/>
            <a:ext cx="1388164" cy="2483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8" name="타원 37"/>
          <p:cNvSpPr/>
          <p:nvPr/>
        </p:nvSpPr>
        <p:spPr>
          <a:xfrm>
            <a:off x="1664716" y="2355790"/>
            <a:ext cx="1434633" cy="143463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39" name="원호 38"/>
          <p:cNvSpPr/>
          <p:nvPr/>
        </p:nvSpPr>
        <p:spPr>
          <a:xfrm>
            <a:off x="1524118" y="2215192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91791" y="4676356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343981" y="4263662"/>
            <a:ext cx="1388164" cy="2483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3" name="타원 42"/>
          <p:cNvSpPr/>
          <p:nvPr/>
        </p:nvSpPr>
        <p:spPr>
          <a:xfrm>
            <a:off x="4288566" y="2355790"/>
            <a:ext cx="1434633" cy="143463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44" name="원호 43"/>
          <p:cNvSpPr/>
          <p:nvPr/>
        </p:nvSpPr>
        <p:spPr>
          <a:xfrm>
            <a:off x="4147968" y="2215192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15641" y="4676356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967831" y="4263662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0185E9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7" name="타원 46"/>
          <p:cNvSpPr/>
          <p:nvPr/>
        </p:nvSpPr>
        <p:spPr>
          <a:xfrm>
            <a:off x="6912416" y="2355790"/>
            <a:ext cx="1434633" cy="143463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48" name="원호 47"/>
          <p:cNvSpPr/>
          <p:nvPr/>
        </p:nvSpPr>
        <p:spPr>
          <a:xfrm>
            <a:off x="6771818" y="2215192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39491" y="4676356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591681" y="4263662"/>
            <a:ext cx="1388164" cy="2483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1" name="타원 50"/>
          <p:cNvSpPr/>
          <p:nvPr/>
        </p:nvSpPr>
        <p:spPr>
          <a:xfrm>
            <a:off x="9536266" y="2355790"/>
            <a:ext cx="1434633" cy="143463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52" name="원호 51"/>
          <p:cNvSpPr/>
          <p:nvPr/>
        </p:nvSpPr>
        <p:spPr>
          <a:xfrm>
            <a:off x="9395668" y="2215192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9BE00CE-C1D5-FC57-F30A-9197128453F4}"/>
              </a:ext>
            </a:extLst>
          </p:cNvPr>
          <p:cNvSpPr/>
          <p:nvPr/>
        </p:nvSpPr>
        <p:spPr>
          <a:xfrm>
            <a:off x="273377" y="1142999"/>
            <a:ext cx="11726945" cy="5535891"/>
          </a:xfrm>
          <a:prstGeom prst="roundRect">
            <a:avLst>
              <a:gd name="adj" fmla="val 2214"/>
            </a:avLst>
          </a:prstGeom>
          <a:solidFill>
            <a:schemeClr val="bg1"/>
          </a:solidFill>
          <a:ln w="53975" cmpd="dbl">
            <a:solidFill>
              <a:schemeClr val="tx1">
                <a:lumMod val="75000"/>
                <a:lumOff val="25000"/>
              </a:schemeClr>
            </a:solidFill>
          </a:ln>
          <a:effectLst>
            <a:innerShdw dist="88900" dir="189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i="1" kern="0" dirty="0">
              <a:ln w="1270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outerShdw dist="38100" dir="2700000" algn="tl">
                  <a:prstClr val="black">
                    <a:lumMod val="50000"/>
                    <a:lumOff val="50000"/>
                  </a:prst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2675" y="179109"/>
            <a:ext cx="11727647" cy="829559"/>
            <a:chOff x="272675" y="179109"/>
            <a:chExt cx="11727647" cy="829559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49B09A46-D819-3415-ECD8-27FC6752A617}"/>
                </a:ext>
              </a:extLst>
            </p:cNvPr>
            <p:cNvSpPr/>
            <p:nvPr/>
          </p:nvSpPr>
          <p:spPr>
            <a:xfrm>
              <a:off x="273377" y="179109"/>
              <a:ext cx="11726945" cy="829559"/>
            </a:xfrm>
            <a:prstGeom prst="roundRect">
              <a:avLst/>
            </a:prstGeom>
            <a:solidFill>
              <a:schemeClr val="bg1"/>
            </a:solidFill>
            <a:ln w="53975" cmpd="dbl">
              <a:solidFill>
                <a:schemeClr val="tx1">
                  <a:lumMod val="75000"/>
                  <a:lumOff val="25000"/>
                </a:schemeClr>
              </a:solidFill>
            </a:ln>
            <a:effectLst>
              <a:innerShdw dist="88900" dir="189000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dist="38100" dir="2700000" algn="tl">
                      <a:prstClr val="black">
                        <a:lumMod val="50000"/>
                        <a:lumOff val="50000"/>
                      </a:prst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20221234 </a:t>
              </a:r>
              <a:r>
                <a:rPr lang="ko-KR" altLang="en-US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dist="38100" dir="2700000" algn="tl">
                      <a:prstClr val="black">
                        <a:lumMod val="50000"/>
                        <a:lumOff val="50000"/>
                      </a:prst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조현석</a:t>
              </a:r>
              <a:r>
                <a:rPr lang="en-US" altLang="ko-KR" sz="3200" i="1" kern="0" dirty="0">
                  <a:ln w="12700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dist="38100" dir="2700000" algn="tl">
                      <a:prstClr val="black">
                        <a:lumMod val="50000"/>
                        <a:lumOff val="50000"/>
                      </a:prst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PPT PRESENTATION 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ECD47662-620E-EEAB-8BEE-B778962DB3F3}"/>
                </a:ext>
              </a:extLst>
            </p:cNvPr>
            <p:cNvGrpSpPr/>
            <p:nvPr/>
          </p:nvGrpSpPr>
          <p:grpSpPr>
            <a:xfrm>
              <a:off x="11692434" y="535864"/>
              <a:ext cx="169889" cy="160256"/>
              <a:chOff x="11692434" y="535864"/>
              <a:chExt cx="169889" cy="160256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326447E6-3D96-479A-ADD2-A01A04250D9E}"/>
                  </a:ext>
                </a:extLst>
              </p:cNvPr>
              <p:cNvSpPr/>
              <p:nvPr/>
            </p:nvSpPr>
            <p:spPr>
              <a:xfrm>
                <a:off x="11692434" y="535864"/>
                <a:ext cx="160256" cy="1602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D27844D1-267F-3766-C4B3-B895E8224263}"/>
                  </a:ext>
                </a:extLst>
              </p:cNvPr>
              <p:cNvSpPr/>
              <p:nvPr/>
            </p:nvSpPr>
            <p:spPr>
              <a:xfrm>
                <a:off x="11729824" y="535864"/>
                <a:ext cx="132499" cy="1324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xmlns="" id="{F0F2F15B-D659-77CD-8D71-00087248A197}"/>
                </a:ext>
              </a:extLst>
            </p:cNvPr>
            <p:cNvSpPr/>
            <p:nvPr/>
          </p:nvSpPr>
          <p:spPr>
            <a:xfrm rot="16200000">
              <a:off x="197385" y="316451"/>
              <a:ext cx="774000" cy="560018"/>
            </a:xfrm>
            <a:prstGeom prst="round2SameRect">
              <a:avLst>
                <a:gd name="adj1" fmla="val 19006"/>
                <a:gd name="adj2" fmla="val 0"/>
              </a:avLst>
            </a:prstGeom>
            <a:solidFill>
              <a:srgbClr val="0185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73F5DF69-9F2C-0AD5-D057-B79A58C8D842}"/>
                </a:ext>
              </a:extLst>
            </p:cNvPr>
            <p:cNvGrpSpPr/>
            <p:nvPr/>
          </p:nvGrpSpPr>
          <p:grpSpPr>
            <a:xfrm>
              <a:off x="422703" y="304523"/>
              <a:ext cx="340484" cy="325245"/>
              <a:chOff x="1589083" y="2189547"/>
              <a:chExt cx="904482" cy="864000"/>
            </a:xfrm>
            <a:effectLst>
              <a:outerShdw dist="127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xmlns="" id="{2EF05984-10BB-21F4-9A36-7D4163EB9E89}"/>
                  </a:ext>
                </a:extLst>
              </p:cNvPr>
              <p:cNvSpPr/>
              <p:nvPr/>
            </p:nvSpPr>
            <p:spPr>
              <a:xfrm>
                <a:off x="1629565" y="2189547"/>
                <a:ext cx="864000" cy="864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xmlns="" id="{451F2057-F877-4028-29B9-AEEC219CFDF4}"/>
                  </a:ext>
                </a:extLst>
              </p:cNvPr>
              <p:cNvSpPr/>
              <p:nvPr/>
            </p:nvSpPr>
            <p:spPr>
              <a:xfrm rot="1292130" flipH="1">
                <a:off x="1589083" y="2403917"/>
                <a:ext cx="864000" cy="648001"/>
              </a:xfrm>
              <a:custGeom>
                <a:avLst/>
                <a:gdLst>
                  <a:gd name="connsiteX0" fmla="*/ 216000 w 864000"/>
                  <a:gd name="connsiteY0" fmla="*/ 0 h 648001"/>
                  <a:gd name="connsiteX1" fmla="*/ 415026 w 864000"/>
                  <a:gd name="connsiteY1" fmla="*/ 131923 h 648001"/>
                  <a:gd name="connsiteX2" fmla="*/ 431562 w 864000"/>
                  <a:gd name="connsiteY2" fmla="*/ 213830 h 648001"/>
                  <a:gd name="connsiteX3" fmla="*/ 432483 w 864000"/>
                  <a:gd name="connsiteY3" fmla="*/ 213830 h 648001"/>
                  <a:gd name="connsiteX4" fmla="*/ 448974 w 864000"/>
                  <a:gd name="connsiteY4" fmla="*/ 295514 h 648001"/>
                  <a:gd name="connsiteX5" fmla="*/ 648000 w 864000"/>
                  <a:gd name="connsiteY5" fmla="*/ 427437 h 648001"/>
                  <a:gd name="connsiteX6" fmla="*/ 847026 w 864000"/>
                  <a:gd name="connsiteY6" fmla="*/ 295514 h 648001"/>
                  <a:gd name="connsiteX7" fmla="*/ 863517 w 864000"/>
                  <a:gd name="connsiteY7" fmla="*/ 213830 h 648001"/>
                  <a:gd name="connsiteX8" fmla="*/ 863781 w 864000"/>
                  <a:gd name="connsiteY8" fmla="*/ 213830 h 648001"/>
                  <a:gd name="connsiteX9" fmla="*/ 864000 w 864000"/>
                  <a:gd name="connsiteY9" fmla="*/ 216001 h 648001"/>
                  <a:gd name="connsiteX10" fmla="*/ 432000 w 864000"/>
                  <a:gd name="connsiteY10" fmla="*/ 648001 h 648001"/>
                  <a:gd name="connsiteX11" fmla="*/ 0 w 864000"/>
                  <a:gd name="connsiteY11" fmla="*/ 216001 h 648001"/>
                  <a:gd name="connsiteX12" fmla="*/ 0 w 864000"/>
                  <a:gd name="connsiteY12" fmla="*/ 216000 h 648001"/>
                  <a:gd name="connsiteX13" fmla="*/ 0 w 864000"/>
                  <a:gd name="connsiteY13" fmla="*/ 215999 h 648001"/>
                  <a:gd name="connsiteX14" fmla="*/ 219 w 864000"/>
                  <a:gd name="connsiteY14" fmla="*/ 213830 h 648001"/>
                  <a:gd name="connsiteX15" fmla="*/ 438 w 864000"/>
                  <a:gd name="connsiteY15" fmla="*/ 213830 h 648001"/>
                  <a:gd name="connsiteX16" fmla="*/ 16974 w 864000"/>
                  <a:gd name="connsiteY16" fmla="*/ 131923 h 648001"/>
                  <a:gd name="connsiteX17" fmla="*/ 216000 w 864000"/>
                  <a:gd name="connsiteY17" fmla="*/ 0 h 6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64000" h="648001">
                    <a:moveTo>
                      <a:pt x="216000" y="0"/>
                    </a:moveTo>
                    <a:cubicBezTo>
                      <a:pt x="305471" y="0"/>
                      <a:pt x="382235" y="54397"/>
                      <a:pt x="415026" y="131923"/>
                    </a:cubicBezTo>
                    <a:lnTo>
                      <a:pt x="431562" y="213830"/>
                    </a:lnTo>
                    <a:lnTo>
                      <a:pt x="432483" y="213830"/>
                    </a:lnTo>
                    <a:lnTo>
                      <a:pt x="448974" y="295514"/>
                    </a:lnTo>
                    <a:cubicBezTo>
                      <a:pt x="481765" y="373040"/>
                      <a:pt x="558530" y="427437"/>
                      <a:pt x="648000" y="427437"/>
                    </a:cubicBezTo>
                    <a:cubicBezTo>
                      <a:pt x="737471" y="427437"/>
                      <a:pt x="814235" y="373040"/>
                      <a:pt x="847026" y="295514"/>
                    </a:cubicBezTo>
                    <a:lnTo>
                      <a:pt x="863517" y="213830"/>
                    </a:lnTo>
                    <a:lnTo>
                      <a:pt x="863781" y="213830"/>
                    </a:lnTo>
                    <a:lnTo>
                      <a:pt x="864000" y="216001"/>
                    </a:lnTo>
                    <a:cubicBezTo>
                      <a:pt x="864000" y="454588"/>
                      <a:pt x="670587" y="648001"/>
                      <a:pt x="432000" y="648001"/>
                    </a:cubicBezTo>
                    <a:cubicBezTo>
                      <a:pt x="193413" y="648001"/>
                      <a:pt x="0" y="454588"/>
                      <a:pt x="0" y="216001"/>
                    </a:cubicBezTo>
                    <a:lnTo>
                      <a:pt x="0" y="216000"/>
                    </a:lnTo>
                    <a:lnTo>
                      <a:pt x="0" y="215999"/>
                    </a:lnTo>
                    <a:lnTo>
                      <a:pt x="219" y="213830"/>
                    </a:lnTo>
                    <a:lnTo>
                      <a:pt x="438" y="213830"/>
                    </a:lnTo>
                    <a:lnTo>
                      <a:pt x="16974" y="131923"/>
                    </a:lnTo>
                    <a:cubicBezTo>
                      <a:pt x="49765" y="54397"/>
                      <a:pt x="126530" y="0"/>
                      <a:pt x="216000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xmlns="" id="{97B6684D-24E6-411F-A36E-1B74B3E03DF6}"/>
                  </a:ext>
                </a:extLst>
              </p:cNvPr>
              <p:cNvSpPr/>
              <p:nvPr/>
            </p:nvSpPr>
            <p:spPr>
              <a:xfrm>
                <a:off x="1629565" y="2189547"/>
                <a:ext cx="864000" cy="864000"/>
              </a:xfrm>
              <a:prstGeom prst="ellipse">
                <a:avLst/>
              </a:prstGeom>
              <a:noFill/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AF22C523-E6E7-A077-305F-1F287F43CF1D}"/>
                </a:ext>
              </a:extLst>
            </p:cNvPr>
            <p:cNvSpPr txBox="1"/>
            <p:nvPr/>
          </p:nvSpPr>
          <p:spPr>
            <a:xfrm>
              <a:off x="272675" y="663778"/>
              <a:ext cx="5962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i="1" kern="0" dirty="0">
                  <a:ln w="12700">
                    <a:noFill/>
                  </a:ln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70C0"/>
                      </a:gs>
                    </a:gsLst>
                    <a:lin ang="13500000" scaled="1"/>
                    <a:tileRect/>
                  </a:gradFill>
                  <a:effectLst>
                    <a:outerShdw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KOR</a:t>
              </a:r>
              <a:endParaRPr lang="ko-KR" altLang="en-US" sz="1000" dirty="0">
                <a:gradFill flip="none" rotWithShape="1">
                  <a:gsLst>
                    <a:gs pos="0">
                      <a:srgbClr val="00B0F0"/>
                    </a:gs>
                    <a:gs pos="100000">
                      <a:srgbClr val="0070C0"/>
                    </a:gs>
                  </a:gsLst>
                  <a:lin ang="13500000" scaled="1"/>
                  <a:tileRect/>
                </a:gradFill>
                <a:effectLst>
                  <a:outerShdw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4E2AA1E-8382-155A-8584-55FA84FFEBC7}"/>
                </a:ext>
              </a:extLst>
            </p:cNvPr>
            <p:cNvGrpSpPr/>
            <p:nvPr/>
          </p:nvGrpSpPr>
          <p:grpSpPr>
            <a:xfrm>
              <a:off x="380927" y="535864"/>
              <a:ext cx="168112" cy="160256"/>
              <a:chOff x="380927" y="535864"/>
              <a:chExt cx="168112" cy="160256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6AD2C486-56A9-3B2B-0CEA-1FB02178C1BC}"/>
                  </a:ext>
                </a:extLst>
              </p:cNvPr>
              <p:cNvSpPr/>
              <p:nvPr/>
            </p:nvSpPr>
            <p:spPr>
              <a:xfrm>
                <a:off x="388783" y="535864"/>
                <a:ext cx="160256" cy="1602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D12E3F0C-54C9-469A-9BE2-AAA891F32EA3}"/>
                  </a:ext>
                </a:extLst>
              </p:cNvPr>
              <p:cNvSpPr/>
              <p:nvPr/>
            </p:nvSpPr>
            <p:spPr>
              <a:xfrm>
                <a:off x="380927" y="535864"/>
                <a:ext cx="132499" cy="13249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9" name="Freeform 9">
            <a:extLst>
              <a:ext uri="{FF2B5EF4-FFF2-40B4-BE49-F238E27FC236}">
                <a16:creationId xmlns="" xmlns:a16="http://schemas.microsoft.com/office/drawing/2014/main" id="{E375188E-8186-4B11-9874-8A015D710460}"/>
              </a:ext>
            </a:extLst>
          </p:cNvPr>
          <p:cNvSpPr>
            <a:spLocks/>
          </p:cNvSpPr>
          <p:nvPr/>
        </p:nvSpPr>
        <p:spPr bwMode="auto">
          <a:xfrm>
            <a:off x="6233274" y="3547165"/>
            <a:ext cx="244194" cy="3222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0185E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자유형 23">
            <a:extLst>
              <a:ext uri="{FF2B5EF4-FFF2-40B4-BE49-F238E27FC236}">
                <a16:creationId xmlns="" xmlns:a16="http://schemas.microsoft.com/office/drawing/2014/main" id="{6DCE0E63-2F45-4163-B5E7-5B08013FDF61}"/>
              </a:ext>
            </a:extLst>
          </p:cNvPr>
          <p:cNvSpPr>
            <a:spLocks/>
          </p:cNvSpPr>
          <p:nvPr/>
        </p:nvSpPr>
        <p:spPr bwMode="auto">
          <a:xfrm>
            <a:off x="2600363" y="3611900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0185E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="" xmlns:a16="http://schemas.microsoft.com/office/drawing/2014/main" id="{1B350C56-CDE0-478F-ABB4-E47C824AA2D1}"/>
              </a:ext>
            </a:extLst>
          </p:cNvPr>
          <p:cNvSpPr/>
          <p:nvPr/>
        </p:nvSpPr>
        <p:spPr>
          <a:xfrm flipH="1">
            <a:off x="1803036" y="2946172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="" xmlns:a16="http://schemas.microsoft.com/office/drawing/2014/main" id="{4E1DEAE9-8B05-4EE8-A7C2-F6992126B342}"/>
              </a:ext>
            </a:extLst>
          </p:cNvPr>
          <p:cNvSpPr/>
          <p:nvPr/>
        </p:nvSpPr>
        <p:spPr>
          <a:xfrm flipH="1">
            <a:off x="1803036" y="2946172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01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A1183F1-6E25-4F4C-AA69-6189DD6D0120}"/>
              </a:ext>
            </a:extLst>
          </p:cNvPr>
          <p:cNvSpPr txBox="1"/>
          <p:nvPr/>
        </p:nvSpPr>
        <p:spPr>
          <a:xfrm>
            <a:off x="2469386" y="20587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A9D1DE91-567E-4DD5-A56F-0622958DF328}"/>
              </a:ext>
            </a:extLst>
          </p:cNvPr>
          <p:cNvSpPr/>
          <p:nvPr/>
        </p:nvSpPr>
        <p:spPr>
          <a:xfrm>
            <a:off x="1284792" y="4524329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원호 64">
            <a:extLst>
              <a:ext uri="{FF2B5EF4-FFF2-40B4-BE49-F238E27FC236}">
                <a16:creationId xmlns="" xmlns:a16="http://schemas.microsoft.com/office/drawing/2014/main" id="{1B350C56-CDE0-478F-ABB4-E47C824AA2D1}"/>
              </a:ext>
            </a:extLst>
          </p:cNvPr>
          <p:cNvSpPr/>
          <p:nvPr/>
        </p:nvSpPr>
        <p:spPr>
          <a:xfrm flipH="1">
            <a:off x="5413757" y="2946172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="" xmlns:a16="http://schemas.microsoft.com/office/drawing/2014/main" id="{4E1DEAE9-8B05-4EE8-A7C2-F6992126B342}"/>
              </a:ext>
            </a:extLst>
          </p:cNvPr>
          <p:cNvSpPr/>
          <p:nvPr/>
        </p:nvSpPr>
        <p:spPr>
          <a:xfrm flipH="1">
            <a:off x="5413757" y="2946172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01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8A1183F1-6E25-4F4C-AA69-6189DD6D0120}"/>
              </a:ext>
            </a:extLst>
          </p:cNvPr>
          <p:cNvSpPr txBox="1"/>
          <p:nvPr/>
        </p:nvSpPr>
        <p:spPr>
          <a:xfrm>
            <a:off x="6080107" y="20587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A9D1DE91-567E-4DD5-A56F-0622958DF328}"/>
              </a:ext>
            </a:extLst>
          </p:cNvPr>
          <p:cNvSpPr/>
          <p:nvPr/>
        </p:nvSpPr>
        <p:spPr>
          <a:xfrm>
            <a:off x="4895513" y="4524329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원호 68">
            <a:extLst>
              <a:ext uri="{FF2B5EF4-FFF2-40B4-BE49-F238E27FC236}">
                <a16:creationId xmlns="" xmlns:a16="http://schemas.microsoft.com/office/drawing/2014/main" id="{1B350C56-CDE0-478F-ABB4-E47C824AA2D1}"/>
              </a:ext>
            </a:extLst>
          </p:cNvPr>
          <p:cNvSpPr/>
          <p:nvPr/>
        </p:nvSpPr>
        <p:spPr>
          <a:xfrm flipH="1">
            <a:off x="8860251" y="2946172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="" xmlns:a16="http://schemas.microsoft.com/office/drawing/2014/main" id="{4E1DEAE9-8B05-4EE8-A7C2-F6992126B342}"/>
              </a:ext>
            </a:extLst>
          </p:cNvPr>
          <p:cNvSpPr/>
          <p:nvPr/>
        </p:nvSpPr>
        <p:spPr>
          <a:xfrm flipH="1">
            <a:off x="8860251" y="2946172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0185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8A1183F1-6E25-4F4C-AA69-6189DD6D0120}"/>
              </a:ext>
            </a:extLst>
          </p:cNvPr>
          <p:cNvSpPr txBox="1"/>
          <p:nvPr/>
        </p:nvSpPr>
        <p:spPr>
          <a:xfrm>
            <a:off x="9526601" y="20587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A9D1DE91-567E-4DD5-A56F-0622958DF328}"/>
              </a:ext>
            </a:extLst>
          </p:cNvPr>
          <p:cNvSpPr/>
          <p:nvPr/>
        </p:nvSpPr>
        <p:spPr>
          <a:xfrm>
            <a:off x="8342007" y="4524329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Freeform 36">
            <a:extLst>
              <a:ext uri="{FF2B5EF4-FFF2-40B4-BE49-F238E27FC236}">
                <a16:creationId xmlns=""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9738414" y="3551553"/>
            <a:ext cx="199912" cy="33623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0185E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2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5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391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2022-11-11T05:20:07Z</dcterms:created>
  <dcterms:modified xsi:type="dcterms:W3CDTF">2024-11-03T23:01:14Z</dcterms:modified>
</cp:coreProperties>
</file>