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haansoftxlsx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9" r:id="rId3"/>
    <p:sldId id="260" r:id="rId4"/>
    <p:sldId id="262" r:id="rId5"/>
    <p:sldId id="263" r:id="rId6"/>
    <p:sldId id="264" r:id="rId7"/>
    <p:sldId id="265" r:id="rId8"/>
    <p:sldId id="266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E6E94"/>
    <a:srgbClr val="C9C5D6"/>
    <a:srgbClr val="A8D4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437" autoAdjust="0"/>
    <p:restoredTop sz="94660"/>
  </p:normalViewPr>
  <p:slideViewPr>
    <p:cSldViewPr snapToGrid="0">
      <p:cViewPr varScale="1">
        <p:scale>
          <a:sx n="83" d="100"/>
          <a:sy n="83" d="100"/>
        </p:scale>
        <p:origin x="114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8181818181818181818181818181818181818181818181818181818181818181818181818181818181818181818181818181818181818181818181818181818181818181818181818181818181818181818181818181818181818181818181818181818181818181818181818181818181818181818111164111111311111111701111112121211113131313141414161616161111112112929111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5876086068615149E-2"/>
          <c:y val="4.7873435931669497E-2"/>
          <c:w val="0.96824782786276975"/>
          <c:h val="0.90425312813666103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ln w="25400" cap="rnd">
              <a:solidFill>
                <a:srgbClr val="00CCFF"/>
              </a:solidFill>
              <a:round/>
              <a:tailEnd type="arrow"/>
            </a:ln>
            <a:effectLst/>
          </c:spPr>
          <c:marker>
            <c:symbol val="none"/>
          </c:marker>
          <c:dLbls>
            <c:dLbl>
              <c:idx val="5"/>
              <c:layout>
                <c:manualLayout>
                  <c:x val="-3.7842060495002147E-2"/>
                  <c:y val="0.22676793309096194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>
                  <a:spAutoFit/>
                </a:bodyPr>
                <a:lstStyle/>
                <a:p>
                  <a:pPr>
                    <a:defRPr sz="1400" b="1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defRPr>
                  </a:pPr>
                  <a:endParaRPr lang="ko-KR"/>
                </a:p>
              </c:txPr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0-7230-43AF-ABE0-8749D1CAE9AF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>
                    <a:solidFill>
                      <a:schemeClr val="tx1">
                        <a:lumMod val="65000"/>
                        <a:lumOff val="35000"/>
                      </a:schemeClr>
                    </a:solidFill>
                  </a:defRPr>
                </a:pPr>
                <a:endParaRPr lang="ko-KR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Sheet1!$A$2:$A$13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</c:v>
                </c:pt>
                <c:pt idx="1">
                  <c:v>20</c:v>
                </c:pt>
                <c:pt idx="2">
                  <c:v>25</c:v>
                </c:pt>
                <c:pt idx="3">
                  <c:v>40</c:v>
                </c:pt>
                <c:pt idx="4">
                  <c:v>30</c:v>
                </c:pt>
                <c:pt idx="5">
                  <c:v>55</c:v>
                </c:pt>
                <c:pt idx="6">
                  <c:v>35</c:v>
                </c:pt>
                <c:pt idx="7">
                  <c:v>55</c:v>
                </c:pt>
                <c:pt idx="8">
                  <c:v>35</c:v>
                </c:pt>
                <c:pt idx="9">
                  <c:v>85</c:v>
                </c:pt>
                <c:pt idx="10">
                  <c:v>33</c:v>
                </c:pt>
                <c:pt idx="11">
                  <c:v>100</c:v>
                </c:pt>
              </c:numCache>
            </c:numRef>
          </c: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1-7230-43AF-ABE0-8749D1CAE9A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830874096"/>
        <c:axId val="-830878448"/>
      </c:lineChart>
      <c:catAx>
        <c:axId val="-830874096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830878448"/>
        <c:crosses val="autoZero"/>
        <c:auto val="1"/>
        <c:lblAlgn val="ctr"/>
        <c:lblOffset val="100"/>
        <c:noMultiLvlLbl val="0"/>
      </c:catAx>
      <c:valAx>
        <c:axId val="-83087844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-8308740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>
              <a:lumMod val="85000"/>
            </a:schemeClr>
          </a:solidFill>
        </a:defRPr>
      </a:pPr>
      <a:endParaRPr lang="ko-KR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2024-11-05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6475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2024-11-05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9834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2024-11-05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6977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2024-11-05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3975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2024-11-05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4939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2024-11-05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1607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2024-11-05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4403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2024-11-05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1321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2024-11-05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5157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2024-11-05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714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2024-11-05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6188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2024-11-05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8119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in.naver.com/seok830621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8D4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그룹 107">
            <a:extLst>
              <a:ext uri="{FF2B5EF4-FFF2-40B4-BE49-F238E27FC236}">
                <a16:creationId xmlns="" xmlns:a16="http://schemas.microsoft.com/office/drawing/2014/main" id="{C8B123EE-D43A-62C4-86CF-66C99F4E98D7}"/>
              </a:ext>
            </a:extLst>
          </p:cNvPr>
          <p:cNvGrpSpPr/>
          <p:nvPr/>
        </p:nvGrpSpPr>
        <p:grpSpPr>
          <a:xfrm>
            <a:off x="3302783" y="2934477"/>
            <a:ext cx="5559687" cy="2226431"/>
            <a:chOff x="3775439" y="4372593"/>
            <a:chExt cx="4009368" cy="1251613"/>
          </a:xfrm>
        </p:grpSpPr>
        <p:sp>
          <p:nvSpPr>
            <p:cNvPr id="109" name="구름 108">
              <a:extLst>
                <a:ext uri="{FF2B5EF4-FFF2-40B4-BE49-F238E27FC236}">
                  <a16:creationId xmlns="" xmlns:a16="http://schemas.microsoft.com/office/drawing/2014/main" id="{D2159931-0711-EE4F-E41A-027AFB3CA228}"/>
                </a:ext>
              </a:extLst>
            </p:cNvPr>
            <p:cNvSpPr/>
            <p:nvPr/>
          </p:nvSpPr>
          <p:spPr>
            <a:xfrm>
              <a:off x="4461675" y="4428529"/>
              <a:ext cx="987650" cy="1195677"/>
            </a:xfrm>
            <a:prstGeom prst="cloud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0" name="구름 109">
              <a:extLst>
                <a:ext uri="{FF2B5EF4-FFF2-40B4-BE49-F238E27FC236}">
                  <a16:creationId xmlns="" xmlns:a16="http://schemas.microsoft.com/office/drawing/2014/main" id="{BDE49D23-5A07-EBB3-6849-0ED67A8114A1}"/>
                </a:ext>
              </a:extLst>
            </p:cNvPr>
            <p:cNvSpPr/>
            <p:nvPr/>
          </p:nvSpPr>
          <p:spPr>
            <a:xfrm rot="20808805">
              <a:off x="4917616" y="4527342"/>
              <a:ext cx="990430" cy="1009620"/>
            </a:xfrm>
            <a:prstGeom prst="cloud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1" name="구름 110">
              <a:extLst>
                <a:ext uri="{FF2B5EF4-FFF2-40B4-BE49-F238E27FC236}">
                  <a16:creationId xmlns="" xmlns:a16="http://schemas.microsoft.com/office/drawing/2014/main" id="{1BC5145E-5CDB-7EC4-2740-0D59A9EC26E2}"/>
                </a:ext>
              </a:extLst>
            </p:cNvPr>
            <p:cNvSpPr/>
            <p:nvPr/>
          </p:nvSpPr>
          <p:spPr>
            <a:xfrm rot="5615379">
              <a:off x="5347938" y="4295088"/>
              <a:ext cx="537497" cy="692508"/>
            </a:xfrm>
            <a:prstGeom prst="cloud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2" name="구름 111">
              <a:extLst>
                <a:ext uri="{FF2B5EF4-FFF2-40B4-BE49-F238E27FC236}">
                  <a16:creationId xmlns="" xmlns:a16="http://schemas.microsoft.com/office/drawing/2014/main" id="{C86C6150-519A-6693-073C-39BB158A52F9}"/>
                </a:ext>
              </a:extLst>
            </p:cNvPr>
            <p:cNvSpPr/>
            <p:nvPr/>
          </p:nvSpPr>
          <p:spPr>
            <a:xfrm rot="5615379">
              <a:off x="5379008" y="4592996"/>
              <a:ext cx="784662" cy="814776"/>
            </a:xfrm>
            <a:prstGeom prst="cloud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3" name="구름 112">
              <a:extLst>
                <a:ext uri="{FF2B5EF4-FFF2-40B4-BE49-F238E27FC236}">
                  <a16:creationId xmlns="" xmlns:a16="http://schemas.microsoft.com/office/drawing/2014/main" id="{63526C02-D3CF-B2FA-A627-A262DEC31C51}"/>
                </a:ext>
              </a:extLst>
            </p:cNvPr>
            <p:cNvSpPr/>
            <p:nvPr/>
          </p:nvSpPr>
          <p:spPr>
            <a:xfrm rot="14730187">
              <a:off x="5984284" y="4610828"/>
              <a:ext cx="537497" cy="381072"/>
            </a:xfrm>
            <a:prstGeom prst="cloud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4" name="구름 113">
              <a:extLst>
                <a:ext uri="{FF2B5EF4-FFF2-40B4-BE49-F238E27FC236}">
                  <a16:creationId xmlns="" xmlns:a16="http://schemas.microsoft.com/office/drawing/2014/main" id="{DB8AF3B7-B648-6711-C4CA-CD09C4541D92}"/>
                </a:ext>
              </a:extLst>
            </p:cNvPr>
            <p:cNvSpPr/>
            <p:nvPr/>
          </p:nvSpPr>
          <p:spPr>
            <a:xfrm rot="17091138">
              <a:off x="5914896" y="4382032"/>
              <a:ext cx="835433" cy="1008215"/>
            </a:xfrm>
            <a:prstGeom prst="cloud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5" name="구름 114">
              <a:extLst>
                <a:ext uri="{FF2B5EF4-FFF2-40B4-BE49-F238E27FC236}">
                  <a16:creationId xmlns="" xmlns:a16="http://schemas.microsoft.com/office/drawing/2014/main" id="{6492176A-5BA4-A2DC-82DC-6A2E75AEF61B}"/>
                </a:ext>
              </a:extLst>
            </p:cNvPr>
            <p:cNvSpPr/>
            <p:nvPr/>
          </p:nvSpPr>
          <p:spPr>
            <a:xfrm rot="17091138">
              <a:off x="6709861" y="4403960"/>
              <a:ext cx="813874" cy="1336018"/>
            </a:xfrm>
            <a:prstGeom prst="cloud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6" name="구름 115">
              <a:extLst>
                <a:ext uri="{FF2B5EF4-FFF2-40B4-BE49-F238E27FC236}">
                  <a16:creationId xmlns="" xmlns:a16="http://schemas.microsoft.com/office/drawing/2014/main" id="{5C7F8104-8DA3-FA8B-D1E0-41D232426F78}"/>
                </a:ext>
              </a:extLst>
            </p:cNvPr>
            <p:cNvSpPr/>
            <p:nvPr/>
          </p:nvSpPr>
          <p:spPr>
            <a:xfrm rot="3178304">
              <a:off x="4038119" y="4517504"/>
              <a:ext cx="659712" cy="1185071"/>
            </a:xfrm>
            <a:prstGeom prst="cloud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97" name="그룹 96">
            <a:extLst>
              <a:ext uri="{FF2B5EF4-FFF2-40B4-BE49-F238E27FC236}">
                <a16:creationId xmlns="" xmlns:a16="http://schemas.microsoft.com/office/drawing/2014/main" id="{4D2F6C6E-93BE-90CC-BE0D-EEC3E2064BEB}"/>
              </a:ext>
            </a:extLst>
          </p:cNvPr>
          <p:cNvGrpSpPr/>
          <p:nvPr/>
        </p:nvGrpSpPr>
        <p:grpSpPr>
          <a:xfrm rot="16200000">
            <a:off x="10279903" y="3148262"/>
            <a:ext cx="508618" cy="490510"/>
            <a:chOff x="10081392" y="2265366"/>
            <a:chExt cx="508618" cy="490510"/>
          </a:xfrm>
        </p:grpSpPr>
        <p:cxnSp>
          <p:nvCxnSpPr>
            <p:cNvPr id="94" name="직선 연결선 93">
              <a:extLst>
                <a:ext uri="{FF2B5EF4-FFF2-40B4-BE49-F238E27FC236}">
                  <a16:creationId xmlns="" xmlns:a16="http://schemas.microsoft.com/office/drawing/2014/main" id="{9CC02992-99A6-8C2C-CC84-A7B7A65B53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72267" y="2265366"/>
              <a:ext cx="317743" cy="32287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 94">
              <a:extLst>
                <a:ext uri="{FF2B5EF4-FFF2-40B4-BE49-F238E27FC236}">
                  <a16:creationId xmlns="" xmlns:a16="http://schemas.microsoft.com/office/drawing/2014/main" id="{88AAEA36-7465-432E-7516-5207A365C9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447527" y="2273349"/>
              <a:ext cx="139527" cy="482527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연결선 95">
              <a:extLst>
                <a:ext uri="{FF2B5EF4-FFF2-40B4-BE49-F238E27FC236}">
                  <a16:creationId xmlns="" xmlns:a16="http://schemas.microsoft.com/office/drawing/2014/main" id="{8EED82CF-3E22-1FE6-943E-E3B6D8144B9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081392" y="2265366"/>
              <a:ext cx="482802" cy="161435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6" name="그룹 105">
            <a:extLst>
              <a:ext uri="{FF2B5EF4-FFF2-40B4-BE49-F238E27FC236}">
                <a16:creationId xmlns="" xmlns:a16="http://schemas.microsoft.com/office/drawing/2014/main" id="{7419379C-6C20-E80B-0695-FDD0BCC200ED}"/>
              </a:ext>
            </a:extLst>
          </p:cNvPr>
          <p:cNvGrpSpPr/>
          <p:nvPr/>
        </p:nvGrpSpPr>
        <p:grpSpPr>
          <a:xfrm>
            <a:off x="5988050" y="3121417"/>
            <a:ext cx="185511" cy="348263"/>
            <a:chOff x="5988050" y="3121417"/>
            <a:chExt cx="185511" cy="348263"/>
          </a:xfrm>
        </p:grpSpPr>
        <p:cxnSp>
          <p:nvCxnSpPr>
            <p:cNvPr id="81" name="직선 연결선 80">
              <a:extLst>
                <a:ext uri="{FF2B5EF4-FFF2-40B4-BE49-F238E27FC236}">
                  <a16:creationId xmlns="" xmlns:a16="http://schemas.microsoft.com/office/drawing/2014/main" id="{ACF02EEB-C372-6CC3-9AD5-4B5E1B90AFCE}"/>
                </a:ext>
              </a:extLst>
            </p:cNvPr>
            <p:cNvCxnSpPr>
              <a:cxnSpLocks/>
            </p:cNvCxnSpPr>
            <p:nvPr/>
          </p:nvCxnSpPr>
          <p:spPr>
            <a:xfrm>
              <a:off x="6082627" y="3121417"/>
              <a:ext cx="0" cy="348263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연결선 82">
              <a:extLst>
                <a:ext uri="{FF2B5EF4-FFF2-40B4-BE49-F238E27FC236}">
                  <a16:creationId xmlns="" xmlns:a16="http://schemas.microsoft.com/office/drawing/2014/main" id="{A7C3F972-8D7E-3EA5-40B4-288F08CDEDCF}"/>
                </a:ext>
              </a:extLst>
            </p:cNvPr>
            <p:cNvCxnSpPr>
              <a:cxnSpLocks/>
            </p:cNvCxnSpPr>
            <p:nvPr/>
          </p:nvCxnSpPr>
          <p:spPr>
            <a:xfrm>
              <a:off x="6071956" y="3121417"/>
              <a:ext cx="101605" cy="348263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연결선 87">
              <a:extLst>
                <a:ext uri="{FF2B5EF4-FFF2-40B4-BE49-F238E27FC236}">
                  <a16:creationId xmlns="" xmlns:a16="http://schemas.microsoft.com/office/drawing/2014/main" id="{CB699F46-7F59-4950-3992-05FDAE99A98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88050" y="3129899"/>
              <a:ext cx="83906" cy="337598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5" name="그룹 104">
            <a:extLst>
              <a:ext uri="{FF2B5EF4-FFF2-40B4-BE49-F238E27FC236}">
                <a16:creationId xmlns="" xmlns:a16="http://schemas.microsoft.com/office/drawing/2014/main" id="{D63AAA56-AF95-22C4-EA94-0A80BB35BF41}"/>
              </a:ext>
            </a:extLst>
          </p:cNvPr>
          <p:cNvGrpSpPr/>
          <p:nvPr/>
        </p:nvGrpSpPr>
        <p:grpSpPr>
          <a:xfrm>
            <a:off x="1320694" y="3113302"/>
            <a:ext cx="508618" cy="490510"/>
            <a:chOff x="609600" y="2259478"/>
            <a:chExt cx="508618" cy="490510"/>
          </a:xfrm>
        </p:grpSpPr>
        <p:cxnSp>
          <p:nvCxnSpPr>
            <p:cNvPr id="69" name="직선 연결선 68">
              <a:extLst>
                <a:ext uri="{FF2B5EF4-FFF2-40B4-BE49-F238E27FC236}">
                  <a16:creationId xmlns="" xmlns:a16="http://schemas.microsoft.com/office/drawing/2014/main" id="{D4BF1B47-A52B-8710-9667-20F7D50CD5C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0475" y="2259478"/>
              <a:ext cx="317743" cy="32287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 71">
              <a:extLst>
                <a:ext uri="{FF2B5EF4-FFF2-40B4-BE49-F238E27FC236}">
                  <a16:creationId xmlns="" xmlns:a16="http://schemas.microsoft.com/office/drawing/2014/main" id="{C18ED3C3-EFBC-2FA8-8DB9-7C59C75F2A4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75735" y="2267461"/>
              <a:ext cx="139527" cy="482527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73">
              <a:extLst>
                <a:ext uri="{FF2B5EF4-FFF2-40B4-BE49-F238E27FC236}">
                  <a16:creationId xmlns="" xmlns:a16="http://schemas.microsoft.com/office/drawing/2014/main" id="{0192753C-9845-31B7-1986-7C25BA5B72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600" y="2259478"/>
              <a:ext cx="482802" cy="161435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사다리꼴 53">
            <a:extLst>
              <a:ext uri="{FF2B5EF4-FFF2-40B4-BE49-F238E27FC236}">
                <a16:creationId xmlns="" xmlns:a16="http://schemas.microsoft.com/office/drawing/2014/main" id="{9F0360CE-114E-1918-936F-2CB80BC95CB1}"/>
              </a:ext>
            </a:extLst>
          </p:cNvPr>
          <p:cNvSpPr/>
          <p:nvPr/>
        </p:nvSpPr>
        <p:spPr>
          <a:xfrm flipV="1">
            <a:off x="6021354" y="3728101"/>
            <a:ext cx="113304" cy="708621"/>
          </a:xfrm>
          <a:prstGeom prst="trapezoid">
            <a:avLst>
              <a:gd name="adj" fmla="val 36209"/>
            </a:avLst>
          </a:prstGeom>
          <a:solidFill>
            <a:srgbClr val="4343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직사각형 11">
            <a:extLst>
              <a:ext uri="{FF2B5EF4-FFF2-40B4-BE49-F238E27FC236}">
                <a16:creationId xmlns="" xmlns:a16="http://schemas.microsoft.com/office/drawing/2014/main" id="{4B71F2AE-CC18-B511-446F-D78C8755C376}"/>
              </a:ext>
            </a:extLst>
          </p:cNvPr>
          <p:cNvSpPr/>
          <p:nvPr/>
        </p:nvSpPr>
        <p:spPr>
          <a:xfrm>
            <a:off x="-141514" y="5346917"/>
            <a:ext cx="12630150" cy="1511083"/>
          </a:xfrm>
          <a:prstGeom prst="rect">
            <a:avLst/>
          </a:prstGeom>
          <a:solidFill>
            <a:srgbClr val="C9C5D6"/>
          </a:solidFill>
          <a:ln w="120650">
            <a:solidFill>
              <a:srgbClr val="E6E1E7"/>
            </a:solidFill>
          </a:ln>
          <a:effectLst>
            <a:outerShdw dist="889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="" xmlns:a16="http://schemas.microsoft.com/office/drawing/2014/main" id="{BF454024-B6B5-2BAA-163D-638F763A98CC}"/>
              </a:ext>
            </a:extLst>
          </p:cNvPr>
          <p:cNvCxnSpPr>
            <a:cxnSpLocks/>
          </p:cNvCxnSpPr>
          <p:nvPr/>
        </p:nvCxnSpPr>
        <p:spPr>
          <a:xfrm>
            <a:off x="2322286" y="5803904"/>
            <a:ext cx="197757" cy="1061353"/>
          </a:xfrm>
          <a:prstGeom prst="line">
            <a:avLst/>
          </a:prstGeom>
          <a:ln w="117475">
            <a:solidFill>
              <a:srgbClr val="E6E1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="" xmlns:a16="http://schemas.microsoft.com/office/drawing/2014/main" id="{A9CD70A5-E5B1-DDE4-6175-158F7B9E11D1}"/>
              </a:ext>
            </a:extLst>
          </p:cNvPr>
          <p:cNvCxnSpPr>
            <a:cxnSpLocks/>
          </p:cNvCxnSpPr>
          <p:nvPr/>
        </p:nvCxnSpPr>
        <p:spPr>
          <a:xfrm>
            <a:off x="4803775" y="5803904"/>
            <a:ext cx="174624" cy="1068610"/>
          </a:xfrm>
          <a:prstGeom prst="line">
            <a:avLst/>
          </a:prstGeom>
          <a:ln w="117475">
            <a:solidFill>
              <a:srgbClr val="E6E1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="" xmlns:a16="http://schemas.microsoft.com/office/drawing/2014/main" id="{5F4010F8-C33C-06D8-24DA-E4C0FDF5FA32}"/>
              </a:ext>
            </a:extLst>
          </p:cNvPr>
          <p:cNvCxnSpPr>
            <a:cxnSpLocks/>
          </p:cNvCxnSpPr>
          <p:nvPr/>
        </p:nvCxnSpPr>
        <p:spPr>
          <a:xfrm flipH="1">
            <a:off x="7127875" y="5789390"/>
            <a:ext cx="174624" cy="1068610"/>
          </a:xfrm>
          <a:prstGeom prst="line">
            <a:avLst/>
          </a:prstGeom>
          <a:ln w="117475">
            <a:solidFill>
              <a:srgbClr val="E6E1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="" xmlns:a16="http://schemas.microsoft.com/office/drawing/2014/main" id="{A62D3B9A-17EB-3FFE-793C-FB30CDB87029}"/>
              </a:ext>
            </a:extLst>
          </p:cNvPr>
          <p:cNvCxnSpPr>
            <a:cxnSpLocks/>
          </p:cNvCxnSpPr>
          <p:nvPr/>
        </p:nvCxnSpPr>
        <p:spPr>
          <a:xfrm flipH="1">
            <a:off x="9334500" y="5803904"/>
            <a:ext cx="406400" cy="1068610"/>
          </a:xfrm>
          <a:prstGeom prst="line">
            <a:avLst/>
          </a:prstGeom>
          <a:ln w="117475">
            <a:solidFill>
              <a:srgbClr val="E6E1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그룹 77">
            <a:extLst>
              <a:ext uri="{FF2B5EF4-FFF2-40B4-BE49-F238E27FC236}">
                <a16:creationId xmlns="" xmlns:a16="http://schemas.microsoft.com/office/drawing/2014/main" id="{82B3E0AF-67CF-7723-0BD2-A849589FF932}"/>
              </a:ext>
            </a:extLst>
          </p:cNvPr>
          <p:cNvGrpSpPr/>
          <p:nvPr/>
        </p:nvGrpSpPr>
        <p:grpSpPr>
          <a:xfrm>
            <a:off x="-306504" y="-674536"/>
            <a:ext cx="2038555" cy="1235120"/>
            <a:chOff x="5302910" y="4619986"/>
            <a:chExt cx="2038555" cy="1235120"/>
          </a:xfrm>
        </p:grpSpPr>
        <p:sp>
          <p:nvSpPr>
            <p:cNvPr id="79" name="구름 78">
              <a:extLst>
                <a:ext uri="{FF2B5EF4-FFF2-40B4-BE49-F238E27FC236}">
                  <a16:creationId xmlns="" xmlns:a16="http://schemas.microsoft.com/office/drawing/2014/main" id="{81758717-90AE-9DE5-441B-41AC54C9AA87}"/>
                </a:ext>
              </a:extLst>
            </p:cNvPr>
            <p:cNvSpPr/>
            <p:nvPr/>
          </p:nvSpPr>
          <p:spPr>
            <a:xfrm>
              <a:off x="5302910" y="5241163"/>
              <a:ext cx="987650" cy="613943"/>
            </a:xfrm>
            <a:prstGeom prst="cloud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구름 84">
              <a:extLst>
                <a:ext uri="{FF2B5EF4-FFF2-40B4-BE49-F238E27FC236}">
                  <a16:creationId xmlns="" xmlns:a16="http://schemas.microsoft.com/office/drawing/2014/main" id="{0335E958-EAC3-8D92-9A83-E234A3B1CAF7}"/>
                </a:ext>
              </a:extLst>
            </p:cNvPr>
            <p:cNvSpPr/>
            <p:nvPr/>
          </p:nvSpPr>
          <p:spPr>
            <a:xfrm rot="17091138">
              <a:off x="6491956" y="4584351"/>
              <a:ext cx="813874" cy="885144"/>
            </a:xfrm>
            <a:prstGeom prst="cloud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구름 85">
              <a:extLst>
                <a:ext uri="{FF2B5EF4-FFF2-40B4-BE49-F238E27FC236}">
                  <a16:creationId xmlns="" xmlns:a16="http://schemas.microsoft.com/office/drawing/2014/main" id="{797F703F-EF44-7990-E31D-037BE9ABD63C}"/>
                </a:ext>
              </a:extLst>
            </p:cNvPr>
            <p:cNvSpPr/>
            <p:nvPr/>
          </p:nvSpPr>
          <p:spPr>
            <a:xfrm rot="3178304">
              <a:off x="6036941" y="5023350"/>
              <a:ext cx="659712" cy="749339"/>
            </a:xfrm>
            <a:prstGeom prst="cloud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68" name="TextBox 67">
            <a:extLst>
              <a:ext uri="{FF2B5EF4-FFF2-40B4-BE49-F238E27FC236}">
                <a16:creationId xmlns="" xmlns:a16="http://schemas.microsoft.com/office/drawing/2014/main" id="{EA70AC40-D50B-2AB9-0198-D76DFABABD37}"/>
              </a:ext>
            </a:extLst>
          </p:cNvPr>
          <p:cNvSpPr txBox="1"/>
          <p:nvPr/>
        </p:nvSpPr>
        <p:spPr>
          <a:xfrm>
            <a:off x="2999379" y="1296989"/>
            <a:ext cx="621229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4400" i="1" kern="0" dirty="0">
                <a:ln w="9525">
                  <a:noFill/>
                </a:ln>
                <a:solidFill>
                  <a:srgbClr val="4472C4">
                    <a:lumMod val="50000"/>
                  </a:srgb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PPT PRESENTATION </a:t>
            </a:r>
          </a:p>
          <a:p>
            <a:pPr algn="ctr">
              <a:defRPr/>
            </a:pPr>
            <a:r>
              <a:rPr lang="en-US" altLang="ko-KR" sz="1200" kern="0" dirty="0">
                <a:solidFill>
                  <a:prstClr val="white"/>
                </a:solidFill>
              </a:rPr>
              <a:t>Enjoy your stylish business and campus life with BIZCAM</a:t>
            </a:r>
            <a:endParaRPr lang="ko-KR" altLang="en-US" sz="3600" dirty="0">
              <a:solidFill>
                <a:prstClr val="white"/>
              </a:solidFill>
            </a:endParaRPr>
          </a:p>
        </p:txBody>
      </p:sp>
      <p:sp>
        <p:nvSpPr>
          <p:cNvPr id="2" name="자유형: 도형 1">
            <a:extLst>
              <a:ext uri="{FF2B5EF4-FFF2-40B4-BE49-F238E27FC236}">
                <a16:creationId xmlns="" xmlns:a16="http://schemas.microsoft.com/office/drawing/2014/main" id="{A6798F97-80CB-B2AF-072E-4FDD1AA89031}"/>
              </a:ext>
            </a:extLst>
          </p:cNvPr>
          <p:cNvSpPr/>
          <p:nvPr/>
        </p:nvSpPr>
        <p:spPr>
          <a:xfrm>
            <a:off x="-1" y="1906200"/>
            <a:ext cx="12192001" cy="1980000"/>
          </a:xfrm>
          <a:custGeom>
            <a:avLst/>
            <a:gdLst>
              <a:gd name="connsiteX0" fmla="*/ 0 w 12192001"/>
              <a:gd name="connsiteY0" fmla="*/ 0 h 1980000"/>
              <a:gd name="connsiteX1" fmla="*/ 1738700 w 12192001"/>
              <a:gd name="connsiteY1" fmla="*/ 1738700 h 1980000"/>
              <a:gd name="connsiteX2" fmla="*/ 10453301 w 12192001"/>
              <a:gd name="connsiteY2" fmla="*/ 1738700 h 1980000"/>
              <a:gd name="connsiteX3" fmla="*/ 12192001 w 12192001"/>
              <a:gd name="connsiteY3" fmla="*/ 0 h 1980000"/>
              <a:gd name="connsiteX4" fmla="*/ 12192001 w 12192001"/>
              <a:gd name="connsiteY4" fmla="*/ 1980000 h 1980000"/>
              <a:gd name="connsiteX5" fmla="*/ 10808045 w 12192001"/>
              <a:gd name="connsiteY5" fmla="*/ 1980000 h 1980000"/>
              <a:gd name="connsiteX6" fmla="*/ 10212001 w 12192001"/>
              <a:gd name="connsiteY6" fmla="*/ 1980000 h 1980000"/>
              <a:gd name="connsiteX7" fmla="*/ 1980000 w 12192001"/>
              <a:gd name="connsiteY7" fmla="*/ 1980000 h 1980000"/>
              <a:gd name="connsiteX8" fmla="*/ 1255140 w 12192001"/>
              <a:gd name="connsiteY8" fmla="*/ 1980000 h 1980000"/>
              <a:gd name="connsiteX9" fmla="*/ 0 w 12192001"/>
              <a:gd name="connsiteY9" fmla="*/ 1980000 h 19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2001" h="1980000">
                <a:moveTo>
                  <a:pt x="0" y="0"/>
                </a:moveTo>
                <a:lnTo>
                  <a:pt x="1738700" y="1738700"/>
                </a:lnTo>
                <a:lnTo>
                  <a:pt x="10453301" y="1738700"/>
                </a:lnTo>
                <a:lnTo>
                  <a:pt x="12192001" y="0"/>
                </a:lnTo>
                <a:lnTo>
                  <a:pt x="12192001" y="1980000"/>
                </a:lnTo>
                <a:lnTo>
                  <a:pt x="10808045" y="1980000"/>
                </a:lnTo>
                <a:lnTo>
                  <a:pt x="10212001" y="1980000"/>
                </a:lnTo>
                <a:lnTo>
                  <a:pt x="1980000" y="1980000"/>
                </a:lnTo>
                <a:lnTo>
                  <a:pt x="1255140" y="1980000"/>
                </a:lnTo>
                <a:lnTo>
                  <a:pt x="0" y="1980000"/>
                </a:lnTo>
                <a:close/>
              </a:path>
            </a:pathLst>
          </a:custGeom>
          <a:solidFill>
            <a:srgbClr val="6E6E94"/>
          </a:solidFill>
          <a:ln>
            <a:noFill/>
          </a:ln>
          <a:effectLst>
            <a:outerShdw dist="177800" dir="16200000" rotWithShape="0">
              <a:srgbClr val="E6E1E7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11">
            <a:extLst>
              <a:ext uri="{FF2B5EF4-FFF2-40B4-BE49-F238E27FC236}">
                <a16:creationId xmlns="" xmlns:a16="http://schemas.microsoft.com/office/drawing/2014/main" id="{C5297F15-1D22-4A8C-AD47-03829DECD979}"/>
              </a:ext>
            </a:extLst>
          </p:cNvPr>
          <p:cNvSpPr/>
          <p:nvPr/>
        </p:nvSpPr>
        <p:spPr>
          <a:xfrm>
            <a:off x="-46264" y="4520861"/>
            <a:ext cx="12401550" cy="1198904"/>
          </a:xfrm>
          <a:prstGeom prst="rect">
            <a:avLst/>
          </a:prstGeom>
          <a:solidFill>
            <a:srgbClr val="C9C5D6"/>
          </a:solidFill>
          <a:ln w="120650">
            <a:solidFill>
              <a:srgbClr val="E6E1E7"/>
            </a:solidFill>
          </a:ln>
          <a:effectLst>
            <a:outerShdw dist="889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="" xmlns:a16="http://schemas.microsoft.com/office/drawing/2014/main" id="{679C5F69-C6DB-5A09-56A8-DD0A25C45EFB}"/>
              </a:ext>
            </a:extLst>
          </p:cNvPr>
          <p:cNvCxnSpPr>
            <a:cxnSpLocks/>
          </p:cNvCxnSpPr>
          <p:nvPr/>
        </p:nvCxnSpPr>
        <p:spPr>
          <a:xfrm>
            <a:off x="915297" y="4492733"/>
            <a:ext cx="354211" cy="1227032"/>
          </a:xfrm>
          <a:prstGeom prst="line">
            <a:avLst/>
          </a:prstGeom>
          <a:ln w="117475">
            <a:solidFill>
              <a:srgbClr val="E6E1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="" xmlns:a16="http://schemas.microsoft.com/office/drawing/2014/main" id="{C82ED596-1E98-8482-E924-D18DBA96911A}"/>
              </a:ext>
            </a:extLst>
          </p:cNvPr>
          <p:cNvSpPr/>
          <p:nvPr/>
        </p:nvSpPr>
        <p:spPr>
          <a:xfrm>
            <a:off x="5232399" y="3728101"/>
            <a:ext cx="1727201" cy="612124"/>
          </a:xfrm>
          <a:prstGeom prst="rect">
            <a:avLst/>
          </a:prstGeom>
          <a:solidFill>
            <a:schemeClr val="tx2">
              <a:lumMod val="75000"/>
            </a:schemeClr>
          </a:solidFill>
          <a:ln w="412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i="1" dirty="0"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90:00 </a:t>
            </a:r>
            <a:r>
              <a:rPr lang="en-US" altLang="ko-KR" sz="1400" i="1" dirty="0"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FT</a:t>
            </a:r>
            <a:endParaRPr lang="ko-KR" altLang="en-US" sz="2400" i="1" dirty="0">
              <a:solidFill>
                <a:prstClr val="white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="" xmlns:a16="http://schemas.microsoft.com/office/drawing/2014/main" id="{03A1AA0E-E58C-A8ED-5D0F-019C006FDC7A}"/>
              </a:ext>
            </a:extLst>
          </p:cNvPr>
          <p:cNvCxnSpPr>
            <a:cxnSpLocks/>
          </p:cNvCxnSpPr>
          <p:nvPr/>
        </p:nvCxnSpPr>
        <p:spPr>
          <a:xfrm>
            <a:off x="3382726" y="4492733"/>
            <a:ext cx="280317" cy="1227032"/>
          </a:xfrm>
          <a:prstGeom prst="line">
            <a:avLst/>
          </a:prstGeom>
          <a:ln w="117475">
            <a:solidFill>
              <a:srgbClr val="E6E1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="" xmlns:a16="http://schemas.microsoft.com/office/drawing/2014/main" id="{1A2ED15A-A4BD-04EE-6E52-1063652F43CC}"/>
              </a:ext>
            </a:extLst>
          </p:cNvPr>
          <p:cNvCxnSpPr>
            <a:cxnSpLocks/>
          </p:cNvCxnSpPr>
          <p:nvPr/>
        </p:nvCxnSpPr>
        <p:spPr>
          <a:xfrm>
            <a:off x="6049285" y="4465750"/>
            <a:ext cx="22671" cy="1283533"/>
          </a:xfrm>
          <a:prstGeom prst="line">
            <a:avLst/>
          </a:prstGeom>
          <a:ln w="117475">
            <a:solidFill>
              <a:srgbClr val="E6E1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="" xmlns:a16="http://schemas.microsoft.com/office/drawing/2014/main" id="{020D8847-591C-99AC-225F-BD8FC3B8D415}"/>
              </a:ext>
            </a:extLst>
          </p:cNvPr>
          <p:cNvCxnSpPr>
            <a:cxnSpLocks/>
          </p:cNvCxnSpPr>
          <p:nvPr/>
        </p:nvCxnSpPr>
        <p:spPr>
          <a:xfrm flipH="1">
            <a:off x="8211459" y="4465750"/>
            <a:ext cx="354211" cy="1227032"/>
          </a:xfrm>
          <a:prstGeom prst="line">
            <a:avLst/>
          </a:prstGeom>
          <a:ln w="117475">
            <a:solidFill>
              <a:srgbClr val="E6E1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="" xmlns:a16="http://schemas.microsoft.com/office/drawing/2014/main" id="{390FDC48-F37F-2945-6253-8078D16CA85C}"/>
              </a:ext>
            </a:extLst>
          </p:cNvPr>
          <p:cNvCxnSpPr>
            <a:cxnSpLocks/>
          </p:cNvCxnSpPr>
          <p:nvPr/>
        </p:nvCxnSpPr>
        <p:spPr>
          <a:xfrm flipH="1">
            <a:off x="10767788" y="4465750"/>
            <a:ext cx="280317" cy="1227032"/>
          </a:xfrm>
          <a:prstGeom prst="line">
            <a:avLst/>
          </a:prstGeom>
          <a:ln w="117475">
            <a:solidFill>
              <a:srgbClr val="E6E1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타원 57">
            <a:extLst>
              <a:ext uri="{FF2B5EF4-FFF2-40B4-BE49-F238E27FC236}">
                <a16:creationId xmlns="" xmlns:a16="http://schemas.microsoft.com/office/drawing/2014/main" id="{7D940FD6-2428-2BDA-3D27-14D9C7E6CBB3}"/>
              </a:ext>
            </a:extLst>
          </p:cNvPr>
          <p:cNvSpPr/>
          <p:nvPr/>
        </p:nvSpPr>
        <p:spPr>
          <a:xfrm>
            <a:off x="1413249" y="3469680"/>
            <a:ext cx="129778" cy="12758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isometricOffAxis1Right">
              <a:rot lat="1380000" lon="20039998" rev="0"/>
            </a:camera>
            <a:lightRig rig="threePt" dir="t">
              <a:rot lat="0" lon="0" rev="11400000"/>
            </a:lightRig>
          </a:scene3d>
          <a:sp3d prstMaterial="matte">
            <a:bevelB w="31750" h="184150" prst="angle"/>
            <a:extrusionClr>
              <a:srgbClr val="43435B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="" xmlns:a16="http://schemas.microsoft.com/office/drawing/2014/main" id="{5F160D9B-788E-B082-3FFE-BBFC68B1A0CD}"/>
              </a:ext>
            </a:extLst>
          </p:cNvPr>
          <p:cNvSpPr/>
          <p:nvPr/>
        </p:nvSpPr>
        <p:spPr>
          <a:xfrm>
            <a:off x="1316412" y="3369467"/>
            <a:ext cx="129778" cy="12758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isometricOffAxis1Right">
              <a:rot lat="1380000" lon="20039998" rev="0"/>
            </a:camera>
            <a:lightRig rig="threePt" dir="t">
              <a:rot lat="0" lon="0" rev="11400000"/>
            </a:lightRig>
          </a:scene3d>
          <a:sp3d prstMaterial="matte">
            <a:bevelB w="31750" h="184150" prst="angle"/>
            <a:extrusionClr>
              <a:srgbClr val="43435B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="" xmlns:a16="http://schemas.microsoft.com/office/drawing/2014/main" id="{A1EB44C1-DD0E-2A10-0A6C-F4D9C7AD6C9B}"/>
              </a:ext>
            </a:extLst>
          </p:cNvPr>
          <p:cNvSpPr/>
          <p:nvPr/>
        </p:nvSpPr>
        <p:spPr>
          <a:xfrm>
            <a:off x="1219575" y="3271635"/>
            <a:ext cx="129778" cy="12758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isometricOffAxis1Right">
              <a:rot lat="1380000" lon="20039998" rev="0"/>
            </a:camera>
            <a:lightRig rig="threePt" dir="t">
              <a:rot lat="0" lon="0" rev="11400000"/>
            </a:lightRig>
          </a:scene3d>
          <a:sp3d prstMaterial="matte">
            <a:bevelB w="31750" h="184150" prst="angle"/>
            <a:extrusionClr>
              <a:srgbClr val="43435B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="" xmlns:a16="http://schemas.microsoft.com/office/drawing/2014/main" id="{5B6D9A1D-05CE-29A9-C1F1-B9AD9062E041}"/>
              </a:ext>
            </a:extLst>
          </p:cNvPr>
          <p:cNvSpPr/>
          <p:nvPr/>
        </p:nvSpPr>
        <p:spPr>
          <a:xfrm>
            <a:off x="1118218" y="3161898"/>
            <a:ext cx="129778" cy="12758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isometricOffAxis1Right">
              <a:rot lat="1380000" lon="20039998" rev="0"/>
            </a:camera>
            <a:lightRig rig="threePt" dir="t">
              <a:rot lat="0" lon="0" rev="11400000"/>
            </a:lightRig>
          </a:scene3d>
          <a:sp3d prstMaterial="matte">
            <a:bevelB w="31750" h="184150" prst="angle"/>
            <a:extrusionClr>
              <a:srgbClr val="43435B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1" name="사다리꼴 50">
            <a:extLst>
              <a:ext uri="{FF2B5EF4-FFF2-40B4-BE49-F238E27FC236}">
                <a16:creationId xmlns="" xmlns:a16="http://schemas.microsoft.com/office/drawing/2014/main" id="{1EA1E132-C888-B47C-7F5F-E38FC0599A3E}"/>
              </a:ext>
            </a:extLst>
          </p:cNvPr>
          <p:cNvSpPr/>
          <p:nvPr/>
        </p:nvSpPr>
        <p:spPr>
          <a:xfrm flipV="1">
            <a:off x="858069" y="3728101"/>
            <a:ext cx="113304" cy="708621"/>
          </a:xfrm>
          <a:prstGeom prst="trapezoid">
            <a:avLst>
              <a:gd name="adj" fmla="val 36209"/>
            </a:avLst>
          </a:prstGeom>
          <a:solidFill>
            <a:srgbClr val="4343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2" name="사다리꼴 51">
            <a:extLst>
              <a:ext uri="{FF2B5EF4-FFF2-40B4-BE49-F238E27FC236}">
                <a16:creationId xmlns="" xmlns:a16="http://schemas.microsoft.com/office/drawing/2014/main" id="{EAFEDD07-20E5-7A32-488C-E5961219E769}"/>
              </a:ext>
            </a:extLst>
          </p:cNvPr>
          <p:cNvSpPr/>
          <p:nvPr/>
        </p:nvSpPr>
        <p:spPr>
          <a:xfrm flipV="1">
            <a:off x="2579164" y="3728101"/>
            <a:ext cx="113304" cy="708621"/>
          </a:xfrm>
          <a:prstGeom prst="trapezoid">
            <a:avLst>
              <a:gd name="adj" fmla="val 36209"/>
            </a:avLst>
          </a:prstGeom>
          <a:solidFill>
            <a:srgbClr val="4343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3" name="사다리꼴 52">
            <a:extLst>
              <a:ext uri="{FF2B5EF4-FFF2-40B4-BE49-F238E27FC236}">
                <a16:creationId xmlns="" xmlns:a16="http://schemas.microsoft.com/office/drawing/2014/main" id="{CD72C489-9866-CB2C-D07D-E7B4DCD78BA5}"/>
              </a:ext>
            </a:extLst>
          </p:cNvPr>
          <p:cNvSpPr/>
          <p:nvPr/>
        </p:nvSpPr>
        <p:spPr>
          <a:xfrm flipV="1">
            <a:off x="4300259" y="3728101"/>
            <a:ext cx="113304" cy="708621"/>
          </a:xfrm>
          <a:prstGeom prst="trapezoid">
            <a:avLst>
              <a:gd name="adj" fmla="val 36209"/>
            </a:avLst>
          </a:prstGeom>
          <a:solidFill>
            <a:srgbClr val="4343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5" name="사다리꼴 54">
            <a:extLst>
              <a:ext uri="{FF2B5EF4-FFF2-40B4-BE49-F238E27FC236}">
                <a16:creationId xmlns="" xmlns:a16="http://schemas.microsoft.com/office/drawing/2014/main" id="{093F9757-CE63-6D72-814C-AE2F2DB59607}"/>
              </a:ext>
            </a:extLst>
          </p:cNvPr>
          <p:cNvSpPr/>
          <p:nvPr/>
        </p:nvSpPr>
        <p:spPr>
          <a:xfrm flipV="1">
            <a:off x="7742449" y="3728101"/>
            <a:ext cx="113304" cy="708621"/>
          </a:xfrm>
          <a:prstGeom prst="trapezoid">
            <a:avLst>
              <a:gd name="adj" fmla="val 36209"/>
            </a:avLst>
          </a:prstGeom>
          <a:solidFill>
            <a:srgbClr val="4343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6" name="사다리꼴 55">
            <a:extLst>
              <a:ext uri="{FF2B5EF4-FFF2-40B4-BE49-F238E27FC236}">
                <a16:creationId xmlns="" xmlns:a16="http://schemas.microsoft.com/office/drawing/2014/main" id="{8FD0759B-3B92-85A2-B049-1CA5F3E27104}"/>
              </a:ext>
            </a:extLst>
          </p:cNvPr>
          <p:cNvSpPr/>
          <p:nvPr/>
        </p:nvSpPr>
        <p:spPr>
          <a:xfrm flipV="1">
            <a:off x="9463544" y="3728101"/>
            <a:ext cx="113304" cy="708621"/>
          </a:xfrm>
          <a:prstGeom prst="trapezoid">
            <a:avLst>
              <a:gd name="adj" fmla="val 36209"/>
            </a:avLst>
          </a:prstGeom>
          <a:solidFill>
            <a:srgbClr val="4343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7" name="사다리꼴 56">
            <a:extLst>
              <a:ext uri="{FF2B5EF4-FFF2-40B4-BE49-F238E27FC236}">
                <a16:creationId xmlns="" xmlns:a16="http://schemas.microsoft.com/office/drawing/2014/main" id="{8969EAE6-3A8D-8865-F9FA-D07AF9054A72}"/>
              </a:ext>
            </a:extLst>
          </p:cNvPr>
          <p:cNvSpPr/>
          <p:nvPr/>
        </p:nvSpPr>
        <p:spPr>
          <a:xfrm flipV="1">
            <a:off x="11184638" y="3728101"/>
            <a:ext cx="113304" cy="708621"/>
          </a:xfrm>
          <a:prstGeom prst="trapezoid">
            <a:avLst>
              <a:gd name="adj" fmla="val 36209"/>
            </a:avLst>
          </a:prstGeom>
          <a:solidFill>
            <a:srgbClr val="4343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4" name="타원 63">
            <a:extLst>
              <a:ext uri="{FF2B5EF4-FFF2-40B4-BE49-F238E27FC236}">
                <a16:creationId xmlns="" xmlns:a16="http://schemas.microsoft.com/office/drawing/2014/main" id="{58F7D590-80E4-2D98-EDE2-89002052706B}"/>
              </a:ext>
            </a:extLst>
          </p:cNvPr>
          <p:cNvSpPr/>
          <p:nvPr/>
        </p:nvSpPr>
        <p:spPr>
          <a:xfrm flipH="1">
            <a:off x="11189505" y="2946926"/>
            <a:ext cx="129778" cy="12758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>
              <a:rot lat="900000" lon="1499985" rev="600000"/>
            </a:camera>
            <a:lightRig rig="threePt" dir="t"/>
          </a:scene3d>
          <a:sp3d prstMaterial="matte">
            <a:bevelB w="31750" h="184150" prst="angle"/>
            <a:extrusionClr>
              <a:srgbClr val="43435B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8" name="타원 97">
            <a:extLst>
              <a:ext uri="{FF2B5EF4-FFF2-40B4-BE49-F238E27FC236}">
                <a16:creationId xmlns="" xmlns:a16="http://schemas.microsoft.com/office/drawing/2014/main" id="{837541A1-4682-7CF6-633E-19A20AA88F90}"/>
              </a:ext>
            </a:extLst>
          </p:cNvPr>
          <p:cNvSpPr/>
          <p:nvPr/>
        </p:nvSpPr>
        <p:spPr>
          <a:xfrm flipH="1">
            <a:off x="11300991" y="2826080"/>
            <a:ext cx="129778" cy="12758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>
              <a:rot lat="900000" lon="1499985" rev="600000"/>
            </a:camera>
            <a:lightRig rig="threePt" dir="t"/>
          </a:scene3d>
          <a:sp3d prstMaterial="matte">
            <a:bevelB w="31750" h="184150" prst="angle"/>
            <a:extrusionClr>
              <a:srgbClr val="43435B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9" name="타원 98">
            <a:extLst>
              <a:ext uri="{FF2B5EF4-FFF2-40B4-BE49-F238E27FC236}">
                <a16:creationId xmlns="" xmlns:a16="http://schemas.microsoft.com/office/drawing/2014/main" id="{0ADCE392-820C-52D0-9B63-ACDAA6F5B52F}"/>
              </a:ext>
            </a:extLst>
          </p:cNvPr>
          <p:cNvSpPr/>
          <p:nvPr/>
        </p:nvSpPr>
        <p:spPr>
          <a:xfrm flipH="1">
            <a:off x="11412477" y="2705234"/>
            <a:ext cx="129778" cy="12758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>
              <a:rot lat="900000" lon="1499985" rev="600000"/>
            </a:camera>
            <a:lightRig rig="threePt" dir="t"/>
          </a:scene3d>
          <a:sp3d prstMaterial="matte">
            <a:bevelB w="31750" h="184150" prst="angle"/>
            <a:extrusionClr>
              <a:srgbClr val="43435B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0" name="타원 99">
            <a:extLst>
              <a:ext uri="{FF2B5EF4-FFF2-40B4-BE49-F238E27FC236}">
                <a16:creationId xmlns="" xmlns:a16="http://schemas.microsoft.com/office/drawing/2014/main" id="{616C53D5-F89A-7577-D9D4-BF1677B7FCEA}"/>
              </a:ext>
            </a:extLst>
          </p:cNvPr>
          <p:cNvSpPr/>
          <p:nvPr/>
        </p:nvSpPr>
        <p:spPr>
          <a:xfrm flipH="1">
            <a:off x="11523963" y="2584388"/>
            <a:ext cx="129778" cy="12758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scene3d>
            <a:camera prst="orthographicFront">
              <a:rot lat="900000" lon="1499985" rev="600000"/>
            </a:camera>
            <a:lightRig rig="threePt" dir="t"/>
          </a:scene3d>
          <a:sp3d prstMaterial="matte">
            <a:bevelB w="31750" h="184150" prst="angle"/>
            <a:extrusionClr>
              <a:srgbClr val="43435B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4" name="자유형: 도형 103">
            <a:extLst>
              <a:ext uri="{FF2B5EF4-FFF2-40B4-BE49-F238E27FC236}">
                <a16:creationId xmlns="" xmlns:a16="http://schemas.microsoft.com/office/drawing/2014/main" id="{C1746F54-A9E0-80EF-1666-A126AF0FE454}"/>
              </a:ext>
            </a:extLst>
          </p:cNvPr>
          <p:cNvSpPr/>
          <p:nvPr/>
        </p:nvSpPr>
        <p:spPr>
          <a:xfrm>
            <a:off x="-25400" y="990600"/>
            <a:ext cx="12230100" cy="2146300"/>
          </a:xfrm>
          <a:custGeom>
            <a:avLst/>
            <a:gdLst>
              <a:gd name="connsiteX0" fmla="*/ 0 w 12230100"/>
              <a:gd name="connsiteY0" fmla="*/ 279400 h 2425700"/>
              <a:gd name="connsiteX1" fmla="*/ 1155700 w 12230100"/>
              <a:gd name="connsiteY1" fmla="*/ 1574800 h 2425700"/>
              <a:gd name="connsiteX2" fmla="*/ 6108700 w 12230100"/>
              <a:gd name="connsiteY2" fmla="*/ 2425700 h 2425700"/>
              <a:gd name="connsiteX3" fmla="*/ 10972800 w 12230100"/>
              <a:gd name="connsiteY3" fmla="*/ 1663700 h 2425700"/>
              <a:gd name="connsiteX4" fmla="*/ 12230100 w 12230100"/>
              <a:gd name="connsiteY4" fmla="*/ 0 h 2425700"/>
              <a:gd name="connsiteX0" fmla="*/ 0 w 12230100"/>
              <a:gd name="connsiteY0" fmla="*/ 279400 h 2425700"/>
              <a:gd name="connsiteX1" fmla="*/ 1841500 w 12230100"/>
              <a:gd name="connsiteY1" fmla="*/ 2387600 h 2425700"/>
              <a:gd name="connsiteX2" fmla="*/ 6108700 w 12230100"/>
              <a:gd name="connsiteY2" fmla="*/ 2425700 h 2425700"/>
              <a:gd name="connsiteX3" fmla="*/ 10972800 w 12230100"/>
              <a:gd name="connsiteY3" fmla="*/ 1663700 h 2425700"/>
              <a:gd name="connsiteX4" fmla="*/ 12230100 w 12230100"/>
              <a:gd name="connsiteY4" fmla="*/ 0 h 2425700"/>
              <a:gd name="connsiteX0" fmla="*/ 0 w 12230100"/>
              <a:gd name="connsiteY0" fmla="*/ 279400 h 2425700"/>
              <a:gd name="connsiteX1" fmla="*/ 1841500 w 12230100"/>
              <a:gd name="connsiteY1" fmla="*/ 2387600 h 2425700"/>
              <a:gd name="connsiteX2" fmla="*/ 6108700 w 12230100"/>
              <a:gd name="connsiteY2" fmla="*/ 2425700 h 2425700"/>
              <a:gd name="connsiteX3" fmla="*/ 10337800 w 12230100"/>
              <a:gd name="connsiteY3" fmla="*/ 2425700 h 2425700"/>
              <a:gd name="connsiteX4" fmla="*/ 12230100 w 12230100"/>
              <a:gd name="connsiteY4" fmla="*/ 0 h 2425700"/>
              <a:gd name="connsiteX0" fmla="*/ 0 w 12230100"/>
              <a:gd name="connsiteY0" fmla="*/ 0 h 2146300"/>
              <a:gd name="connsiteX1" fmla="*/ 1841500 w 12230100"/>
              <a:gd name="connsiteY1" fmla="*/ 2108200 h 2146300"/>
              <a:gd name="connsiteX2" fmla="*/ 6108700 w 12230100"/>
              <a:gd name="connsiteY2" fmla="*/ 2146300 h 2146300"/>
              <a:gd name="connsiteX3" fmla="*/ 10337800 w 12230100"/>
              <a:gd name="connsiteY3" fmla="*/ 2146300 h 2146300"/>
              <a:gd name="connsiteX4" fmla="*/ 12230100 w 12230100"/>
              <a:gd name="connsiteY4" fmla="*/ 88900 h 2146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30100" h="2146300">
                <a:moveTo>
                  <a:pt x="0" y="0"/>
                </a:moveTo>
                <a:lnTo>
                  <a:pt x="1841500" y="2108200"/>
                </a:lnTo>
                <a:lnTo>
                  <a:pt x="6108700" y="2146300"/>
                </a:lnTo>
                <a:lnTo>
                  <a:pt x="10337800" y="2146300"/>
                </a:lnTo>
                <a:lnTo>
                  <a:pt x="12230100" y="88900"/>
                </a:ln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5641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8D4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1">
            <a:extLst>
              <a:ext uri="{FF2B5EF4-FFF2-40B4-BE49-F238E27FC236}">
                <a16:creationId xmlns="" xmlns:a16="http://schemas.microsoft.com/office/drawing/2014/main" id="{8F8E1215-C9E5-3E69-7658-D678200DC22B}"/>
              </a:ext>
            </a:extLst>
          </p:cNvPr>
          <p:cNvSpPr/>
          <p:nvPr/>
        </p:nvSpPr>
        <p:spPr>
          <a:xfrm>
            <a:off x="-209550" y="5394541"/>
            <a:ext cx="12630150" cy="1511083"/>
          </a:xfrm>
          <a:prstGeom prst="rect">
            <a:avLst/>
          </a:prstGeom>
          <a:solidFill>
            <a:srgbClr val="C9C5D6"/>
          </a:solidFill>
          <a:ln w="120650">
            <a:solidFill>
              <a:srgbClr val="E6E1E7"/>
            </a:solidFill>
          </a:ln>
          <a:effectLst>
            <a:outerShdw dist="889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="" xmlns:a16="http://schemas.microsoft.com/office/drawing/2014/main" id="{226395F2-72DE-1F24-D8C7-F61799C8151B}"/>
              </a:ext>
            </a:extLst>
          </p:cNvPr>
          <p:cNvCxnSpPr>
            <a:cxnSpLocks/>
          </p:cNvCxnSpPr>
          <p:nvPr/>
        </p:nvCxnSpPr>
        <p:spPr>
          <a:xfrm>
            <a:off x="2317750" y="6086474"/>
            <a:ext cx="219075" cy="819150"/>
          </a:xfrm>
          <a:prstGeom prst="line">
            <a:avLst/>
          </a:prstGeom>
          <a:ln w="117475">
            <a:solidFill>
              <a:srgbClr val="E6E1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직선 연결선 1">
            <a:extLst>
              <a:ext uri="{FF2B5EF4-FFF2-40B4-BE49-F238E27FC236}">
                <a16:creationId xmlns="" xmlns:a16="http://schemas.microsoft.com/office/drawing/2014/main" id="{DDC5CD2B-32C1-9483-B1D8-AEBA32E8C40D}"/>
              </a:ext>
            </a:extLst>
          </p:cNvPr>
          <p:cNvCxnSpPr>
            <a:cxnSpLocks/>
          </p:cNvCxnSpPr>
          <p:nvPr/>
        </p:nvCxnSpPr>
        <p:spPr>
          <a:xfrm>
            <a:off x="4326225" y="6150082"/>
            <a:ext cx="194975" cy="801946"/>
          </a:xfrm>
          <a:prstGeom prst="line">
            <a:avLst/>
          </a:prstGeom>
          <a:ln w="117475">
            <a:solidFill>
              <a:srgbClr val="E6E1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="" xmlns:a16="http://schemas.microsoft.com/office/drawing/2014/main" id="{51E27AFA-F9B3-D0D9-BCE8-1D049625B8E0}"/>
              </a:ext>
            </a:extLst>
          </p:cNvPr>
          <p:cNvCxnSpPr>
            <a:cxnSpLocks/>
          </p:cNvCxnSpPr>
          <p:nvPr/>
        </p:nvCxnSpPr>
        <p:spPr>
          <a:xfrm flipH="1">
            <a:off x="8306737" y="6200619"/>
            <a:ext cx="119886" cy="687615"/>
          </a:xfrm>
          <a:prstGeom prst="line">
            <a:avLst/>
          </a:prstGeom>
          <a:ln w="117475">
            <a:solidFill>
              <a:srgbClr val="E6E1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="" xmlns:a16="http://schemas.microsoft.com/office/drawing/2014/main" id="{C9988262-CEC5-C86F-0F2A-C89568754BB5}"/>
              </a:ext>
            </a:extLst>
          </p:cNvPr>
          <p:cNvCxnSpPr>
            <a:cxnSpLocks/>
          </p:cNvCxnSpPr>
          <p:nvPr/>
        </p:nvCxnSpPr>
        <p:spPr>
          <a:xfrm flipH="1">
            <a:off x="10296993" y="6122730"/>
            <a:ext cx="162864" cy="782894"/>
          </a:xfrm>
          <a:prstGeom prst="line">
            <a:avLst/>
          </a:prstGeom>
          <a:ln w="117475">
            <a:solidFill>
              <a:srgbClr val="E6E1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그룹 77">
            <a:extLst>
              <a:ext uri="{FF2B5EF4-FFF2-40B4-BE49-F238E27FC236}">
                <a16:creationId xmlns="" xmlns:a16="http://schemas.microsoft.com/office/drawing/2014/main" id="{82B3E0AF-67CF-7723-0BD2-A849589FF932}"/>
              </a:ext>
            </a:extLst>
          </p:cNvPr>
          <p:cNvGrpSpPr/>
          <p:nvPr/>
        </p:nvGrpSpPr>
        <p:grpSpPr>
          <a:xfrm>
            <a:off x="-306504" y="-674536"/>
            <a:ext cx="2038555" cy="1235120"/>
            <a:chOff x="5302910" y="4619986"/>
            <a:chExt cx="2038555" cy="1235120"/>
          </a:xfrm>
        </p:grpSpPr>
        <p:sp>
          <p:nvSpPr>
            <p:cNvPr id="79" name="구름 78">
              <a:extLst>
                <a:ext uri="{FF2B5EF4-FFF2-40B4-BE49-F238E27FC236}">
                  <a16:creationId xmlns="" xmlns:a16="http://schemas.microsoft.com/office/drawing/2014/main" id="{81758717-90AE-9DE5-441B-41AC54C9AA87}"/>
                </a:ext>
              </a:extLst>
            </p:cNvPr>
            <p:cNvSpPr/>
            <p:nvPr/>
          </p:nvSpPr>
          <p:spPr>
            <a:xfrm>
              <a:off x="5302910" y="5241163"/>
              <a:ext cx="987650" cy="613943"/>
            </a:xfrm>
            <a:prstGeom prst="cloud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구름 84">
              <a:extLst>
                <a:ext uri="{FF2B5EF4-FFF2-40B4-BE49-F238E27FC236}">
                  <a16:creationId xmlns="" xmlns:a16="http://schemas.microsoft.com/office/drawing/2014/main" id="{0335E958-EAC3-8D92-9A83-E234A3B1CAF7}"/>
                </a:ext>
              </a:extLst>
            </p:cNvPr>
            <p:cNvSpPr/>
            <p:nvPr/>
          </p:nvSpPr>
          <p:spPr>
            <a:xfrm rot="17091138">
              <a:off x="6491956" y="4584351"/>
              <a:ext cx="813874" cy="885144"/>
            </a:xfrm>
            <a:prstGeom prst="cloud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구름 85">
              <a:extLst>
                <a:ext uri="{FF2B5EF4-FFF2-40B4-BE49-F238E27FC236}">
                  <a16:creationId xmlns="" xmlns:a16="http://schemas.microsoft.com/office/drawing/2014/main" id="{797F703F-EF44-7990-E31D-037BE9ABD63C}"/>
                </a:ext>
              </a:extLst>
            </p:cNvPr>
            <p:cNvSpPr/>
            <p:nvPr/>
          </p:nvSpPr>
          <p:spPr>
            <a:xfrm rot="3178304">
              <a:off x="6036941" y="5023350"/>
              <a:ext cx="659712" cy="749339"/>
            </a:xfrm>
            <a:prstGeom prst="cloud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69" name="그룹 68">
            <a:extLst>
              <a:ext uri="{FF2B5EF4-FFF2-40B4-BE49-F238E27FC236}">
                <a16:creationId xmlns="" xmlns:a16="http://schemas.microsoft.com/office/drawing/2014/main" id="{1D1573FE-6EDD-5D9B-F88B-21EC083960EC}"/>
              </a:ext>
            </a:extLst>
          </p:cNvPr>
          <p:cNvGrpSpPr/>
          <p:nvPr/>
        </p:nvGrpSpPr>
        <p:grpSpPr>
          <a:xfrm>
            <a:off x="4450722" y="3994676"/>
            <a:ext cx="3174229" cy="1319726"/>
            <a:chOff x="4167236" y="4304480"/>
            <a:chExt cx="3174229" cy="1319726"/>
          </a:xfrm>
        </p:grpSpPr>
        <p:sp>
          <p:nvSpPr>
            <p:cNvPr id="70" name="구름 69">
              <a:extLst>
                <a:ext uri="{FF2B5EF4-FFF2-40B4-BE49-F238E27FC236}">
                  <a16:creationId xmlns="" xmlns:a16="http://schemas.microsoft.com/office/drawing/2014/main" id="{A8B682DB-502E-3B9B-3CEC-DC21AC713EE3}"/>
                </a:ext>
              </a:extLst>
            </p:cNvPr>
            <p:cNvSpPr/>
            <p:nvPr/>
          </p:nvSpPr>
          <p:spPr>
            <a:xfrm>
              <a:off x="4461675" y="4428529"/>
              <a:ext cx="987650" cy="1195677"/>
            </a:xfrm>
            <a:prstGeom prst="cloud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1" name="구름 70">
              <a:extLst>
                <a:ext uri="{FF2B5EF4-FFF2-40B4-BE49-F238E27FC236}">
                  <a16:creationId xmlns="" xmlns:a16="http://schemas.microsoft.com/office/drawing/2014/main" id="{112FE218-8DC7-D553-FE6E-AAB1EACD9A57}"/>
                </a:ext>
              </a:extLst>
            </p:cNvPr>
            <p:cNvSpPr/>
            <p:nvPr/>
          </p:nvSpPr>
          <p:spPr>
            <a:xfrm rot="20808805">
              <a:off x="4917616" y="4527342"/>
              <a:ext cx="990430" cy="1009620"/>
            </a:xfrm>
            <a:prstGeom prst="cloud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2" name="구름 71">
              <a:extLst>
                <a:ext uri="{FF2B5EF4-FFF2-40B4-BE49-F238E27FC236}">
                  <a16:creationId xmlns="" xmlns:a16="http://schemas.microsoft.com/office/drawing/2014/main" id="{93B523CB-7EEC-0A38-2614-676F14735B67}"/>
                </a:ext>
              </a:extLst>
            </p:cNvPr>
            <p:cNvSpPr/>
            <p:nvPr/>
          </p:nvSpPr>
          <p:spPr>
            <a:xfrm rot="5615379">
              <a:off x="5414999" y="4294166"/>
              <a:ext cx="537497" cy="558125"/>
            </a:xfrm>
            <a:prstGeom prst="cloud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3" name="구름 72">
              <a:extLst>
                <a:ext uri="{FF2B5EF4-FFF2-40B4-BE49-F238E27FC236}">
                  <a16:creationId xmlns="" xmlns:a16="http://schemas.microsoft.com/office/drawing/2014/main" id="{D339AA53-21E5-D736-F661-E6F86EAEE771}"/>
                </a:ext>
              </a:extLst>
            </p:cNvPr>
            <p:cNvSpPr/>
            <p:nvPr/>
          </p:nvSpPr>
          <p:spPr>
            <a:xfrm rot="5615379">
              <a:off x="5379008" y="4592996"/>
              <a:ext cx="784662" cy="814776"/>
            </a:xfrm>
            <a:prstGeom prst="cloud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4" name="구름 73">
              <a:extLst>
                <a:ext uri="{FF2B5EF4-FFF2-40B4-BE49-F238E27FC236}">
                  <a16:creationId xmlns="" xmlns:a16="http://schemas.microsoft.com/office/drawing/2014/main" id="{B25912F6-BFCE-263A-E625-93A994663696}"/>
                </a:ext>
              </a:extLst>
            </p:cNvPr>
            <p:cNvSpPr/>
            <p:nvPr/>
          </p:nvSpPr>
          <p:spPr>
            <a:xfrm rot="14730187">
              <a:off x="5984284" y="4610828"/>
              <a:ext cx="537497" cy="381072"/>
            </a:xfrm>
            <a:prstGeom prst="cloud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5" name="구름 74">
              <a:extLst>
                <a:ext uri="{FF2B5EF4-FFF2-40B4-BE49-F238E27FC236}">
                  <a16:creationId xmlns="" xmlns:a16="http://schemas.microsoft.com/office/drawing/2014/main" id="{B36B2BFC-5585-DD5D-8A8B-C04513C19834}"/>
                </a:ext>
              </a:extLst>
            </p:cNvPr>
            <p:cNvSpPr/>
            <p:nvPr/>
          </p:nvSpPr>
          <p:spPr>
            <a:xfrm rot="17091138">
              <a:off x="6001216" y="4325410"/>
              <a:ext cx="613106" cy="881177"/>
            </a:xfrm>
            <a:prstGeom prst="cloud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6" name="구름 75">
              <a:extLst>
                <a:ext uri="{FF2B5EF4-FFF2-40B4-BE49-F238E27FC236}">
                  <a16:creationId xmlns="" xmlns:a16="http://schemas.microsoft.com/office/drawing/2014/main" id="{3D32F996-4955-7B9B-7368-16AB34B8D63C}"/>
                </a:ext>
              </a:extLst>
            </p:cNvPr>
            <p:cNvSpPr/>
            <p:nvPr/>
          </p:nvSpPr>
          <p:spPr>
            <a:xfrm rot="17091138">
              <a:off x="6491956" y="4584351"/>
              <a:ext cx="813874" cy="885144"/>
            </a:xfrm>
            <a:prstGeom prst="cloud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7" name="구름 76">
              <a:extLst>
                <a:ext uri="{FF2B5EF4-FFF2-40B4-BE49-F238E27FC236}">
                  <a16:creationId xmlns="" xmlns:a16="http://schemas.microsoft.com/office/drawing/2014/main" id="{D24C682F-F4F7-F9DC-BC62-AC1977C10ECD}"/>
                </a:ext>
              </a:extLst>
            </p:cNvPr>
            <p:cNvSpPr/>
            <p:nvPr/>
          </p:nvSpPr>
          <p:spPr>
            <a:xfrm rot="3178304">
              <a:off x="4212050" y="4633094"/>
              <a:ext cx="659712" cy="749339"/>
            </a:xfrm>
            <a:prstGeom prst="cloud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2" name="직사각형 11">
            <a:extLst>
              <a:ext uri="{FF2B5EF4-FFF2-40B4-BE49-F238E27FC236}">
                <a16:creationId xmlns="" xmlns:a16="http://schemas.microsoft.com/office/drawing/2014/main" id="{9B1EB09A-66F4-0316-A7F3-8FD7537BE5F8}"/>
              </a:ext>
            </a:extLst>
          </p:cNvPr>
          <p:cNvSpPr/>
          <p:nvPr/>
        </p:nvSpPr>
        <p:spPr>
          <a:xfrm>
            <a:off x="-52614" y="2646580"/>
            <a:ext cx="12240079" cy="2365843"/>
          </a:xfrm>
          <a:custGeom>
            <a:avLst/>
            <a:gdLst>
              <a:gd name="connsiteX0" fmla="*/ 0 w 12192000"/>
              <a:gd name="connsiteY0" fmla="*/ 0 h 2152650"/>
              <a:gd name="connsiteX1" fmla="*/ 12192000 w 12192000"/>
              <a:gd name="connsiteY1" fmla="*/ 0 h 2152650"/>
              <a:gd name="connsiteX2" fmla="*/ 12192000 w 12192000"/>
              <a:gd name="connsiteY2" fmla="*/ 2152650 h 2152650"/>
              <a:gd name="connsiteX3" fmla="*/ 0 w 12192000"/>
              <a:gd name="connsiteY3" fmla="*/ 2152650 h 2152650"/>
              <a:gd name="connsiteX4" fmla="*/ 0 w 12192000"/>
              <a:gd name="connsiteY4" fmla="*/ 0 h 2152650"/>
              <a:gd name="connsiteX0" fmla="*/ 0 w 12192000"/>
              <a:gd name="connsiteY0" fmla="*/ 0 h 2152650"/>
              <a:gd name="connsiteX1" fmla="*/ 12192000 w 12192000"/>
              <a:gd name="connsiteY1" fmla="*/ 0 h 2152650"/>
              <a:gd name="connsiteX2" fmla="*/ 12192000 w 12192000"/>
              <a:gd name="connsiteY2" fmla="*/ 2152650 h 2152650"/>
              <a:gd name="connsiteX3" fmla="*/ 0 w 12192000"/>
              <a:gd name="connsiteY3" fmla="*/ 2152650 h 2152650"/>
              <a:gd name="connsiteX4" fmla="*/ 0 w 12192000"/>
              <a:gd name="connsiteY4" fmla="*/ 0 h 2152650"/>
              <a:gd name="connsiteX0" fmla="*/ 0 w 12192000"/>
              <a:gd name="connsiteY0" fmla="*/ 0 h 2152650"/>
              <a:gd name="connsiteX1" fmla="*/ 12192000 w 12192000"/>
              <a:gd name="connsiteY1" fmla="*/ 0 h 2152650"/>
              <a:gd name="connsiteX2" fmla="*/ 12192000 w 12192000"/>
              <a:gd name="connsiteY2" fmla="*/ 2152650 h 2152650"/>
              <a:gd name="connsiteX3" fmla="*/ 0 w 12192000"/>
              <a:gd name="connsiteY3" fmla="*/ 2152650 h 2152650"/>
              <a:gd name="connsiteX4" fmla="*/ 0 w 12192000"/>
              <a:gd name="connsiteY4" fmla="*/ 0 h 2152650"/>
              <a:gd name="connsiteX0" fmla="*/ 0 w 12192000"/>
              <a:gd name="connsiteY0" fmla="*/ 0 h 2152650"/>
              <a:gd name="connsiteX1" fmla="*/ 12192000 w 12192000"/>
              <a:gd name="connsiteY1" fmla="*/ 0 h 2152650"/>
              <a:gd name="connsiteX2" fmla="*/ 12192000 w 12192000"/>
              <a:gd name="connsiteY2" fmla="*/ 2152650 h 2152650"/>
              <a:gd name="connsiteX3" fmla="*/ 0 w 12192000"/>
              <a:gd name="connsiteY3" fmla="*/ 2152650 h 2152650"/>
              <a:gd name="connsiteX4" fmla="*/ 0 w 12192000"/>
              <a:gd name="connsiteY4" fmla="*/ 0 h 2152650"/>
              <a:gd name="connsiteX0" fmla="*/ 0 w 12192000"/>
              <a:gd name="connsiteY0" fmla="*/ 0 h 2152650"/>
              <a:gd name="connsiteX1" fmla="*/ 12192000 w 12192000"/>
              <a:gd name="connsiteY1" fmla="*/ 0 h 2152650"/>
              <a:gd name="connsiteX2" fmla="*/ 12192000 w 12192000"/>
              <a:gd name="connsiteY2" fmla="*/ 2152650 h 2152650"/>
              <a:gd name="connsiteX3" fmla="*/ 0 w 12192000"/>
              <a:gd name="connsiteY3" fmla="*/ 2152650 h 2152650"/>
              <a:gd name="connsiteX4" fmla="*/ 0 w 12192000"/>
              <a:gd name="connsiteY4" fmla="*/ 0 h 2152650"/>
              <a:gd name="connsiteX0" fmla="*/ 0 w 12192000"/>
              <a:gd name="connsiteY0" fmla="*/ 0 h 2152650"/>
              <a:gd name="connsiteX1" fmla="*/ 12192000 w 12192000"/>
              <a:gd name="connsiteY1" fmla="*/ 0 h 2152650"/>
              <a:gd name="connsiteX2" fmla="*/ 12192000 w 12192000"/>
              <a:gd name="connsiteY2" fmla="*/ 2152650 h 2152650"/>
              <a:gd name="connsiteX3" fmla="*/ 0 w 12192000"/>
              <a:gd name="connsiteY3" fmla="*/ 2152650 h 2152650"/>
              <a:gd name="connsiteX4" fmla="*/ 0 w 12192000"/>
              <a:gd name="connsiteY4" fmla="*/ 0 h 2152650"/>
              <a:gd name="connsiteX0" fmla="*/ 0 w 12192000"/>
              <a:gd name="connsiteY0" fmla="*/ 0 h 2152650"/>
              <a:gd name="connsiteX1" fmla="*/ 12192000 w 12192000"/>
              <a:gd name="connsiteY1" fmla="*/ 0 h 2152650"/>
              <a:gd name="connsiteX2" fmla="*/ 12192000 w 12192000"/>
              <a:gd name="connsiteY2" fmla="*/ 2152650 h 2152650"/>
              <a:gd name="connsiteX3" fmla="*/ 0 w 12192000"/>
              <a:gd name="connsiteY3" fmla="*/ 2152650 h 2152650"/>
              <a:gd name="connsiteX4" fmla="*/ 0 w 12192000"/>
              <a:gd name="connsiteY4" fmla="*/ 0 h 2152650"/>
              <a:gd name="connsiteX0" fmla="*/ 0 w 12192000"/>
              <a:gd name="connsiteY0" fmla="*/ 0 h 2224616"/>
              <a:gd name="connsiteX1" fmla="*/ 12192000 w 12192000"/>
              <a:gd name="connsiteY1" fmla="*/ 0 h 2224616"/>
              <a:gd name="connsiteX2" fmla="*/ 12192000 w 12192000"/>
              <a:gd name="connsiteY2" fmla="*/ 2152650 h 2224616"/>
              <a:gd name="connsiteX3" fmla="*/ 0 w 12192000"/>
              <a:gd name="connsiteY3" fmla="*/ 2152650 h 2224616"/>
              <a:gd name="connsiteX4" fmla="*/ 0 w 12192000"/>
              <a:gd name="connsiteY4" fmla="*/ 0 h 2224616"/>
              <a:gd name="connsiteX0" fmla="*/ 0 w 12192000"/>
              <a:gd name="connsiteY0" fmla="*/ 0 h 2277691"/>
              <a:gd name="connsiteX1" fmla="*/ 12192000 w 12192000"/>
              <a:gd name="connsiteY1" fmla="*/ 0 h 2277691"/>
              <a:gd name="connsiteX2" fmla="*/ 12192000 w 12192000"/>
              <a:gd name="connsiteY2" fmla="*/ 2152650 h 2277691"/>
              <a:gd name="connsiteX3" fmla="*/ 0 w 12192000"/>
              <a:gd name="connsiteY3" fmla="*/ 2152650 h 2277691"/>
              <a:gd name="connsiteX4" fmla="*/ 0 w 12192000"/>
              <a:gd name="connsiteY4" fmla="*/ 0 h 2277691"/>
              <a:gd name="connsiteX0" fmla="*/ 19050 w 12211050"/>
              <a:gd name="connsiteY0" fmla="*/ 0 h 2152650"/>
              <a:gd name="connsiteX1" fmla="*/ 12211050 w 12211050"/>
              <a:gd name="connsiteY1" fmla="*/ 0 h 2152650"/>
              <a:gd name="connsiteX2" fmla="*/ 12211050 w 12211050"/>
              <a:gd name="connsiteY2" fmla="*/ 2152650 h 2152650"/>
              <a:gd name="connsiteX3" fmla="*/ 0 w 12211050"/>
              <a:gd name="connsiteY3" fmla="*/ 1733550 h 2152650"/>
              <a:gd name="connsiteX4" fmla="*/ 19050 w 12211050"/>
              <a:gd name="connsiteY4" fmla="*/ 0 h 2152650"/>
              <a:gd name="connsiteX0" fmla="*/ 19050 w 12211050"/>
              <a:gd name="connsiteY0" fmla="*/ 0 h 1733550"/>
              <a:gd name="connsiteX1" fmla="*/ 12211050 w 12211050"/>
              <a:gd name="connsiteY1" fmla="*/ 0 h 1733550"/>
              <a:gd name="connsiteX2" fmla="*/ 12172950 w 12211050"/>
              <a:gd name="connsiteY2" fmla="*/ 1638300 h 1733550"/>
              <a:gd name="connsiteX3" fmla="*/ 0 w 12211050"/>
              <a:gd name="connsiteY3" fmla="*/ 1733550 h 1733550"/>
              <a:gd name="connsiteX4" fmla="*/ 19050 w 12211050"/>
              <a:gd name="connsiteY4" fmla="*/ 0 h 1733550"/>
              <a:gd name="connsiteX0" fmla="*/ 19050 w 12211050"/>
              <a:gd name="connsiteY0" fmla="*/ 0 h 1743075"/>
              <a:gd name="connsiteX1" fmla="*/ 12211050 w 12211050"/>
              <a:gd name="connsiteY1" fmla="*/ 0 h 1743075"/>
              <a:gd name="connsiteX2" fmla="*/ 12211050 w 12211050"/>
              <a:gd name="connsiteY2" fmla="*/ 1743075 h 1743075"/>
              <a:gd name="connsiteX3" fmla="*/ 0 w 12211050"/>
              <a:gd name="connsiteY3" fmla="*/ 1733550 h 1743075"/>
              <a:gd name="connsiteX4" fmla="*/ 19050 w 12211050"/>
              <a:gd name="connsiteY4" fmla="*/ 0 h 1743075"/>
              <a:gd name="connsiteX0" fmla="*/ 19050 w 12211050"/>
              <a:gd name="connsiteY0" fmla="*/ 0 h 1972747"/>
              <a:gd name="connsiteX1" fmla="*/ 12211050 w 12211050"/>
              <a:gd name="connsiteY1" fmla="*/ 0 h 1972747"/>
              <a:gd name="connsiteX2" fmla="*/ 12211050 w 12211050"/>
              <a:gd name="connsiteY2" fmla="*/ 1743075 h 1972747"/>
              <a:gd name="connsiteX3" fmla="*/ 0 w 12211050"/>
              <a:gd name="connsiteY3" fmla="*/ 1733550 h 1972747"/>
              <a:gd name="connsiteX4" fmla="*/ 19050 w 12211050"/>
              <a:gd name="connsiteY4" fmla="*/ 0 h 1972747"/>
              <a:gd name="connsiteX0" fmla="*/ 19050 w 12211050"/>
              <a:gd name="connsiteY0" fmla="*/ 0 h 2064184"/>
              <a:gd name="connsiteX1" fmla="*/ 12211050 w 12211050"/>
              <a:gd name="connsiteY1" fmla="*/ 0 h 2064184"/>
              <a:gd name="connsiteX2" fmla="*/ 12211050 w 12211050"/>
              <a:gd name="connsiteY2" fmla="*/ 1743075 h 2064184"/>
              <a:gd name="connsiteX3" fmla="*/ 0 w 12211050"/>
              <a:gd name="connsiteY3" fmla="*/ 1733550 h 2064184"/>
              <a:gd name="connsiteX4" fmla="*/ 19050 w 12211050"/>
              <a:gd name="connsiteY4" fmla="*/ 0 h 2064184"/>
              <a:gd name="connsiteX0" fmla="*/ 4536 w 12196536"/>
              <a:gd name="connsiteY0" fmla="*/ 0 h 1902792"/>
              <a:gd name="connsiteX1" fmla="*/ 12196536 w 12196536"/>
              <a:gd name="connsiteY1" fmla="*/ 0 h 1902792"/>
              <a:gd name="connsiteX2" fmla="*/ 12196536 w 12196536"/>
              <a:gd name="connsiteY2" fmla="*/ 1743075 h 1902792"/>
              <a:gd name="connsiteX3" fmla="*/ 0 w 12196536"/>
              <a:gd name="connsiteY3" fmla="*/ 1036865 h 1902792"/>
              <a:gd name="connsiteX4" fmla="*/ 4536 w 12196536"/>
              <a:gd name="connsiteY4" fmla="*/ 0 h 1902792"/>
              <a:gd name="connsiteX0" fmla="*/ 4536 w 12196536"/>
              <a:gd name="connsiteY0" fmla="*/ 0 h 2096701"/>
              <a:gd name="connsiteX1" fmla="*/ 12196536 w 12196536"/>
              <a:gd name="connsiteY1" fmla="*/ 0 h 2096701"/>
              <a:gd name="connsiteX2" fmla="*/ 12196536 w 12196536"/>
              <a:gd name="connsiteY2" fmla="*/ 1743075 h 2096701"/>
              <a:gd name="connsiteX3" fmla="*/ 0 w 12196536"/>
              <a:gd name="connsiteY3" fmla="*/ 1036865 h 2096701"/>
              <a:gd name="connsiteX4" fmla="*/ 4536 w 12196536"/>
              <a:gd name="connsiteY4" fmla="*/ 0 h 2096701"/>
              <a:gd name="connsiteX0" fmla="*/ 4536 w 12196536"/>
              <a:gd name="connsiteY0" fmla="*/ 0 h 1794108"/>
              <a:gd name="connsiteX1" fmla="*/ 12196536 w 12196536"/>
              <a:gd name="connsiteY1" fmla="*/ 0 h 1794108"/>
              <a:gd name="connsiteX2" fmla="*/ 12182022 w 12196536"/>
              <a:gd name="connsiteY2" fmla="*/ 1147990 h 1794108"/>
              <a:gd name="connsiteX3" fmla="*/ 0 w 12196536"/>
              <a:gd name="connsiteY3" fmla="*/ 1036865 h 1794108"/>
              <a:gd name="connsiteX4" fmla="*/ 4536 w 12196536"/>
              <a:gd name="connsiteY4" fmla="*/ 0 h 1794108"/>
              <a:gd name="connsiteX0" fmla="*/ 4536 w 12196536"/>
              <a:gd name="connsiteY0" fmla="*/ 0 h 2350660"/>
              <a:gd name="connsiteX1" fmla="*/ 12196536 w 12196536"/>
              <a:gd name="connsiteY1" fmla="*/ 0 h 2350660"/>
              <a:gd name="connsiteX2" fmla="*/ 12182022 w 12196536"/>
              <a:gd name="connsiteY2" fmla="*/ 1147990 h 2350660"/>
              <a:gd name="connsiteX3" fmla="*/ 0 w 12196536"/>
              <a:gd name="connsiteY3" fmla="*/ 1036865 h 2350660"/>
              <a:gd name="connsiteX4" fmla="*/ 4536 w 12196536"/>
              <a:gd name="connsiteY4" fmla="*/ 0 h 2350660"/>
              <a:gd name="connsiteX0" fmla="*/ 33564 w 12225564"/>
              <a:gd name="connsiteY0" fmla="*/ 0 h 2398782"/>
              <a:gd name="connsiteX1" fmla="*/ 12225564 w 12225564"/>
              <a:gd name="connsiteY1" fmla="*/ 0 h 2398782"/>
              <a:gd name="connsiteX2" fmla="*/ 12211050 w 12225564"/>
              <a:gd name="connsiteY2" fmla="*/ 1147990 h 2398782"/>
              <a:gd name="connsiteX3" fmla="*/ 0 w 12225564"/>
              <a:gd name="connsiteY3" fmla="*/ 1152979 h 2398782"/>
              <a:gd name="connsiteX4" fmla="*/ 33564 w 12225564"/>
              <a:gd name="connsiteY4" fmla="*/ 0 h 2398782"/>
              <a:gd name="connsiteX0" fmla="*/ 33564 w 12225564"/>
              <a:gd name="connsiteY0" fmla="*/ 0 h 2398782"/>
              <a:gd name="connsiteX1" fmla="*/ 12225564 w 12225564"/>
              <a:gd name="connsiteY1" fmla="*/ 0 h 2398782"/>
              <a:gd name="connsiteX2" fmla="*/ 12211050 w 12225564"/>
              <a:gd name="connsiteY2" fmla="*/ 1147990 h 2398782"/>
              <a:gd name="connsiteX3" fmla="*/ 0 w 12225564"/>
              <a:gd name="connsiteY3" fmla="*/ 1152979 h 2398782"/>
              <a:gd name="connsiteX4" fmla="*/ 33564 w 12225564"/>
              <a:gd name="connsiteY4" fmla="*/ 0 h 2398782"/>
              <a:gd name="connsiteX0" fmla="*/ 33564 w 12225564"/>
              <a:gd name="connsiteY0" fmla="*/ 0 h 2398782"/>
              <a:gd name="connsiteX1" fmla="*/ 12225564 w 12225564"/>
              <a:gd name="connsiteY1" fmla="*/ 0 h 2398782"/>
              <a:gd name="connsiteX2" fmla="*/ 12211050 w 12225564"/>
              <a:gd name="connsiteY2" fmla="*/ 1147990 h 2398782"/>
              <a:gd name="connsiteX3" fmla="*/ 0 w 12225564"/>
              <a:gd name="connsiteY3" fmla="*/ 1152979 h 2398782"/>
              <a:gd name="connsiteX4" fmla="*/ 33564 w 12225564"/>
              <a:gd name="connsiteY4" fmla="*/ 0 h 2398782"/>
              <a:gd name="connsiteX0" fmla="*/ 33564 w 12240079"/>
              <a:gd name="connsiteY0" fmla="*/ 0 h 2365843"/>
              <a:gd name="connsiteX1" fmla="*/ 12225564 w 12240079"/>
              <a:gd name="connsiteY1" fmla="*/ 0 h 2365843"/>
              <a:gd name="connsiteX2" fmla="*/ 12240079 w 12240079"/>
              <a:gd name="connsiteY2" fmla="*/ 1089933 h 2365843"/>
              <a:gd name="connsiteX3" fmla="*/ 0 w 12240079"/>
              <a:gd name="connsiteY3" fmla="*/ 1152979 h 2365843"/>
              <a:gd name="connsiteX4" fmla="*/ 33564 w 12240079"/>
              <a:gd name="connsiteY4" fmla="*/ 0 h 2365843"/>
              <a:gd name="connsiteX0" fmla="*/ 33564 w 12240079"/>
              <a:gd name="connsiteY0" fmla="*/ 0 h 2365843"/>
              <a:gd name="connsiteX1" fmla="*/ 12225564 w 12240079"/>
              <a:gd name="connsiteY1" fmla="*/ 0 h 2365843"/>
              <a:gd name="connsiteX2" fmla="*/ 12240079 w 12240079"/>
              <a:gd name="connsiteY2" fmla="*/ 1089933 h 2365843"/>
              <a:gd name="connsiteX3" fmla="*/ 0 w 12240079"/>
              <a:gd name="connsiteY3" fmla="*/ 1152979 h 2365843"/>
              <a:gd name="connsiteX4" fmla="*/ 33564 w 12240079"/>
              <a:gd name="connsiteY4" fmla="*/ 0 h 2365843"/>
              <a:gd name="connsiteX0" fmla="*/ 33564 w 12240079"/>
              <a:gd name="connsiteY0" fmla="*/ 0 h 2365843"/>
              <a:gd name="connsiteX1" fmla="*/ 12225564 w 12240079"/>
              <a:gd name="connsiteY1" fmla="*/ 0 h 2365843"/>
              <a:gd name="connsiteX2" fmla="*/ 12240079 w 12240079"/>
              <a:gd name="connsiteY2" fmla="*/ 1089933 h 2365843"/>
              <a:gd name="connsiteX3" fmla="*/ 0 w 12240079"/>
              <a:gd name="connsiteY3" fmla="*/ 1152979 h 2365843"/>
              <a:gd name="connsiteX4" fmla="*/ 33564 w 12240079"/>
              <a:gd name="connsiteY4" fmla="*/ 0 h 2365843"/>
              <a:gd name="connsiteX0" fmla="*/ 33564 w 12240079"/>
              <a:gd name="connsiteY0" fmla="*/ 0 h 2365843"/>
              <a:gd name="connsiteX1" fmla="*/ 12225564 w 12240079"/>
              <a:gd name="connsiteY1" fmla="*/ 0 h 2365843"/>
              <a:gd name="connsiteX2" fmla="*/ 12240079 w 12240079"/>
              <a:gd name="connsiteY2" fmla="*/ 1089933 h 2365843"/>
              <a:gd name="connsiteX3" fmla="*/ 0 w 12240079"/>
              <a:gd name="connsiteY3" fmla="*/ 1152979 h 2365843"/>
              <a:gd name="connsiteX4" fmla="*/ 33564 w 12240079"/>
              <a:gd name="connsiteY4" fmla="*/ 0 h 2365843"/>
              <a:gd name="connsiteX0" fmla="*/ 33564 w 12240079"/>
              <a:gd name="connsiteY0" fmla="*/ 0 h 2365843"/>
              <a:gd name="connsiteX1" fmla="*/ 12225564 w 12240079"/>
              <a:gd name="connsiteY1" fmla="*/ 0 h 2365843"/>
              <a:gd name="connsiteX2" fmla="*/ 12240079 w 12240079"/>
              <a:gd name="connsiteY2" fmla="*/ 1089933 h 2365843"/>
              <a:gd name="connsiteX3" fmla="*/ 0 w 12240079"/>
              <a:gd name="connsiteY3" fmla="*/ 1152979 h 2365843"/>
              <a:gd name="connsiteX4" fmla="*/ 33564 w 12240079"/>
              <a:gd name="connsiteY4" fmla="*/ 0 h 2365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40079" h="2365843">
                <a:moveTo>
                  <a:pt x="33564" y="0"/>
                </a:moveTo>
                <a:cubicBezTo>
                  <a:pt x="5376635" y="2920546"/>
                  <a:pt x="7055758" y="2820308"/>
                  <a:pt x="12225564" y="0"/>
                </a:cubicBezTo>
                <a:lnTo>
                  <a:pt x="12240079" y="1089933"/>
                </a:lnTo>
                <a:cubicBezTo>
                  <a:pt x="7107918" y="3076576"/>
                  <a:pt x="4467225" y="2461986"/>
                  <a:pt x="0" y="1152979"/>
                </a:cubicBezTo>
                <a:lnTo>
                  <a:pt x="33564" y="0"/>
                </a:lnTo>
                <a:close/>
              </a:path>
            </a:pathLst>
          </a:custGeom>
          <a:solidFill>
            <a:srgbClr val="6E6E94"/>
          </a:solidFill>
          <a:ln w="120650">
            <a:noFill/>
          </a:ln>
          <a:effectLst>
            <a:outerShdw dist="114300" dir="16200000" rotWithShape="0">
              <a:srgbClr val="E6E1E7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908AFE73-5CA6-76FE-A45F-B14CC3EDEABE}"/>
              </a:ext>
            </a:extLst>
          </p:cNvPr>
          <p:cNvSpPr/>
          <p:nvPr/>
        </p:nvSpPr>
        <p:spPr>
          <a:xfrm>
            <a:off x="-114300" y="4157664"/>
            <a:ext cx="12401550" cy="2064184"/>
          </a:xfrm>
          <a:custGeom>
            <a:avLst/>
            <a:gdLst>
              <a:gd name="connsiteX0" fmla="*/ 0 w 12192000"/>
              <a:gd name="connsiteY0" fmla="*/ 0 h 2152650"/>
              <a:gd name="connsiteX1" fmla="*/ 12192000 w 12192000"/>
              <a:gd name="connsiteY1" fmla="*/ 0 h 2152650"/>
              <a:gd name="connsiteX2" fmla="*/ 12192000 w 12192000"/>
              <a:gd name="connsiteY2" fmla="*/ 2152650 h 2152650"/>
              <a:gd name="connsiteX3" fmla="*/ 0 w 12192000"/>
              <a:gd name="connsiteY3" fmla="*/ 2152650 h 2152650"/>
              <a:gd name="connsiteX4" fmla="*/ 0 w 12192000"/>
              <a:gd name="connsiteY4" fmla="*/ 0 h 2152650"/>
              <a:gd name="connsiteX0" fmla="*/ 0 w 12192000"/>
              <a:gd name="connsiteY0" fmla="*/ 0 h 2152650"/>
              <a:gd name="connsiteX1" fmla="*/ 12192000 w 12192000"/>
              <a:gd name="connsiteY1" fmla="*/ 0 h 2152650"/>
              <a:gd name="connsiteX2" fmla="*/ 12192000 w 12192000"/>
              <a:gd name="connsiteY2" fmla="*/ 2152650 h 2152650"/>
              <a:gd name="connsiteX3" fmla="*/ 0 w 12192000"/>
              <a:gd name="connsiteY3" fmla="*/ 2152650 h 2152650"/>
              <a:gd name="connsiteX4" fmla="*/ 0 w 12192000"/>
              <a:gd name="connsiteY4" fmla="*/ 0 h 2152650"/>
              <a:gd name="connsiteX0" fmla="*/ 0 w 12192000"/>
              <a:gd name="connsiteY0" fmla="*/ 0 h 2152650"/>
              <a:gd name="connsiteX1" fmla="*/ 12192000 w 12192000"/>
              <a:gd name="connsiteY1" fmla="*/ 0 h 2152650"/>
              <a:gd name="connsiteX2" fmla="*/ 12192000 w 12192000"/>
              <a:gd name="connsiteY2" fmla="*/ 2152650 h 2152650"/>
              <a:gd name="connsiteX3" fmla="*/ 0 w 12192000"/>
              <a:gd name="connsiteY3" fmla="*/ 2152650 h 2152650"/>
              <a:gd name="connsiteX4" fmla="*/ 0 w 12192000"/>
              <a:gd name="connsiteY4" fmla="*/ 0 h 2152650"/>
              <a:gd name="connsiteX0" fmla="*/ 0 w 12192000"/>
              <a:gd name="connsiteY0" fmla="*/ 0 h 2152650"/>
              <a:gd name="connsiteX1" fmla="*/ 12192000 w 12192000"/>
              <a:gd name="connsiteY1" fmla="*/ 0 h 2152650"/>
              <a:gd name="connsiteX2" fmla="*/ 12192000 w 12192000"/>
              <a:gd name="connsiteY2" fmla="*/ 2152650 h 2152650"/>
              <a:gd name="connsiteX3" fmla="*/ 0 w 12192000"/>
              <a:gd name="connsiteY3" fmla="*/ 2152650 h 2152650"/>
              <a:gd name="connsiteX4" fmla="*/ 0 w 12192000"/>
              <a:gd name="connsiteY4" fmla="*/ 0 h 2152650"/>
              <a:gd name="connsiteX0" fmla="*/ 0 w 12192000"/>
              <a:gd name="connsiteY0" fmla="*/ 0 h 2152650"/>
              <a:gd name="connsiteX1" fmla="*/ 12192000 w 12192000"/>
              <a:gd name="connsiteY1" fmla="*/ 0 h 2152650"/>
              <a:gd name="connsiteX2" fmla="*/ 12192000 w 12192000"/>
              <a:gd name="connsiteY2" fmla="*/ 2152650 h 2152650"/>
              <a:gd name="connsiteX3" fmla="*/ 0 w 12192000"/>
              <a:gd name="connsiteY3" fmla="*/ 2152650 h 2152650"/>
              <a:gd name="connsiteX4" fmla="*/ 0 w 12192000"/>
              <a:gd name="connsiteY4" fmla="*/ 0 h 2152650"/>
              <a:gd name="connsiteX0" fmla="*/ 0 w 12192000"/>
              <a:gd name="connsiteY0" fmla="*/ 0 h 2152650"/>
              <a:gd name="connsiteX1" fmla="*/ 12192000 w 12192000"/>
              <a:gd name="connsiteY1" fmla="*/ 0 h 2152650"/>
              <a:gd name="connsiteX2" fmla="*/ 12192000 w 12192000"/>
              <a:gd name="connsiteY2" fmla="*/ 2152650 h 2152650"/>
              <a:gd name="connsiteX3" fmla="*/ 0 w 12192000"/>
              <a:gd name="connsiteY3" fmla="*/ 2152650 h 2152650"/>
              <a:gd name="connsiteX4" fmla="*/ 0 w 12192000"/>
              <a:gd name="connsiteY4" fmla="*/ 0 h 2152650"/>
              <a:gd name="connsiteX0" fmla="*/ 0 w 12192000"/>
              <a:gd name="connsiteY0" fmla="*/ 0 h 2152650"/>
              <a:gd name="connsiteX1" fmla="*/ 12192000 w 12192000"/>
              <a:gd name="connsiteY1" fmla="*/ 0 h 2152650"/>
              <a:gd name="connsiteX2" fmla="*/ 12192000 w 12192000"/>
              <a:gd name="connsiteY2" fmla="*/ 2152650 h 2152650"/>
              <a:gd name="connsiteX3" fmla="*/ 0 w 12192000"/>
              <a:gd name="connsiteY3" fmla="*/ 2152650 h 2152650"/>
              <a:gd name="connsiteX4" fmla="*/ 0 w 12192000"/>
              <a:gd name="connsiteY4" fmla="*/ 0 h 2152650"/>
              <a:gd name="connsiteX0" fmla="*/ 0 w 12192000"/>
              <a:gd name="connsiteY0" fmla="*/ 0 h 2224616"/>
              <a:gd name="connsiteX1" fmla="*/ 12192000 w 12192000"/>
              <a:gd name="connsiteY1" fmla="*/ 0 h 2224616"/>
              <a:gd name="connsiteX2" fmla="*/ 12192000 w 12192000"/>
              <a:gd name="connsiteY2" fmla="*/ 2152650 h 2224616"/>
              <a:gd name="connsiteX3" fmla="*/ 0 w 12192000"/>
              <a:gd name="connsiteY3" fmla="*/ 2152650 h 2224616"/>
              <a:gd name="connsiteX4" fmla="*/ 0 w 12192000"/>
              <a:gd name="connsiteY4" fmla="*/ 0 h 2224616"/>
              <a:gd name="connsiteX0" fmla="*/ 0 w 12192000"/>
              <a:gd name="connsiteY0" fmla="*/ 0 h 2277691"/>
              <a:gd name="connsiteX1" fmla="*/ 12192000 w 12192000"/>
              <a:gd name="connsiteY1" fmla="*/ 0 h 2277691"/>
              <a:gd name="connsiteX2" fmla="*/ 12192000 w 12192000"/>
              <a:gd name="connsiteY2" fmla="*/ 2152650 h 2277691"/>
              <a:gd name="connsiteX3" fmla="*/ 0 w 12192000"/>
              <a:gd name="connsiteY3" fmla="*/ 2152650 h 2277691"/>
              <a:gd name="connsiteX4" fmla="*/ 0 w 12192000"/>
              <a:gd name="connsiteY4" fmla="*/ 0 h 2277691"/>
              <a:gd name="connsiteX0" fmla="*/ 19050 w 12211050"/>
              <a:gd name="connsiteY0" fmla="*/ 0 h 2152650"/>
              <a:gd name="connsiteX1" fmla="*/ 12211050 w 12211050"/>
              <a:gd name="connsiteY1" fmla="*/ 0 h 2152650"/>
              <a:gd name="connsiteX2" fmla="*/ 12211050 w 12211050"/>
              <a:gd name="connsiteY2" fmla="*/ 2152650 h 2152650"/>
              <a:gd name="connsiteX3" fmla="*/ 0 w 12211050"/>
              <a:gd name="connsiteY3" fmla="*/ 1733550 h 2152650"/>
              <a:gd name="connsiteX4" fmla="*/ 19050 w 12211050"/>
              <a:gd name="connsiteY4" fmla="*/ 0 h 2152650"/>
              <a:gd name="connsiteX0" fmla="*/ 19050 w 12211050"/>
              <a:gd name="connsiteY0" fmla="*/ 0 h 1733550"/>
              <a:gd name="connsiteX1" fmla="*/ 12211050 w 12211050"/>
              <a:gd name="connsiteY1" fmla="*/ 0 h 1733550"/>
              <a:gd name="connsiteX2" fmla="*/ 12172950 w 12211050"/>
              <a:gd name="connsiteY2" fmla="*/ 1638300 h 1733550"/>
              <a:gd name="connsiteX3" fmla="*/ 0 w 12211050"/>
              <a:gd name="connsiteY3" fmla="*/ 1733550 h 1733550"/>
              <a:gd name="connsiteX4" fmla="*/ 19050 w 12211050"/>
              <a:gd name="connsiteY4" fmla="*/ 0 h 1733550"/>
              <a:gd name="connsiteX0" fmla="*/ 19050 w 12211050"/>
              <a:gd name="connsiteY0" fmla="*/ 0 h 1743075"/>
              <a:gd name="connsiteX1" fmla="*/ 12211050 w 12211050"/>
              <a:gd name="connsiteY1" fmla="*/ 0 h 1743075"/>
              <a:gd name="connsiteX2" fmla="*/ 12211050 w 12211050"/>
              <a:gd name="connsiteY2" fmla="*/ 1743075 h 1743075"/>
              <a:gd name="connsiteX3" fmla="*/ 0 w 12211050"/>
              <a:gd name="connsiteY3" fmla="*/ 1733550 h 1743075"/>
              <a:gd name="connsiteX4" fmla="*/ 19050 w 12211050"/>
              <a:gd name="connsiteY4" fmla="*/ 0 h 1743075"/>
              <a:gd name="connsiteX0" fmla="*/ 19050 w 12211050"/>
              <a:gd name="connsiteY0" fmla="*/ 0 h 1972747"/>
              <a:gd name="connsiteX1" fmla="*/ 12211050 w 12211050"/>
              <a:gd name="connsiteY1" fmla="*/ 0 h 1972747"/>
              <a:gd name="connsiteX2" fmla="*/ 12211050 w 12211050"/>
              <a:gd name="connsiteY2" fmla="*/ 1743075 h 1972747"/>
              <a:gd name="connsiteX3" fmla="*/ 0 w 12211050"/>
              <a:gd name="connsiteY3" fmla="*/ 1733550 h 1972747"/>
              <a:gd name="connsiteX4" fmla="*/ 19050 w 12211050"/>
              <a:gd name="connsiteY4" fmla="*/ 0 h 1972747"/>
              <a:gd name="connsiteX0" fmla="*/ 19050 w 12211050"/>
              <a:gd name="connsiteY0" fmla="*/ 0 h 2064184"/>
              <a:gd name="connsiteX1" fmla="*/ 12211050 w 12211050"/>
              <a:gd name="connsiteY1" fmla="*/ 0 h 2064184"/>
              <a:gd name="connsiteX2" fmla="*/ 12211050 w 12211050"/>
              <a:gd name="connsiteY2" fmla="*/ 1743075 h 2064184"/>
              <a:gd name="connsiteX3" fmla="*/ 0 w 12211050"/>
              <a:gd name="connsiteY3" fmla="*/ 1733550 h 2064184"/>
              <a:gd name="connsiteX4" fmla="*/ 19050 w 12211050"/>
              <a:gd name="connsiteY4" fmla="*/ 0 h 2064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11050" h="2064184">
                <a:moveTo>
                  <a:pt x="19050" y="0"/>
                </a:moveTo>
                <a:cubicBezTo>
                  <a:pt x="6102350" y="1628775"/>
                  <a:pt x="6489700" y="1543050"/>
                  <a:pt x="12211050" y="0"/>
                </a:cubicBezTo>
                <a:lnTo>
                  <a:pt x="12211050" y="1743075"/>
                </a:lnTo>
                <a:cubicBezTo>
                  <a:pt x="6759575" y="2263775"/>
                  <a:pt x="4670425" y="2070100"/>
                  <a:pt x="0" y="1733550"/>
                </a:cubicBezTo>
                <a:lnTo>
                  <a:pt x="19050" y="0"/>
                </a:lnTo>
                <a:close/>
              </a:path>
            </a:pathLst>
          </a:custGeom>
          <a:solidFill>
            <a:srgbClr val="C9C5D6"/>
          </a:solidFill>
          <a:ln w="120650">
            <a:solidFill>
              <a:srgbClr val="E6E1E7"/>
            </a:solidFill>
          </a:ln>
          <a:effectLst>
            <a:outerShdw dist="889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="" xmlns:a16="http://schemas.microsoft.com/office/drawing/2014/main" id="{D4723D64-ED50-DFD4-C452-C926331F2B19}"/>
              </a:ext>
            </a:extLst>
          </p:cNvPr>
          <p:cNvCxnSpPr/>
          <p:nvPr/>
        </p:nvCxnSpPr>
        <p:spPr>
          <a:xfrm>
            <a:off x="952500" y="4387849"/>
            <a:ext cx="419100" cy="1609725"/>
          </a:xfrm>
          <a:prstGeom prst="line">
            <a:avLst/>
          </a:prstGeom>
          <a:ln w="117475">
            <a:solidFill>
              <a:srgbClr val="E6E1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="" xmlns:a16="http://schemas.microsoft.com/office/drawing/2014/main" id="{88CB6AF3-B075-0796-62A7-6F5C391B826B}"/>
              </a:ext>
            </a:extLst>
          </p:cNvPr>
          <p:cNvCxnSpPr>
            <a:cxnSpLocks/>
          </p:cNvCxnSpPr>
          <p:nvPr/>
        </p:nvCxnSpPr>
        <p:spPr>
          <a:xfrm>
            <a:off x="2981325" y="4886324"/>
            <a:ext cx="352425" cy="1200150"/>
          </a:xfrm>
          <a:prstGeom prst="line">
            <a:avLst/>
          </a:prstGeom>
          <a:ln w="117475">
            <a:solidFill>
              <a:srgbClr val="E6E1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E9BE5300-162C-50E3-416A-DAF690C55C56}"/>
              </a:ext>
            </a:extLst>
          </p:cNvPr>
          <p:cNvSpPr/>
          <p:nvPr/>
        </p:nvSpPr>
        <p:spPr>
          <a:xfrm>
            <a:off x="5360307" y="4932577"/>
            <a:ext cx="1625600" cy="514358"/>
          </a:xfrm>
          <a:prstGeom prst="rect">
            <a:avLst/>
          </a:prstGeom>
          <a:solidFill>
            <a:schemeClr val="tx2">
              <a:lumMod val="75000"/>
            </a:schemeClr>
          </a:solidFill>
          <a:ln w="412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i="1" dirty="0"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90:00 </a:t>
            </a:r>
            <a:r>
              <a:rPr lang="en-US" altLang="ko-KR" sz="1400" i="1" dirty="0"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FT</a:t>
            </a:r>
            <a:endParaRPr lang="ko-KR" altLang="en-US" sz="2400" i="1" dirty="0">
              <a:solidFill>
                <a:prstClr val="white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="" xmlns:a16="http://schemas.microsoft.com/office/drawing/2014/main" id="{0A7F28D2-F9AA-2C42-3BF0-3D7B1F5AA47A}"/>
              </a:ext>
            </a:extLst>
          </p:cNvPr>
          <p:cNvCxnSpPr>
            <a:cxnSpLocks/>
          </p:cNvCxnSpPr>
          <p:nvPr/>
        </p:nvCxnSpPr>
        <p:spPr>
          <a:xfrm flipH="1">
            <a:off x="952500" y="3386138"/>
            <a:ext cx="419100" cy="976311"/>
          </a:xfrm>
          <a:prstGeom prst="line">
            <a:avLst/>
          </a:prstGeom>
          <a:ln w="44450">
            <a:solidFill>
              <a:srgbClr val="43435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="" xmlns:a16="http://schemas.microsoft.com/office/drawing/2014/main" id="{FD8AA5BF-522B-C3CE-1B74-4610CA52B848}"/>
              </a:ext>
            </a:extLst>
          </p:cNvPr>
          <p:cNvCxnSpPr>
            <a:cxnSpLocks/>
          </p:cNvCxnSpPr>
          <p:nvPr/>
        </p:nvCxnSpPr>
        <p:spPr>
          <a:xfrm flipH="1">
            <a:off x="2043780" y="3860440"/>
            <a:ext cx="332934" cy="778559"/>
          </a:xfrm>
          <a:prstGeom prst="line">
            <a:avLst/>
          </a:prstGeom>
          <a:ln w="44450">
            <a:solidFill>
              <a:srgbClr val="43435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="" xmlns:a16="http://schemas.microsoft.com/office/drawing/2014/main" id="{D4817E7F-375F-FAAE-E4BE-A1C7B7EBE2E1}"/>
              </a:ext>
            </a:extLst>
          </p:cNvPr>
          <p:cNvCxnSpPr>
            <a:cxnSpLocks/>
          </p:cNvCxnSpPr>
          <p:nvPr/>
        </p:nvCxnSpPr>
        <p:spPr>
          <a:xfrm flipH="1">
            <a:off x="3083625" y="4249719"/>
            <a:ext cx="250125" cy="636605"/>
          </a:xfrm>
          <a:prstGeom prst="line">
            <a:avLst/>
          </a:prstGeom>
          <a:ln w="44450">
            <a:solidFill>
              <a:srgbClr val="43435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="" xmlns:a16="http://schemas.microsoft.com/office/drawing/2014/main" id="{DE252391-C4E8-19ED-E80D-B5EB5A7A6B92}"/>
              </a:ext>
            </a:extLst>
          </p:cNvPr>
          <p:cNvCxnSpPr>
            <a:cxnSpLocks/>
          </p:cNvCxnSpPr>
          <p:nvPr/>
        </p:nvCxnSpPr>
        <p:spPr>
          <a:xfrm flipH="1">
            <a:off x="4263694" y="4595696"/>
            <a:ext cx="125063" cy="497279"/>
          </a:xfrm>
          <a:prstGeom prst="line">
            <a:avLst/>
          </a:prstGeom>
          <a:ln w="44450">
            <a:solidFill>
              <a:srgbClr val="43435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="" xmlns:a16="http://schemas.microsoft.com/office/drawing/2014/main" id="{99A80257-AA38-6775-8183-7EA368334413}"/>
              </a:ext>
            </a:extLst>
          </p:cNvPr>
          <p:cNvCxnSpPr>
            <a:cxnSpLocks/>
          </p:cNvCxnSpPr>
          <p:nvPr/>
        </p:nvCxnSpPr>
        <p:spPr>
          <a:xfrm>
            <a:off x="7475456" y="4674594"/>
            <a:ext cx="99707" cy="492717"/>
          </a:xfrm>
          <a:prstGeom prst="line">
            <a:avLst/>
          </a:prstGeom>
          <a:ln w="44450">
            <a:solidFill>
              <a:srgbClr val="43435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="" xmlns:a16="http://schemas.microsoft.com/office/drawing/2014/main" id="{2F5368A8-6895-F03A-D37B-A96CD5625B92}"/>
              </a:ext>
            </a:extLst>
          </p:cNvPr>
          <p:cNvCxnSpPr>
            <a:cxnSpLocks/>
          </p:cNvCxnSpPr>
          <p:nvPr/>
        </p:nvCxnSpPr>
        <p:spPr>
          <a:xfrm>
            <a:off x="8523403" y="4373786"/>
            <a:ext cx="196391" cy="604760"/>
          </a:xfrm>
          <a:prstGeom prst="line">
            <a:avLst/>
          </a:prstGeom>
          <a:ln w="44450">
            <a:solidFill>
              <a:srgbClr val="43435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="" xmlns:a16="http://schemas.microsoft.com/office/drawing/2014/main" id="{0C7CDED1-DFC8-A0BC-14B1-47438631F7CA}"/>
              </a:ext>
            </a:extLst>
          </p:cNvPr>
          <p:cNvCxnSpPr>
            <a:cxnSpLocks/>
          </p:cNvCxnSpPr>
          <p:nvPr/>
        </p:nvCxnSpPr>
        <p:spPr>
          <a:xfrm>
            <a:off x="9607134" y="3952186"/>
            <a:ext cx="319291" cy="758579"/>
          </a:xfrm>
          <a:prstGeom prst="line">
            <a:avLst/>
          </a:prstGeom>
          <a:ln w="44450">
            <a:solidFill>
              <a:srgbClr val="43435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="" xmlns:a16="http://schemas.microsoft.com/office/drawing/2014/main" id="{6093E3D6-A356-48A0-0A7A-62328DED1325}"/>
              </a:ext>
            </a:extLst>
          </p:cNvPr>
          <p:cNvCxnSpPr>
            <a:cxnSpLocks/>
          </p:cNvCxnSpPr>
          <p:nvPr/>
        </p:nvCxnSpPr>
        <p:spPr>
          <a:xfrm>
            <a:off x="10774381" y="3412501"/>
            <a:ext cx="465119" cy="961285"/>
          </a:xfrm>
          <a:prstGeom prst="line">
            <a:avLst/>
          </a:prstGeom>
          <a:ln w="44450">
            <a:solidFill>
              <a:srgbClr val="43435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="" xmlns:a16="http://schemas.microsoft.com/office/drawing/2014/main" id="{69CF2923-A62B-6D90-8271-72E6BDE8A395}"/>
              </a:ext>
            </a:extLst>
          </p:cNvPr>
          <p:cNvCxnSpPr>
            <a:cxnSpLocks/>
          </p:cNvCxnSpPr>
          <p:nvPr/>
        </p:nvCxnSpPr>
        <p:spPr>
          <a:xfrm>
            <a:off x="4774746" y="5272776"/>
            <a:ext cx="209550" cy="877306"/>
          </a:xfrm>
          <a:prstGeom prst="line">
            <a:avLst/>
          </a:prstGeom>
          <a:ln w="117475">
            <a:solidFill>
              <a:srgbClr val="E6E1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그룹 47">
            <a:extLst>
              <a:ext uri="{FF2B5EF4-FFF2-40B4-BE49-F238E27FC236}">
                <a16:creationId xmlns="" xmlns:a16="http://schemas.microsoft.com/office/drawing/2014/main" id="{6E8647C2-9D9B-3EEA-0775-729EA5055693}"/>
              </a:ext>
            </a:extLst>
          </p:cNvPr>
          <p:cNvGrpSpPr/>
          <p:nvPr/>
        </p:nvGrpSpPr>
        <p:grpSpPr>
          <a:xfrm flipH="1">
            <a:off x="7631875" y="4349942"/>
            <a:ext cx="4031796" cy="1787633"/>
            <a:chOff x="1104900" y="4514849"/>
            <a:chExt cx="4031796" cy="1787633"/>
          </a:xfrm>
        </p:grpSpPr>
        <p:cxnSp>
          <p:nvCxnSpPr>
            <p:cNvPr id="45" name="직선 연결선 44">
              <a:extLst>
                <a:ext uri="{FF2B5EF4-FFF2-40B4-BE49-F238E27FC236}">
                  <a16:creationId xmlns="" xmlns:a16="http://schemas.microsoft.com/office/drawing/2014/main" id="{0AD7772F-2731-72E9-B50A-377DF0A0DCFC}"/>
                </a:ext>
              </a:extLst>
            </p:cNvPr>
            <p:cNvCxnSpPr/>
            <p:nvPr/>
          </p:nvCxnSpPr>
          <p:spPr>
            <a:xfrm>
              <a:off x="1104900" y="4514849"/>
              <a:ext cx="419100" cy="1609725"/>
            </a:xfrm>
            <a:prstGeom prst="line">
              <a:avLst/>
            </a:prstGeom>
            <a:ln w="117475">
              <a:solidFill>
                <a:srgbClr val="E6E1E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>
              <a:extLst>
                <a:ext uri="{FF2B5EF4-FFF2-40B4-BE49-F238E27FC236}">
                  <a16:creationId xmlns="" xmlns:a16="http://schemas.microsoft.com/office/drawing/2014/main" id="{A008A62E-9956-4CC7-92ED-0380C018C522}"/>
                </a:ext>
              </a:extLst>
            </p:cNvPr>
            <p:cNvCxnSpPr>
              <a:cxnSpLocks/>
            </p:cNvCxnSpPr>
            <p:nvPr/>
          </p:nvCxnSpPr>
          <p:spPr>
            <a:xfrm>
              <a:off x="3133725" y="5038724"/>
              <a:ext cx="352425" cy="1200150"/>
            </a:xfrm>
            <a:prstGeom prst="line">
              <a:avLst/>
            </a:prstGeom>
            <a:ln w="117475">
              <a:solidFill>
                <a:srgbClr val="E6E1E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>
              <a:extLst>
                <a:ext uri="{FF2B5EF4-FFF2-40B4-BE49-F238E27FC236}">
                  <a16:creationId xmlns="" xmlns:a16="http://schemas.microsoft.com/office/drawing/2014/main" id="{937921F0-88AD-613A-85DD-67B4A3D391FC}"/>
                </a:ext>
              </a:extLst>
            </p:cNvPr>
            <p:cNvCxnSpPr>
              <a:cxnSpLocks/>
            </p:cNvCxnSpPr>
            <p:nvPr/>
          </p:nvCxnSpPr>
          <p:spPr>
            <a:xfrm>
              <a:off x="4927146" y="5425176"/>
              <a:ext cx="209550" cy="877306"/>
            </a:xfrm>
            <a:prstGeom prst="line">
              <a:avLst/>
            </a:prstGeom>
            <a:ln w="117475">
              <a:solidFill>
                <a:srgbClr val="E6E1E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그룹 61">
            <a:extLst>
              <a:ext uri="{FF2B5EF4-FFF2-40B4-BE49-F238E27FC236}">
                <a16:creationId xmlns="" xmlns:a16="http://schemas.microsoft.com/office/drawing/2014/main" id="{D8137951-EA30-3E03-6A5E-D0CA5A3E7868}"/>
              </a:ext>
            </a:extLst>
          </p:cNvPr>
          <p:cNvGrpSpPr/>
          <p:nvPr/>
        </p:nvGrpSpPr>
        <p:grpSpPr>
          <a:xfrm>
            <a:off x="1663208" y="3522744"/>
            <a:ext cx="547039" cy="318970"/>
            <a:chOff x="1802295" y="3584164"/>
            <a:chExt cx="547039" cy="318970"/>
          </a:xfrm>
        </p:grpSpPr>
        <p:sp>
          <p:nvSpPr>
            <p:cNvPr id="58" name="타원 57">
              <a:extLst>
                <a:ext uri="{FF2B5EF4-FFF2-40B4-BE49-F238E27FC236}">
                  <a16:creationId xmlns="" xmlns:a16="http://schemas.microsoft.com/office/drawing/2014/main" id="{7D940FD6-2428-2BDA-3D27-14D9C7E6CBB3}"/>
                </a:ext>
              </a:extLst>
            </p:cNvPr>
            <p:cNvSpPr/>
            <p:nvPr/>
          </p:nvSpPr>
          <p:spPr>
            <a:xfrm>
              <a:off x="2219556" y="3775546"/>
              <a:ext cx="129778" cy="12758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scene3d>
              <a:camera prst="isometricOffAxis1Right">
                <a:rot lat="1380000" lon="20039998" rev="0"/>
              </a:camera>
              <a:lightRig rig="threePt" dir="t">
                <a:rot lat="0" lon="0" rev="11400000"/>
              </a:lightRig>
            </a:scene3d>
            <a:sp3d prstMaterial="matte">
              <a:bevelB w="31750" h="184150" prst="angle"/>
              <a:extrusionClr>
                <a:srgbClr val="43435B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9" name="타원 58">
              <a:extLst>
                <a:ext uri="{FF2B5EF4-FFF2-40B4-BE49-F238E27FC236}">
                  <a16:creationId xmlns="" xmlns:a16="http://schemas.microsoft.com/office/drawing/2014/main" id="{F2024BB9-CDC0-EEC2-5713-C20531CD6AE0}"/>
                </a:ext>
              </a:extLst>
            </p:cNvPr>
            <p:cNvSpPr/>
            <p:nvPr/>
          </p:nvSpPr>
          <p:spPr>
            <a:xfrm>
              <a:off x="2080469" y="3711752"/>
              <a:ext cx="129778" cy="12758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scene3d>
              <a:camera prst="isometricOffAxis1Right">
                <a:rot lat="1380000" lon="20039998" rev="0"/>
              </a:camera>
              <a:lightRig rig="threePt" dir="t">
                <a:rot lat="0" lon="0" rev="11400000"/>
              </a:lightRig>
            </a:scene3d>
            <a:sp3d prstMaterial="matte">
              <a:bevelB w="31750" h="184150" prst="angle"/>
              <a:extrusionClr>
                <a:srgbClr val="43435B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0" name="타원 59">
              <a:extLst>
                <a:ext uri="{FF2B5EF4-FFF2-40B4-BE49-F238E27FC236}">
                  <a16:creationId xmlns="" xmlns:a16="http://schemas.microsoft.com/office/drawing/2014/main" id="{F3DFD4B5-3916-456A-7E88-B2AEDD279A9F}"/>
                </a:ext>
              </a:extLst>
            </p:cNvPr>
            <p:cNvSpPr/>
            <p:nvPr/>
          </p:nvSpPr>
          <p:spPr>
            <a:xfrm>
              <a:off x="1941382" y="3647958"/>
              <a:ext cx="129778" cy="12758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scene3d>
              <a:camera prst="isometricOffAxis1Right">
                <a:rot lat="1380000" lon="20039998" rev="0"/>
              </a:camera>
              <a:lightRig rig="threePt" dir="t">
                <a:rot lat="0" lon="0" rev="11400000"/>
              </a:lightRig>
            </a:scene3d>
            <a:sp3d prstMaterial="matte">
              <a:bevelB w="31750" h="184150" prst="angle"/>
              <a:extrusionClr>
                <a:srgbClr val="43435B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1" name="타원 60">
              <a:extLst>
                <a:ext uri="{FF2B5EF4-FFF2-40B4-BE49-F238E27FC236}">
                  <a16:creationId xmlns="" xmlns:a16="http://schemas.microsoft.com/office/drawing/2014/main" id="{4FEA24BC-8F7B-1178-DE49-786D58C84B2E}"/>
                </a:ext>
              </a:extLst>
            </p:cNvPr>
            <p:cNvSpPr/>
            <p:nvPr/>
          </p:nvSpPr>
          <p:spPr>
            <a:xfrm>
              <a:off x="1802295" y="3584164"/>
              <a:ext cx="129778" cy="12758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scene3d>
              <a:camera prst="isometricOffAxis1Right">
                <a:rot lat="1380000" lon="20039998" rev="0"/>
              </a:camera>
              <a:lightRig rig="threePt" dir="t">
                <a:rot lat="0" lon="0" rev="11400000"/>
              </a:lightRig>
            </a:scene3d>
            <a:sp3d prstMaterial="matte">
              <a:bevelB w="31750" h="184150" prst="angle"/>
              <a:extrusionClr>
                <a:srgbClr val="43435B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63" name="그룹 62">
            <a:extLst>
              <a:ext uri="{FF2B5EF4-FFF2-40B4-BE49-F238E27FC236}">
                <a16:creationId xmlns="" xmlns:a16="http://schemas.microsoft.com/office/drawing/2014/main" id="{D085C63C-C5D8-0989-B99B-6366186CCE40}"/>
              </a:ext>
            </a:extLst>
          </p:cNvPr>
          <p:cNvGrpSpPr/>
          <p:nvPr/>
        </p:nvGrpSpPr>
        <p:grpSpPr>
          <a:xfrm flipH="1">
            <a:off x="10668957" y="3172308"/>
            <a:ext cx="547039" cy="318970"/>
            <a:chOff x="1802295" y="3584164"/>
            <a:chExt cx="547039" cy="318970"/>
          </a:xfrm>
          <a:scene3d>
            <a:camera prst="orthographicFront">
              <a:rot lat="900000" lon="1499985" rev="600000"/>
            </a:camera>
            <a:lightRig rig="threePt" dir="t"/>
          </a:scene3d>
        </p:grpSpPr>
        <p:sp>
          <p:nvSpPr>
            <p:cNvPr id="64" name="타원 63">
              <a:extLst>
                <a:ext uri="{FF2B5EF4-FFF2-40B4-BE49-F238E27FC236}">
                  <a16:creationId xmlns="" xmlns:a16="http://schemas.microsoft.com/office/drawing/2014/main" id="{58F7D590-80E4-2D98-EDE2-89002052706B}"/>
                </a:ext>
              </a:extLst>
            </p:cNvPr>
            <p:cNvSpPr/>
            <p:nvPr/>
          </p:nvSpPr>
          <p:spPr>
            <a:xfrm>
              <a:off x="2219556" y="3775546"/>
              <a:ext cx="129778" cy="12758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sp3d prstMaterial="matte">
              <a:bevelB w="31750" h="184150" prst="angle"/>
              <a:extrusionClr>
                <a:srgbClr val="43435B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5" name="타원 64">
              <a:extLst>
                <a:ext uri="{FF2B5EF4-FFF2-40B4-BE49-F238E27FC236}">
                  <a16:creationId xmlns="" xmlns:a16="http://schemas.microsoft.com/office/drawing/2014/main" id="{4EEE2856-20C2-68F7-F540-87D856AE267D}"/>
                </a:ext>
              </a:extLst>
            </p:cNvPr>
            <p:cNvSpPr/>
            <p:nvPr/>
          </p:nvSpPr>
          <p:spPr>
            <a:xfrm>
              <a:off x="2080469" y="3711752"/>
              <a:ext cx="129778" cy="12758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sp3d prstMaterial="matte">
              <a:bevelB w="31750" h="184150" prst="angle"/>
              <a:extrusionClr>
                <a:srgbClr val="43435B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6" name="타원 65">
              <a:extLst>
                <a:ext uri="{FF2B5EF4-FFF2-40B4-BE49-F238E27FC236}">
                  <a16:creationId xmlns="" xmlns:a16="http://schemas.microsoft.com/office/drawing/2014/main" id="{F2EDE4DE-6A27-29EB-2783-2B28E8C987F9}"/>
                </a:ext>
              </a:extLst>
            </p:cNvPr>
            <p:cNvSpPr/>
            <p:nvPr/>
          </p:nvSpPr>
          <p:spPr>
            <a:xfrm>
              <a:off x="1941382" y="3647958"/>
              <a:ext cx="129778" cy="12758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sp3d prstMaterial="matte">
              <a:bevelB w="31750" h="184150" prst="angle"/>
              <a:extrusionClr>
                <a:srgbClr val="43435B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7" name="타원 66">
              <a:extLst>
                <a:ext uri="{FF2B5EF4-FFF2-40B4-BE49-F238E27FC236}">
                  <a16:creationId xmlns="" xmlns:a16="http://schemas.microsoft.com/office/drawing/2014/main" id="{40F272C9-1011-7653-764F-9B04BA83453A}"/>
                </a:ext>
              </a:extLst>
            </p:cNvPr>
            <p:cNvSpPr/>
            <p:nvPr/>
          </p:nvSpPr>
          <p:spPr>
            <a:xfrm>
              <a:off x="1802295" y="3584164"/>
              <a:ext cx="129778" cy="12758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sp3d prstMaterial="matte">
              <a:bevelB w="31750" h="184150" prst="angle"/>
              <a:extrusionClr>
                <a:srgbClr val="43435B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68" name="TextBox 67">
            <a:extLst>
              <a:ext uri="{FF2B5EF4-FFF2-40B4-BE49-F238E27FC236}">
                <a16:creationId xmlns="" xmlns:a16="http://schemas.microsoft.com/office/drawing/2014/main" id="{EA70AC40-D50B-2AB9-0198-D76DFABABD37}"/>
              </a:ext>
            </a:extLst>
          </p:cNvPr>
          <p:cNvSpPr txBox="1"/>
          <p:nvPr/>
        </p:nvSpPr>
        <p:spPr>
          <a:xfrm>
            <a:off x="2999379" y="1690689"/>
            <a:ext cx="621229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4400" i="1" kern="0" dirty="0">
                <a:ln w="9525">
                  <a:noFill/>
                </a:ln>
                <a:solidFill>
                  <a:srgbClr val="4472C4">
                    <a:lumMod val="50000"/>
                  </a:srgb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PPT PRESENTATION </a:t>
            </a:r>
          </a:p>
          <a:p>
            <a:pPr algn="ctr">
              <a:defRPr/>
            </a:pPr>
            <a:r>
              <a:rPr lang="en-US" altLang="ko-KR" sz="1200" kern="0" dirty="0">
                <a:solidFill>
                  <a:prstClr val="white"/>
                </a:solidFill>
              </a:rPr>
              <a:t>Enjoy your stylish business and campus life with BIZCAM</a:t>
            </a:r>
            <a:endParaRPr lang="ko-KR" altLang="en-US" sz="36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5796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그룹 77">
            <a:extLst>
              <a:ext uri="{FF2B5EF4-FFF2-40B4-BE49-F238E27FC236}">
                <a16:creationId xmlns="" xmlns:a16="http://schemas.microsoft.com/office/drawing/2014/main" id="{82B3E0AF-67CF-7723-0BD2-A849589FF932}"/>
              </a:ext>
            </a:extLst>
          </p:cNvPr>
          <p:cNvGrpSpPr/>
          <p:nvPr/>
        </p:nvGrpSpPr>
        <p:grpSpPr>
          <a:xfrm>
            <a:off x="-306504" y="-674536"/>
            <a:ext cx="2038555" cy="1235120"/>
            <a:chOff x="5302910" y="4619986"/>
            <a:chExt cx="2038555" cy="1235120"/>
          </a:xfrm>
        </p:grpSpPr>
        <p:sp>
          <p:nvSpPr>
            <p:cNvPr id="79" name="구름 78">
              <a:extLst>
                <a:ext uri="{FF2B5EF4-FFF2-40B4-BE49-F238E27FC236}">
                  <a16:creationId xmlns="" xmlns:a16="http://schemas.microsoft.com/office/drawing/2014/main" id="{81758717-90AE-9DE5-441B-41AC54C9AA87}"/>
                </a:ext>
              </a:extLst>
            </p:cNvPr>
            <p:cNvSpPr/>
            <p:nvPr/>
          </p:nvSpPr>
          <p:spPr>
            <a:xfrm>
              <a:off x="5302910" y="5241163"/>
              <a:ext cx="987650" cy="613943"/>
            </a:xfrm>
            <a:prstGeom prst="cloud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5" name="구름 84">
              <a:extLst>
                <a:ext uri="{FF2B5EF4-FFF2-40B4-BE49-F238E27FC236}">
                  <a16:creationId xmlns="" xmlns:a16="http://schemas.microsoft.com/office/drawing/2014/main" id="{0335E958-EAC3-8D92-9A83-E234A3B1CAF7}"/>
                </a:ext>
              </a:extLst>
            </p:cNvPr>
            <p:cNvSpPr/>
            <p:nvPr/>
          </p:nvSpPr>
          <p:spPr>
            <a:xfrm rot="17091138">
              <a:off x="6491956" y="4584351"/>
              <a:ext cx="813874" cy="885144"/>
            </a:xfrm>
            <a:prstGeom prst="cloud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구름 85">
              <a:extLst>
                <a:ext uri="{FF2B5EF4-FFF2-40B4-BE49-F238E27FC236}">
                  <a16:creationId xmlns="" xmlns:a16="http://schemas.microsoft.com/office/drawing/2014/main" id="{797F703F-EF44-7990-E31D-037BE9ABD63C}"/>
                </a:ext>
              </a:extLst>
            </p:cNvPr>
            <p:cNvSpPr/>
            <p:nvPr/>
          </p:nvSpPr>
          <p:spPr>
            <a:xfrm rot="3178304">
              <a:off x="6036941" y="5023350"/>
              <a:ext cx="659712" cy="749339"/>
            </a:xfrm>
            <a:prstGeom prst="cloud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cxnSp>
        <p:nvCxnSpPr>
          <p:cNvPr id="18" name="직선 연결선 17">
            <a:extLst>
              <a:ext uri="{FF2B5EF4-FFF2-40B4-BE49-F238E27FC236}">
                <a16:creationId xmlns="" xmlns:a16="http://schemas.microsoft.com/office/drawing/2014/main" id="{226395F2-72DE-1F24-D8C7-F61799C8151B}"/>
              </a:ext>
            </a:extLst>
          </p:cNvPr>
          <p:cNvCxnSpPr>
            <a:cxnSpLocks/>
          </p:cNvCxnSpPr>
          <p:nvPr/>
        </p:nvCxnSpPr>
        <p:spPr>
          <a:xfrm>
            <a:off x="3581400" y="7978774"/>
            <a:ext cx="219075" cy="819150"/>
          </a:xfrm>
          <a:prstGeom prst="line">
            <a:avLst/>
          </a:prstGeom>
          <a:ln w="117475">
            <a:solidFill>
              <a:srgbClr val="E6E1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그룹 24">
            <a:extLst>
              <a:ext uri="{FF2B5EF4-FFF2-40B4-BE49-F238E27FC236}">
                <a16:creationId xmlns="" xmlns:a16="http://schemas.microsoft.com/office/drawing/2014/main" id="{D3771477-4960-1E9C-55AF-7742714CF848}"/>
              </a:ext>
            </a:extLst>
          </p:cNvPr>
          <p:cNvGrpSpPr/>
          <p:nvPr/>
        </p:nvGrpSpPr>
        <p:grpSpPr>
          <a:xfrm>
            <a:off x="9097105" y="4777417"/>
            <a:ext cx="3209196" cy="2582745"/>
            <a:chOff x="9097105" y="4777417"/>
            <a:chExt cx="3209196" cy="2582745"/>
          </a:xfrm>
        </p:grpSpPr>
        <p:grpSp>
          <p:nvGrpSpPr>
            <p:cNvPr id="69" name="그룹 68">
              <a:extLst>
                <a:ext uri="{FF2B5EF4-FFF2-40B4-BE49-F238E27FC236}">
                  <a16:creationId xmlns="" xmlns:a16="http://schemas.microsoft.com/office/drawing/2014/main" id="{1D1573FE-6EDD-5D9B-F88B-21EC083960EC}"/>
                </a:ext>
              </a:extLst>
            </p:cNvPr>
            <p:cNvGrpSpPr/>
            <p:nvPr/>
          </p:nvGrpSpPr>
          <p:grpSpPr>
            <a:xfrm>
              <a:off x="9837322" y="6040436"/>
              <a:ext cx="1676073" cy="1319726"/>
              <a:chOff x="4167236" y="4304480"/>
              <a:chExt cx="3174229" cy="1319726"/>
            </a:xfrm>
          </p:grpSpPr>
          <p:sp>
            <p:nvSpPr>
              <p:cNvPr id="70" name="구름 69">
                <a:extLst>
                  <a:ext uri="{FF2B5EF4-FFF2-40B4-BE49-F238E27FC236}">
                    <a16:creationId xmlns="" xmlns:a16="http://schemas.microsoft.com/office/drawing/2014/main" id="{A8B682DB-502E-3B9B-3CEC-DC21AC713EE3}"/>
                  </a:ext>
                </a:extLst>
              </p:cNvPr>
              <p:cNvSpPr/>
              <p:nvPr/>
            </p:nvSpPr>
            <p:spPr>
              <a:xfrm>
                <a:off x="4461675" y="4428529"/>
                <a:ext cx="987650" cy="1195677"/>
              </a:xfrm>
              <a:prstGeom prst="cloud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189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1" name="구름 70">
                <a:extLst>
                  <a:ext uri="{FF2B5EF4-FFF2-40B4-BE49-F238E27FC236}">
                    <a16:creationId xmlns="" xmlns:a16="http://schemas.microsoft.com/office/drawing/2014/main" id="{112FE218-8DC7-D553-FE6E-AAB1EACD9A57}"/>
                  </a:ext>
                </a:extLst>
              </p:cNvPr>
              <p:cNvSpPr/>
              <p:nvPr/>
            </p:nvSpPr>
            <p:spPr>
              <a:xfrm rot="20808805">
                <a:off x="4917616" y="4527342"/>
                <a:ext cx="990430" cy="1009620"/>
              </a:xfrm>
              <a:prstGeom prst="cloud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189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2" name="구름 71">
                <a:extLst>
                  <a:ext uri="{FF2B5EF4-FFF2-40B4-BE49-F238E27FC236}">
                    <a16:creationId xmlns="" xmlns:a16="http://schemas.microsoft.com/office/drawing/2014/main" id="{93B523CB-7EEC-0A38-2614-676F14735B67}"/>
                  </a:ext>
                </a:extLst>
              </p:cNvPr>
              <p:cNvSpPr/>
              <p:nvPr/>
            </p:nvSpPr>
            <p:spPr>
              <a:xfrm rot="5615379">
                <a:off x="5414999" y="4294166"/>
                <a:ext cx="537497" cy="558125"/>
              </a:xfrm>
              <a:prstGeom prst="cloud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189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3" name="구름 72">
                <a:extLst>
                  <a:ext uri="{FF2B5EF4-FFF2-40B4-BE49-F238E27FC236}">
                    <a16:creationId xmlns="" xmlns:a16="http://schemas.microsoft.com/office/drawing/2014/main" id="{D339AA53-21E5-D736-F661-E6F86EAEE771}"/>
                  </a:ext>
                </a:extLst>
              </p:cNvPr>
              <p:cNvSpPr/>
              <p:nvPr/>
            </p:nvSpPr>
            <p:spPr>
              <a:xfrm rot="5615379">
                <a:off x="5379008" y="4592996"/>
                <a:ext cx="784662" cy="814776"/>
              </a:xfrm>
              <a:prstGeom prst="cloud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189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4" name="구름 73">
                <a:extLst>
                  <a:ext uri="{FF2B5EF4-FFF2-40B4-BE49-F238E27FC236}">
                    <a16:creationId xmlns="" xmlns:a16="http://schemas.microsoft.com/office/drawing/2014/main" id="{B25912F6-BFCE-263A-E625-93A994663696}"/>
                  </a:ext>
                </a:extLst>
              </p:cNvPr>
              <p:cNvSpPr/>
              <p:nvPr/>
            </p:nvSpPr>
            <p:spPr>
              <a:xfrm rot="14730187">
                <a:off x="5984284" y="4610828"/>
                <a:ext cx="537497" cy="381072"/>
              </a:xfrm>
              <a:prstGeom prst="cloud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189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5" name="구름 74">
                <a:extLst>
                  <a:ext uri="{FF2B5EF4-FFF2-40B4-BE49-F238E27FC236}">
                    <a16:creationId xmlns="" xmlns:a16="http://schemas.microsoft.com/office/drawing/2014/main" id="{B36B2BFC-5585-DD5D-8A8B-C04513C19834}"/>
                  </a:ext>
                </a:extLst>
              </p:cNvPr>
              <p:cNvSpPr/>
              <p:nvPr/>
            </p:nvSpPr>
            <p:spPr>
              <a:xfrm rot="17091138">
                <a:off x="6001216" y="4325410"/>
                <a:ext cx="613106" cy="881177"/>
              </a:xfrm>
              <a:prstGeom prst="cloud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189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6" name="구름 75">
                <a:extLst>
                  <a:ext uri="{FF2B5EF4-FFF2-40B4-BE49-F238E27FC236}">
                    <a16:creationId xmlns="" xmlns:a16="http://schemas.microsoft.com/office/drawing/2014/main" id="{3D32F996-4955-7B9B-7368-16AB34B8D63C}"/>
                  </a:ext>
                </a:extLst>
              </p:cNvPr>
              <p:cNvSpPr/>
              <p:nvPr/>
            </p:nvSpPr>
            <p:spPr>
              <a:xfrm rot="17091138">
                <a:off x="6491956" y="4584351"/>
                <a:ext cx="813874" cy="885144"/>
              </a:xfrm>
              <a:prstGeom prst="cloud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189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7" name="구름 76">
                <a:extLst>
                  <a:ext uri="{FF2B5EF4-FFF2-40B4-BE49-F238E27FC236}">
                    <a16:creationId xmlns="" xmlns:a16="http://schemas.microsoft.com/office/drawing/2014/main" id="{D24C682F-F4F7-F9DC-BC62-AC1977C10ECD}"/>
                  </a:ext>
                </a:extLst>
              </p:cNvPr>
              <p:cNvSpPr/>
              <p:nvPr/>
            </p:nvSpPr>
            <p:spPr>
              <a:xfrm rot="3178304">
                <a:off x="4212050" y="4633094"/>
                <a:ext cx="659712" cy="749339"/>
              </a:xfrm>
              <a:prstGeom prst="cloud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189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" name="자유형: 도형 3">
              <a:extLst>
                <a:ext uri="{FF2B5EF4-FFF2-40B4-BE49-F238E27FC236}">
                  <a16:creationId xmlns="" xmlns:a16="http://schemas.microsoft.com/office/drawing/2014/main" id="{D84AA5A1-9A16-CB9B-9434-ED48B4419679}"/>
                </a:ext>
              </a:extLst>
            </p:cNvPr>
            <p:cNvSpPr/>
            <p:nvPr/>
          </p:nvSpPr>
          <p:spPr>
            <a:xfrm>
              <a:off x="9097105" y="4777417"/>
              <a:ext cx="3156506" cy="2365135"/>
            </a:xfrm>
            <a:custGeom>
              <a:avLst/>
              <a:gdLst>
                <a:gd name="connsiteX0" fmla="*/ 5963432 w 5977947"/>
                <a:gd name="connsiteY0" fmla="*/ 0 h 2365135"/>
                <a:gd name="connsiteX1" fmla="*/ 5977947 w 5977947"/>
                <a:gd name="connsiteY1" fmla="*/ 1089933 h 2365135"/>
                <a:gd name="connsiteX2" fmla="*/ 311043 w 5977947"/>
                <a:gd name="connsiteY2" fmla="*/ 2363403 h 2365135"/>
                <a:gd name="connsiteX3" fmla="*/ 0 w 5977947"/>
                <a:gd name="connsiteY3" fmla="*/ 2365135 h 2365135"/>
                <a:gd name="connsiteX4" fmla="*/ 0 w 5977947"/>
                <a:gd name="connsiteY4" fmla="*/ 2150585 h 2365135"/>
                <a:gd name="connsiteX5" fmla="*/ 257476 w 5977947"/>
                <a:gd name="connsiteY5" fmla="*/ 2142071 h 2365135"/>
                <a:gd name="connsiteX6" fmla="*/ 5963432 w 5977947"/>
                <a:gd name="connsiteY6" fmla="*/ 0 h 2365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977947" h="2365135">
                  <a:moveTo>
                    <a:pt x="5963432" y="0"/>
                  </a:moveTo>
                  <a:lnTo>
                    <a:pt x="5977947" y="1089933"/>
                  </a:lnTo>
                  <a:cubicBezTo>
                    <a:pt x="3732627" y="1959090"/>
                    <a:pt x="1964189" y="2330354"/>
                    <a:pt x="311043" y="2363403"/>
                  </a:cubicBezTo>
                  <a:lnTo>
                    <a:pt x="0" y="2365135"/>
                  </a:lnTo>
                  <a:lnTo>
                    <a:pt x="0" y="2150585"/>
                  </a:lnTo>
                  <a:lnTo>
                    <a:pt x="257476" y="2142071"/>
                  </a:lnTo>
                  <a:cubicBezTo>
                    <a:pt x="1883735" y="2046367"/>
                    <a:pt x="3540085" y="1322020"/>
                    <a:pt x="5963432" y="0"/>
                  </a:cubicBezTo>
                  <a:close/>
                </a:path>
              </a:pathLst>
            </a:custGeom>
            <a:solidFill>
              <a:srgbClr val="6E6E94"/>
            </a:solidFill>
            <a:ln w="120650">
              <a:noFill/>
            </a:ln>
            <a:effectLst>
              <a:outerShdw dist="114300" dir="16200000" rotWithShape="0">
                <a:srgbClr val="E6E1E7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자유형: 도형 23">
              <a:extLst>
                <a:ext uri="{FF2B5EF4-FFF2-40B4-BE49-F238E27FC236}">
                  <a16:creationId xmlns="" xmlns:a16="http://schemas.microsoft.com/office/drawing/2014/main" id="{73341016-14A9-1D6A-68D1-3EB53611C435}"/>
                </a:ext>
              </a:extLst>
            </p:cNvPr>
            <p:cNvSpPr/>
            <p:nvPr/>
          </p:nvSpPr>
          <p:spPr>
            <a:xfrm>
              <a:off x="11042380" y="6278562"/>
              <a:ext cx="1263921" cy="621384"/>
            </a:xfrm>
            <a:custGeom>
              <a:avLst/>
              <a:gdLst>
                <a:gd name="connsiteX0" fmla="*/ 1263921 w 1263921"/>
                <a:gd name="connsiteY0" fmla="*/ 0 h 621384"/>
                <a:gd name="connsiteX1" fmla="*/ 1263921 w 1263921"/>
                <a:gd name="connsiteY1" fmla="*/ 621384 h 621384"/>
                <a:gd name="connsiteX2" fmla="*/ 0 w 1263921"/>
                <a:gd name="connsiteY2" fmla="*/ 621384 h 621384"/>
                <a:gd name="connsiteX3" fmla="*/ 12668 w 1263921"/>
                <a:gd name="connsiteY3" fmla="*/ 615586 h 621384"/>
                <a:gd name="connsiteX4" fmla="*/ 1263921 w 1263921"/>
                <a:gd name="connsiteY4" fmla="*/ 0 h 621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3921" h="621384">
                  <a:moveTo>
                    <a:pt x="1263921" y="0"/>
                  </a:moveTo>
                  <a:lnTo>
                    <a:pt x="1263921" y="621384"/>
                  </a:lnTo>
                  <a:lnTo>
                    <a:pt x="0" y="621384"/>
                  </a:lnTo>
                  <a:lnTo>
                    <a:pt x="12668" y="615586"/>
                  </a:lnTo>
                  <a:cubicBezTo>
                    <a:pt x="374960" y="446624"/>
                    <a:pt x="784523" y="241102"/>
                    <a:pt x="1263921" y="0"/>
                  </a:cubicBezTo>
                  <a:close/>
                </a:path>
              </a:pathLst>
            </a:custGeom>
            <a:solidFill>
              <a:srgbClr val="C9C5D6"/>
            </a:solidFill>
            <a:ln w="120650">
              <a:solidFill>
                <a:srgbClr val="E6E1E7"/>
              </a:solidFill>
            </a:ln>
            <a:effectLst>
              <a:outerShdw dist="889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36" name="직선 연결선 35">
              <a:extLst>
                <a:ext uri="{FF2B5EF4-FFF2-40B4-BE49-F238E27FC236}">
                  <a16:creationId xmlns="" xmlns:a16="http://schemas.microsoft.com/office/drawing/2014/main" id="{2F5368A8-6895-F03A-D37B-A96CD5625B92}"/>
                </a:ext>
              </a:extLst>
            </p:cNvPr>
            <p:cNvCxnSpPr>
              <a:cxnSpLocks/>
            </p:cNvCxnSpPr>
            <p:nvPr/>
          </p:nvCxnSpPr>
          <p:spPr>
            <a:xfrm>
              <a:off x="10389452" y="6700708"/>
              <a:ext cx="134772" cy="336196"/>
            </a:xfrm>
            <a:prstGeom prst="line">
              <a:avLst/>
            </a:prstGeom>
            <a:ln w="44450">
              <a:solidFill>
                <a:srgbClr val="4343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="" xmlns:a16="http://schemas.microsoft.com/office/drawing/2014/main" id="{0C7CDED1-DFC8-A0BC-14B1-47438631F7CA}"/>
                </a:ext>
              </a:extLst>
            </p:cNvPr>
            <p:cNvCxnSpPr>
              <a:cxnSpLocks/>
            </p:cNvCxnSpPr>
            <p:nvPr/>
          </p:nvCxnSpPr>
          <p:spPr>
            <a:xfrm>
              <a:off x="10949515" y="6216741"/>
              <a:ext cx="270282" cy="578170"/>
            </a:xfrm>
            <a:prstGeom prst="line">
              <a:avLst/>
            </a:prstGeom>
            <a:ln w="44450">
              <a:solidFill>
                <a:srgbClr val="4343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="" xmlns:a16="http://schemas.microsoft.com/office/drawing/2014/main" id="{6093E3D6-A356-48A0-0A7A-62328DED1325}"/>
                </a:ext>
              </a:extLst>
            </p:cNvPr>
            <p:cNvCxnSpPr>
              <a:cxnSpLocks/>
            </p:cNvCxnSpPr>
            <p:nvPr/>
          </p:nvCxnSpPr>
          <p:spPr>
            <a:xfrm>
              <a:off x="11626296" y="5713550"/>
              <a:ext cx="362504" cy="647695"/>
            </a:xfrm>
            <a:prstGeom prst="line">
              <a:avLst/>
            </a:prstGeom>
            <a:ln w="44450">
              <a:solidFill>
                <a:srgbClr val="4343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3" name="그룹 62">
              <a:extLst>
                <a:ext uri="{FF2B5EF4-FFF2-40B4-BE49-F238E27FC236}">
                  <a16:creationId xmlns="" xmlns:a16="http://schemas.microsoft.com/office/drawing/2014/main" id="{D085C63C-C5D8-0989-B99B-6366186CCE40}"/>
                </a:ext>
              </a:extLst>
            </p:cNvPr>
            <p:cNvGrpSpPr/>
            <p:nvPr/>
          </p:nvGrpSpPr>
          <p:grpSpPr>
            <a:xfrm flipH="1">
              <a:off x="11546781" y="5243511"/>
              <a:ext cx="340418" cy="337488"/>
              <a:chOff x="1802295" y="3584164"/>
              <a:chExt cx="547039" cy="318970"/>
            </a:xfrm>
            <a:scene3d>
              <a:camera prst="orthographicFront">
                <a:rot lat="900000" lon="1499985" rev="600000"/>
              </a:camera>
              <a:lightRig rig="threePt" dir="t"/>
            </a:scene3d>
          </p:grpSpPr>
          <p:sp>
            <p:nvSpPr>
              <p:cNvPr id="64" name="타원 63">
                <a:extLst>
                  <a:ext uri="{FF2B5EF4-FFF2-40B4-BE49-F238E27FC236}">
                    <a16:creationId xmlns="" xmlns:a16="http://schemas.microsoft.com/office/drawing/2014/main" id="{58F7D590-80E4-2D98-EDE2-89002052706B}"/>
                  </a:ext>
                </a:extLst>
              </p:cNvPr>
              <p:cNvSpPr/>
              <p:nvPr/>
            </p:nvSpPr>
            <p:spPr>
              <a:xfrm>
                <a:off x="2219556" y="3775546"/>
                <a:ext cx="129778" cy="12758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  <a:sp3d prstMaterial="matte">
                <a:bevelB w="31750" h="184150" prst="angle"/>
                <a:extrusionClr>
                  <a:srgbClr val="43435B"/>
                </a:extrusion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5" name="타원 64">
                <a:extLst>
                  <a:ext uri="{FF2B5EF4-FFF2-40B4-BE49-F238E27FC236}">
                    <a16:creationId xmlns="" xmlns:a16="http://schemas.microsoft.com/office/drawing/2014/main" id="{4EEE2856-20C2-68F7-F540-87D856AE267D}"/>
                  </a:ext>
                </a:extLst>
              </p:cNvPr>
              <p:cNvSpPr/>
              <p:nvPr/>
            </p:nvSpPr>
            <p:spPr>
              <a:xfrm>
                <a:off x="2080469" y="3711752"/>
                <a:ext cx="129778" cy="12758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  <a:sp3d prstMaterial="matte">
                <a:bevelB w="31750" h="184150" prst="angle"/>
                <a:extrusionClr>
                  <a:srgbClr val="43435B"/>
                </a:extrusion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6" name="타원 65">
                <a:extLst>
                  <a:ext uri="{FF2B5EF4-FFF2-40B4-BE49-F238E27FC236}">
                    <a16:creationId xmlns="" xmlns:a16="http://schemas.microsoft.com/office/drawing/2014/main" id="{F2EDE4DE-6A27-29EB-2783-2B28E8C987F9}"/>
                  </a:ext>
                </a:extLst>
              </p:cNvPr>
              <p:cNvSpPr/>
              <p:nvPr/>
            </p:nvSpPr>
            <p:spPr>
              <a:xfrm>
                <a:off x="1941382" y="3647958"/>
                <a:ext cx="129778" cy="12758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  <a:sp3d prstMaterial="matte">
                <a:bevelB w="31750" h="184150" prst="angle"/>
                <a:extrusionClr>
                  <a:srgbClr val="43435B"/>
                </a:extrusion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7" name="타원 66">
                <a:extLst>
                  <a:ext uri="{FF2B5EF4-FFF2-40B4-BE49-F238E27FC236}">
                    <a16:creationId xmlns="" xmlns:a16="http://schemas.microsoft.com/office/drawing/2014/main" id="{40F272C9-1011-7653-764F-9B04BA83453A}"/>
                  </a:ext>
                </a:extLst>
              </p:cNvPr>
              <p:cNvSpPr/>
              <p:nvPr/>
            </p:nvSpPr>
            <p:spPr>
              <a:xfrm>
                <a:off x="1802295" y="3584164"/>
                <a:ext cx="129778" cy="12758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  <a:sp3d prstMaterial="matte">
                <a:bevelB w="31750" h="184150" prst="angle"/>
                <a:extrusionClr>
                  <a:srgbClr val="43435B"/>
                </a:extrusion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68" name="TextBox 67">
            <a:extLst>
              <a:ext uri="{FF2B5EF4-FFF2-40B4-BE49-F238E27FC236}">
                <a16:creationId xmlns="" xmlns:a16="http://schemas.microsoft.com/office/drawing/2014/main" id="{EA70AC40-D50B-2AB9-0198-D76DFABABD37}"/>
              </a:ext>
            </a:extLst>
          </p:cNvPr>
          <p:cNvSpPr txBox="1"/>
          <p:nvPr/>
        </p:nvSpPr>
        <p:spPr>
          <a:xfrm>
            <a:off x="2961279" y="306387"/>
            <a:ext cx="6212292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400" i="1" kern="0" dirty="0">
                <a:ln w="9525">
                  <a:noFill/>
                </a:ln>
                <a:solidFill>
                  <a:srgbClr val="4472C4">
                    <a:lumMod val="50000"/>
                  </a:srgb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PPT PRESENTATION </a:t>
            </a:r>
          </a:p>
          <a:p>
            <a:pPr algn="ctr">
              <a:defRPr/>
            </a:pPr>
            <a:r>
              <a:rPr lang="en-US" altLang="ko-KR" sz="800" kern="0" dirty="0">
                <a:solidFill>
                  <a:prstClr val="white"/>
                </a:solidFill>
              </a:rPr>
              <a:t>Enjoy your stylish business and campus life with BIZCAM</a:t>
            </a:r>
            <a:endParaRPr lang="ko-KR" altLang="en-US" dirty="0">
              <a:solidFill>
                <a:prstClr val="white"/>
              </a:solidFill>
            </a:endParaRPr>
          </a:p>
        </p:txBody>
      </p:sp>
      <p:graphicFrame>
        <p:nvGraphicFramePr>
          <p:cNvPr id="52" name="차트 51">
            <a:extLst>
              <a:ext uri="{FF2B5EF4-FFF2-40B4-BE49-F238E27FC236}">
                <a16:creationId xmlns="" xmlns:a16="http://schemas.microsoft.com/office/drawing/2014/main" id="{60FCD311-6E8D-6B4B-CACB-5752BA940956}"/>
              </a:ext>
            </a:extLst>
          </p:cNvPr>
          <p:cNvGraphicFramePr/>
          <p:nvPr/>
        </p:nvGraphicFramePr>
        <p:xfrm>
          <a:off x="1736126" y="1887332"/>
          <a:ext cx="8799398" cy="29181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3" name="타원 52">
            <a:extLst>
              <a:ext uri="{FF2B5EF4-FFF2-40B4-BE49-F238E27FC236}">
                <a16:creationId xmlns="" xmlns:a16="http://schemas.microsoft.com/office/drawing/2014/main" id="{1D4E7B3B-300E-41FE-A236-DA02E1134B23}"/>
              </a:ext>
            </a:extLst>
          </p:cNvPr>
          <p:cNvSpPr/>
          <p:nvPr/>
        </p:nvSpPr>
        <p:spPr>
          <a:xfrm>
            <a:off x="5457046" y="3147684"/>
            <a:ext cx="678779" cy="678779"/>
          </a:xfrm>
          <a:prstGeom prst="ellipse">
            <a:avLst/>
          </a:prstGeom>
          <a:noFill/>
          <a:ln w="19050">
            <a:solidFill>
              <a:srgbClr val="00CC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4" name="모서리가 둥근 직사각형 25">
            <a:extLst>
              <a:ext uri="{FF2B5EF4-FFF2-40B4-BE49-F238E27FC236}">
                <a16:creationId xmlns="" xmlns:a16="http://schemas.microsoft.com/office/drawing/2014/main" id="{DFE033DC-DD77-43BC-1A6F-962A26D7718C}"/>
              </a:ext>
            </a:extLst>
          </p:cNvPr>
          <p:cNvSpPr/>
          <p:nvPr/>
        </p:nvSpPr>
        <p:spPr>
          <a:xfrm>
            <a:off x="5279446" y="3020232"/>
            <a:ext cx="1033978" cy="199490"/>
          </a:xfrm>
          <a:prstGeom prst="roundRect">
            <a:avLst>
              <a:gd name="adj" fmla="val 50000"/>
            </a:avLst>
          </a:prstGeom>
          <a:solidFill>
            <a:srgbClr val="00CCFF"/>
          </a:solidFill>
          <a:ln w="28575" cmpd="dbl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prstClr val="white"/>
                </a:solidFill>
              </a:rPr>
              <a:t>2021</a:t>
            </a:r>
            <a:r>
              <a:rPr lang="ko-KR" altLang="en-US" sz="800" b="1" dirty="0">
                <a:solidFill>
                  <a:prstClr val="white"/>
                </a:solidFill>
              </a:rPr>
              <a:t>년 </a:t>
            </a:r>
            <a:r>
              <a:rPr lang="en-US" altLang="ko-KR" sz="800" b="1" dirty="0">
                <a:solidFill>
                  <a:prstClr val="white"/>
                </a:solidFill>
              </a:rPr>
              <a:t>6</a:t>
            </a:r>
            <a:r>
              <a:rPr lang="ko-KR" altLang="en-US" sz="800" b="1" dirty="0">
                <a:solidFill>
                  <a:prstClr val="white"/>
                </a:solidFill>
              </a:rPr>
              <a:t>월 평균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="" xmlns:a16="http://schemas.microsoft.com/office/drawing/2014/main" id="{3BBB899F-B52D-1CCC-7647-41CB3D805E01}"/>
              </a:ext>
            </a:extLst>
          </p:cNvPr>
          <p:cNvSpPr/>
          <p:nvPr/>
        </p:nvSpPr>
        <p:spPr>
          <a:xfrm>
            <a:off x="5492253" y="4693318"/>
            <a:ext cx="4706625" cy="12234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  <a:endParaRPr lang="en-US" altLang="ko-KR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r">
              <a:lnSpc>
                <a:spcPct val="150000"/>
              </a:lnSpc>
            </a:pPr>
            <a:r>
              <a:rPr lang="en-US" altLang="ko-KR" sz="1100" dirty="0">
                <a:solidFill>
                  <a:prstClr val="white">
                    <a:lumMod val="50000"/>
                  </a:prstClr>
                </a:solidFill>
              </a:rPr>
              <a:t>You can use a software program such as Microsoft Power Point to provide the audience with slides that contains your major points or essential information.</a:t>
            </a:r>
          </a:p>
        </p:txBody>
      </p:sp>
      <p:cxnSp>
        <p:nvCxnSpPr>
          <p:cNvPr id="56" name="연결선: 구부러짐 55">
            <a:extLst>
              <a:ext uri="{FF2B5EF4-FFF2-40B4-BE49-F238E27FC236}">
                <a16:creationId xmlns="" xmlns:a16="http://schemas.microsoft.com/office/drawing/2014/main" id="{0416CBDA-E3C4-0861-55D9-F6D27CC8E58C}"/>
              </a:ext>
            </a:extLst>
          </p:cNvPr>
          <p:cNvCxnSpPr>
            <a:cxnSpLocks/>
            <a:stCxn id="53" idx="4"/>
            <a:endCxn id="55" idx="0"/>
          </p:cNvCxnSpPr>
          <p:nvPr/>
        </p:nvCxnSpPr>
        <p:spPr>
          <a:xfrm rot="16200000" flipH="1">
            <a:off x="6387574" y="3235325"/>
            <a:ext cx="866855" cy="2049130"/>
          </a:xfrm>
          <a:prstGeom prst="curvedConnector3">
            <a:avLst>
              <a:gd name="adj1" fmla="val 50000"/>
            </a:avLst>
          </a:prstGeom>
          <a:ln w="15875">
            <a:solidFill>
              <a:srgbClr val="00CC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>
            <a:extLst>
              <a:ext uri="{FF2B5EF4-FFF2-40B4-BE49-F238E27FC236}">
                <a16:creationId xmlns="" xmlns:a16="http://schemas.microsoft.com/office/drawing/2014/main" id="{56084423-855D-9067-AC02-43C16E9A35DC}"/>
              </a:ext>
            </a:extLst>
          </p:cNvPr>
          <p:cNvSpPr/>
          <p:nvPr/>
        </p:nvSpPr>
        <p:spPr>
          <a:xfrm>
            <a:off x="1606799" y="1380578"/>
            <a:ext cx="8592079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  <a:endParaRPr lang="en-US" altLang="ko-KR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prstClr val="white">
                    <a:lumMod val="50000"/>
                  </a:prstClr>
                </a:solidFill>
              </a:rPr>
              <a:t>You can use a software program such as Microsoft Power Point to provide the audience with slides that contains your major points or essential information.</a:t>
            </a:r>
          </a:p>
        </p:txBody>
      </p:sp>
      <p:sp>
        <p:nvSpPr>
          <p:cNvPr id="80" name="타원 79">
            <a:extLst>
              <a:ext uri="{FF2B5EF4-FFF2-40B4-BE49-F238E27FC236}">
                <a16:creationId xmlns="" xmlns:a16="http://schemas.microsoft.com/office/drawing/2014/main" id="{E3228999-4B9A-BBAC-1F7A-0555246EF48E}"/>
              </a:ext>
            </a:extLst>
          </p:cNvPr>
          <p:cNvSpPr/>
          <p:nvPr/>
        </p:nvSpPr>
        <p:spPr>
          <a:xfrm>
            <a:off x="8288182" y="2571395"/>
            <a:ext cx="678779" cy="678779"/>
          </a:xfrm>
          <a:prstGeom prst="ellipse">
            <a:avLst/>
          </a:prstGeom>
          <a:noFill/>
          <a:ln w="19050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1" name="모서리가 둥근 직사각형 43">
            <a:extLst>
              <a:ext uri="{FF2B5EF4-FFF2-40B4-BE49-F238E27FC236}">
                <a16:creationId xmlns="" xmlns:a16="http://schemas.microsoft.com/office/drawing/2014/main" id="{EEF6B7EE-CD5D-8DA9-9681-6FFE59AFAF4B}"/>
              </a:ext>
            </a:extLst>
          </p:cNvPr>
          <p:cNvSpPr/>
          <p:nvPr/>
        </p:nvSpPr>
        <p:spPr>
          <a:xfrm>
            <a:off x="8110582" y="2449634"/>
            <a:ext cx="1033978" cy="199490"/>
          </a:xfrm>
          <a:prstGeom prst="roundRect">
            <a:avLst>
              <a:gd name="adj" fmla="val 50000"/>
            </a:avLst>
          </a:prstGeom>
          <a:pattFill prst="smCheck">
            <a:fgClr>
              <a:srgbClr val="E5F5FF"/>
            </a:fgClr>
            <a:bgClr>
              <a:srgbClr val="CCECFF"/>
            </a:bgClr>
          </a:pattFill>
          <a:ln w="19050" cmpd="sng">
            <a:solidFill>
              <a:srgbClr val="00CCF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54.5% </a:t>
            </a:r>
            <a:r>
              <a:rPr lang="ko-KR" altLang="en-US" sz="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상승</a:t>
            </a:r>
          </a:p>
        </p:txBody>
      </p:sp>
    </p:spTree>
    <p:extLst>
      <p:ext uri="{BB962C8B-B14F-4D97-AF65-F5344CB8AC3E}">
        <p14:creationId xmlns:p14="http://schemas.microsoft.com/office/powerpoint/2010/main" val="4127047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8D4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extBox 67">
            <a:extLst>
              <a:ext uri="{FF2B5EF4-FFF2-40B4-BE49-F238E27FC236}">
                <a16:creationId xmlns="" xmlns:a16="http://schemas.microsoft.com/office/drawing/2014/main" id="{EA70AC40-D50B-2AB9-0198-D76DFABABD37}"/>
              </a:ext>
            </a:extLst>
          </p:cNvPr>
          <p:cNvSpPr txBox="1"/>
          <p:nvPr/>
        </p:nvSpPr>
        <p:spPr>
          <a:xfrm>
            <a:off x="2946027" y="52728"/>
            <a:ext cx="6212292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800" i="1" kern="0" dirty="0">
                <a:ln w="9525">
                  <a:noFill/>
                </a:ln>
                <a:solidFill>
                  <a:srgbClr val="4472C4">
                    <a:lumMod val="50000"/>
                  </a:srgb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PPT PRESENTATION </a:t>
            </a:r>
          </a:p>
          <a:p>
            <a:pPr algn="ctr">
              <a:defRPr/>
            </a:pPr>
            <a:r>
              <a:rPr lang="en-US" altLang="ko-KR" sz="900" kern="0" dirty="0">
                <a:solidFill>
                  <a:prstClr val="white"/>
                </a:solidFill>
              </a:rPr>
              <a:t>Enjoy your stylish business and campus life with BIZCAM</a:t>
            </a:r>
            <a:endParaRPr lang="ko-KR" altLang="en-US" sz="2000" dirty="0">
              <a:solidFill>
                <a:prstClr val="white"/>
              </a:solidFill>
            </a:endParaRPr>
          </a:p>
        </p:txBody>
      </p:sp>
      <p:grpSp>
        <p:nvGrpSpPr>
          <p:cNvPr id="38" name="그룹 37">
            <a:extLst>
              <a:ext uri="{FF2B5EF4-FFF2-40B4-BE49-F238E27FC236}">
                <a16:creationId xmlns="" xmlns:a16="http://schemas.microsoft.com/office/drawing/2014/main" id="{409799E4-4F12-96C6-3AC7-2A6F0362BA36}"/>
              </a:ext>
            </a:extLst>
          </p:cNvPr>
          <p:cNvGrpSpPr/>
          <p:nvPr/>
        </p:nvGrpSpPr>
        <p:grpSpPr>
          <a:xfrm>
            <a:off x="-191636" y="5606487"/>
            <a:ext cx="12481499" cy="1707272"/>
            <a:chOff x="-191636" y="5606487"/>
            <a:chExt cx="12481499" cy="1707272"/>
          </a:xfrm>
        </p:grpSpPr>
        <p:grpSp>
          <p:nvGrpSpPr>
            <p:cNvPr id="3" name="그룹 2">
              <a:extLst>
                <a:ext uri="{FF2B5EF4-FFF2-40B4-BE49-F238E27FC236}">
                  <a16:creationId xmlns="" xmlns:a16="http://schemas.microsoft.com/office/drawing/2014/main" id="{9EEBEFFE-EB9C-20BA-A802-018AB4598665}"/>
                </a:ext>
              </a:extLst>
            </p:cNvPr>
            <p:cNvGrpSpPr/>
            <p:nvPr/>
          </p:nvGrpSpPr>
          <p:grpSpPr>
            <a:xfrm>
              <a:off x="-24591" y="5606487"/>
              <a:ext cx="1867905" cy="743198"/>
              <a:chOff x="4167236" y="4304480"/>
              <a:chExt cx="3174229" cy="1319726"/>
            </a:xfrm>
          </p:grpSpPr>
          <p:sp>
            <p:nvSpPr>
              <p:cNvPr id="4" name="구름 3">
                <a:extLst>
                  <a:ext uri="{FF2B5EF4-FFF2-40B4-BE49-F238E27FC236}">
                    <a16:creationId xmlns="" xmlns:a16="http://schemas.microsoft.com/office/drawing/2014/main" id="{0C7A5374-5020-5881-B5FB-A054236E97F7}"/>
                  </a:ext>
                </a:extLst>
              </p:cNvPr>
              <p:cNvSpPr/>
              <p:nvPr/>
            </p:nvSpPr>
            <p:spPr>
              <a:xfrm>
                <a:off x="4461675" y="4428529"/>
                <a:ext cx="987650" cy="1195677"/>
              </a:xfrm>
              <a:prstGeom prst="cloud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189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" name="구름 4">
                <a:extLst>
                  <a:ext uri="{FF2B5EF4-FFF2-40B4-BE49-F238E27FC236}">
                    <a16:creationId xmlns="" xmlns:a16="http://schemas.microsoft.com/office/drawing/2014/main" id="{4375A162-4E27-7C9A-06CF-96F9C137C7B6}"/>
                  </a:ext>
                </a:extLst>
              </p:cNvPr>
              <p:cNvSpPr/>
              <p:nvPr/>
            </p:nvSpPr>
            <p:spPr>
              <a:xfrm rot="20808805">
                <a:off x="4917616" y="4527342"/>
                <a:ext cx="990430" cy="1009620"/>
              </a:xfrm>
              <a:prstGeom prst="cloud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189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" name="구름 5">
                <a:extLst>
                  <a:ext uri="{FF2B5EF4-FFF2-40B4-BE49-F238E27FC236}">
                    <a16:creationId xmlns="" xmlns:a16="http://schemas.microsoft.com/office/drawing/2014/main" id="{FEFB3490-70F9-C3D7-281F-1CB1223AA3F9}"/>
                  </a:ext>
                </a:extLst>
              </p:cNvPr>
              <p:cNvSpPr/>
              <p:nvPr/>
            </p:nvSpPr>
            <p:spPr>
              <a:xfrm rot="5615379">
                <a:off x="5414999" y="4294166"/>
                <a:ext cx="537497" cy="558125"/>
              </a:xfrm>
              <a:prstGeom prst="cloud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189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" name="구름 6">
                <a:extLst>
                  <a:ext uri="{FF2B5EF4-FFF2-40B4-BE49-F238E27FC236}">
                    <a16:creationId xmlns="" xmlns:a16="http://schemas.microsoft.com/office/drawing/2014/main" id="{A233A1D3-075E-1700-54E8-2B0E722546BF}"/>
                  </a:ext>
                </a:extLst>
              </p:cNvPr>
              <p:cNvSpPr/>
              <p:nvPr/>
            </p:nvSpPr>
            <p:spPr>
              <a:xfrm rot="5615379">
                <a:off x="5379008" y="4592996"/>
                <a:ext cx="784662" cy="814776"/>
              </a:xfrm>
              <a:prstGeom prst="cloud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189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" name="구름 7">
                <a:extLst>
                  <a:ext uri="{FF2B5EF4-FFF2-40B4-BE49-F238E27FC236}">
                    <a16:creationId xmlns="" xmlns:a16="http://schemas.microsoft.com/office/drawing/2014/main" id="{12F1BBE6-3272-2DF6-C4B5-9A5F8278EEC4}"/>
                  </a:ext>
                </a:extLst>
              </p:cNvPr>
              <p:cNvSpPr/>
              <p:nvPr/>
            </p:nvSpPr>
            <p:spPr>
              <a:xfrm rot="14730187">
                <a:off x="5984284" y="4610828"/>
                <a:ext cx="537497" cy="381072"/>
              </a:xfrm>
              <a:prstGeom prst="cloud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189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" name="구름 8">
                <a:extLst>
                  <a:ext uri="{FF2B5EF4-FFF2-40B4-BE49-F238E27FC236}">
                    <a16:creationId xmlns="" xmlns:a16="http://schemas.microsoft.com/office/drawing/2014/main" id="{88D5EE4E-5C73-C44D-A447-06B9FB9377EE}"/>
                  </a:ext>
                </a:extLst>
              </p:cNvPr>
              <p:cNvSpPr/>
              <p:nvPr/>
            </p:nvSpPr>
            <p:spPr>
              <a:xfrm rot="17091138">
                <a:off x="6001216" y="4325410"/>
                <a:ext cx="613106" cy="881177"/>
              </a:xfrm>
              <a:prstGeom prst="cloud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189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" name="구름 9">
                <a:extLst>
                  <a:ext uri="{FF2B5EF4-FFF2-40B4-BE49-F238E27FC236}">
                    <a16:creationId xmlns="" xmlns:a16="http://schemas.microsoft.com/office/drawing/2014/main" id="{D9B45C04-B1A0-5753-A8BB-51067AF428EA}"/>
                  </a:ext>
                </a:extLst>
              </p:cNvPr>
              <p:cNvSpPr/>
              <p:nvPr/>
            </p:nvSpPr>
            <p:spPr>
              <a:xfrm rot="17091138">
                <a:off x="6491956" y="4584351"/>
                <a:ext cx="813874" cy="885144"/>
              </a:xfrm>
              <a:prstGeom prst="cloud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189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구름 10">
                <a:extLst>
                  <a:ext uri="{FF2B5EF4-FFF2-40B4-BE49-F238E27FC236}">
                    <a16:creationId xmlns="" xmlns:a16="http://schemas.microsoft.com/office/drawing/2014/main" id="{48D17140-59CE-F608-D256-D8B17197617D}"/>
                  </a:ext>
                </a:extLst>
              </p:cNvPr>
              <p:cNvSpPr/>
              <p:nvPr/>
            </p:nvSpPr>
            <p:spPr>
              <a:xfrm rot="3178304">
                <a:off x="4212050" y="4633094"/>
                <a:ext cx="659712" cy="749339"/>
              </a:xfrm>
              <a:prstGeom prst="cloud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189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1" name="자유형: 도형 30">
              <a:extLst>
                <a:ext uri="{FF2B5EF4-FFF2-40B4-BE49-F238E27FC236}">
                  <a16:creationId xmlns="" xmlns:a16="http://schemas.microsoft.com/office/drawing/2014/main" id="{4A4A1739-A344-39B1-0673-9D8C54A70A25}"/>
                </a:ext>
              </a:extLst>
            </p:cNvPr>
            <p:cNvSpPr/>
            <p:nvPr/>
          </p:nvSpPr>
          <p:spPr>
            <a:xfrm>
              <a:off x="-24591" y="5841213"/>
              <a:ext cx="12216591" cy="791462"/>
            </a:xfrm>
            <a:custGeom>
              <a:avLst/>
              <a:gdLst>
                <a:gd name="connsiteX0" fmla="*/ 12216591 w 12216591"/>
                <a:gd name="connsiteY0" fmla="*/ 0 h 791462"/>
                <a:gd name="connsiteX1" fmla="*/ 12216591 w 12216591"/>
                <a:gd name="connsiteY1" fmla="*/ 433674 h 791462"/>
                <a:gd name="connsiteX2" fmla="*/ 11762869 w 12216591"/>
                <a:gd name="connsiteY2" fmla="*/ 486055 h 791462"/>
                <a:gd name="connsiteX3" fmla="*/ 601577 w 12216591"/>
                <a:gd name="connsiteY3" fmla="*/ 474774 h 791462"/>
                <a:gd name="connsiteX4" fmla="*/ 0 w 12216591"/>
                <a:gd name="connsiteY4" fmla="*/ 413743 h 791462"/>
                <a:gd name="connsiteX5" fmla="*/ 0 w 12216591"/>
                <a:gd name="connsiteY5" fmla="*/ 10664 h 791462"/>
                <a:gd name="connsiteX6" fmla="*/ 526865 w 12216591"/>
                <a:gd name="connsiteY6" fmla="*/ 106148 h 791462"/>
                <a:gd name="connsiteX7" fmla="*/ 11694732 w 12216591"/>
                <a:gd name="connsiteY7" fmla="*/ 97258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216591" h="791462">
                  <a:moveTo>
                    <a:pt x="12216591" y="0"/>
                  </a:moveTo>
                  <a:lnTo>
                    <a:pt x="12216591" y="433674"/>
                  </a:lnTo>
                  <a:lnTo>
                    <a:pt x="11762869" y="486055"/>
                  </a:lnTo>
                  <a:cubicBezTo>
                    <a:pt x="7484643" y="946424"/>
                    <a:pt x="4364135" y="839684"/>
                    <a:pt x="601577" y="474774"/>
                  </a:cubicBezTo>
                  <a:lnTo>
                    <a:pt x="0" y="413743"/>
                  </a:lnTo>
                  <a:lnTo>
                    <a:pt x="0" y="10664"/>
                  </a:lnTo>
                  <a:lnTo>
                    <a:pt x="526865" y="106148"/>
                  </a:lnTo>
                  <a:cubicBezTo>
                    <a:pt x="4869828" y="872056"/>
                    <a:pt x="7479257" y="850906"/>
                    <a:pt x="11694732" y="97258"/>
                  </a:cubicBezTo>
                  <a:close/>
                </a:path>
              </a:pathLst>
            </a:custGeom>
            <a:solidFill>
              <a:srgbClr val="6E6E94"/>
            </a:solidFill>
            <a:ln w="120650">
              <a:noFill/>
            </a:ln>
            <a:effectLst>
              <a:outerShdw dist="114300" dir="16200000" rotWithShape="0">
                <a:srgbClr val="E6E1E7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6" name="자유형: 도형 35">
              <a:extLst>
                <a:ext uri="{FF2B5EF4-FFF2-40B4-BE49-F238E27FC236}">
                  <a16:creationId xmlns="" xmlns:a16="http://schemas.microsoft.com/office/drawing/2014/main" id="{3487E344-0544-575B-C642-115C2FF8AF9B}"/>
                </a:ext>
              </a:extLst>
            </p:cNvPr>
            <p:cNvSpPr/>
            <p:nvPr/>
          </p:nvSpPr>
          <p:spPr>
            <a:xfrm>
              <a:off x="-191636" y="6421269"/>
              <a:ext cx="12481499" cy="892490"/>
            </a:xfrm>
            <a:custGeom>
              <a:avLst/>
              <a:gdLst>
                <a:gd name="connsiteX0" fmla="*/ 0 w 12481499"/>
                <a:gd name="connsiteY0" fmla="*/ 0 h 892490"/>
                <a:gd name="connsiteX1" fmla="*/ 300050 w 12481499"/>
                <a:gd name="connsiteY1" fmla="*/ 29041 h 892490"/>
                <a:gd name="connsiteX2" fmla="*/ 12189285 w 12481499"/>
                <a:gd name="connsiteY2" fmla="*/ 40072 h 892490"/>
                <a:gd name="connsiteX3" fmla="*/ 12481499 w 12481499"/>
                <a:gd name="connsiteY3" fmla="*/ 11221 h 892490"/>
                <a:gd name="connsiteX4" fmla="*/ 12481499 w 12481499"/>
                <a:gd name="connsiteY4" fmla="*/ 802020 h 892490"/>
                <a:gd name="connsiteX5" fmla="*/ 11891074 w 12481499"/>
                <a:gd name="connsiteY5" fmla="*/ 818801 h 892490"/>
                <a:gd name="connsiteX6" fmla="*/ 799157 w 12481499"/>
                <a:gd name="connsiteY6" fmla="*/ 802296 h 892490"/>
                <a:gd name="connsiteX7" fmla="*/ 0 w 12481499"/>
                <a:gd name="connsiteY7" fmla="*/ 781113 h 892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481499" h="892490">
                  <a:moveTo>
                    <a:pt x="0" y="0"/>
                  </a:moveTo>
                  <a:lnTo>
                    <a:pt x="300050" y="29041"/>
                  </a:lnTo>
                  <a:cubicBezTo>
                    <a:pt x="5548535" y="529686"/>
                    <a:pt x="7334736" y="513937"/>
                    <a:pt x="12189285" y="40072"/>
                  </a:cubicBezTo>
                  <a:lnTo>
                    <a:pt x="12481499" y="11221"/>
                  </a:lnTo>
                  <a:lnTo>
                    <a:pt x="12481499" y="802020"/>
                  </a:lnTo>
                  <a:lnTo>
                    <a:pt x="11891074" y="818801"/>
                  </a:lnTo>
                  <a:cubicBezTo>
                    <a:pt x="7457032" y="936392"/>
                    <a:pt x="4598385" y="900025"/>
                    <a:pt x="799157" y="802296"/>
                  </a:cubicBezTo>
                  <a:lnTo>
                    <a:pt x="0" y="781113"/>
                  </a:lnTo>
                  <a:close/>
                </a:path>
              </a:pathLst>
            </a:custGeom>
            <a:solidFill>
              <a:srgbClr val="C9C5D6"/>
            </a:solidFill>
            <a:ln w="120650">
              <a:solidFill>
                <a:srgbClr val="E6E1E7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19" name="직선 연결선 18">
              <a:extLst>
                <a:ext uri="{FF2B5EF4-FFF2-40B4-BE49-F238E27FC236}">
                  <a16:creationId xmlns="" xmlns:a16="http://schemas.microsoft.com/office/drawing/2014/main" id="{DE531C1B-6D11-22D7-7E0B-E47B73E2DD5D}"/>
                </a:ext>
              </a:extLst>
            </p:cNvPr>
            <p:cNvCxnSpPr>
              <a:cxnSpLocks/>
            </p:cNvCxnSpPr>
            <p:nvPr/>
          </p:nvCxnSpPr>
          <p:spPr>
            <a:xfrm>
              <a:off x="1569818" y="6561663"/>
              <a:ext cx="510575" cy="675860"/>
            </a:xfrm>
            <a:prstGeom prst="line">
              <a:avLst/>
            </a:prstGeom>
            <a:ln w="117475">
              <a:solidFill>
                <a:srgbClr val="E6E1E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직사각형 19">
              <a:extLst>
                <a:ext uri="{FF2B5EF4-FFF2-40B4-BE49-F238E27FC236}">
                  <a16:creationId xmlns="" xmlns:a16="http://schemas.microsoft.com/office/drawing/2014/main" id="{E8F59155-902F-B0FE-120C-56FA5A21E7C6}"/>
                </a:ext>
              </a:extLst>
            </p:cNvPr>
            <p:cNvSpPr/>
            <p:nvPr/>
          </p:nvSpPr>
          <p:spPr>
            <a:xfrm>
              <a:off x="5016366" y="6587710"/>
              <a:ext cx="2355086" cy="514303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41275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i="1" dirty="0"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90:00 </a:t>
              </a:r>
              <a:r>
                <a:rPr lang="en-US" altLang="ko-KR" sz="1400" i="1" dirty="0"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FT</a:t>
              </a:r>
              <a:endParaRPr lang="ko-KR" altLang="en-US" sz="2400" i="1" dirty="0"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cxnSp>
          <p:nvCxnSpPr>
            <p:cNvPr id="25" name="직선 연결선 24">
              <a:extLst>
                <a:ext uri="{FF2B5EF4-FFF2-40B4-BE49-F238E27FC236}">
                  <a16:creationId xmlns="" xmlns:a16="http://schemas.microsoft.com/office/drawing/2014/main" id="{F2539F4C-9990-BAF9-4674-FA1C9D7F67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1551" y="5983940"/>
              <a:ext cx="482338" cy="438442"/>
            </a:xfrm>
            <a:prstGeom prst="line">
              <a:avLst/>
            </a:prstGeom>
            <a:ln w="44450">
              <a:solidFill>
                <a:srgbClr val="4343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="" xmlns:a16="http://schemas.microsoft.com/office/drawing/2014/main" id="{D3B5027A-7907-CD3F-60D2-5240E05449B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18025" y="6203161"/>
              <a:ext cx="362368" cy="358501"/>
            </a:xfrm>
            <a:prstGeom prst="line">
              <a:avLst/>
            </a:prstGeom>
            <a:ln w="44450">
              <a:solidFill>
                <a:srgbClr val="4343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>
              <a:extLst>
                <a:ext uri="{FF2B5EF4-FFF2-40B4-BE49-F238E27FC236}">
                  <a16:creationId xmlns="" xmlns:a16="http://schemas.microsoft.com/office/drawing/2014/main" id="{2C4EAE33-E8AC-34D8-0457-AAE47CB22D0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27649" y="6397997"/>
              <a:ext cx="181185" cy="280041"/>
            </a:xfrm>
            <a:prstGeom prst="line">
              <a:avLst/>
            </a:prstGeom>
            <a:ln w="44450">
              <a:solidFill>
                <a:srgbClr val="4343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>
              <a:extLst>
                <a:ext uri="{FF2B5EF4-FFF2-40B4-BE49-F238E27FC236}">
                  <a16:creationId xmlns="" xmlns:a16="http://schemas.microsoft.com/office/drawing/2014/main" id="{A4DD6684-80E4-A09F-28B5-5BE27B04876C}"/>
                </a:ext>
              </a:extLst>
            </p:cNvPr>
            <p:cNvCxnSpPr>
              <a:cxnSpLocks/>
            </p:cNvCxnSpPr>
            <p:nvPr/>
          </p:nvCxnSpPr>
          <p:spPr>
            <a:xfrm>
              <a:off x="8080686" y="6442428"/>
              <a:ext cx="144450" cy="277472"/>
            </a:xfrm>
            <a:prstGeom prst="line">
              <a:avLst/>
            </a:prstGeom>
            <a:ln w="44450">
              <a:solidFill>
                <a:srgbClr val="4343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="" xmlns:a16="http://schemas.microsoft.com/office/drawing/2014/main" id="{BE33A85B-7DA1-E539-4FC4-FC6B633588F7}"/>
                </a:ext>
              </a:extLst>
            </p:cNvPr>
            <p:cNvCxnSpPr>
              <a:cxnSpLocks/>
            </p:cNvCxnSpPr>
            <p:nvPr/>
          </p:nvCxnSpPr>
          <p:spPr>
            <a:xfrm>
              <a:off x="9598898" y="6273029"/>
              <a:ext cx="284521" cy="340568"/>
            </a:xfrm>
            <a:prstGeom prst="line">
              <a:avLst/>
            </a:prstGeom>
            <a:ln w="44450">
              <a:solidFill>
                <a:srgbClr val="4343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="" xmlns:a16="http://schemas.microsoft.com/office/drawing/2014/main" id="{1913BBAB-B2B1-4BCC-785A-115365198CE4}"/>
                </a:ext>
              </a:extLst>
            </p:cNvPr>
            <p:cNvCxnSpPr>
              <a:cxnSpLocks/>
            </p:cNvCxnSpPr>
            <p:nvPr/>
          </p:nvCxnSpPr>
          <p:spPr>
            <a:xfrm>
              <a:off x="11168953" y="6035607"/>
              <a:ext cx="462573" cy="427191"/>
            </a:xfrm>
            <a:prstGeom prst="line">
              <a:avLst/>
            </a:prstGeom>
            <a:ln w="44450">
              <a:solidFill>
                <a:srgbClr val="4343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="" xmlns:a16="http://schemas.microsoft.com/office/drawing/2014/main" id="{370010D0-6971-48E8-5BF0-04A58047D2D8}"/>
                </a:ext>
              </a:extLst>
            </p:cNvPr>
            <p:cNvCxnSpPr>
              <a:cxnSpLocks/>
            </p:cNvCxnSpPr>
            <p:nvPr/>
          </p:nvCxnSpPr>
          <p:spPr>
            <a:xfrm>
              <a:off x="4168035" y="6779291"/>
              <a:ext cx="303585" cy="494051"/>
            </a:xfrm>
            <a:prstGeom prst="line">
              <a:avLst/>
            </a:prstGeom>
            <a:ln w="117475">
              <a:solidFill>
                <a:srgbClr val="E6E1E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그룹 38">
              <a:extLst>
                <a:ext uri="{FF2B5EF4-FFF2-40B4-BE49-F238E27FC236}">
                  <a16:creationId xmlns="" xmlns:a16="http://schemas.microsoft.com/office/drawing/2014/main" id="{0EA2FCEC-A56F-16CF-863E-87997B089EA0}"/>
                </a:ext>
              </a:extLst>
            </p:cNvPr>
            <p:cNvGrpSpPr/>
            <p:nvPr/>
          </p:nvGrpSpPr>
          <p:grpSpPr>
            <a:xfrm flipH="1">
              <a:off x="8307297" y="6554619"/>
              <a:ext cx="2901803" cy="711680"/>
              <a:chOff x="3133725" y="5038724"/>
              <a:chExt cx="2002971" cy="1263758"/>
            </a:xfrm>
          </p:grpSpPr>
          <p:cxnSp>
            <p:nvCxnSpPr>
              <p:cNvPr id="42" name="직선 연결선 41">
                <a:extLst>
                  <a:ext uri="{FF2B5EF4-FFF2-40B4-BE49-F238E27FC236}">
                    <a16:creationId xmlns="" xmlns:a16="http://schemas.microsoft.com/office/drawing/2014/main" id="{32B8DC16-4324-A0DA-8D82-05B0AE5B13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33725" y="5038724"/>
                <a:ext cx="352425" cy="1200150"/>
              </a:xfrm>
              <a:prstGeom prst="line">
                <a:avLst/>
              </a:prstGeom>
              <a:ln w="117475">
                <a:solidFill>
                  <a:srgbClr val="E6E1E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>
                <a:extLst>
                  <a:ext uri="{FF2B5EF4-FFF2-40B4-BE49-F238E27FC236}">
                    <a16:creationId xmlns="" xmlns:a16="http://schemas.microsoft.com/office/drawing/2014/main" id="{E510E702-D913-9732-8824-83E4C4FA7F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27146" y="5425176"/>
                <a:ext cx="209550" cy="877306"/>
              </a:xfrm>
              <a:prstGeom prst="line">
                <a:avLst/>
              </a:prstGeom>
              <a:ln w="117475">
                <a:solidFill>
                  <a:srgbClr val="E6E1E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111071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696184" y="363331"/>
            <a:ext cx="10900741" cy="59339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/>
            <a:r>
              <a:rPr lang="ko-KR" altLang="en-US" sz="13800" b="1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조땡의 부탁</a:t>
            </a:r>
            <a:r>
              <a:rPr lang="en-US" altLang="ko-KR" sz="13800" b="1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!!</a:t>
            </a:r>
          </a:p>
          <a:p>
            <a:pPr algn="ctr" fontAlgn="base"/>
            <a:endParaRPr lang="en-US" altLang="ko-KR" sz="4000" b="1" dirty="0">
              <a:solidFill>
                <a:prstClr val="white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 fontAlgn="base">
              <a:lnSpc>
                <a:spcPct val="150000"/>
              </a:lnSpc>
            </a:pPr>
            <a:r>
              <a:rPr lang="ko-KR" altLang="en-US" sz="4800" b="1" dirty="0" err="1">
                <a:solidFill>
                  <a:srgbClr val="FFFF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네이버</a:t>
            </a:r>
            <a:r>
              <a:rPr lang="ko-KR" altLang="en-US" sz="4800" b="1" dirty="0">
                <a:solidFill>
                  <a:srgbClr val="FFFF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4800" b="1" dirty="0" err="1">
                <a:solidFill>
                  <a:srgbClr val="FFFF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인플루언서</a:t>
            </a:r>
            <a:r>
              <a:rPr lang="ko-KR" altLang="en-US" sz="4800" b="1" dirty="0">
                <a:solidFill>
                  <a:srgbClr val="FFFF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팬이 되어주세요</a:t>
            </a:r>
            <a:r>
              <a:rPr lang="en-US" altLang="ko-KR" sz="4800" b="1" dirty="0">
                <a:solidFill>
                  <a:srgbClr val="FFFF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algn="ctr" fontAlgn="base">
              <a:lnSpc>
                <a:spcPct val="150000"/>
              </a:lnSpc>
            </a:pPr>
            <a:r>
              <a:rPr lang="en-US" altLang="ko-KR" sz="3600" b="1" dirty="0">
                <a:solidFill>
                  <a:srgbClr val="FFFF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https://in.naver.com/seok830621</a:t>
            </a:r>
          </a:p>
          <a:p>
            <a:pPr algn="ctr" fontAlgn="base">
              <a:lnSpc>
                <a:spcPct val="150000"/>
              </a:lnSpc>
            </a:pPr>
            <a:endParaRPr lang="en-US" altLang="ko-KR" sz="2000" b="1" dirty="0">
              <a:solidFill>
                <a:prstClr val="white">
                  <a:lumMod val="75000"/>
                </a:prst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 fontAlgn="base">
              <a:lnSpc>
                <a:spcPct val="150000"/>
              </a:lnSpc>
            </a:pPr>
            <a:r>
              <a:rPr lang="ko-KR" altLang="en-US" sz="3600" b="1" dirty="0">
                <a:solidFill>
                  <a:prstClr val="white">
                    <a:lumMod val="75000"/>
                  </a:prst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너무 안 들어 주셔서 섭섭해요 </a:t>
            </a:r>
            <a:r>
              <a:rPr lang="ko-KR" altLang="en-US" sz="3600" b="1" dirty="0" err="1">
                <a:solidFill>
                  <a:prstClr val="white">
                    <a:lumMod val="75000"/>
                  </a:prst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ㅠㅠ</a:t>
            </a:r>
            <a:endParaRPr lang="en-US" altLang="ko-KR" sz="3600" b="1" dirty="0">
              <a:solidFill>
                <a:prstClr val="white">
                  <a:lumMod val="75000"/>
                </a:prst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3576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4623" y="307273"/>
            <a:ext cx="11811000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sz="2400" b="1" dirty="0">
                <a:solidFill>
                  <a:srgbClr val="666666"/>
                </a:solidFill>
              </a:rPr>
              <a:t>■까칠한 조땡의 </a:t>
            </a:r>
            <a:r>
              <a:rPr lang="ko-KR" altLang="en-US" sz="2400" b="1" dirty="0" err="1">
                <a:solidFill>
                  <a:srgbClr val="666666"/>
                </a:solidFill>
              </a:rPr>
              <a:t>네이버</a:t>
            </a:r>
            <a:r>
              <a:rPr lang="ko-KR" altLang="en-US" sz="2400" b="1" dirty="0">
                <a:solidFill>
                  <a:srgbClr val="666666"/>
                </a:solidFill>
              </a:rPr>
              <a:t> </a:t>
            </a:r>
            <a:r>
              <a:rPr lang="ko-KR" altLang="en-US" sz="2400" b="1" dirty="0" err="1">
                <a:solidFill>
                  <a:srgbClr val="666666"/>
                </a:solidFill>
              </a:rPr>
              <a:t>인플루언서</a:t>
            </a:r>
            <a:r>
              <a:rPr lang="ko-KR" altLang="en-US" sz="2400" b="1" dirty="0">
                <a:solidFill>
                  <a:srgbClr val="666666"/>
                </a:solidFill>
              </a:rPr>
              <a:t> 팬이 되어주세요</a:t>
            </a:r>
            <a:endParaRPr lang="en-US" altLang="ko-KR" sz="2400" b="1" dirty="0">
              <a:solidFill>
                <a:srgbClr val="666666"/>
              </a:solidFill>
            </a:endParaRPr>
          </a:p>
          <a:p>
            <a:pPr fontAlgn="base"/>
            <a:endParaRPr lang="en-US" altLang="ko-KR" dirty="0">
              <a:solidFill>
                <a:srgbClr val="666666"/>
              </a:solidFill>
            </a:endParaRPr>
          </a:p>
          <a:p>
            <a:pPr fontAlgn="base"/>
            <a:r>
              <a:rPr lang="ko-KR" altLang="en-US" sz="1600" dirty="0">
                <a:solidFill>
                  <a:srgbClr val="666666"/>
                </a:solidFill>
              </a:rPr>
              <a:t>여러분들과 </a:t>
            </a:r>
            <a:r>
              <a:rPr lang="en-US" altLang="ko-KR" sz="1600" dirty="0">
                <a:solidFill>
                  <a:srgbClr val="666666"/>
                </a:solidFill>
              </a:rPr>
              <a:t>PPT</a:t>
            </a:r>
            <a:r>
              <a:rPr lang="ko-KR" altLang="en-US" sz="1600" dirty="0">
                <a:solidFill>
                  <a:srgbClr val="666666"/>
                </a:solidFill>
              </a:rPr>
              <a:t>를 매개로 소통하고자 다양한 </a:t>
            </a:r>
            <a:r>
              <a:rPr lang="en-US" altLang="ko-KR" sz="1600" dirty="0">
                <a:solidFill>
                  <a:srgbClr val="666666"/>
                </a:solidFill>
              </a:rPr>
              <a:t>SNS </a:t>
            </a:r>
            <a:r>
              <a:rPr lang="ko-KR" altLang="en-US" sz="1600" dirty="0">
                <a:solidFill>
                  <a:srgbClr val="666666"/>
                </a:solidFill>
              </a:rPr>
              <a:t>활동을 하고 있는데요</a:t>
            </a:r>
            <a:r>
              <a:rPr lang="en-US" altLang="ko-KR" sz="1600" dirty="0">
                <a:solidFill>
                  <a:srgbClr val="666666"/>
                </a:solidFill>
              </a:rPr>
              <a:t>.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b="1" dirty="0">
                <a:solidFill>
                  <a:srgbClr val="666666"/>
                </a:solidFill>
              </a:rPr>
              <a:t>요즘은 </a:t>
            </a:r>
            <a:r>
              <a:rPr lang="ko-KR" altLang="en-US" sz="1600" b="1" dirty="0" err="1">
                <a:solidFill>
                  <a:srgbClr val="666666"/>
                </a:solidFill>
              </a:rPr>
              <a:t>포털이</a:t>
            </a:r>
            <a:r>
              <a:rPr lang="ko-KR" altLang="en-US" sz="1600" b="1" dirty="0">
                <a:solidFill>
                  <a:srgbClr val="666666"/>
                </a:solidFill>
              </a:rPr>
              <a:t> 과거의 </a:t>
            </a:r>
            <a:r>
              <a:rPr lang="ko-KR" altLang="en-US" sz="1600" b="1" dirty="0" err="1">
                <a:solidFill>
                  <a:srgbClr val="666666"/>
                </a:solidFill>
              </a:rPr>
              <a:t>블로그</a:t>
            </a:r>
            <a:r>
              <a:rPr lang="ko-KR" altLang="en-US" sz="1600" b="1" dirty="0">
                <a:solidFill>
                  <a:srgbClr val="666666"/>
                </a:solidFill>
              </a:rPr>
              <a:t> 이웃이라는 시스템 보다는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en-US" altLang="ko-KR" sz="1600" b="1" dirty="0">
                <a:solidFill>
                  <a:srgbClr val="3366FF"/>
                </a:solidFill>
              </a:rPr>
              <a:t>[</a:t>
            </a:r>
            <a:r>
              <a:rPr lang="ko-KR" altLang="en-US" sz="1600" b="1" dirty="0" err="1">
                <a:solidFill>
                  <a:srgbClr val="3366FF"/>
                </a:solidFill>
              </a:rPr>
              <a:t>네이버</a:t>
            </a:r>
            <a:r>
              <a:rPr lang="ko-KR" altLang="en-US" sz="1600" b="1" dirty="0">
                <a:solidFill>
                  <a:srgbClr val="3366FF"/>
                </a:solidFill>
              </a:rPr>
              <a:t> </a:t>
            </a:r>
            <a:r>
              <a:rPr lang="ko-KR" altLang="en-US" sz="1600" b="1" dirty="0" err="1">
                <a:solidFill>
                  <a:srgbClr val="3366FF"/>
                </a:solidFill>
              </a:rPr>
              <a:t>인플루언서</a:t>
            </a:r>
            <a:r>
              <a:rPr lang="ko-KR" altLang="en-US" sz="1600" b="1" dirty="0">
                <a:solidFill>
                  <a:srgbClr val="3366FF"/>
                </a:solidFill>
              </a:rPr>
              <a:t> 서비스</a:t>
            </a:r>
            <a:r>
              <a:rPr lang="en-US" altLang="ko-KR" sz="1600" b="1" dirty="0">
                <a:solidFill>
                  <a:srgbClr val="3366FF"/>
                </a:solidFill>
              </a:rPr>
              <a:t>] </a:t>
            </a:r>
            <a:r>
              <a:rPr lang="ko-KR" altLang="en-US" sz="1600" b="1" dirty="0">
                <a:solidFill>
                  <a:srgbClr val="3366FF"/>
                </a:solidFill>
              </a:rPr>
              <a:t>를 통해 소통하고 정보를 제공하는 시스템이 더 강화된 것 같습니다</a:t>
            </a:r>
            <a:r>
              <a:rPr lang="en-US" altLang="ko-KR" sz="1600" b="1" dirty="0">
                <a:solidFill>
                  <a:srgbClr val="3366FF"/>
                </a:solidFill>
              </a:rPr>
              <a:t>.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b="1" dirty="0" err="1">
                <a:solidFill>
                  <a:srgbClr val="666666"/>
                </a:solidFill>
              </a:rPr>
              <a:t>모바일</a:t>
            </a:r>
            <a:r>
              <a:rPr lang="ko-KR" altLang="en-US" sz="1600" b="1" dirty="0">
                <a:solidFill>
                  <a:srgbClr val="666666"/>
                </a:solidFill>
              </a:rPr>
              <a:t> 환경이 더 강조되는 상황 때문이기도 하겠지요</a:t>
            </a:r>
            <a:r>
              <a:rPr lang="en-US" altLang="ko-KR" sz="1600" b="1" dirty="0">
                <a:solidFill>
                  <a:srgbClr val="666666"/>
                </a:solidFill>
              </a:rPr>
              <a:t>.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srgbClr val="666666"/>
                </a:solidFill>
              </a:rPr>
              <a:t> 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2000" b="1" dirty="0">
                <a:solidFill>
                  <a:srgbClr val="444444"/>
                </a:solidFill>
              </a:rPr>
              <a:t>까칠한 조땡의 팬이 되어주세요</a:t>
            </a:r>
            <a:r>
              <a:rPr lang="en-US" altLang="ko-KR" sz="2000" b="1" dirty="0">
                <a:solidFill>
                  <a:srgbClr val="444444"/>
                </a:solidFill>
              </a:rPr>
              <a:t>.</a:t>
            </a:r>
            <a:endParaRPr lang="ko-KR" altLang="en-US" sz="2000" dirty="0">
              <a:solidFill>
                <a:srgbClr val="444444"/>
              </a:solidFill>
            </a:endParaRPr>
          </a:p>
          <a:p>
            <a:pPr fontAlgn="base">
              <a:lnSpc>
                <a:spcPct val="150000"/>
              </a:lnSpc>
            </a:pP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srgbClr val="666666"/>
                </a:solidFill>
              </a:rPr>
              <a:t>조금 더 쉽고 빠르게 새로운 </a:t>
            </a:r>
            <a:r>
              <a:rPr lang="en-US" altLang="ko-KR" sz="1600" dirty="0" err="1">
                <a:solidFill>
                  <a:srgbClr val="666666"/>
                </a:solidFill>
              </a:rPr>
              <a:t>ppt</a:t>
            </a:r>
            <a:r>
              <a:rPr lang="en-US" altLang="ko-KR" sz="1600" dirty="0">
                <a:solidFill>
                  <a:srgbClr val="666666"/>
                </a:solidFill>
              </a:rPr>
              <a:t> </a:t>
            </a:r>
            <a:r>
              <a:rPr lang="ko-KR" altLang="en-US" sz="1600" dirty="0">
                <a:solidFill>
                  <a:srgbClr val="666666"/>
                </a:solidFill>
              </a:rPr>
              <a:t>디자인 자료</a:t>
            </a:r>
            <a:r>
              <a:rPr lang="en-US" altLang="ko-KR" sz="1600" dirty="0">
                <a:solidFill>
                  <a:srgbClr val="666666"/>
                </a:solidFill>
              </a:rPr>
              <a:t>, </a:t>
            </a:r>
            <a:r>
              <a:rPr lang="ko-KR" altLang="en-US" sz="1600" dirty="0">
                <a:solidFill>
                  <a:srgbClr val="666666"/>
                </a:solidFill>
              </a:rPr>
              <a:t>팁 들을 만나볼 수 있고 </a:t>
            </a:r>
            <a:endParaRPr lang="en-US" altLang="ko-KR" sz="1600" dirty="0">
              <a:solidFill>
                <a:srgbClr val="666666"/>
              </a:solidFill>
            </a:endParaRPr>
          </a:p>
          <a:p>
            <a:pPr fontAlgn="base">
              <a:lnSpc>
                <a:spcPct val="150000"/>
              </a:lnSpc>
            </a:pPr>
            <a:r>
              <a:rPr lang="ko-KR" altLang="en-US" sz="1600" dirty="0">
                <a:solidFill>
                  <a:srgbClr val="666666"/>
                </a:solidFill>
              </a:rPr>
              <a:t>더 많은 분들과 </a:t>
            </a:r>
            <a:r>
              <a:rPr lang="en-US" altLang="ko-KR" sz="1600" dirty="0" err="1">
                <a:solidFill>
                  <a:srgbClr val="666666"/>
                </a:solidFill>
              </a:rPr>
              <a:t>ppt</a:t>
            </a:r>
            <a:r>
              <a:rPr lang="en-US" altLang="ko-KR" sz="1600" dirty="0">
                <a:solidFill>
                  <a:srgbClr val="666666"/>
                </a:solidFill>
              </a:rPr>
              <a:t> </a:t>
            </a:r>
            <a:r>
              <a:rPr lang="ko-KR" altLang="en-US" sz="1600" dirty="0">
                <a:solidFill>
                  <a:srgbClr val="666666"/>
                </a:solidFill>
              </a:rPr>
              <a:t>이야기로 소통할 수 있게 도와주시면 제겐 큰 힘</a:t>
            </a:r>
            <a:r>
              <a:rPr lang="en-US" altLang="ko-KR" sz="1600" dirty="0">
                <a:solidFill>
                  <a:srgbClr val="666666"/>
                </a:solidFill>
              </a:rPr>
              <a:t>! </a:t>
            </a:r>
            <a:r>
              <a:rPr lang="ko-KR" altLang="en-US" sz="1600" dirty="0">
                <a:solidFill>
                  <a:srgbClr val="666666"/>
                </a:solidFill>
              </a:rPr>
              <a:t>그리고 동기부여가 됩니다</a:t>
            </a:r>
            <a:r>
              <a:rPr lang="en-US" altLang="ko-KR" sz="1600" dirty="0">
                <a:solidFill>
                  <a:srgbClr val="666666"/>
                </a:solidFill>
              </a:rPr>
              <a:t>.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en-US" altLang="ko-KR" sz="1600" dirty="0">
                <a:solidFill>
                  <a:srgbClr val="FF6600"/>
                </a:solidFill>
              </a:rPr>
              <a:t>[</a:t>
            </a:r>
            <a:r>
              <a:rPr lang="ko-KR" altLang="en-US" sz="1600" dirty="0">
                <a:solidFill>
                  <a:srgbClr val="FF6600"/>
                </a:solidFill>
              </a:rPr>
              <a:t>까칠한 조땡의 </a:t>
            </a:r>
            <a:r>
              <a:rPr lang="ko-KR" altLang="en-US" sz="1600" dirty="0" err="1">
                <a:solidFill>
                  <a:srgbClr val="FF6600"/>
                </a:solidFill>
              </a:rPr>
              <a:t>네이버</a:t>
            </a:r>
            <a:r>
              <a:rPr lang="ko-KR" altLang="en-US" sz="1600" dirty="0">
                <a:solidFill>
                  <a:srgbClr val="FF6600"/>
                </a:solidFill>
              </a:rPr>
              <a:t> </a:t>
            </a:r>
            <a:r>
              <a:rPr lang="ko-KR" altLang="en-US" sz="1600" dirty="0" err="1">
                <a:solidFill>
                  <a:srgbClr val="FF6600"/>
                </a:solidFill>
              </a:rPr>
              <a:t>인플루언서</a:t>
            </a:r>
            <a:r>
              <a:rPr lang="en-US" altLang="ko-KR" sz="1600" dirty="0">
                <a:solidFill>
                  <a:srgbClr val="FF6600"/>
                </a:solidFill>
              </a:rPr>
              <a:t>] </a:t>
            </a:r>
            <a:r>
              <a:rPr lang="ko-KR" altLang="en-US" sz="1600" dirty="0">
                <a:solidFill>
                  <a:srgbClr val="FF6600"/>
                </a:solidFill>
              </a:rPr>
              <a:t>홈</a:t>
            </a:r>
            <a:r>
              <a:rPr lang="en-US" altLang="ko-KR" sz="1600" dirty="0">
                <a:solidFill>
                  <a:srgbClr val="FF6600"/>
                </a:solidFill>
              </a:rPr>
              <a:t> </a:t>
            </a:r>
            <a:r>
              <a:rPr lang="ko-KR" altLang="en-US" sz="1600" dirty="0">
                <a:solidFill>
                  <a:srgbClr val="FF6600"/>
                </a:solidFill>
              </a:rPr>
              <a:t>주소입니다</a:t>
            </a:r>
            <a:r>
              <a:rPr lang="en-US" altLang="ko-KR" sz="1600" dirty="0">
                <a:solidFill>
                  <a:srgbClr val="FF6600"/>
                </a:solidFill>
              </a:rPr>
              <a:t>. (</a:t>
            </a:r>
            <a:r>
              <a:rPr lang="ko-KR" altLang="en-US" sz="1600" dirty="0">
                <a:solidFill>
                  <a:srgbClr val="FF6600"/>
                </a:solidFill>
              </a:rPr>
              <a:t>이상한 주소 아니에요 </a:t>
            </a:r>
            <a:r>
              <a:rPr lang="en-US" altLang="ko-KR" sz="1600" dirty="0">
                <a:solidFill>
                  <a:srgbClr val="FF6600"/>
                </a:solidFill>
              </a:rPr>
              <a:t>^^) </a:t>
            </a:r>
            <a:r>
              <a:rPr lang="ko-KR" altLang="en-US" sz="1600" dirty="0" err="1">
                <a:solidFill>
                  <a:srgbClr val="FF6600"/>
                </a:solidFill>
              </a:rPr>
              <a:t>네이버에서</a:t>
            </a:r>
            <a:r>
              <a:rPr lang="ko-KR" altLang="en-US" sz="1600" dirty="0">
                <a:solidFill>
                  <a:srgbClr val="FF6600"/>
                </a:solidFill>
              </a:rPr>
              <a:t> 까칠한 </a:t>
            </a:r>
            <a:r>
              <a:rPr lang="ko-KR" altLang="en-US" sz="1600" dirty="0" err="1">
                <a:solidFill>
                  <a:srgbClr val="FF6600"/>
                </a:solidFill>
              </a:rPr>
              <a:t>조땡</a:t>
            </a:r>
            <a:r>
              <a:rPr lang="ko-KR" altLang="en-US" sz="1600" dirty="0">
                <a:solidFill>
                  <a:srgbClr val="FF6600"/>
                </a:solidFill>
              </a:rPr>
              <a:t> 검색해 주셔도 됩니다</a:t>
            </a:r>
            <a:r>
              <a:rPr lang="en-US" altLang="ko-KR" sz="1600" dirty="0">
                <a:solidFill>
                  <a:srgbClr val="FF6600"/>
                </a:solidFill>
              </a:rPr>
              <a:t>.</a:t>
            </a:r>
            <a:endParaRPr lang="ko-KR" altLang="en-US" sz="1600" dirty="0">
              <a:solidFill>
                <a:srgbClr val="444444"/>
              </a:solidFill>
            </a:endParaRPr>
          </a:p>
          <a:p>
            <a:pPr fontAlgn="base"/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en-US" altLang="ko-KR" sz="1600" dirty="0">
                <a:solidFill>
                  <a:srgbClr val="444444"/>
                </a:solidFill>
              </a:rPr>
              <a:t>[</a:t>
            </a:r>
            <a:r>
              <a:rPr lang="ko-KR" altLang="en-US" sz="1600" dirty="0" err="1">
                <a:solidFill>
                  <a:srgbClr val="444444"/>
                </a:solidFill>
              </a:rPr>
              <a:t>팬하기</a:t>
            </a:r>
            <a:r>
              <a:rPr lang="en-US" altLang="ko-KR" sz="1600" dirty="0">
                <a:solidFill>
                  <a:srgbClr val="444444"/>
                </a:solidFill>
              </a:rPr>
              <a:t>] </a:t>
            </a:r>
            <a:r>
              <a:rPr lang="ko-KR" altLang="en-US" sz="1600" dirty="0">
                <a:solidFill>
                  <a:srgbClr val="444444"/>
                </a:solidFill>
              </a:rPr>
              <a:t>를 눌러주시면 감사하겠습니다 </a:t>
            </a:r>
            <a:r>
              <a:rPr lang="en-US" altLang="ko-KR" sz="1600" dirty="0">
                <a:solidFill>
                  <a:srgbClr val="444444"/>
                </a:solidFill>
              </a:rPr>
              <a:t>^^</a:t>
            </a:r>
          </a:p>
          <a:p>
            <a:pPr fontAlgn="base"/>
            <a:endParaRPr lang="en-US" altLang="ko-KR" sz="1600" dirty="0">
              <a:solidFill>
                <a:srgbClr val="444444"/>
              </a:solidFill>
            </a:endParaRPr>
          </a:p>
          <a:p>
            <a:pPr fontAlgn="base"/>
            <a:r>
              <a:rPr lang="en-US" altLang="ko-KR" sz="1600" dirty="0">
                <a:solidFill>
                  <a:srgbClr val="444444"/>
                </a:solidFill>
                <a:hlinkClick r:id="rId2"/>
              </a:rPr>
              <a:t>https://in.naver.com/seok830621</a:t>
            </a:r>
            <a:endParaRPr lang="en-US" altLang="ko-KR" sz="1600" dirty="0">
              <a:solidFill>
                <a:srgbClr val="44444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5849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4000" y="342900"/>
            <a:ext cx="11811000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FF0000"/>
                </a:solidFill>
              </a:rPr>
              <a:t>최근 저의 자료를 카페 등에 무단으로 </a:t>
            </a:r>
            <a:r>
              <a:rPr lang="ko-KR" altLang="en-US" sz="2400" b="1" dirty="0" err="1">
                <a:solidFill>
                  <a:srgbClr val="FF0000"/>
                </a:solidFill>
              </a:rPr>
              <a:t>재배포</a:t>
            </a:r>
            <a:r>
              <a:rPr lang="ko-KR" altLang="en-US" sz="2400" b="1" dirty="0">
                <a:solidFill>
                  <a:srgbClr val="FF0000"/>
                </a:solidFill>
              </a:rPr>
              <a:t> 하는 일이 자주 발생하고 있습니다</a:t>
            </a:r>
            <a:r>
              <a:rPr lang="en-US" altLang="ko-KR" sz="2400" b="1" dirty="0">
                <a:solidFill>
                  <a:srgbClr val="FF0000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이에 대해 굉장히 심각한 문제로 받아 들이고 있으며</a:t>
            </a:r>
            <a:r>
              <a:rPr lang="en-US" altLang="ko-KR" dirty="0">
                <a:solidFill>
                  <a:prstClr val="black"/>
                </a:solidFill>
              </a:rPr>
              <a:t>,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해당 문제가 반복될 경우</a:t>
            </a:r>
            <a:r>
              <a:rPr lang="en-US" altLang="ko-KR" dirty="0">
                <a:solidFill>
                  <a:prstClr val="black"/>
                </a:solidFill>
              </a:rPr>
              <a:t>, </a:t>
            </a:r>
            <a:r>
              <a:rPr lang="ko-KR" altLang="en-US" dirty="0" err="1">
                <a:solidFill>
                  <a:prstClr val="black"/>
                </a:solidFill>
              </a:rPr>
              <a:t>재배포한</a:t>
            </a:r>
            <a:r>
              <a:rPr lang="ko-KR" altLang="en-US" dirty="0">
                <a:solidFill>
                  <a:prstClr val="black"/>
                </a:solidFill>
              </a:rPr>
              <a:t> 자에 대해서는 그에 대한 책임을 반드시 물을 것입니다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저작권을 존중하지 않는 극히 소수의 사용자로 인해 다수가 피해를 보지 않도록 주의해 주시면 감사하겠으며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제 자료가 업로드 된 곳이 있다면 저에게 알려주시면 감사하겠습니다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제 자료를 소개하고자 할 경우에는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en-US" altLang="ko-KR" dirty="0" err="1">
                <a:solidFill>
                  <a:prstClr val="black"/>
                </a:solidFill>
              </a:rPr>
              <a:t>pptbizcam</a:t>
            </a:r>
            <a:r>
              <a:rPr lang="en-US" altLang="ko-KR" dirty="0">
                <a:solidFill>
                  <a:prstClr val="black"/>
                </a:solidFill>
              </a:rPr>
              <a:t> </a:t>
            </a:r>
            <a:r>
              <a:rPr lang="ko-KR" altLang="en-US" dirty="0">
                <a:solidFill>
                  <a:prstClr val="black"/>
                </a:solidFill>
              </a:rPr>
              <a:t>사이트로의 링크 처리로만 가능하며 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파일 자체를 업로드 하는 것은 불가한 점 유의해 주시면 감사하겠습니다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sz="2400" b="1" dirty="0">
                <a:solidFill>
                  <a:srgbClr val="FF0000"/>
                </a:solidFill>
              </a:rPr>
              <a:t>홍보</a:t>
            </a:r>
            <a:r>
              <a:rPr lang="en-US" altLang="ko-KR" sz="2400" b="1" dirty="0">
                <a:solidFill>
                  <a:srgbClr val="FF0000"/>
                </a:solidFill>
              </a:rPr>
              <a:t>, </a:t>
            </a:r>
            <a:r>
              <a:rPr lang="ko-KR" altLang="en-US" sz="2400" b="1" dirty="0">
                <a:solidFill>
                  <a:srgbClr val="FF0000"/>
                </a:solidFill>
              </a:rPr>
              <a:t>경제적 이익을 취하는 행위 또한 불가합니다</a:t>
            </a:r>
            <a:r>
              <a:rPr lang="en-US" altLang="ko-KR" sz="2400" b="1" dirty="0">
                <a:solidFill>
                  <a:srgbClr val="FF0000"/>
                </a:solidFill>
              </a:rPr>
              <a:t>.</a:t>
            </a:r>
          </a:p>
          <a:p>
            <a:endParaRPr lang="en-US" altLang="ko-KR" sz="2400" b="1" dirty="0">
              <a:solidFill>
                <a:srgbClr val="FF0000"/>
              </a:solidFill>
            </a:endParaRPr>
          </a:p>
          <a:p>
            <a:r>
              <a:rPr lang="en-US" altLang="ko-KR" sz="2000" b="1" dirty="0">
                <a:solidFill>
                  <a:srgbClr val="4472C4">
                    <a:lumMod val="75000"/>
                  </a:srgbClr>
                </a:solidFill>
              </a:rPr>
              <a:t>※</a:t>
            </a:r>
            <a:r>
              <a:rPr lang="ko-KR" altLang="en-US" sz="2000" b="1" dirty="0">
                <a:solidFill>
                  <a:srgbClr val="4472C4">
                    <a:lumMod val="75000"/>
                  </a:srgbClr>
                </a:solidFill>
              </a:rPr>
              <a:t>기타 활용 가능 범위는 공유 사이트 </a:t>
            </a:r>
            <a:r>
              <a:rPr lang="en-US" altLang="ko-KR" sz="2000" b="1" dirty="0">
                <a:solidFill>
                  <a:srgbClr val="4472C4">
                    <a:lumMod val="75000"/>
                  </a:srgbClr>
                </a:solidFill>
              </a:rPr>
              <a:t>-&gt; </a:t>
            </a:r>
            <a:r>
              <a:rPr lang="ko-KR" altLang="en-US" sz="2000" b="1" dirty="0" err="1">
                <a:solidFill>
                  <a:srgbClr val="4472C4">
                    <a:lumMod val="75000"/>
                  </a:srgbClr>
                </a:solidFill>
              </a:rPr>
              <a:t>수다방</a:t>
            </a:r>
            <a:r>
              <a:rPr lang="ko-KR" altLang="en-US" sz="2000" b="1" dirty="0">
                <a:solidFill>
                  <a:srgbClr val="4472C4">
                    <a:lumMod val="75000"/>
                  </a:srgbClr>
                </a:solidFill>
              </a:rPr>
              <a:t> 게시판 공지사항 참고</a:t>
            </a:r>
            <a:endParaRPr lang="en-US" altLang="ko-KR" sz="2000" b="1" dirty="0">
              <a:solidFill>
                <a:srgbClr val="4472C4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3385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88947" y="461016"/>
            <a:ext cx="4236842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오늘 사용한 색상은</a:t>
            </a: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?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456131" y="5524135"/>
            <a:ext cx="730247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2013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버전 이상 사용자께서는 스포이트 기능을 이용하시면 </a:t>
            </a:r>
            <a:r>
              <a:rPr lang="ko-KR" alt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편하구요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2010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이하 버전 사용자 께서는 다른 채우기 색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사용자 지정 탭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 RGB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색상 값 입력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1761122" y="1923193"/>
            <a:ext cx="2712746" cy="2712746"/>
          </a:xfrm>
          <a:prstGeom prst="ellipse">
            <a:avLst/>
          </a:prstGeom>
          <a:solidFill>
            <a:srgbClr val="A8D4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3200" b="1" dirty="0">
                <a:ln w="3175">
                  <a:noFill/>
                </a:ln>
                <a:solidFill>
                  <a:prstClr val="white"/>
                </a:solidFill>
              </a:rPr>
              <a:t>R </a:t>
            </a:r>
            <a:r>
              <a:rPr lang="en-US" altLang="ko-KR" sz="3200" b="1" dirty="0" smtClean="0">
                <a:ln w="3175">
                  <a:noFill/>
                </a:ln>
                <a:solidFill>
                  <a:prstClr val="white"/>
                </a:solidFill>
              </a:rPr>
              <a:t>168</a:t>
            </a:r>
            <a:endParaRPr lang="en-US" altLang="ko-KR" sz="3200" b="1" dirty="0">
              <a:ln w="3175">
                <a:noFill/>
              </a:ln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3200" b="1" dirty="0">
                <a:ln w="3175">
                  <a:noFill/>
                </a:ln>
                <a:solidFill>
                  <a:prstClr val="white"/>
                </a:solidFill>
              </a:rPr>
              <a:t>G </a:t>
            </a:r>
            <a:r>
              <a:rPr lang="en-US" altLang="ko-KR" sz="3200" b="1" dirty="0" smtClean="0">
                <a:ln w="3175">
                  <a:noFill/>
                </a:ln>
                <a:solidFill>
                  <a:prstClr val="white"/>
                </a:solidFill>
              </a:rPr>
              <a:t>212</a:t>
            </a:r>
            <a:endParaRPr lang="en-US" altLang="ko-KR" sz="3200" b="1" dirty="0">
              <a:ln w="3175">
                <a:noFill/>
              </a:ln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3200" b="1" dirty="0">
                <a:ln w="3175">
                  <a:noFill/>
                </a:ln>
                <a:solidFill>
                  <a:prstClr val="white"/>
                </a:solidFill>
              </a:rPr>
              <a:t>B </a:t>
            </a:r>
            <a:r>
              <a:rPr lang="en-US" altLang="ko-KR" sz="3200" b="1" dirty="0" smtClean="0">
                <a:ln w="3175">
                  <a:noFill/>
                </a:ln>
                <a:solidFill>
                  <a:prstClr val="white"/>
                </a:solidFill>
              </a:rPr>
              <a:t>251</a:t>
            </a:r>
            <a:endParaRPr lang="en-US" altLang="ko-KR" sz="3200" b="1" dirty="0">
              <a:ln w="3175">
                <a:noFill/>
              </a:ln>
              <a:solidFill>
                <a:prstClr val="white"/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4855140" y="1923193"/>
            <a:ext cx="2712746" cy="2712746"/>
          </a:xfrm>
          <a:prstGeom prst="ellipse">
            <a:avLst/>
          </a:prstGeom>
          <a:solidFill>
            <a:srgbClr val="C9C5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3200" b="1" dirty="0">
                <a:ln w="3175">
                  <a:noFill/>
                </a:ln>
                <a:solidFill>
                  <a:schemeClr val="bg1"/>
                </a:solidFill>
              </a:rPr>
              <a:t>R </a:t>
            </a:r>
            <a:r>
              <a:rPr lang="en-US" altLang="ko-KR" sz="3200" b="1" dirty="0" smtClean="0">
                <a:ln w="3175">
                  <a:noFill/>
                </a:ln>
                <a:solidFill>
                  <a:schemeClr val="bg1"/>
                </a:solidFill>
              </a:rPr>
              <a:t>201</a:t>
            </a:r>
            <a:endParaRPr lang="en-US" altLang="ko-KR" sz="3200" b="1" dirty="0">
              <a:ln w="3175">
                <a:noFill/>
              </a:ln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3200" b="1" dirty="0">
                <a:ln w="3175">
                  <a:noFill/>
                </a:ln>
                <a:solidFill>
                  <a:schemeClr val="bg1"/>
                </a:solidFill>
              </a:rPr>
              <a:t>G </a:t>
            </a:r>
            <a:r>
              <a:rPr lang="en-US" altLang="ko-KR" sz="3200" b="1" dirty="0" smtClean="0">
                <a:ln w="3175">
                  <a:noFill/>
                </a:ln>
                <a:solidFill>
                  <a:schemeClr val="bg1"/>
                </a:solidFill>
              </a:rPr>
              <a:t>197</a:t>
            </a:r>
            <a:endParaRPr lang="en-US" altLang="ko-KR" sz="3200" b="1" dirty="0">
              <a:ln w="3175">
                <a:noFill/>
              </a:ln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3200" b="1" dirty="0">
                <a:ln w="3175">
                  <a:noFill/>
                </a:ln>
                <a:solidFill>
                  <a:schemeClr val="bg1"/>
                </a:solidFill>
              </a:rPr>
              <a:t>B </a:t>
            </a:r>
            <a:r>
              <a:rPr lang="en-US" altLang="ko-KR" sz="3200" b="1" dirty="0" smtClean="0">
                <a:ln w="3175">
                  <a:noFill/>
                </a:ln>
                <a:solidFill>
                  <a:schemeClr val="bg1"/>
                </a:solidFill>
              </a:rPr>
              <a:t>214</a:t>
            </a:r>
            <a:endParaRPr lang="en-US" altLang="ko-KR" sz="3200" b="1" dirty="0">
              <a:ln w="3175"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7949158" y="1923193"/>
            <a:ext cx="2712746" cy="2712746"/>
          </a:xfrm>
          <a:prstGeom prst="ellipse">
            <a:avLst/>
          </a:prstGeom>
          <a:solidFill>
            <a:srgbClr val="6E6E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3200" b="1" dirty="0">
                <a:ln w="3175">
                  <a:noFill/>
                </a:ln>
                <a:solidFill>
                  <a:prstClr val="white"/>
                </a:solidFill>
              </a:rPr>
              <a:t>R </a:t>
            </a:r>
            <a:r>
              <a:rPr lang="en-US" altLang="ko-KR" sz="3200" b="1" dirty="0" smtClean="0">
                <a:ln w="3175">
                  <a:noFill/>
                </a:ln>
                <a:solidFill>
                  <a:prstClr val="white"/>
                </a:solidFill>
              </a:rPr>
              <a:t>110</a:t>
            </a:r>
            <a:endParaRPr lang="en-US" altLang="ko-KR" sz="3200" b="1" dirty="0">
              <a:ln w="3175">
                <a:noFill/>
              </a:ln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3200" b="1" dirty="0">
                <a:ln w="3175">
                  <a:noFill/>
                </a:ln>
                <a:solidFill>
                  <a:prstClr val="white"/>
                </a:solidFill>
              </a:rPr>
              <a:t>G </a:t>
            </a:r>
            <a:r>
              <a:rPr lang="en-US" altLang="ko-KR" sz="3200" b="1" dirty="0" smtClean="0">
                <a:ln w="3175">
                  <a:noFill/>
                </a:ln>
                <a:solidFill>
                  <a:prstClr val="white"/>
                </a:solidFill>
              </a:rPr>
              <a:t>110</a:t>
            </a:r>
            <a:endParaRPr lang="en-US" altLang="ko-KR" sz="3200" b="1" dirty="0">
              <a:ln w="3175">
                <a:noFill/>
              </a:ln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3200" b="1" dirty="0">
                <a:ln w="3175">
                  <a:noFill/>
                </a:ln>
                <a:solidFill>
                  <a:prstClr val="white"/>
                </a:solidFill>
              </a:rPr>
              <a:t>B </a:t>
            </a:r>
            <a:r>
              <a:rPr lang="en-US" altLang="ko-KR" sz="3200" b="1" dirty="0" smtClean="0">
                <a:ln w="3175">
                  <a:noFill/>
                </a:ln>
                <a:solidFill>
                  <a:prstClr val="white"/>
                </a:solidFill>
              </a:rPr>
              <a:t>148</a:t>
            </a:r>
            <a:endParaRPr lang="en-US" altLang="ko-KR" sz="3200" b="1" dirty="0">
              <a:ln w="3175">
                <a:noFill/>
              </a:ln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060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300</Words>
  <Application>Microsoft Office PowerPoint</Application>
  <PresentationFormat>와이드스크린</PresentationFormat>
  <Paragraphs>64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HY견고딕</vt:lpstr>
      <vt:lpstr>Tmon몬소리 Black</vt:lpstr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계정</dc:creator>
  <cp:lastModifiedBy>Microsoft 계정</cp:lastModifiedBy>
  <cp:revision>2</cp:revision>
  <dcterms:created xsi:type="dcterms:W3CDTF">2022-11-16T05:34:16Z</dcterms:created>
  <dcterms:modified xsi:type="dcterms:W3CDTF">2024-11-05T01:37:10Z</dcterms:modified>
</cp:coreProperties>
</file>