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69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96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33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39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10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8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8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9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0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93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3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tx1">
              <a:lumMod val="75000"/>
              <a:lumOff val="25000"/>
            </a:schemeClr>
          </a:fgClr>
          <a:bgClr>
            <a:schemeClr val="tx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F3517335-3A90-5E49-5E03-57EA7510C0D3}"/>
              </a:ext>
            </a:extLst>
          </p:cNvPr>
          <p:cNvCxnSpPr>
            <a:cxnSpLocks/>
          </p:cNvCxnSpPr>
          <p:nvPr/>
        </p:nvCxnSpPr>
        <p:spPr>
          <a:xfrm>
            <a:off x="0" y="4682378"/>
            <a:ext cx="12192000" cy="0"/>
          </a:xfrm>
          <a:prstGeom prst="line">
            <a:avLst/>
          </a:prstGeom>
          <a:ln w="857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CF4459C-9413-BA0C-9FC8-5C3E750CA9FE}"/>
              </a:ext>
            </a:extLst>
          </p:cNvPr>
          <p:cNvSpPr txBox="1"/>
          <p:nvPr/>
        </p:nvSpPr>
        <p:spPr>
          <a:xfrm>
            <a:off x="2687710" y="2895440"/>
            <a:ext cx="6817851" cy="931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138" algn="ctr">
              <a:defRPr/>
            </a:pPr>
            <a:r>
              <a:rPr lang="en-US" altLang="ko-KR" sz="4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84138" algn="ctr">
              <a:defRPr/>
            </a:pPr>
            <a:r>
              <a:rPr lang="en-US" altLang="ko-KR" sz="11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822E6628-4B49-19A3-0C42-C0B914B659AC}"/>
              </a:ext>
            </a:extLst>
          </p:cNvPr>
          <p:cNvSpPr/>
          <p:nvPr/>
        </p:nvSpPr>
        <p:spPr>
          <a:xfrm>
            <a:off x="2478725" y="2429861"/>
            <a:ext cx="7212280" cy="2014538"/>
          </a:xfrm>
          <a:custGeom>
            <a:avLst/>
            <a:gdLst>
              <a:gd name="connsiteX0" fmla="*/ 0 w 3139661"/>
              <a:gd name="connsiteY0" fmla="*/ 574277 h 1148554"/>
              <a:gd name="connsiteX1" fmla="*/ 1569831 w 3139661"/>
              <a:gd name="connsiteY1" fmla="*/ 0 h 1148554"/>
              <a:gd name="connsiteX2" fmla="*/ 3139662 w 3139661"/>
              <a:gd name="connsiteY2" fmla="*/ 574277 h 1148554"/>
              <a:gd name="connsiteX3" fmla="*/ 1569831 w 3139661"/>
              <a:gd name="connsiteY3" fmla="*/ 1148554 h 1148554"/>
              <a:gd name="connsiteX4" fmla="*/ 0 w 3139661"/>
              <a:gd name="connsiteY4" fmla="*/ 574277 h 1148554"/>
              <a:gd name="connsiteX0" fmla="*/ 0 w 3139662"/>
              <a:gd name="connsiteY0" fmla="*/ 574277 h 1151304"/>
              <a:gd name="connsiteX1" fmla="*/ 1569831 w 3139662"/>
              <a:gd name="connsiteY1" fmla="*/ 0 h 1151304"/>
              <a:gd name="connsiteX2" fmla="*/ 3139662 w 3139662"/>
              <a:gd name="connsiteY2" fmla="*/ 574277 h 1151304"/>
              <a:gd name="connsiteX3" fmla="*/ 1569831 w 3139662"/>
              <a:gd name="connsiteY3" fmla="*/ 1148554 h 1151304"/>
              <a:gd name="connsiteX4" fmla="*/ 0 w 3139662"/>
              <a:gd name="connsiteY4" fmla="*/ 574277 h 1151304"/>
              <a:gd name="connsiteX0" fmla="*/ 0 w 3139756"/>
              <a:gd name="connsiteY0" fmla="*/ 574277 h 1151304"/>
              <a:gd name="connsiteX1" fmla="*/ 1569831 w 3139756"/>
              <a:gd name="connsiteY1" fmla="*/ 0 h 1151304"/>
              <a:gd name="connsiteX2" fmla="*/ 3139662 w 3139756"/>
              <a:gd name="connsiteY2" fmla="*/ 574277 h 1151304"/>
              <a:gd name="connsiteX3" fmla="*/ 1569831 w 3139756"/>
              <a:gd name="connsiteY3" fmla="*/ 1148554 h 1151304"/>
              <a:gd name="connsiteX4" fmla="*/ 0 w 3139756"/>
              <a:gd name="connsiteY4" fmla="*/ 574277 h 1151304"/>
              <a:gd name="connsiteX0" fmla="*/ 0 w 3139756"/>
              <a:gd name="connsiteY0" fmla="*/ 574277 h 1215147"/>
              <a:gd name="connsiteX1" fmla="*/ 1569831 w 3139756"/>
              <a:gd name="connsiteY1" fmla="*/ 0 h 1215147"/>
              <a:gd name="connsiteX2" fmla="*/ 3139662 w 3139756"/>
              <a:gd name="connsiteY2" fmla="*/ 574277 h 1215147"/>
              <a:gd name="connsiteX3" fmla="*/ 1569831 w 3139756"/>
              <a:gd name="connsiteY3" fmla="*/ 1148554 h 1215147"/>
              <a:gd name="connsiteX4" fmla="*/ 0 w 3139756"/>
              <a:gd name="connsiteY4" fmla="*/ 574277 h 1215147"/>
              <a:gd name="connsiteX0" fmla="*/ 0 w 3139662"/>
              <a:gd name="connsiteY0" fmla="*/ 616122 h 1256992"/>
              <a:gd name="connsiteX1" fmla="*/ 1569831 w 3139662"/>
              <a:gd name="connsiteY1" fmla="*/ 41845 h 1256992"/>
              <a:gd name="connsiteX2" fmla="*/ 3139662 w 3139662"/>
              <a:gd name="connsiteY2" fmla="*/ 616122 h 1256992"/>
              <a:gd name="connsiteX3" fmla="*/ 1569831 w 3139662"/>
              <a:gd name="connsiteY3" fmla="*/ 1190399 h 1256992"/>
              <a:gd name="connsiteX4" fmla="*/ 0 w 3139662"/>
              <a:gd name="connsiteY4" fmla="*/ 616122 h 1256992"/>
              <a:gd name="connsiteX0" fmla="*/ 0 w 3139662"/>
              <a:gd name="connsiteY0" fmla="*/ 669157 h 1310027"/>
              <a:gd name="connsiteX1" fmla="*/ 1569831 w 3139662"/>
              <a:gd name="connsiteY1" fmla="*/ 94880 h 1310027"/>
              <a:gd name="connsiteX2" fmla="*/ 3139662 w 3139662"/>
              <a:gd name="connsiteY2" fmla="*/ 669157 h 1310027"/>
              <a:gd name="connsiteX3" fmla="*/ 1569831 w 3139662"/>
              <a:gd name="connsiteY3" fmla="*/ 1243434 h 1310027"/>
              <a:gd name="connsiteX4" fmla="*/ 0 w 3139662"/>
              <a:gd name="connsiteY4" fmla="*/ 669157 h 1310027"/>
              <a:gd name="connsiteX0" fmla="*/ 0 w 3139662"/>
              <a:gd name="connsiteY0" fmla="*/ 669158 h 1392690"/>
              <a:gd name="connsiteX1" fmla="*/ 1569831 w 3139662"/>
              <a:gd name="connsiteY1" fmla="*/ 94881 h 1392690"/>
              <a:gd name="connsiteX2" fmla="*/ 3139662 w 3139662"/>
              <a:gd name="connsiteY2" fmla="*/ 669158 h 1392690"/>
              <a:gd name="connsiteX3" fmla="*/ 1569831 w 3139662"/>
              <a:gd name="connsiteY3" fmla="*/ 1243435 h 1392690"/>
              <a:gd name="connsiteX4" fmla="*/ 0 w 3139662"/>
              <a:gd name="connsiteY4" fmla="*/ 669158 h 139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9662" h="1392690">
                <a:moveTo>
                  <a:pt x="0" y="669158"/>
                </a:moveTo>
                <a:cubicBezTo>
                  <a:pt x="0" y="351994"/>
                  <a:pt x="636162" y="216070"/>
                  <a:pt x="1569831" y="94881"/>
                </a:cubicBezTo>
                <a:cubicBezTo>
                  <a:pt x="2503500" y="-26308"/>
                  <a:pt x="3120612" y="-177835"/>
                  <a:pt x="3139662" y="669158"/>
                </a:cubicBezTo>
                <a:cubicBezTo>
                  <a:pt x="3101562" y="1598431"/>
                  <a:pt x="2541600" y="1437337"/>
                  <a:pt x="1569831" y="1243435"/>
                </a:cubicBezTo>
                <a:cubicBezTo>
                  <a:pt x="598062" y="1049533"/>
                  <a:pt x="0" y="986322"/>
                  <a:pt x="0" y="6691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4000"/>
                </a:schemeClr>
              </a:gs>
              <a:gs pos="100000">
                <a:schemeClr val="bg1">
                  <a:alpha val="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E3A337B-CE1A-65B4-52D5-171B7AC610B9}"/>
              </a:ext>
            </a:extLst>
          </p:cNvPr>
          <p:cNvGrpSpPr/>
          <p:nvPr/>
        </p:nvGrpSpPr>
        <p:grpSpPr>
          <a:xfrm rot="16200000">
            <a:off x="3276384" y="1574167"/>
            <a:ext cx="1936068" cy="3634794"/>
            <a:chOff x="5628356" y="2622550"/>
            <a:chExt cx="1302869" cy="2446020"/>
          </a:xfrm>
        </p:grpSpPr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xmlns="" id="{17760C52-6321-7C0A-CA6B-38B0D3DEE28C}"/>
                </a:ext>
              </a:extLst>
            </p:cNvPr>
            <p:cNvSpPr/>
            <p:nvPr/>
          </p:nvSpPr>
          <p:spPr>
            <a:xfrm rot="900000">
              <a:off x="6743503" y="3497258"/>
              <a:ext cx="187722" cy="90488"/>
            </a:xfrm>
            <a:prstGeom prst="round2SameRect">
              <a:avLst>
                <a:gd name="adj1" fmla="val 50000"/>
                <a:gd name="adj2" fmla="val 1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xmlns="" id="{9593A2E9-99FE-1211-F1DB-F604CF19EDC5}"/>
                </a:ext>
              </a:extLst>
            </p:cNvPr>
            <p:cNvSpPr/>
            <p:nvPr/>
          </p:nvSpPr>
          <p:spPr>
            <a:xfrm rot="19800000">
              <a:off x="5628356" y="3509962"/>
              <a:ext cx="187722" cy="90488"/>
            </a:xfrm>
            <a:prstGeom prst="round2SameRect">
              <a:avLst>
                <a:gd name="adj1" fmla="val 50000"/>
                <a:gd name="adj2" fmla="val 1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xmlns="" id="{E3157933-2646-143B-9F21-68441C79E983}"/>
                </a:ext>
              </a:extLst>
            </p:cNvPr>
            <p:cNvSpPr/>
            <p:nvPr/>
          </p:nvSpPr>
          <p:spPr>
            <a:xfrm>
              <a:off x="5759450" y="2622550"/>
              <a:ext cx="1047750" cy="2444750"/>
            </a:xfrm>
            <a:prstGeom prst="round2SameRect">
              <a:avLst>
                <a:gd name="adj1" fmla="val 36061"/>
                <a:gd name="adj2" fmla="val 35152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xmlns="" id="{A8650E91-9F59-8563-DD7D-1D083CD7CCA8}"/>
                </a:ext>
              </a:extLst>
            </p:cNvPr>
            <p:cNvSpPr/>
            <p:nvPr/>
          </p:nvSpPr>
          <p:spPr>
            <a:xfrm>
              <a:off x="5826125" y="3200000"/>
              <a:ext cx="914400" cy="1791417"/>
            </a:xfrm>
            <a:custGeom>
              <a:avLst/>
              <a:gdLst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914400 w 914400"/>
                <a:gd name="connsiteY2" fmla="*/ 1568450 h 1568450"/>
                <a:gd name="connsiteX3" fmla="*/ 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914400 w 914400"/>
                <a:gd name="connsiteY2" fmla="*/ 1568450 h 1568450"/>
                <a:gd name="connsiteX3" fmla="*/ 9525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812800 w 914400"/>
                <a:gd name="connsiteY2" fmla="*/ 1562100 h 1568450"/>
                <a:gd name="connsiteX3" fmla="*/ 9525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50800 h 1619250"/>
                <a:gd name="connsiteX1" fmla="*/ 914400 w 914400"/>
                <a:gd name="connsiteY1" fmla="*/ 50800 h 1619250"/>
                <a:gd name="connsiteX2" fmla="*/ 812800 w 914400"/>
                <a:gd name="connsiteY2" fmla="*/ 1612900 h 1619250"/>
                <a:gd name="connsiteX3" fmla="*/ 95250 w 914400"/>
                <a:gd name="connsiteY3" fmla="*/ 1619250 h 1619250"/>
                <a:gd name="connsiteX4" fmla="*/ 0 w 914400"/>
                <a:gd name="connsiteY4" fmla="*/ 50800 h 161925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732261"/>
                <a:gd name="connsiteX1" fmla="*/ 914400 w 914400"/>
                <a:gd name="connsiteY1" fmla="*/ 83360 h 1732261"/>
                <a:gd name="connsiteX2" fmla="*/ 812800 w 914400"/>
                <a:gd name="connsiteY2" fmla="*/ 1645460 h 1732261"/>
                <a:gd name="connsiteX3" fmla="*/ 95250 w 914400"/>
                <a:gd name="connsiteY3" fmla="*/ 1651810 h 1732261"/>
                <a:gd name="connsiteX4" fmla="*/ 0 w 914400"/>
                <a:gd name="connsiteY4" fmla="*/ 83360 h 1732261"/>
                <a:gd name="connsiteX0" fmla="*/ 0 w 914400"/>
                <a:gd name="connsiteY0" fmla="*/ 83360 h 1766427"/>
                <a:gd name="connsiteX1" fmla="*/ 914400 w 914400"/>
                <a:gd name="connsiteY1" fmla="*/ 83360 h 1766427"/>
                <a:gd name="connsiteX2" fmla="*/ 812800 w 914400"/>
                <a:gd name="connsiteY2" fmla="*/ 1645460 h 1766427"/>
                <a:gd name="connsiteX3" fmla="*/ 95250 w 914400"/>
                <a:gd name="connsiteY3" fmla="*/ 1651810 h 1766427"/>
                <a:gd name="connsiteX4" fmla="*/ 0 w 914400"/>
                <a:gd name="connsiteY4" fmla="*/ 83360 h 1766427"/>
                <a:gd name="connsiteX0" fmla="*/ 0 w 914400"/>
                <a:gd name="connsiteY0" fmla="*/ 94510 h 1777577"/>
                <a:gd name="connsiteX1" fmla="*/ 914400 w 914400"/>
                <a:gd name="connsiteY1" fmla="*/ 94510 h 1777577"/>
                <a:gd name="connsiteX2" fmla="*/ 812800 w 914400"/>
                <a:gd name="connsiteY2" fmla="*/ 1656610 h 1777577"/>
                <a:gd name="connsiteX3" fmla="*/ 95250 w 914400"/>
                <a:gd name="connsiteY3" fmla="*/ 1662960 h 1777577"/>
                <a:gd name="connsiteX4" fmla="*/ 0 w 914400"/>
                <a:gd name="connsiteY4" fmla="*/ 94510 h 177757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1791417">
                  <a:moveTo>
                    <a:pt x="0" y="108350"/>
                  </a:moveTo>
                  <a:cubicBezTo>
                    <a:pt x="69056" y="-37700"/>
                    <a:pt x="819944" y="-34525"/>
                    <a:pt x="914400" y="108350"/>
                  </a:cubicBezTo>
                  <a:cubicBezTo>
                    <a:pt x="754327" y="663182"/>
                    <a:pt x="787135" y="1140225"/>
                    <a:pt x="812800" y="1670450"/>
                  </a:cubicBezTo>
                  <a:cubicBezTo>
                    <a:pt x="611717" y="1863067"/>
                    <a:pt x="270933" y="1795333"/>
                    <a:pt x="95250" y="1676800"/>
                  </a:cubicBezTo>
                  <a:cubicBezTo>
                    <a:pt x="125413" y="1242089"/>
                    <a:pt x="129381" y="547030"/>
                    <a:pt x="0" y="1083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ADCF54E9-CAE9-5ACA-0F5E-E5A432ADE756}"/>
                </a:ext>
              </a:extLst>
            </p:cNvPr>
            <p:cNvSpPr/>
            <p:nvPr/>
          </p:nvSpPr>
          <p:spPr>
            <a:xfrm>
              <a:off x="6655593" y="3487485"/>
              <a:ext cx="66676" cy="1205234"/>
            </a:xfrm>
            <a:custGeom>
              <a:avLst/>
              <a:gdLst>
                <a:gd name="connsiteX0" fmla="*/ 66676 w 66676"/>
                <a:gd name="connsiteY0" fmla="*/ 0 h 1205234"/>
                <a:gd name="connsiteX1" fmla="*/ 66676 w 66676"/>
                <a:gd name="connsiteY1" fmla="*/ 79736 h 1205234"/>
                <a:gd name="connsiteX2" fmla="*/ 43904 w 66676"/>
                <a:gd name="connsiteY2" fmla="*/ 1205234 h 1205234"/>
                <a:gd name="connsiteX3" fmla="*/ 20841 w 66676"/>
                <a:gd name="connsiteY3" fmla="*/ 283434 h 12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6" h="1205234">
                  <a:moveTo>
                    <a:pt x="66676" y="0"/>
                  </a:moveTo>
                  <a:lnTo>
                    <a:pt x="66676" y="79736"/>
                  </a:lnTo>
                  <a:lnTo>
                    <a:pt x="43904" y="1205234"/>
                  </a:lnTo>
                  <a:cubicBezTo>
                    <a:pt x="-5709" y="908406"/>
                    <a:pt x="-13097" y="586318"/>
                    <a:pt x="20841" y="283434"/>
                  </a:cubicBezTo>
                  <a:close/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DC8A6CEF-6FA2-9337-EE4C-F45B608F65F9}"/>
                </a:ext>
              </a:extLst>
            </p:cNvPr>
            <p:cNvSpPr/>
            <p:nvPr/>
          </p:nvSpPr>
          <p:spPr>
            <a:xfrm flipH="1">
              <a:off x="5819775" y="3492394"/>
              <a:ext cx="65882" cy="1200324"/>
            </a:xfrm>
            <a:custGeom>
              <a:avLst/>
              <a:gdLst>
                <a:gd name="connsiteX0" fmla="*/ 65882 w 65882"/>
                <a:gd name="connsiteY0" fmla="*/ 0 h 1200324"/>
                <a:gd name="connsiteX1" fmla="*/ 20841 w 65882"/>
                <a:gd name="connsiteY1" fmla="*/ 278524 h 1200324"/>
                <a:gd name="connsiteX2" fmla="*/ 43904 w 65882"/>
                <a:gd name="connsiteY2" fmla="*/ 1200324 h 1200324"/>
                <a:gd name="connsiteX3" fmla="*/ 65882 w 65882"/>
                <a:gd name="connsiteY3" fmla="*/ 114069 h 120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82" h="1200324">
                  <a:moveTo>
                    <a:pt x="65882" y="0"/>
                  </a:moveTo>
                  <a:lnTo>
                    <a:pt x="20841" y="278524"/>
                  </a:lnTo>
                  <a:cubicBezTo>
                    <a:pt x="-13097" y="581408"/>
                    <a:pt x="-5709" y="903496"/>
                    <a:pt x="43904" y="1200324"/>
                  </a:cubicBezTo>
                  <a:lnTo>
                    <a:pt x="65882" y="114069"/>
                  </a:lnTo>
                  <a:close/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8F9C725D-DB7F-6E14-EB8D-1AFAB0514C4B}"/>
                </a:ext>
              </a:extLst>
            </p:cNvPr>
            <p:cNvSpPr/>
            <p:nvPr/>
          </p:nvSpPr>
          <p:spPr>
            <a:xfrm>
              <a:off x="5892006" y="4962768"/>
              <a:ext cx="757237" cy="105802"/>
            </a:xfrm>
            <a:custGeom>
              <a:avLst/>
              <a:gdLst>
                <a:gd name="connsiteX0" fmla="*/ 0 w 757237"/>
                <a:gd name="connsiteY0" fmla="*/ 0 h 105802"/>
                <a:gd name="connsiteX1" fmla="*/ 22702 w 757237"/>
                <a:gd name="connsiteY1" fmla="*/ 18730 h 105802"/>
                <a:gd name="connsiteX2" fmla="*/ 228624 w 757237"/>
                <a:gd name="connsiteY2" fmla="*/ 81631 h 105802"/>
                <a:gd name="connsiteX3" fmla="*/ 539764 w 757237"/>
                <a:gd name="connsiteY3" fmla="*/ 81631 h 105802"/>
                <a:gd name="connsiteX4" fmla="*/ 745687 w 757237"/>
                <a:gd name="connsiteY4" fmla="*/ 18730 h 105802"/>
                <a:gd name="connsiteX5" fmla="*/ 757237 w 757237"/>
                <a:gd name="connsiteY5" fmla="*/ 9201 h 105802"/>
                <a:gd name="connsiteX6" fmla="*/ 757237 w 757237"/>
                <a:gd name="connsiteY6" fmla="*/ 33372 h 105802"/>
                <a:gd name="connsiteX7" fmla="*/ 745687 w 757237"/>
                <a:gd name="connsiteY7" fmla="*/ 42901 h 105802"/>
                <a:gd name="connsiteX8" fmla="*/ 539764 w 757237"/>
                <a:gd name="connsiteY8" fmla="*/ 105802 h 105802"/>
                <a:gd name="connsiteX9" fmla="*/ 228624 w 757237"/>
                <a:gd name="connsiteY9" fmla="*/ 105802 h 105802"/>
                <a:gd name="connsiteX10" fmla="*/ 22702 w 757237"/>
                <a:gd name="connsiteY10" fmla="*/ 42901 h 105802"/>
                <a:gd name="connsiteX11" fmla="*/ 0 w 757237"/>
                <a:gd name="connsiteY11" fmla="*/ 24171 h 10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7237" h="105802">
                  <a:moveTo>
                    <a:pt x="0" y="0"/>
                  </a:moveTo>
                  <a:lnTo>
                    <a:pt x="22702" y="18730"/>
                  </a:lnTo>
                  <a:cubicBezTo>
                    <a:pt x="81483" y="58443"/>
                    <a:pt x="152346" y="81631"/>
                    <a:pt x="228624" y="81631"/>
                  </a:cubicBezTo>
                  <a:lnTo>
                    <a:pt x="539764" y="81631"/>
                  </a:lnTo>
                  <a:cubicBezTo>
                    <a:pt x="616043" y="81631"/>
                    <a:pt x="686905" y="58443"/>
                    <a:pt x="745687" y="18730"/>
                  </a:cubicBezTo>
                  <a:lnTo>
                    <a:pt x="757237" y="9201"/>
                  </a:lnTo>
                  <a:lnTo>
                    <a:pt x="757237" y="33372"/>
                  </a:lnTo>
                  <a:lnTo>
                    <a:pt x="745687" y="42901"/>
                  </a:lnTo>
                  <a:cubicBezTo>
                    <a:pt x="686905" y="82614"/>
                    <a:pt x="616043" y="105802"/>
                    <a:pt x="539764" y="105802"/>
                  </a:cubicBezTo>
                  <a:lnTo>
                    <a:pt x="228624" y="105802"/>
                  </a:lnTo>
                  <a:cubicBezTo>
                    <a:pt x="152346" y="105802"/>
                    <a:pt x="81483" y="82614"/>
                    <a:pt x="22702" y="42901"/>
                  </a:cubicBezTo>
                  <a:lnTo>
                    <a:pt x="0" y="2417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C35953A1-1315-9392-25E0-484110BF3FBA}"/>
                </a:ext>
              </a:extLst>
            </p:cNvPr>
            <p:cNvSpPr/>
            <p:nvPr/>
          </p:nvSpPr>
          <p:spPr>
            <a:xfrm>
              <a:off x="5826125" y="3195022"/>
              <a:ext cx="914400" cy="167091"/>
            </a:xfrm>
            <a:custGeom>
              <a:avLst/>
              <a:gdLst>
                <a:gd name="connsiteX0" fmla="*/ 447675 w 914400"/>
                <a:gd name="connsiteY0" fmla="*/ 3 h 167091"/>
                <a:gd name="connsiteX1" fmla="*/ 914400 w 914400"/>
                <a:gd name="connsiteY1" fmla="*/ 108350 h 167091"/>
                <a:gd name="connsiteX2" fmla="*/ 899655 w 914400"/>
                <a:gd name="connsiteY2" fmla="*/ 167091 h 167091"/>
                <a:gd name="connsiteX3" fmla="*/ 889324 w 914400"/>
                <a:gd name="connsiteY3" fmla="*/ 151759 h 167091"/>
                <a:gd name="connsiteX4" fmla="*/ 20612 w 914400"/>
                <a:gd name="connsiteY4" fmla="*/ 151037 h 167091"/>
                <a:gd name="connsiteX5" fmla="*/ 13499 w 914400"/>
                <a:gd name="connsiteY5" fmla="*/ 164128 h 167091"/>
                <a:gd name="connsiteX6" fmla="*/ 0 w 914400"/>
                <a:gd name="connsiteY6" fmla="*/ 108350 h 167091"/>
                <a:gd name="connsiteX7" fmla="*/ 447675 w 914400"/>
                <a:gd name="connsiteY7" fmla="*/ 3 h 16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" h="167091">
                  <a:moveTo>
                    <a:pt x="447675" y="3"/>
                  </a:moveTo>
                  <a:cubicBezTo>
                    <a:pt x="655836" y="400"/>
                    <a:pt x="867172" y="36913"/>
                    <a:pt x="914400" y="108350"/>
                  </a:cubicBezTo>
                  <a:lnTo>
                    <a:pt x="899655" y="167091"/>
                  </a:lnTo>
                  <a:lnTo>
                    <a:pt x="889324" y="151759"/>
                  </a:lnTo>
                  <a:cubicBezTo>
                    <a:pt x="739452" y="-10567"/>
                    <a:pt x="151037" y="-13955"/>
                    <a:pt x="20612" y="151037"/>
                  </a:cubicBezTo>
                  <a:lnTo>
                    <a:pt x="13499" y="164128"/>
                  </a:lnTo>
                  <a:lnTo>
                    <a:pt x="0" y="108350"/>
                  </a:lnTo>
                  <a:cubicBezTo>
                    <a:pt x="34528" y="35325"/>
                    <a:pt x="239514" y="-394"/>
                    <a:pt x="447675" y="3"/>
                  </a:cubicBezTo>
                  <a:close/>
                </a:path>
              </a:pathLst>
            </a:custGeom>
            <a:solidFill>
              <a:schemeClr val="tx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xmlns="" id="{39907BC5-702E-E496-D12B-5F8AAA0167C8}"/>
                </a:ext>
              </a:extLst>
            </p:cNvPr>
            <p:cNvSpPr/>
            <p:nvPr/>
          </p:nvSpPr>
          <p:spPr>
            <a:xfrm>
              <a:off x="6033944" y="3667340"/>
              <a:ext cx="496256" cy="733209"/>
            </a:xfrm>
            <a:prstGeom prst="roundRect">
              <a:avLst>
                <a:gd name="adj" fmla="val 707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52863E16-02DB-CAE3-4978-CC8D9593DCF9}"/>
              </a:ext>
            </a:extLst>
          </p:cNvPr>
          <p:cNvSpPr/>
          <p:nvPr/>
        </p:nvSpPr>
        <p:spPr>
          <a:xfrm>
            <a:off x="5815512" y="2638384"/>
            <a:ext cx="603182" cy="1581883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CD28ECF-EE18-5302-7E97-97F5AD1468D4}"/>
              </a:ext>
            </a:extLst>
          </p:cNvPr>
          <p:cNvCxnSpPr>
            <a:cxnSpLocks/>
          </p:cNvCxnSpPr>
          <p:nvPr/>
        </p:nvCxnSpPr>
        <p:spPr>
          <a:xfrm>
            <a:off x="0" y="1989978"/>
            <a:ext cx="12192000" cy="0"/>
          </a:xfrm>
          <a:prstGeom prst="line">
            <a:avLst/>
          </a:prstGeom>
          <a:ln w="1492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4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2" grpId="1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2E428A3-D2DE-C222-B0A8-E3B6C330DB0B}"/>
              </a:ext>
            </a:extLst>
          </p:cNvPr>
          <p:cNvSpPr/>
          <p:nvPr/>
        </p:nvSpPr>
        <p:spPr>
          <a:xfrm>
            <a:off x="0" y="0"/>
            <a:ext cx="12192000" cy="981868"/>
          </a:xfrm>
          <a:prstGeom prst="rect">
            <a:avLst/>
          </a:prstGeom>
          <a:pattFill prst="dashHorz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F3517335-3A90-5E49-5E03-57EA7510C0D3}"/>
              </a:ext>
            </a:extLst>
          </p:cNvPr>
          <p:cNvCxnSpPr>
            <a:cxnSpLocks/>
          </p:cNvCxnSpPr>
          <p:nvPr/>
        </p:nvCxnSpPr>
        <p:spPr>
          <a:xfrm>
            <a:off x="0" y="839725"/>
            <a:ext cx="12192000" cy="0"/>
          </a:xfrm>
          <a:prstGeom prst="line">
            <a:avLst/>
          </a:prstGeom>
          <a:ln w="730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CF4459C-9413-BA0C-9FC8-5C3E750CA9FE}"/>
              </a:ext>
            </a:extLst>
          </p:cNvPr>
          <p:cNvSpPr txBox="1"/>
          <p:nvPr/>
        </p:nvSpPr>
        <p:spPr>
          <a:xfrm>
            <a:off x="405697" y="148963"/>
            <a:ext cx="6817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138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E3A337B-CE1A-65B4-52D5-171B7AC610B9}"/>
              </a:ext>
            </a:extLst>
          </p:cNvPr>
          <p:cNvGrpSpPr/>
          <p:nvPr/>
        </p:nvGrpSpPr>
        <p:grpSpPr>
          <a:xfrm rot="16200000">
            <a:off x="1011774" y="-1184910"/>
            <a:ext cx="1302869" cy="2446020"/>
            <a:chOff x="5628356" y="2622550"/>
            <a:chExt cx="1302869" cy="2446020"/>
          </a:xfrm>
        </p:grpSpPr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xmlns="" id="{17760C52-6321-7C0A-CA6B-38B0D3DEE28C}"/>
                </a:ext>
              </a:extLst>
            </p:cNvPr>
            <p:cNvSpPr/>
            <p:nvPr/>
          </p:nvSpPr>
          <p:spPr>
            <a:xfrm rot="900000">
              <a:off x="6743503" y="3497258"/>
              <a:ext cx="187722" cy="90488"/>
            </a:xfrm>
            <a:prstGeom prst="round2SameRect">
              <a:avLst>
                <a:gd name="adj1" fmla="val 50000"/>
                <a:gd name="adj2" fmla="val 1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xmlns="" id="{9593A2E9-99FE-1211-F1DB-F604CF19EDC5}"/>
                </a:ext>
              </a:extLst>
            </p:cNvPr>
            <p:cNvSpPr/>
            <p:nvPr/>
          </p:nvSpPr>
          <p:spPr>
            <a:xfrm rot="19800000">
              <a:off x="5628356" y="3509962"/>
              <a:ext cx="187722" cy="90488"/>
            </a:xfrm>
            <a:prstGeom prst="round2SameRect">
              <a:avLst>
                <a:gd name="adj1" fmla="val 50000"/>
                <a:gd name="adj2" fmla="val 1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xmlns="" id="{E3157933-2646-143B-9F21-68441C79E983}"/>
                </a:ext>
              </a:extLst>
            </p:cNvPr>
            <p:cNvSpPr/>
            <p:nvPr/>
          </p:nvSpPr>
          <p:spPr>
            <a:xfrm>
              <a:off x="5759450" y="2622550"/>
              <a:ext cx="1047750" cy="2444750"/>
            </a:xfrm>
            <a:prstGeom prst="round2SameRect">
              <a:avLst>
                <a:gd name="adj1" fmla="val 36061"/>
                <a:gd name="adj2" fmla="val 35152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xmlns="" id="{A8650E91-9F59-8563-DD7D-1D083CD7CCA8}"/>
                </a:ext>
              </a:extLst>
            </p:cNvPr>
            <p:cNvSpPr/>
            <p:nvPr/>
          </p:nvSpPr>
          <p:spPr>
            <a:xfrm>
              <a:off x="5826125" y="3200000"/>
              <a:ext cx="914400" cy="1791417"/>
            </a:xfrm>
            <a:custGeom>
              <a:avLst/>
              <a:gdLst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914400 w 914400"/>
                <a:gd name="connsiteY2" fmla="*/ 1568450 h 1568450"/>
                <a:gd name="connsiteX3" fmla="*/ 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914400 w 914400"/>
                <a:gd name="connsiteY2" fmla="*/ 1568450 h 1568450"/>
                <a:gd name="connsiteX3" fmla="*/ 9525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812800 w 914400"/>
                <a:gd name="connsiteY2" fmla="*/ 1562100 h 1568450"/>
                <a:gd name="connsiteX3" fmla="*/ 9525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50800 h 1619250"/>
                <a:gd name="connsiteX1" fmla="*/ 914400 w 914400"/>
                <a:gd name="connsiteY1" fmla="*/ 50800 h 1619250"/>
                <a:gd name="connsiteX2" fmla="*/ 812800 w 914400"/>
                <a:gd name="connsiteY2" fmla="*/ 1612900 h 1619250"/>
                <a:gd name="connsiteX3" fmla="*/ 95250 w 914400"/>
                <a:gd name="connsiteY3" fmla="*/ 1619250 h 1619250"/>
                <a:gd name="connsiteX4" fmla="*/ 0 w 914400"/>
                <a:gd name="connsiteY4" fmla="*/ 50800 h 161925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732261"/>
                <a:gd name="connsiteX1" fmla="*/ 914400 w 914400"/>
                <a:gd name="connsiteY1" fmla="*/ 83360 h 1732261"/>
                <a:gd name="connsiteX2" fmla="*/ 812800 w 914400"/>
                <a:gd name="connsiteY2" fmla="*/ 1645460 h 1732261"/>
                <a:gd name="connsiteX3" fmla="*/ 95250 w 914400"/>
                <a:gd name="connsiteY3" fmla="*/ 1651810 h 1732261"/>
                <a:gd name="connsiteX4" fmla="*/ 0 w 914400"/>
                <a:gd name="connsiteY4" fmla="*/ 83360 h 1732261"/>
                <a:gd name="connsiteX0" fmla="*/ 0 w 914400"/>
                <a:gd name="connsiteY0" fmla="*/ 83360 h 1766427"/>
                <a:gd name="connsiteX1" fmla="*/ 914400 w 914400"/>
                <a:gd name="connsiteY1" fmla="*/ 83360 h 1766427"/>
                <a:gd name="connsiteX2" fmla="*/ 812800 w 914400"/>
                <a:gd name="connsiteY2" fmla="*/ 1645460 h 1766427"/>
                <a:gd name="connsiteX3" fmla="*/ 95250 w 914400"/>
                <a:gd name="connsiteY3" fmla="*/ 1651810 h 1766427"/>
                <a:gd name="connsiteX4" fmla="*/ 0 w 914400"/>
                <a:gd name="connsiteY4" fmla="*/ 83360 h 1766427"/>
                <a:gd name="connsiteX0" fmla="*/ 0 w 914400"/>
                <a:gd name="connsiteY0" fmla="*/ 94510 h 1777577"/>
                <a:gd name="connsiteX1" fmla="*/ 914400 w 914400"/>
                <a:gd name="connsiteY1" fmla="*/ 94510 h 1777577"/>
                <a:gd name="connsiteX2" fmla="*/ 812800 w 914400"/>
                <a:gd name="connsiteY2" fmla="*/ 1656610 h 1777577"/>
                <a:gd name="connsiteX3" fmla="*/ 95250 w 914400"/>
                <a:gd name="connsiteY3" fmla="*/ 1662960 h 1777577"/>
                <a:gd name="connsiteX4" fmla="*/ 0 w 914400"/>
                <a:gd name="connsiteY4" fmla="*/ 94510 h 177757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1791417">
                  <a:moveTo>
                    <a:pt x="0" y="108350"/>
                  </a:moveTo>
                  <a:cubicBezTo>
                    <a:pt x="69056" y="-37700"/>
                    <a:pt x="819944" y="-34525"/>
                    <a:pt x="914400" y="108350"/>
                  </a:cubicBezTo>
                  <a:cubicBezTo>
                    <a:pt x="754327" y="663182"/>
                    <a:pt x="787135" y="1140225"/>
                    <a:pt x="812800" y="1670450"/>
                  </a:cubicBezTo>
                  <a:cubicBezTo>
                    <a:pt x="611717" y="1863067"/>
                    <a:pt x="270933" y="1795333"/>
                    <a:pt x="95250" y="1676800"/>
                  </a:cubicBezTo>
                  <a:cubicBezTo>
                    <a:pt x="125413" y="1242089"/>
                    <a:pt x="129381" y="547030"/>
                    <a:pt x="0" y="1083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ADCF54E9-CAE9-5ACA-0F5E-E5A432ADE756}"/>
                </a:ext>
              </a:extLst>
            </p:cNvPr>
            <p:cNvSpPr/>
            <p:nvPr/>
          </p:nvSpPr>
          <p:spPr>
            <a:xfrm>
              <a:off x="6655593" y="3487485"/>
              <a:ext cx="66676" cy="1205234"/>
            </a:xfrm>
            <a:custGeom>
              <a:avLst/>
              <a:gdLst>
                <a:gd name="connsiteX0" fmla="*/ 66676 w 66676"/>
                <a:gd name="connsiteY0" fmla="*/ 0 h 1205234"/>
                <a:gd name="connsiteX1" fmla="*/ 66676 w 66676"/>
                <a:gd name="connsiteY1" fmla="*/ 79736 h 1205234"/>
                <a:gd name="connsiteX2" fmla="*/ 43904 w 66676"/>
                <a:gd name="connsiteY2" fmla="*/ 1205234 h 1205234"/>
                <a:gd name="connsiteX3" fmla="*/ 20841 w 66676"/>
                <a:gd name="connsiteY3" fmla="*/ 283434 h 12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6" h="1205234">
                  <a:moveTo>
                    <a:pt x="66676" y="0"/>
                  </a:moveTo>
                  <a:lnTo>
                    <a:pt x="66676" y="79736"/>
                  </a:lnTo>
                  <a:lnTo>
                    <a:pt x="43904" y="1205234"/>
                  </a:lnTo>
                  <a:cubicBezTo>
                    <a:pt x="-5709" y="908406"/>
                    <a:pt x="-13097" y="586318"/>
                    <a:pt x="20841" y="283434"/>
                  </a:cubicBezTo>
                  <a:close/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DC8A6CEF-6FA2-9337-EE4C-F45B608F65F9}"/>
                </a:ext>
              </a:extLst>
            </p:cNvPr>
            <p:cNvSpPr/>
            <p:nvPr/>
          </p:nvSpPr>
          <p:spPr>
            <a:xfrm flipH="1">
              <a:off x="5819775" y="3492394"/>
              <a:ext cx="65882" cy="1200324"/>
            </a:xfrm>
            <a:custGeom>
              <a:avLst/>
              <a:gdLst>
                <a:gd name="connsiteX0" fmla="*/ 65882 w 65882"/>
                <a:gd name="connsiteY0" fmla="*/ 0 h 1200324"/>
                <a:gd name="connsiteX1" fmla="*/ 20841 w 65882"/>
                <a:gd name="connsiteY1" fmla="*/ 278524 h 1200324"/>
                <a:gd name="connsiteX2" fmla="*/ 43904 w 65882"/>
                <a:gd name="connsiteY2" fmla="*/ 1200324 h 1200324"/>
                <a:gd name="connsiteX3" fmla="*/ 65882 w 65882"/>
                <a:gd name="connsiteY3" fmla="*/ 114069 h 120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82" h="1200324">
                  <a:moveTo>
                    <a:pt x="65882" y="0"/>
                  </a:moveTo>
                  <a:lnTo>
                    <a:pt x="20841" y="278524"/>
                  </a:lnTo>
                  <a:cubicBezTo>
                    <a:pt x="-13097" y="581408"/>
                    <a:pt x="-5709" y="903496"/>
                    <a:pt x="43904" y="1200324"/>
                  </a:cubicBezTo>
                  <a:lnTo>
                    <a:pt x="65882" y="114069"/>
                  </a:lnTo>
                  <a:close/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8F9C725D-DB7F-6E14-EB8D-1AFAB0514C4B}"/>
                </a:ext>
              </a:extLst>
            </p:cNvPr>
            <p:cNvSpPr/>
            <p:nvPr/>
          </p:nvSpPr>
          <p:spPr>
            <a:xfrm>
              <a:off x="5892006" y="4962768"/>
              <a:ext cx="757237" cy="105802"/>
            </a:xfrm>
            <a:custGeom>
              <a:avLst/>
              <a:gdLst>
                <a:gd name="connsiteX0" fmla="*/ 0 w 757237"/>
                <a:gd name="connsiteY0" fmla="*/ 0 h 105802"/>
                <a:gd name="connsiteX1" fmla="*/ 22702 w 757237"/>
                <a:gd name="connsiteY1" fmla="*/ 18730 h 105802"/>
                <a:gd name="connsiteX2" fmla="*/ 228624 w 757237"/>
                <a:gd name="connsiteY2" fmla="*/ 81631 h 105802"/>
                <a:gd name="connsiteX3" fmla="*/ 539764 w 757237"/>
                <a:gd name="connsiteY3" fmla="*/ 81631 h 105802"/>
                <a:gd name="connsiteX4" fmla="*/ 745687 w 757237"/>
                <a:gd name="connsiteY4" fmla="*/ 18730 h 105802"/>
                <a:gd name="connsiteX5" fmla="*/ 757237 w 757237"/>
                <a:gd name="connsiteY5" fmla="*/ 9201 h 105802"/>
                <a:gd name="connsiteX6" fmla="*/ 757237 w 757237"/>
                <a:gd name="connsiteY6" fmla="*/ 33372 h 105802"/>
                <a:gd name="connsiteX7" fmla="*/ 745687 w 757237"/>
                <a:gd name="connsiteY7" fmla="*/ 42901 h 105802"/>
                <a:gd name="connsiteX8" fmla="*/ 539764 w 757237"/>
                <a:gd name="connsiteY8" fmla="*/ 105802 h 105802"/>
                <a:gd name="connsiteX9" fmla="*/ 228624 w 757237"/>
                <a:gd name="connsiteY9" fmla="*/ 105802 h 105802"/>
                <a:gd name="connsiteX10" fmla="*/ 22702 w 757237"/>
                <a:gd name="connsiteY10" fmla="*/ 42901 h 105802"/>
                <a:gd name="connsiteX11" fmla="*/ 0 w 757237"/>
                <a:gd name="connsiteY11" fmla="*/ 24171 h 10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7237" h="105802">
                  <a:moveTo>
                    <a:pt x="0" y="0"/>
                  </a:moveTo>
                  <a:lnTo>
                    <a:pt x="22702" y="18730"/>
                  </a:lnTo>
                  <a:cubicBezTo>
                    <a:pt x="81483" y="58443"/>
                    <a:pt x="152346" y="81631"/>
                    <a:pt x="228624" y="81631"/>
                  </a:cubicBezTo>
                  <a:lnTo>
                    <a:pt x="539764" y="81631"/>
                  </a:lnTo>
                  <a:cubicBezTo>
                    <a:pt x="616043" y="81631"/>
                    <a:pt x="686905" y="58443"/>
                    <a:pt x="745687" y="18730"/>
                  </a:cubicBezTo>
                  <a:lnTo>
                    <a:pt x="757237" y="9201"/>
                  </a:lnTo>
                  <a:lnTo>
                    <a:pt x="757237" y="33372"/>
                  </a:lnTo>
                  <a:lnTo>
                    <a:pt x="745687" y="42901"/>
                  </a:lnTo>
                  <a:cubicBezTo>
                    <a:pt x="686905" y="82614"/>
                    <a:pt x="616043" y="105802"/>
                    <a:pt x="539764" y="105802"/>
                  </a:cubicBezTo>
                  <a:lnTo>
                    <a:pt x="228624" y="105802"/>
                  </a:lnTo>
                  <a:cubicBezTo>
                    <a:pt x="152346" y="105802"/>
                    <a:pt x="81483" y="82614"/>
                    <a:pt x="22702" y="42901"/>
                  </a:cubicBezTo>
                  <a:lnTo>
                    <a:pt x="0" y="2417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C35953A1-1315-9392-25E0-484110BF3FBA}"/>
                </a:ext>
              </a:extLst>
            </p:cNvPr>
            <p:cNvSpPr/>
            <p:nvPr/>
          </p:nvSpPr>
          <p:spPr>
            <a:xfrm>
              <a:off x="5826125" y="3195022"/>
              <a:ext cx="914400" cy="167091"/>
            </a:xfrm>
            <a:custGeom>
              <a:avLst/>
              <a:gdLst>
                <a:gd name="connsiteX0" fmla="*/ 447675 w 914400"/>
                <a:gd name="connsiteY0" fmla="*/ 3 h 167091"/>
                <a:gd name="connsiteX1" fmla="*/ 914400 w 914400"/>
                <a:gd name="connsiteY1" fmla="*/ 108350 h 167091"/>
                <a:gd name="connsiteX2" fmla="*/ 899655 w 914400"/>
                <a:gd name="connsiteY2" fmla="*/ 167091 h 167091"/>
                <a:gd name="connsiteX3" fmla="*/ 889324 w 914400"/>
                <a:gd name="connsiteY3" fmla="*/ 151759 h 167091"/>
                <a:gd name="connsiteX4" fmla="*/ 20612 w 914400"/>
                <a:gd name="connsiteY4" fmla="*/ 151037 h 167091"/>
                <a:gd name="connsiteX5" fmla="*/ 13499 w 914400"/>
                <a:gd name="connsiteY5" fmla="*/ 164128 h 167091"/>
                <a:gd name="connsiteX6" fmla="*/ 0 w 914400"/>
                <a:gd name="connsiteY6" fmla="*/ 108350 h 167091"/>
                <a:gd name="connsiteX7" fmla="*/ 447675 w 914400"/>
                <a:gd name="connsiteY7" fmla="*/ 3 h 16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" h="167091">
                  <a:moveTo>
                    <a:pt x="447675" y="3"/>
                  </a:moveTo>
                  <a:cubicBezTo>
                    <a:pt x="655836" y="400"/>
                    <a:pt x="867172" y="36913"/>
                    <a:pt x="914400" y="108350"/>
                  </a:cubicBezTo>
                  <a:lnTo>
                    <a:pt x="899655" y="167091"/>
                  </a:lnTo>
                  <a:lnTo>
                    <a:pt x="889324" y="151759"/>
                  </a:lnTo>
                  <a:cubicBezTo>
                    <a:pt x="739452" y="-10567"/>
                    <a:pt x="151037" y="-13955"/>
                    <a:pt x="20612" y="151037"/>
                  </a:cubicBezTo>
                  <a:lnTo>
                    <a:pt x="13499" y="164128"/>
                  </a:lnTo>
                  <a:lnTo>
                    <a:pt x="0" y="108350"/>
                  </a:lnTo>
                  <a:cubicBezTo>
                    <a:pt x="34528" y="35325"/>
                    <a:pt x="239514" y="-394"/>
                    <a:pt x="447675" y="3"/>
                  </a:cubicBezTo>
                  <a:close/>
                </a:path>
              </a:pathLst>
            </a:custGeom>
            <a:solidFill>
              <a:schemeClr val="tx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xmlns="" id="{39907BC5-702E-E496-D12B-5F8AAA0167C8}"/>
                </a:ext>
              </a:extLst>
            </p:cNvPr>
            <p:cNvSpPr/>
            <p:nvPr/>
          </p:nvSpPr>
          <p:spPr>
            <a:xfrm>
              <a:off x="6033944" y="3667340"/>
              <a:ext cx="496256" cy="733209"/>
            </a:xfrm>
            <a:prstGeom prst="roundRect">
              <a:avLst>
                <a:gd name="adj" fmla="val 707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52863E16-02DB-CAE3-4978-CC8D9593DCF9}"/>
              </a:ext>
            </a:extLst>
          </p:cNvPr>
          <p:cNvSpPr/>
          <p:nvPr/>
        </p:nvSpPr>
        <p:spPr>
          <a:xfrm>
            <a:off x="2530499" y="-246420"/>
            <a:ext cx="644678" cy="1148554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12670" y="1821593"/>
            <a:ext cx="10684030" cy="4062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2~4</a:t>
            </a: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 슬라이드에 적용된 </a:t>
            </a:r>
            <a:endParaRPr lang="en-US" altLang="ko-KR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배경 페이지 애니메이션이 </a:t>
            </a:r>
            <a:endParaRPr lang="en-US" altLang="ko-KR" sz="6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약간씩 달라요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19518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2E428A3-D2DE-C222-B0A8-E3B6C330DB0B}"/>
              </a:ext>
            </a:extLst>
          </p:cNvPr>
          <p:cNvSpPr/>
          <p:nvPr/>
        </p:nvSpPr>
        <p:spPr>
          <a:xfrm>
            <a:off x="0" y="0"/>
            <a:ext cx="12192000" cy="981868"/>
          </a:xfrm>
          <a:prstGeom prst="rect">
            <a:avLst/>
          </a:prstGeom>
          <a:pattFill prst="dashHorz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F3517335-3A90-5E49-5E03-57EA7510C0D3}"/>
              </a:ext>
            </a:extLst>
          </p:cNvPr>
          <p:cNvCxnSpPr>
            <a:cxnSpLocks/>
          </p:cNvCxnSpPr>
          <p:nvPr/>
        </p:nvCxnSpPr>
        <p:spPr>
          <a:xfrm>
            <a:off x="0" y="839725"/>
            <a:ext cx="12192000" cy="0"/>
          </a:xfrm>
          <a:prstGeom prst="line">
            <a:avLst/>
          </a:prstGeom>
          <a:ln w="730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CF4459C-9413-BA0C-9FC8-5C3E750CA9FE}"/>
              </a:ext>
            </a:extLst>
          </p:cNvPr>
          <p:cNvSpPr txBox="1"/>
          <p:nvPr/>
        </p:nvSpPr>
        <p:spPr>
          <a:xfrm>
            <a:off x="405697" y="148963"/>
            <a:ext cx="6817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138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E3A337B-CE1A-65B4-52D5-171B7AC610B9}"/>
              </a:ext>
            </a:extLst>
          </p:cNvPr>
          <p:cNvGrpSpPr/>
          <p:nvPr/>
        </p:nvGrpSpPr>
        <p:grpSpPr>
          <a:xfrm rot="16200000">
            <a:off x="1011774" y="-1184910"/>
            <a:ext cx="1302869" cy="2446020"/>
            <a:chOff x="5628356" y="2622550"/>
            <a:chExt cx="1302869" cy="2446020"/>
          </a:xfrm>
        </p:grpSpPr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xmlns="" id="{17760C52-6321-7C0A-CA6B-38B0D3DEE28C}"/>
                </a:ext>
              </a:extLst>
            </p:cNvPr>
            <p:cNvSpPr/>
            <p:nvPr/>
          </p:nvSpPr>
          <p:spPr>
            <a:xfrm rot="900000">
              <a:off x="6743503" y="3497258"/>
              <a:ext cx="187722" cy="90488"/>
            </a:xfrm>
            <a:prstGeom prst="round2SameRect">
              <a:avLst>
                <a:gd name="adj1" fmla="val 50000"/>
                <a:gd name="adj2" fmla="val 1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xmlns="" id="{9593A2E9-99FE-1211-F1DB-F604CF19EDC5}"/>
                </a:ext>
              </a:extLst>
            </p:cNvPr>
            <p:cNvSpPr/>
            <p:nvPr/>
          </p:nvSpPr>
          <p:spPr>
            <a:xfrm rot="19800000">
              <a:off x="5628356" y="3509962"/>
              <a:ext cx="187722" cy="90488"/>
            </a:xfrm>
            <a:prstGeom prst="round2SameRect">
              <a:avLst>
                <a:gd name="adj1" fmla="val 50000"/>
                <a:gd name="adj2" fmla="val 1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xmlns="" id="{E3157933-2646-143B-9F21-68441C79E983}"/>
                </a:ext>
              </a:extLst>
            </p:cNvPr>
            <p:cNvSpPr/>
            <p:nvPr/>
          </p:nvSpPr>
          <p:spPr>
            <a:xfrm>
              <a:off x="5759450" y="2622550"/>
              <a:ext cx="1047750" cy="2444750"/>
            </a:xfrm>
            <a:prstGeom prst="round2SameRect">
              <a:avLst>
                <a:gd name="adj1" fmla="val 36061"/>
                <a:gd name="adj2" fmla="val 35152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xmlns="" id="{A8650E91-9F59-8563-DD7D-1D083CD7CCA8}"/>
                </a:ext>
              </a:extLst>
            </p:cNvPr>
            <p:cNvSpPr/>
            <p:nvPr/>
          </p:nvSpPr>
          <p:spPr>
            <a:xfrm>
              <a:off x="5826125" y="3200000"/>
              <a:ext cx="914400" cy="1791417"/>
            </a:xfrm>
            <a:custGeom>
              <a:avLst/>
              <a:gdLst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914400 w 914400"/>
                <a:gd name="connsiteY2" fmla="*/ 1568450 h 1568450"/>
                <a:gd name="connsiteX3" fmla="*/ 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914400 w 914400"/>
                <a:gd name="connsiteY2" fmla="*/ 1568450 h 1568450"/>
                <a:gd name="connsiteX3" fmla="*/ 9525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812800 w 914400"/>
                <a:gd name="connsiteY2" fmla="*/ 1562100 h 1568450"/>
                <a:gd name="connsiteX3" fmla="*/ 9525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50800 h 1619250"/>
                <a:gd name="connsiteX1" fmla="*/ 914400 w 914400"/>
                <a:gd name="connsiteY1" fmla="*/ 50800 h 1619250"/>
                <a:gd name="connsiteX2" fmla="*/ 812800 w 914400"/>
                <a:gd name="connsiteY2" fmla="*/ 1612900 h 1619250"/>
                <a:gd name="connsiteX3" fmla="*/ 95250 w 914400"/>
                <a:gd name="connsiteY3" fmla="*/ 1619250 h 1619250"/>
                <a:gd name="connsiteX4" fmla="*/ 0 w 914400"/>
                <a:gd name="connsiteY4" fmla="*/ 50800 h 161925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732261"/>
                <a:gd name="connsiteX1" fmla="*/ 914400 w 914400"/>
                <a:gd name="connsiteY1" fmla="*/ 83360 h 1732261"/>
                <a:gd name="connsiteX2" fmla="*/ 812800 w 914400"/>
                <a:gd name="connsiteY2" fmla="*/ 1645460 h 1732261"/>
                <a:gd name="connsiteX3" fmla="*/ 95250 w 914400"/>
                <a:gd name="connsiteY3" fmla="*/ 1651810 h 1732261"/>
                <a:gd name="connsiteX4" fmla="*/ 0 w 914400"/>
                <a:gd name="connsiteY4" fmla="*/ 83360 h 1732261"/>
                <a:gd name="connsiteX0" fmla="*/ 0 w 914400"/>
                <a:gd name="connsiteY0" fmla="*/ 83360 h 1766427"/>
                <a:gd name="connsiteX1" fmla="*/ 914400 w 914400"/>
                <a:gd name="connsiteY1" fmla="*/ 83360 h 1766427"/>
                <a:gd name="connsiteX2" fmla="*/ 812800 w 914400"/>
                <a:gd name="connsiteY2" fmla="*/ 1645460 h 1766427"/>
                <a:gd name="connsiteX3" fmla="*/ 95250 w 914400"/>
                <a:gd name="connsiteY3" fmla="*/ 1651810 h 1766427"/>
                <a:gd name="connsiteX4" fmla="*/ 0 w 914400"/>
                <a:gd name="connsiteY4" fmla="*/ 83360 h 1766427"/>
                <a:gd name="connsiteX0" fmla="*/ 0 w 914400"/>
                <a:gd name="connsiteY0" fmla="*/ 94510 h 1777577"/>
                <a:gd name="connsiteX1" fmla="*/ 914400 w 914400"/>
                <a:gd name="connsiteY1" fmla="*/ 94510 h 1777577"/>
                <a:gd name="connsiteX2" fmla="*/ 812800 w 914400"/>
                <a:gd name="connsiteY2" fmla="*/ 1656610 h 1777577"/>
                <a:gd name="connsiteX3" fmla="*/ 95250 w 914400"/>
                <a:gd name="connsiteY3" fmla="*/ 1662960 h 1777577"/>
                <a:gd name="connsiteX4" fmla="*/ 0 w 914400"/>
                <a:gd name="connsiteY4" fmla="*/ 94510 h 177757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1791417">
                  <a:moveTo>
                    <a:pt x="0" y="108350"/>
                  </a:moveTo>
                  <a:cubicBezTo>
                    <a:pt x="69056" y="-37700"/>
                    <a:pt x="819944" y="-34525"/>
                    <a:pt x="914400" y="108350"/>
                  </a:cubicBezTo>
                  <a:cubicBezTo>
                    <a:pt x="754327" y="663182"/>
                    <a:pt x="787135" y="1140225"/>
                    <a:pt x="812800" y="1670450"/>
                  </a:cubicBezTo>
                  <a:cubicBezTo>
                    <a:pt x="611717" y="1863067"/>
                    <a:pt x="270933" y="1795333"/>
                    <a:pt x="95250" y="1676800"/>
                  </a:cubicBezTo>
                  <a:cubicBezTo>
                    <a:pt x="125413" y="1242089"/>
                    <a:pt x="129381" y="547030"/>
                    <a:pt x="0" y="1083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ADCF54E9-CAE9-5ACA-0F5E-E5A432ADE756}"/>
                </a:ext>
              </a:extLst>
            </p:cNvPr>
            <p:cNvSpPr/>
            <p:nvPr/>
          </p:nvSpPr>
          <p:spPr>
            <a:xfrm>
              <a:off x="6655593" y="3487485"/>
              <a:ext cx="66676" cy="1205234"/>
            </a:xfrm>
            <a:custGeom>
              <a:avLst/>
              <a:gdLst>
                <a:gd name="connsiteX0" fmla="*/ 66676 w 66676"/>
                <a:gd name="connsiteY0" fmla="*/ 0 h 1205234"/>
                <a:gd name="connsiteX1" fmla="*/ 66676 w 66676"/>
                <a:gd name="connsiteY1" fmla="*/ 79736 h 1205234"/>
                <a:gd name="connsiteX2" fmla="*/ 43904 w 66676"/>
                <a:gd name="connsiteY2" fmla="*/ 1205234 h 1205234"/>
                <a:gd name="connsiteX3" fmla="*/ 20841 w 66676"/>
                <a:gd name="connsiteY3" fmla="*/ 283434 h 12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6" h="1205234">
                  <a:moveTo>
                    <a:pt x="66676" y="0"/>
                  </a:moveTo>
                  <a:lnTo>
                    <a:pt x="66676" y="79736"/>
                  </a:lnTo>
                  <a:lnTo>
                    <a:pt x="43904" y="1205234"/>
                  </a:lnTo>
                  <a:cubicBezTo>
                    <a:pt x="-5709" y="908406"/>
                    <a:pt x="-13097" y="586318"/>
                    <a:pt x="20841" y="283434"/>
                  </a:cubicBezTo>
                  <a:close/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DC8A6CEF-6FA2-9337-EE4C-F45B608F65F9}"/>
                </a:ext>
              </a:extLst>
            </p:cNvPr>
            <p:cNvSpPr/>
            <p:nvPr/>
          </p:nvSpPr>
          <p:spPr>
            <a:xfrm flipH="1">
              <a:off x="5819775" y="3492394"/>
              <a:ext cx="65882" cy="1200324"/>
            </a:xfrm>
            <a:custGeom>
              <a:avLst/>
              <a:gdLst>
                <a:gd name="connsiteX0" fmla="*/ 65882 w 65882"/>
                <a:gd name="connsiteY0" fmla="*/ 0 h 1200324"/>
                <a:gd name="connsiteX1" fmla="*/ 20841 w 65882"/>
                <a:gd name="connsiteY1" fmla="*/ 278524 h 1200324"/>
                <a:gd name="connsiteX2" fmla="*/ 43904 w 65882"/>
                <a:gd name="connsiteY2" fmla="*/ 1200324 h 1200324"/>
                <a:gd name="connsiteX3" fmla="*/ 65882 w 65882"/>
                <a:gd name="connsiteY3" fmla="*/ 114069 h 120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82" h="1200324">
                  <a:moveTo>
                    <a:pt x="65882" y="0"/>
                  </a:moveTo>
                  <a:lnTo>
                    <a:pt x="20841" y="278524"/>
                  </a:lnTo>
                  <a:cubicBezTo>
                    <a:pt x="-13097" y="581408"/>
                    <a:pt x="-5709" y="903496"/>
                    <a:pt x="43904" y="1200324"/>
                  </a:cubicBezTo>
                  <a:lnTo>
                    <a:pt x="65882" y="114069"/>
                  </a:lnTo>
                  <a:close/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8F9C725D-DB7F-6E14-EB8D-1AFAB0514C4B}"/>
                </a:ext>
              </a:extLst>
            </p:cNvPr>
            <p:cNvSpPr/>
            <p:nvPr/>
          </p:nvSpPr>
          <p:spPr>
            <a:xfrm>
              <a:off x="5892006" y="4962768"/>
              <a:ext cx="757237" cy="105802"/>
            </a:xfrm>
            <a:custGeom>
              <a:avLst/>
              <a:gdLst>
                <a:gd name="connsiteX0" fmla="*/ 0 w 757237"/>
                <a:gd name="connsiteY0" fmla="*/ 0 h 105802"/>
                <a:gd name="connsiteX1" fmla="*/ 22702 w 757237"/>
                <a:gd name="connsiteY1" fmla="*/ 18730 h 105802"/>
                <a:gd name="connsiteX2" fmla="*/ 228624 w 757237"/>
                <a:gd name="connsiteY2" fmla="*/ 81631 h 105802"/>
                <a:gd name="connsiteX3" fmla="*/ 539764 w 757237"/>
                <a:gd name="connsiteY3" fmla="*/ 81631 h 105802"/>
                <a:gd name="connsiteX4" fmla="*/ 745687 w 757237"/>
                <a:gd name="connsiteY4" fmla="*/ 18730 h 105802"/>
                <a:gd name="connsiteX5" fmla="*/ 757237 w 757237"/>
                <a:gd name="connsiteY5" fmla="*/ 9201 h 105802"/>
                <a:gd name="connsiteX6" fmla="*/ 757237 w 757237"/>
                <a:gd name="connsiteY6" fmla="*/ 33372 h 105802"/>
                <a:gd name="connsiteX7" fmla="*/ 745687 w 757237"/>
                <a:gd name="connsiteY7" fmla="*/ 42901 h 105802"/>
                <a:gd name="connsiteX8" fmla="*/ 539764 w 757237"/>
                <a:gd name="connsiteY8" fmla="*/ 105802 h 105802"/>
                <a:gd name="connsiteX9" fmla="*/ 228624 w 757237"/>
                <a:gd name="connsiteY9" fmla="*/ 105802 h 105802"/>
                <a:gd name="connsiteX10" fmla="*/ 22702 w 757237"/>
                <a:gd name="connsiteY10" fmla="*/ 42901 h 105802"/>
                <a:gd name="connsiteX11" fmla="*/ 0 w 757237"/>
                <a:gd name="connsiteY11" fmla="*/ 24171 h 10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7237" h="105802">
                  <a:moveTo>
                    <a:pt x="0" y="0"/>
                  </a:moveTo>
                  <a:lnTo>
                    <a:pt x="22702" y="18730"/>
                  </a:lnTo>
                  <a:cubicBezTo>
                    <a:pt x="81483" y="58443"/>
                    <a:pt x="152346" y="81631"/>
                    <a:pt x="228624" y="81631"/>
                  </a:cubicBezTo>
                  <a:lnTo>
                    <a:pt x="539764" y="81631"/>
                  </a:lnTo>
                  <a:cubicBezTo>
                    <a:pt x="616043" y="81631"/>
                    <a:pt x="686905" y="58443"/>
                    <a:pt x="745687" y="18730"/>
                  </a:cubicBezTo>
                  <a:lnTo>
                    <a:pt x="757237" y="9201"/>
                  </a:lnTo>
                  <a:lnTo>
                    <a:pt x="757237" y="33372"/>
                  </a:lnTo>
                  <a:lnTo>
                    <a:pt x="745687" y="42901"/>
                  </a:lnTo>
                  <a:cubicBezTo>
                    <a:pt x="686905" y="82614"/>
                    <a:pt x="616043" y="105802"/>
                    <a:pt x="539764" y="105802"/>
                  </a:cubicBezTo>
                  <a:lnTo>
                    <a:pt x="228624" y="105802"/>
                  </a:lnTo>
                  <a:cubicBezTo>
                    <a:pt x="152346" y="105802"/>
                    <a:pt x="81483" y="82614"/>
                    <a:pt x="22702" y="42901"/>
                  </a:cubicBezTo>
                  <a:lnTo>
                    <a:pt x="0" y="2417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C35953A1-1315-9392-25E0-484110BF3FBA}"/>
                </a:ext>
              </a:extLst>
            </p:cNvPr>
            <p:cNvSpPr/>
            <p:nvPr/>
          </p:nvSpPr>
          <p:spPr>
            <a:xfrm>
              <a:off x="5826125" y="3195022"/>
              <a:ext cx="914400" cy="167091"/>
            </a:xfrm>
            <a:custGeom>
              <a:avLst/>
              <a:gdLst>
                <a:gd name="connsiteX0" fmla="*/ 447675 w 914400"/>
                <a:gd name="connsiteY0" fmla="*/ 3 h 167091"/>
                <a:gd name="connsiteX1" fmla="*/ 914400 w 914400"/>
                <a:gd name="connsiteY1" fmla="*/ 108350 h 167091"/>
                <a:gd name="connsiteX2" fmla="*/ 899655 w 914400"/>
                <a:gd name="connsiteY2" fmla="*/ 167091 h 167091"/>
                <a:gd name="connsiteX3" fmla="*/ 889324 w 914400"/>
                <a:gd name="connsiteY3" fmla="*/ 151759 h 167091"/>
                <a:gd name="connsiteX4" fmla="*/ 20612 w 914400"/>
                <a:gd name="connsiteY4" fmla="*/ 151037 h 167091"/>
                <a:gd name="connsiteX5" fmla="*/ 13499 w 914400"/>
                <a:gd name="connsiteY5" fmla="*/ 164128 h 167091"/>
                <a:gd name="connsiteX6" fmla="*/ 0 w 914400"/>
                <a:gd name="connsiteY6" fmla="*/ 108350 h 167091"/>
                <a:gd name="connsiteX7" fmla="*/ 447675 w 914400"/>
                <a:gd name="connsiteY7" fmla="*/ 3 h 16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" h="167091">
                  <a:moveTo>
                    <a:pt x="447675" y="3"/>
                  </a:moveTo>
                  <a:cubicBezTo>
                    <a:pt x="655836" y="400"/>
                    <a:pt x="867172" y="36913"/>
                    <a:pt x="914400" y="108350"/>
                  </a:cubicBezTo>
                  <a:lnTo>
                    <a:pt x="899655" y="167091"/>
                  </a:lnTo>
                  <a:lnTo>
                    <a:pt x="889324" y="151759"/>
                  </a:lnTo>
                  <a:cubicBezTo>
                    <a:pt x="739452" y="-10567"/>
                    <a:pt x="151037" y="-13955"/>
                    <a:pt x="20612" y="151037"/>
                  </a:cubicBezTo>
                  <a:lnTo>
                    <a:pt x="13499" y="164128"/>
                  </a:lnTo>
                  <a:lnTo>
                    <a:pt x="0" y="108350"/>
                  </a:lnTo>
                  <a:cubicBezTo>
                    <a:pt x="34528" y="35325"/>
                    <a:pt x="239514" y="-394"/>
                    <a:pt x="447675" y="3"/>
                  </a:cubicBezTo>
                  <a:close/>
                </a:path>
              </a:pathLst>
            </a:custGeom>
            <a:solidFill>
              <a:schemeClr val="tx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xmlns="" id="{39907BC5-702E-E496-D12B-5F8AAA0167C8}"/>
                </a:ext>
              </a:extLst>
            </p:cNvPr>
            <p:cNvSpPr/>
            <p:nvPr/>
          </p:nvSpPr>
          <p:spPr>
            <a:xfrm>
              <a:off x="6033944" y="3667340"/>
              <a:ext cx="496256" cy="733209"/>
            </a:xfrm>
            <a:prstGeom prst="roundRect">
              <a:avLst>
                <a:gd name="adj" fmla="val 707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52863E16-02DB-CAE3-4978-CC8D9593DCF9}"/>
              </a:ext>
            </a:extLst>
          </p:cNvPr>
          <p:cNvSpPr/>
          <p:nvPr/>
        </p:nvSpPr>
        <p:spPr>
          <a:xfrm>
            <a:off x="2530499" y="-246420"/>
            <a:ext cx="644678" cy="1148554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1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1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2" grpId="0" animBg="1"/>
      <p:bldP spid="5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C2E428A3-D2DE-C222-B0A8-E3B6C330DB0B}"/>
              </a:ext>
            </a:extLst>
          </p:cNvPr>
          <p:cNvSpPr/>
          <p:nvPr/>
        </p:nvSpPr>
        <p:spPr>
          <a:xfrm>
            <a:off x="0" y="0"/>
            <a:ext cx="12192000" cy="981868"/>
          </a:xfrm>
          <a:prstGeom prst="rect">
            <a:avLst/>
          </a:prstGeom>
          <a:pattFill prst="dashHorz">
            <a:fgClr>
              <a:schemeClr val="tx1">
                <a:lumMod val="75000"/>
                <a:lumOff val="25000"/>
              </a:schemeClr>
            </a:fgClr>
            <a:bgClr>
              <a:schemeClr val="tx1">
                <a:lumMod val="85000"/>
                <a:lumOff val="1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F3517335-3A90-5E49-5E03-57EA7510C0D3}"/>
              </a:ext>
            </a:extLst>
          </p:cNvPr>
          <p:cNvCxnSpPr>
            <a:cxnSpLocks/>
          </p:cNvCxnSpPr>
          <p:nvPr/>
        </p:nvCxnSpPr>
        <p:spPr>
          <a:xfrm>
            <a:off x="0" y="839725"/>
            <a:ext cx="12192000" cy="0"/>
          </a:xfrm>
          <a:prstGeom prst="line">
            <a:avLst/>
          </a:prstGeom>
          <a:ln w="730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CF4459C-9413-BA0C-9FC8-5C3E750CA9FE}"/>
              </a:ext>
            </a:extLst>
          </p:cNvPr>
          <p:cNvSpPr txBox="1"/>
          <p:nvPr/>
        </p:nvSpPr>
        <p:spPr>
          <a:xfrm>
            <a:off x="405697" y="148963"/>
            <a:ext cx="68178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138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822E6628-4B49-19A3-0C42-C0B914B659AC}"/>
              </a:ext>
            </a:extLst>
          </p:cNvPr>
          <p:cNvSpPr/>
          <p:nvPr/>
        </p:nvSpPr>
        <p:spPr>
          <a:xfrm>
            <a:off x="1239235" y="-224933"/>
            <a:ext cx="3139662" cy="1094605"/>
          </a:xfrm>
          <a:custGeom>
            <a:avLst/>
            <a:gdLst>
              <a:gd name="connsiteX0" fmla="*/ 0 w 3139661"/>
              <a:gd name="connsiteY0" fmla="*/ 574277 h 1148554"/>
              <a:gd name="connsiteX1" fmla="*/ 1569831 w 3139661"/>
              <a:gd name="connsiteY1" fmla="*/ 0 h 1148554"/>
              <a:gd name="connsiteX2" fmla="*/ 3139662 w 3139661"/>
              <a:gd name="connsiteY2" fmla="*/ 574277 h 1148554"/>
              <a:gd name="connsiteX3" fmla="*/ 1569831 w 3139661"/>
              <a:gd name="connsiteY3" fmla="*/ 1148554 h 1148554"/>
              <a:gd name="connsiteX4" fmla="*/ 0 w 3139661"/>
              <a:gd name="connsiteY4" fmla="*/ 574277 h 1148554"/>
              <a:gd name="connsiteX0" fmla="*/ 0 w 3139662"/>
              <a:gd name="connsiteY0" fmla="*/ 574277 h 1151304"/>
              <a:gd name="connsiteX1" fmla="*/ 1569831 w 3139662"/>
              <a:gd name="connsiteY1" fmla="*/ 0 h 1151304"/>
              <a:gd name="connsiteX2" fmla="*/ 3139662 w 3139662"/>
              <a:gd name="connsiteY2" fmla="*/ 574277 h 1151304"/>
              <a:gd name="connsiteX3" fmla="*/ 1569831 w 3139662"/>
              <a:gd name="connsiteY3" fmla="*/ 1148554 h 1151304"/>
              <a:gd name="connsiteX4" fmla="*/ 0 w 3139662"/>
              <a:gd name="connsiteY4" fmla="*/ 574277 h 1151304"/>
              <a:gd name="connsiteX0" fmla="*/ 0 w 3139756"/>
              <a:gd name="connsiteY0" fmla="*/ 574277 h 1151304"/>
              <a:gd name="connsiteX1" fmla="*/ 1569831 w 3139756"/>
              <a:gd name="connsiteY1" fmla="*/ 0 h 1151304"/>
              <a:gd name="connsiteX2" fmla="*/ 3139662 w 3139756"/>
              <a:gd name="connsiteY2" fmla="*/ 574277 h 1151304"/>
              <a:gd name="connsiteX3" fmla="*/ 1569831 w 3139756"/>
              <a:gd name="connsiteY3" fmla="*/ 1148554 h 1151304"/>
              <a:gd name="connsiteX4" fmla="*/ 0 w 3139756"/>
              <a:gd name="connsiteY4" fmla="*/ 574277 h 1151304"/>
              <a:gd name="connsiteX0" fmla="*/ 0 w 3139756"/>
              <a:gd name="connsiteY0" fmla="*/ 574277 h 1215147"/>
              <a:gd name="connsiteX1" fmla="*/ 1569831 w 3139756"/>
              <a:gd name="connsiteY1" fmla="*/ 0 h 1215147"/>
              <a:gd name="connsiteX2" fmla="*/ 3139662 w 3139756"/>
              <a:gd name="connsiteY2" fmla="*/ 574277 h 1215147"/>
              <a:gd name="connsiteX3" fmla="*/ 1569831 w 3139756"/>
              <a:gd name="connsiteY3" fmla="*/ 1148554 h 1215147"/>
              <a:gd name="connsiteX4" fmla="*/ 0 w 3139756"/>
              <a:gd name="connsiteY4" fmla="*/ 574277 h 1215147"/>
              <a:gd name="connsiteX0" fmla="*/ 0 w 3139662"/>
              <a:gd name="connsiteY0" fmla="*/ 616122 h 1256992"/>
              <a:gd name="connsiteX1" fmla="*/ 1569831 w 3139662"/>
              <a:gd name="connsiteY1" fmla="*/ 41845 h 1256992"/>
              <a:gd name="connsiteX2" fmla="*/ 3139662 w 3139662"/>
              <a:gd name="connsiteY2" fmla="*/ 616122 h 1256992"/>
              <a:gd name="connsiteX3" fmla="*/ 1569831 w 3139662"/>
              <a:gd name="connsiteY3" fmla="*/ 1190399 h 1256992"/>
              <a:gd name="connsiteX4" fmla="*/ 0 w 3139662"/>
              <a:gd name="connsiteY4" fmla="*/ 616122 h 1256992"/>
              <a:gd name="connsiteX0" fmla="*/ 0 w 3139662"/>
              <a:gd name="connsiteY0" fmla="*/ 669157 h 1310027"/>
              <a:gd name="connsiteX1" fmla="*/ 1569831 w 3139662"/>
              <a:gd name="connsiteY1" fmla="*/ 94880 h 1310027"/>
              <a:gd name="connsiteX2" fmla="*/ 3139662 w 3139662"/>
              <a:gd name="connsiteY2" fmla="*/ 669157 h 1310027"/>
              <a:gd name="connsiteX3" fmla="*/ 1569831 w 3139662"/>
              <a:gd name="connsiteY3" fmla="*/ 1243434 h 1310027"/>
              <a:gd name="connsiteX4" fmla="*/ 0 w 3139662"/>
              <a:gd name="connsiteY4" fmla="*/ 669157 h 1310027"/>
              <a:gd name="connsiteX0" fmla="*/ 0 w 3139662"/>
              <a:gd name="connsiteY0" fmla="*/ 669158 h 1392690"/>
              <a:gd name="connsiteX1" fmla="*/ 1569831 w 3139662"/>
              <a:gd name="connsiteY1" fmla="*/ 94881 h 1392690"/>
              <a:gd name="connsiteX2" fmla="*/ 3139662 w 3139662"/>
              <a:gd name="connsiteY2" fmla="*/ 669158 h 1392690"/>
              <a:gd name="connsiteX3" fmla="*/ 1569831 w 3139662"/>
              <a:gd name="connsiteY3" fmla="*/ 1243435 h 1392690"/>
              <a:gd name="connsiteX4" fmla="*/ 0 w 3139662"/>
              <a:gd name="connsiteY4" fmla="*/ 669158 h 1392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9662" h="1392690">
                <a:moveTo>
                  <a:pt x="0" y="669158"/>
                </a:moveTo>
                <a:cubicBezTo>
                  <a:pt x="0" y="351994"/>
                  <a:pt x="636162" y="216070"/>
                  <a:pt x="1569831" y="94881"/>
                </a:cubicBezTo>
                <a:cubicBezTo>
                  <a:pt x="2503500" y="-26308"/>
                  <a:pt x="3120612" y="-177835"/>
                  <a:pt x="3139662" y="669158"/>
                </a:cubicBezTo>
                <a:cubicBezTo>
                  <a:pt x="3101562" y="1598431"/>
                  <a:pt x="2541600" y="1437337"/>
                  <a:pt x="1569831" y="1243435"/>
                </a:cubicBezTo>
                <a:cubicBezTo>
                  <a:pt x="598062" y="1049533"/>
                  <a:pt x="0" y="986322"/>
                  <a:pt x="0" y="6691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4000"/>
                </a:schemeClr>
              </a:gs>
              <a:gs pos="100000">
                <a:schemeClr val="bg1">
                  <a:alpha val="9000"/>
                </a:schemeClr>
              </a:gs>
            </a:gsLst>
            <a:lin ang="0" scaled="1"/>
            <a:tileRect/>
          </a:gra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E3A337B-CE1A-65B4-52D5-171B7AC610B9}"/>
              </a:ext>
            </a:extLst>
          </p:cNvPr>
          <p:cNvGrpSpPr/>
          <p:nvPr/>
        </p:nvGrpSpPr>
        <p:grpSpPr>
          <a:xfrm rot="16200000">
            <a:off x="1011774" y="-1184910"/>
            <a:ext cx="1302869" cy="2446020"/>
            <a:chOff x="5628356" y="2622550"/>
            <a:chExt cx="1302869" cy="2446020"/>
          </a:xfrm>
        </p:grpSpPr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xmlns="" id="{17760C52-6321-7C0A-CA6B-38B0D3DEE28C}"/>
                </a:ext>
              </a:extLst>
            </p:cNvPr>
            <p:cNvSpPr/>
            <p:nvPr/>
          </p:nvSpPr>
          <p:spPr>
            <a:xfrm rot="900000">
              <a:off x="6743503" y="3497258"/>
              <a:ext cx="187722" cy="90488"/>
            </a:xfrm>
            <a:prstGeom prst="round2SameRect">
              <a:avLst>
                <a:gd name="adj1" fmla="val 50000"/>
                <a:gd name="adj2" fmla="val 1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xmlns="" id="{9593A2E9-99FE-1211-F1DB-F604CF19EDC5}"/>
                </a:ext>
              </a:extLst>
            </p:cNvPr>
            <p:cNvSpPr/>
            <p:nvPr/>
          </p:nvSpPr>
          <p:spPr>
            <a:xfrm rot="19800000">
              <a:off x="5628356" y="3509962"/>
              <a:ext cx="187722" cy="90488"/>
            </a:xfrm>
            <a:prstGeom prst="round2SameRect">
              <a:avLst>
                <a:gd name="adj1" fmla="val 50000"/>
                <a:gd name="adj2" fmla="val 1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xmlns="" id="{E3157933-2646-143B-9F21-68441C79E983}"/>
                </a:ext>
              </a:extLst>
            </p:cNvPr>
            <p:cNvSpPr/>
            <p:nvPr/>
          </p:nvSpPr>
          <p:spPr>
            <a:xfrm>
              <a:off x="5759450" y="2622550"/>
              <a:ext cx="1047750" cy="2444750"/>
            </a:xfrm>
            <a:prstGeom prst="round2SameRect">
              <a:avLst>
                <a:gd name="adj1" fmla="val 36061"/>
                <a:gd name="adj2" fmla="val 35152"/>
              </a:avLst>
            </a:prstGeom>
            <a:solidFill>
              <a:schemeClr val="bg1"/>
            </a:solidFill>
            <a:ln>
              <a:noFill/>
            </a:ln>
            <a:effectLst>
              <a:outerShdw blurRad="4318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6">
              <a:extLst>
                <a:ext uri="{FF2B5EF4-FFF2-40B4-BE49-F238E27FC236}">
                  <a16:creationId xmlns:a16="http://schemas.microsoft.com/office/drawing/2014/main" xmlns="" id="{A8650E91-9F59-8563-DD7D-1D083CD7CCA8}"/>
                </a:ext>
              </a:extLst>
            </p:cNvPr>
            <p:cNvSpPr/>
            <p:nvPr/>
          </p:nvSpPr>
          <p:spPr>
            <a:xfrm>
              <a:off x="5826125" y="3200000"/>
              <a:ext cx="914400" cy="1791417"/>
            </a:xfrm>
            <a:custGeom>
              <a:avLst/>
              <a:gdLst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914400 w 914400"/>
                <a:gd name="connsiteY2" fmla="*/ 1568450 h 1568450"/>
                <a:gd name="connsiteX3" fmla="*/ 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914400 w 914400"/>
                <a:gd name="connsiteY2" fmla="*/ 1568450 h 1568450"/>
                <a:gd name="connsiteX3" fmla="*/ 9525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812800 w 914400"/>
                <a:gd name="connsiteY2" fmla="*/ 1562100 h 1568450"/>
                <a:gd name="connsiteX3" fmla="*/ 9525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50800 h 1619250"/>
                <a:gd name="connsiteX1" fmla="*/ 914400 w 914400"/>
                <a:gd name="connsiteY1" fmla="*/ 50800 h 1619250"/>
                <a:gd name="connsiteX2" fmla="*/ 812800 w 914400"/>
                <a:gd name="connsiteY2" fmla="*/ 1612900 h 1619250"/>
                <a:gd name="connsiteX3" fmla="*/ 95250 w 914400"/>
                <a:gd name="connsiteY3" fmla="*/ 1619250 h 1619250"/>
                <a:gd name="connsiteX4" fmla="*/ 0 w 914400"/>
                <a:gd name="connsiteY4" fmla="*/ 50800 h 161925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732261"/>
                <a:gd name="connsiteX1" fmla="*/ 914400 w 914400"/>
                <a:gd name="connsiteY1" fmla="*/ 83360 h 1732261"/>
                <a:gd name="connsiteX2" fmla="*/ 812800 w 914400"/>
                <a:gd name="connsiteY2" fmla="*/ 1645460 h 1732261"/>
                <a:gd name="connsiteX3" fmla="*/ 95250 w 914400"/>
                <a:gd name="connsiteY3" fmla="*/ 1651810 h 1732261"/>
                <a:gd name="connsiteX4" fmla="*/ 0 w 914400"/>
                <a:gd name="connsiteY4" fmla="*/ 83360 h 1732261"/>
                <a:gd name="connsiteX0" fmla="*/ 0 w 914400"/>
                <a:gd name="connsiteY0" fmla="*/ 83360 h 1766427"/>
                <a:gd name="connsiteX1" fmla="*/ 914400 w 914400"/>
                <a:gd name="connsiteY1" fmla="*/ 83360 h 1766427"/>
                <a:gd name="connsiteX2" fmla="*/ 812800 w 914400"/>
                <a:gd name="connsiteY2" fmla="*/ 1645460 h 1766427"/>
                <a:gd name="connsiteX3" fmla="*/ 95250 w 914400"/>
                <a:gd name="connsiteY3" fmla="*/ 1651810 h 1766427"/>
                <a:gd name="connsiteX4" fmla="*/ 0 w 914400"/>
                <a:gd name="connsiteY4" fmla="*/ 83360 h 1766427"/>
                <a:gd name="connsiteX0" fmla="*/ 0 w 914400"/>
                <a:gd name="connsiteY0" fmla="*/ 94510 h 1777577"/>
                <a:gd name="connsiteX1" fmla="*/ 914400 w 914400"/>
                <a:gd name="connsiteY1" fmla="*/ 94510 h 1777577"/>
                <a:gd name="connsiteX2" fmla="*/ 812800 w 914400"/>
                <a:gd name="connsiteY2" fmla="*/ 1656610 h 1777577"/>
                <a:gd name="connsiteX3" fmla="*/ 95250 w 914400"/>
                <a:gd name="connsiteY3" fmla="*/ 1662960 h 1777577"/>
                <a:gd name="connsiteX4" fmla="*/ 0 w 914400"/>
                <a:gd name="connsiteY4" fmla="*/ 94510 h 177757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1791417">
                  <a:moveTo>
                    <a:pt x="0" y="108350"/>
                  </a:moveTo>
                  <a:cubicBezTo>
                    <a:pt x="69056" y="-37700"/>
                    <a:pt x="819944" y="-34525"/>
                    <a:pt x="914400" y="108350"/>
                  </a:cubicBezTo>
                  <a:cubicBezTo>
                    <a:pt x="754327" y="663182"/>
                    <a:pt x="787135" y="1140225"/>
                    <a:pt x="812800" y="1670450"/>
                  </a:cubicBezTo>
                  <a:cubicBezTo>
                    <a:pt x="611717" y="1863067"/>
                    <a:pt x="270933" y="1795333"/>
                    <a:pt x="95250" y="1676800"/>
                  </a:cubicBezTo>
                  <a:cubicBezTo>
                    <a:pt x="125413" y="1242089"/>
                    <a:pt x="129381" y="547030"/>
                    <a:pt x="0" y="1083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ADCF54E9-CAE9-5ACA-0F5E-E5A432ADE756}"/>
                </a:ext>
              </a:extLst>
            </p:cNvPr>
            <p:cNvSpPr/>
            <p:nvPr/>
          </p:nvSpPr>
          <p:spPr>
            <a:xfrm>
              <a:off x="6655593" y="3487485"/>
              <a:ext cx="66676" cy="1205234"/>
            </a:xfrm>
            <a:custGeom>
              <a:avLst/>
              <a:gdLst>
                <a:gd name="connsiteX0" fmla="*/ 66676 w 66676"/>
                <a:gd name="connsiteY0" fmla="*/ 0 h 1205234"/>
                <a:gd name="connsiteX1" fmla="*/ 66676 w 66676"/>
                <a:gd name="connsiteY1" fmla="*/ 79736 h 1205234"/>
                <a:gd name="connsiteX2" fmla="*/ 43904 w 66676"/>
                <a:gd name="connsiteY2" fmla="*/ 1205234 h 1205234"/>
                <a:gd name="connsiteX3" fmla="*/ 20841 w 66676"/>
                <a:gd name="connsiteY3" fmla="*/ 283434 h 12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6" h="1205234">
                  <a:moveTo>
                    <a:pt x="66676" y="0"/>
                  </a:moveTo>
                  <a:lnTo>
                    <a:pt x="66676" y="79736"/>
                  </a:lnTo>
                  <a:lnTo>
                    <a:pt x="43904" y="1205234"/>
                  </a:lnTo>
                  <a:cubicBezTo>
                    <a:pt x="-5709" y="908406"/>
                    <a:pt x="-13097" y="586318"/>
                    <a:pt x="20841" y="283434"/>
                  </a:cubicBezTo>
                  <a:close/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DC8A6CEF-6FA2-9337-EE4C-F45B608F65F9}"/>
                </a:ext>
              </a:extLst>
            </p:cNvPr>
            <p:cNvSpPr/>
            <p:nvPr/>
          </p:nvSpPr>
          <p:spPr>
            <a:xfrm flipH="1">
              <a:off x="5819775" y="3492394"/>
              <a:ext cx="65882" cy="1200324"/>
            </a:xfrm>
            <a:custGeom>
              <a:avLst/>
              <a:gdLst>
                <a:gd name="connsiteX0" fmla="*/ 65882 w 65882"/>
                <a:gd name="connsiteY0" fmla="*/ 0 h 1200324"/>
                <a:gd name="connsiteX1" fmla="*/ 20841 w 65882"/>
                <a:gd name="connsiteY1" fmla="*/ 278524 h 1200324"/>
                <a:gd name="connsiteX2" fmla="*/ 43904 w 65882"/>
                <a:gd name="connsiteY2" fmla="*/ 1200324 h 1200324"/>
                <a:gd name="connsiteX3" fmla="*/ 65882 w 65882"/>
                <a:gd name="connsiteY3" fmla="*/ 114069 h 120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82" h="1200324">
                  <a:moveTo>
                    <a:pt x="65882" y="0"/>
                  </a:moveTo>
                  <a:lnTo>
                    <a:pt x="20841" y="278524"/>
                  </a:lnTo>
                  <a:cubicBezTo>
                    <a:pt x="-13097" y="581408"/>
                    <a:pt x="-5709" y="903496"/>
                    <a:pt x="43904" y="1200324"/>
                  </a:cubicBezTo>
                  <a:lnTo>
                    <a:pt x="65882" y="114069"/>
                  </a:lnTo>
                  <a:close/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8F9C725D-DB7F-6E14-EB8D-1AFAB0514C4B}"/>
                </a:ext>
              </a:extLst>
            </p:cNvPr>
            <p:cNvSpPr/>
            <p:nvPr/>
          </p:nvSpPr>
          <p:spPr>
            <a:xfrm>
              <a:off x="5892006" y="4962768"/>
              <a:ext cx="757237" cy="105802"/>
            </a:xfrm>
            <a:custGeom>
              <a:avLst/>
              <a:gdLst>
                <a:gd name="connsiteX0" fmla="*/ 0 w 757237"/>
                <a:gd name="connsiteY0" fmla="*/ 0 h 105802"/>
                <a:gd name="connsiteX1" fmla="*/ 22702 w 757237"/>
                <a:gd name="connsiteY1" fmla="*/ 18730 h 105802"/>
                <a:gd name="connsiteX2" fmla="*/ 228624 w 757237"/>
                <a:gd name="connsiteY2" fmla="*/ 81631 h 105802"/>
                <a:gd name="connsiteX3" fmla="*/ 539764 w 757237"/>
                <a:gd name="connsiteY3" fmla="*/ 81631 h 105802"/>
                <a:gd name="connsiteX4" fmla="*/ 745687 w 757237"/>
                <a:gd name="connsiteY4" fmla="*/ 18730 h 105802"/>
                <a:gd name="connsiteX5" fmla="*/ 757237 w 757237"/>
                <a:gd name="connsiteY5" fmla="*/ 9201 h 105802"/>
                <a:gd name="connsiteX6" fmla="*/ 757237 w 757237"/>
                <a:gd name="connsiteY6" fmla="*/ 33372 h 105802"/>
                <a:gd name="connsiteX7" fmla="*/ 745687 w 757237"/>
                <a:gd name="connsiteY7" fmla="*/ 42901 h 105802"/>
                <a:gd name="connsiteX8" fmla="*/ 539764 w 757237"/>
                <a:gd name="connsiteY8" fmla="*/ 105802 h 105802"/>
                <a:gd name="connsiteX9" fmla="*/ 228624 w 757237"/>
                <a:gd name="connsiteY9" fmla="*/ 105802 h 105802"/>
                <a:gd name="connsiteX10" fmla="*/ 22702 w 757237"/>
                <a:gd name="connsiteY10" fmla="*/ 42901 h 105802"/>
                <a:gd name="connsiteX11" fmla="*/ 0 w 757237"/>
                <a:gd name="connsiteY11" fmla="*/ 24171 h 10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7237" h="105802">
                  <a:moveTo>
                    <a:pt x="0" y="0"/>
                  </a:moveTo>
                  <a:lnTo>
                    <a:pt x="22702" y="18730"/>
                  </a:lnTo>
                  <a:cubicBezTo>
                    <a:pt x="81483" y="58443"/>
                    <a:pt x="152346" y="81631"/>
                    <a:pt x="228624" y="81631"/>
                  </a:cubicBezTo>
                  <a:lnTo>
                    <a:pt x="539764" y="81631"/>
                  </a:lnTo>
                  <a:cubicBezTo>
                    <a:pt x="616043" y="81631"/>
                    <a:pt x="686905" y="58443"/>
                    <a:pt x="745687" y="18730"/>
                  </a:cubicBezTo>
                  <a:lnTo>
                    <a:pt x="757237" y="9201"/>
                  </a:lnTo>
                  <a:lnTo>
                    <a:pt x="757237" y="33372"/>
                  </a:lnTo>
                  <a:lnTo>
                    <a:pt x="745687" y="42901"/>
                  </a:lnTo>
                  <a:cubicBezTo>
                    <a:pt x="686905" y="82614"/>
                    <a:pt x="616043" y="105802"/>
                    <a:pt x="539764" y="105802"/>
                  </a:cubicBezTo>
                  <a:lnTo>
                    <a:pt x="228624" y="105802"/>
                  </a:lnTo>
                  <a:cubicBezTo>
                    <a:pt x="152346" y="105802"/>
                    <a:pt x="81483" y="82614"/>
                    <a:pt x="22702" y="42901"/>
                  </a:cubicBezTo>
                  <a:lnTo>
                    <a:pt x="0" y="2417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xmlns="" id="{C35953A1-1315-9392-25E0-484110BF3FBA}"/>
                </a:ext>
              </a:extLst>
            </p:cNvPr>
            <p:cNvSpPr/>
            <p:nvPr/>
          </p:nvSpPr>
          <p:spPr>
            <a:xfrm>
              <a:off x="5826125" y="3195022"/>
              <a:ext cx="914400" cy="167091"/>
            </a:xfrm>
            <a:custGeom>
              <a:avLst/>
              <a:gdLst>
                <a:gd name="connsiteX0" fmla="*/ 447675 w 914400"/>
                <a:gd name="connsiteY0" fmla="*/ 3 h 167091"/>
                <a:gd name="connsiteX1" fmla="*/ 914400 w 914400"/>
                <a:gd name="connsiteY1" fmla="*/ 108350 h 167091"/>
                <a:gd name="connsiteX2" fmla="*/ 899655 w 914400"/>
                <a:gd name="connsiteY2" fmla="*/ 167091 h 167091"/>
                <a:gd name="connsiteX3" fmla="*/ 889324 w 914400"/>
                <a:gd name="connsiteY3" fmla="*/ 151759 h 167091"/>
                <a:gd name="connsiteX4" fmla="*/ 20612 w 914400"/>
                <a:gd name="connsiteY4" fmla="*/ 151037 h 167091"/>
                <a:gd name="connsiteX5" fmla="*/ 13499 w 914400"/>
                <a:gd name="connsiteY5" fmla="*/ 164128 h 167091"/>
                <a:gd name="connsiteX6" fmla="*/ 0 w 914400"/>
                <a:gd name="connsiteY6" fmla="*/ 108350 h 167091"/>
                <a:gd name="connsiteX7" fmla="*/ 447675 w 914400"/>
                <a:gd name="connsiteY7" fmla="*/ 3 h 16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" h="167091">
                  <a:moveTo>
                    <a:pt x="447675" y="3"/>
                  </a:moveTo>
                  <a:cubicBezTo>
                    <a:pt x="655836" y="400"/>
                    <a:pt x="867172" y="36913"/>
                    <a:pt x="914400" y="108350"/>
                  </a:cubicBezTo>
                  <a:lnTo>
                    <a:pt x="899655" y="167091"/>
                  </a:lnTo>
                  <a:lnTo>
                    <a:pt x="889324" y="151759"/>
                  </a:lnTo>
                  <a:cubicBezTo>
                    <a:pt x="739452" y="-10567"/>
                    <a:pt x="151037" y="-13955"/>
                    <a:pt x="20612" y="151037"/>
                  </a:cubicBezTo>
                  <a:lnTo>
                    <a:pt x="13499" y="164128"/>
                  </a:lnTo>
                  <a:lnTo>
                    <a:pt x="0" y="108350"/>
                  </a:lnTo>
                  <a:cubicBezTo>
                    <a:pt x="34528" y="35325"/>
                    <a:pt x="239514" y="-394"/>
                    <a:pt x="447675" y="3"/>
                  </a:cubicBezTo>
                  <a:close/>
                </a:path>
              </a:pathLst>
            </a:custGeom>
            <a:solidFill>
              <a:schemeClr val="tx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직사각형 6">
              <a:extLst>
                <a:ext uri="{FF2B5EF4-FFF2-40B4-BE49-F238E27FC236}">
                  <a16:creationId xmlns:a16="http://schemas.microsoft.com/office/drawing/2014/main" xmlns="" id="{39907BC5-702E-E496-D12B-5F8AAA0167C8}"/>
                </a:ext>
              </a:extLst>
            </p:cNvPr>
            <p:cNvSpPr/>
            <p:nvPr/>
          </p:nvSpPr>
          <p:spPr>
            <a:xfrm>
              <a:off x="6033944" y="3667340"/>
              <a:ext cx="496256" cy="733209"/>
            </a:xfrm>
            <a:prstGeom prst="roundRect">
              <a:avLst>
                <a:gd name="adj" fmla="val 707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xmlns="" id="{52863E16-02DB-CAE3-4978-CC8D9593DCF9}"/>
              </a:ext>
            </a:extLst>
          </p:cNvPr>
          <p:cNvSpPr/>
          <p:nvPr/>
        </p:nvSpPr>
        <p:spPr>
          <a:xfrm>
            <a:off x="2530499" y="-246420"/>
            <a:ext cx="644678" cy="1148554"/>
          </a:xfrm>
          <a:prstGeom prst="ellipse">
            <a:avLst/>
          </a:prstGeom>
          <a:solidFill>
            <a:srgbClr val="FF0000">
              <a:alpha val="30000"/>
            </a:srgb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2D1027FC-0C61-5090-5EFA-386A9433CD28}"/>
              </a:ext>
            </a:extLst>
          </p:cNvPr>
          <p:cNvCxnSpPr>
            <a:cxnSpLocks/>
          </p:cNvCxnSpPr>
          <p:nvPr/>
        </p:nvCxnSpPr>
        <p:spPr>
          <a:xfrm>
            <a:off x="1016437" y="2340296"/>
            <a:ext cx="5411019" cy="0"/>
          </a:xfrm>
          <a:prstGeom prst="line">
            <a:avLst/>
          </a:prstGeom>
          <a:ln w="69850" cap="rnd">
            <a:solidFill>
              <a:schemeClr val="tx1">
                <a:lumMod val="85000"/>
                <a:lumOff val="1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44DF71C1-EA9F-3E8D-ED97-4F5A14E03F4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016437" y="2327309"/>
            <a:ext cx="3737023" cy="0"/>
          </a:xfrm>
          <a:prstGeom prst="line">
            <a:avLst/>
          </a:prstGeom>
          <a:ln w="698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77F57EE6-D79F-B1EE-B49B-06136A132994}"/>
              </a:ext>
            </a:extLst>
          </p:cNvPr>
          <p:cNvSpPr/>
          <p:nvPr/>
        </p:nvSpPr>
        <p:spPr>
          <a:xfrm>
            <a:off x="4753460" y="2235170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FA37A393-5E62-EAC4-A0E0-08C79AF611D9}"/>
              </a:ext>
            </a:extLst>
          </p:cNvPr>
          <p:cNvGrpSpPr/>
          <p:nvPr/>
        </p:nvGrpSpPr>
        <p:grpSpPr>
          <a:xfrm>
            <a:off x="4578769" y="1747805"/>
            <a:ext cx="621792" cy="384395"/>
            <a:chOff x="6592824" y="1214752"/>
            <a:chExt cx="621792" cy="384395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xmlns="" id="{0C19F42F-268D-DBA9-4BD0-3BD236EF6462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xmlns="" id="{78F4D030-9056-EA31-5204-785501CF6E6C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57A8D6D3-8CDD-9924-6BD7-EBE789C8F5F7}"/>
              </a:ext>
            </a:extLst>
          </p:cNvPr>
          <p:cNvSpPr/>
          <p:nvPr/>
        </p:nvSpPr>
        <p:spPr>
          <a:xfrm>
            <a:off x="6902973" y="1679451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xmlns="" id="{B62DEC73-2DB2-48E1-3DAD-EBF47C7075D1}"/>
              </a:ext>
            </a:extLst>
          </p:cNvPr>
          <p:cNvCxnSpPr>
            <a:cxnSpLocks/>
          </p:cNvCxnSpPr>
          <p:nvPr/>
        </p:nvCxnSpPr>
        <p:spPr>
          <a:xfrm>
            <a:off x="1016437" y="4045014"/>
            <a:ext cx="5411019" cy="0"/>
          </a:xfrm>
          <a:prstGeom prst="line">
            <a:avLst/>
          </a:prstGeom>
          <a:ln w="69850" cap="rnd">
            <a:solidFill>
              <a:schemeClr val="tx1">
                <a:lumMod val="85000"/>
                <a:lumOff val="1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75A44561-864E-6CF3-04D9-98C9C08A6FC1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1016437" y="4032027"/>
            <a:ext cx="3737023" cy="0"/>
          </a:xfrm>
          <a:prstGeom prst="line">
            <a:avLst/>
          </a:prstGeom>
          <a:ln w="698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B98259BB-8918-4C11-8CF9-B40FBC21497F}"/>
              </a:ext>
            </a:extLst>
          </p:cNvPr>
          <p:cNvSpPr/>
          <p:nvPr/>
        </p:nvSpPr>
        <p:spPr>
          <a:xfrm>
            <a:off x="4753460" y="3939888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855D1ECE-E5B1-5857-0186-4F3610E74861}"/>
              </a:ext>
            </a:extLst>
          </p:cNvPr>
          <p:cNvGrpSpPr/>
          <p:nvPr/>
        </p:nvGrpSpPr>
        <p:grpSpPr>
          <a:xfrm>
            <a:off x="4578769" y="3452523"/>
            <a:ext cx="621792" cy="384395"/>
            <a:chOff x="6592824" y="1214752"/>
            <a:chExt cx="621792" cy="384395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xmlns="" id="{5BD8BD0A-0CBD-B507-35AD-8B1C234AF65C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사각형: 둥근 모서리 12">
              <a:extLst>
                <a:ext uri="{FF2B5EF4-FFF2-40B4-BE49-F238E27FC236}">
                  <a16:creationId xmlns:a16="http://schemas.microsoft.com/office/drawing/2014/main" xmlns="" id="{A5CC01D3-72AE-CE35-89AA-3C7C835382A7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FF47B1F4-F8E9-C459-B769-5EEC4086EE01}"/>
              </a:ext>
            </a:extLst>
          </p:cNvPr>
          <p:cNvSpPr/>
          <p:nvPr/>
        </p:nvSpPr>
        <p:spPr>
          <a:xfrm>
            <a:off x="6902973" y="3384169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8303EC0B-F328-3883-DF56-CC2CC5C59CC7}"/>
              </a:ext>
            </a:extLst>
          </p:cNvPr>
          <p:cNvCxnSpPr>
            <a:cxnSpLocks/>
          </p:cNvCxnSpPr>
          <p:nvPr/>
        </p:nvCxnSpPr>
        <p:spPr>
          <a:xfrm>
            <a:off x="1016437" y="5749732"/>
            <a:ext cx="5411019" cy="0"/>
          </a:xfrm>
          <a:prstGeom prst="line">
            <a:avLst/>
          </a:prstGeom>
          <a:ln w="69850" cap="rnd">
            <a:solidFill>
              <a:schemeClr val="tx1">
                <a:lumMod val="85000"/>
                <a:lumOff val="1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C5C97752-0F2A-9F85-3D0A-C5381A805573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1016437" y="5736745"/>
            <a:ext cx="3737023" cy="0"/>
          </a:xfrm>
          <a:prstGeom prst="line">
            <a:avLst/>
          </a:prstGeom>
          <a:ln w="6985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xmlns="" id="{58C88027-5592-2904-FDA2-6C4A48D1792F}"/>
              </a:ext>
            </a:extLst>
          </p:cNvPr>
          <p:cNvSpPr/>
          <p:nvPr/>
        </p:nvSpPr>
        <p:spPr>
          <a:xfrm>
            <a:off x="4753460" y="5644606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5FA1E761-C65B-1305-A85D-53988E0389C4}"/>
              </a:ext>
            </a:extLst>
          </p:cNvPr>
          <p:cNvGrpSpPr/>
          <p:nvPr/>
        </p:nvGrpSpPr>
        <p:grpSpPr>
          <a:xfrm>
            <a:off x="4578769" y="5157241"/>
            <a:ext cx="621792" cy="384395"/>
            <a:chOff x="6592824" y="1214752"/>
            <a:chExt cx="621792" cy="384395"/>
          </a:xfrm>
          <a:solidFill>
            <a:schemeClr val="tx1">
              <a:lumMod val="85000"/>
              <a:lumOff val="1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xmlns="" id="{2AD68BD0-C030-E3ED-314F-7B9815DF3901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사각형: 둥근 모서리 12">
              <a:extLst>
                <a:ext uri="{FF2B5EF4-FFF2-40B4-BE49-F238E27FC236}">
                  <a16:creationId xmlns:a16="http://schemas.microsoft.com/office/drawing/2014/main" xmlns="" id="{7B2F829F-02EA-5895-0D93-26210D5693A5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570940D-50F2-7E48-DD97-A05C19877DE4}"/>
              </a:ext>
            </a:extLst>
          </p:cNvPr>
          <p:cNvSpPr/>
          <p:nvPr/>
        </p:nvSpPr>
        <p:spPr>
          <a:xfrm>
            <a:off x="6902973" y="5088887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2011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44444E-6 L -0.19518 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66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 animBg="1"/>
      <p:bldP spid="2" grpId="1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7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25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2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61122" y="1923193"/>
            <a:ext cx="2712746" cy="271274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모두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55140" y="1923193"/>
            <a:ext cx="2712746" cy="2712746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49158" y="1923193"/>
            <a:ext cx="2712746" cy="271274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컬러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2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275</Words>
  <Application>Microsoft Office PowerPoint</Application>
  <PresentationFormat>와이드스크린</PresentationFormat>
  <Paragraphs>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2022-11-17T08:25:18Z</dcterms:created>
  <dcterms:modified xsi:type="dcterms:W3CDTF">2024-11-05T01:38:00Z</dcterms:modified>
</cp:coreProperties>
</file>