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EDC6"/>
    <a:srgbClr val="363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cat>
            <c:strRef>
              <c:f>Sheet1!$A$2:$A$8</c:f>
              <c:strCache>
                <c:ptCount val="7"/>
                <c:pt idx="0">
                  <c:v>2012년</c:v>
                </c:pt>
                <c:pt idx="1">
                  <c:v>2013년</c:v>
                </c:pt>
                <c:pt idx="2">
                  <c:v>2014년</c:v>
                </c:pt>
                <c:pt idx="3">
                  <c:v>2015년</c:v>
                </c:pt>
                <c:pt idx="4">
                  <c:v>2016년</c:v>
                </c:pt>
                <c:pt idx="5">
                  <c:v>2017년</c:v>
                </c:pt>
                <c:pt idx="6">
                  <c:v>2018년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8</c:v>
                </c:pt>
                <c:pt idx="5">
                  <c:v>15</c:v>
                </c:pt>
                <c:pt idx="6">
                  <c:v>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F6A-4228-B801-FCB16B47A0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2A2F42"/>
            </a:solidFill>
            <a:ln>
              <a:noFill/>
            </a:ln>
            <a:effectLst/>
          </c:spPr>
          <c:cat>
            <c:strRef>
              <c:f>Sheet1!$A$2:$A$8</c:f>
              <c:strCache>
                <c:ptCount val="7"/>
                <c:pt idx="0">
                  <c:v>2012년</c:v>
                </c:pt>
                <c:pt idx="1">
                  <c:v>2013년</c:v>
                </c:pt>
                <c:pt idx="2">
                  <c:v>2014년</c:v>
                </c:pt>
                <c:pt idx="3">
                  <c:v>2015년</c:v>
                </c:pt>
                <c:pt idx="4">
                  <c:v>2016년</c:v>
                </c:pt>
                <c:pt idx="5">
                  <c:v>2017년</c:v>
                </c:pt>
                <c:pt idx="6">
                  <c:v>2018년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11</c:v>
                </c:pt>
                <c:pt idx="6">
                  <c:v>21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F6A-4228-B801-FCB16B47A0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3160048"/>
        <c:axId val="473153520"/>
      </c:areaChart>
      <c:catAx>
        <c:axId val="473160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3153520"/>
        <c:crosses val="autoZero"/>
        <c:auto val="1"/>
        <c:lblAlgn val="ctr"/>
        <c:lblOffset val="100"/>
        <c:noMultiLvlLbl val="0"/>
      </c:catAx>
      <c:valAx>
        <c:axId val="4731535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31600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90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45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67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76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6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70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66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64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44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26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60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05402DF1-D43A-7663-88FF-954412E2E11C}"/>
              </a:ext>
            </a:extLst>
          </p:cNvPr>
          <p:cNvSpPr txBox="1"/>
          <p:nvPr/>
        </p:nvSpPr>
        <p:spPr>
          <a:xfrm>
            <a:off x="6180430" y="3496111"/>
            <a:ext cx="1495773" cy="552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 err="1">
                <a:solidFill>
                  <a:prstClr val="white">
                    <a:lumMod val="95000"/>
                  </a:prstClr>
                </a:solidFill>
              </a:rPr>
              <a:t>홍보팀</a:t>
            </a:r>
            <a:r>
              <a:rPr lang="ko-KR" altLang="en-US" sz="900" dirty="0">
                <a:solidFill>
                  <a:prstClr val="white">
                    <a:lumMod val="95000"/>
                  </a:prstClr>
                </a:solidFill>
              </a:rPr>
              <a:t> 대리</a:t>
            </a:r>
            <a:endParaRPr lang="en-US" altLang="ko-KR" sz="900" dirty="0">
              <a:solidFill>
                <a:prstClr val="white">
                  <a:lumMod val="9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>
                    <a:lumMod val="95000"/>
                  </a:prstClr>
                </a:solidFill>
              </a:rPr>
              <a:t>까칠한 조땡</a:t>
            </a:r>
            <a:endParaRPr lang="en-US" altLang="ko-KR" sz="1600" b="1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146C4B08-B099-B45B-17B6-DB2811A24E25}"/>
              </a:ext>
            </a:extLst>
          </p:cNvPr>
          <p:cNvSpPr/>
          <p:nvPr/>
        </p:nvSpPr>
        <p:spPr>
          <a:xfrm>
            <a:off x="0" y="1"/>
            <a:ext cx="12192000" cy="3429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algn="ctr">
              <a:defRPr/>
            </a:pPr>
            <a:r>
              <a:rPr lang="en-US" altLang="ko-KR" sz="36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marL="171450" algn="ctr">
              <a:defRPr/>
            </a:pPr>
            <a:r>
              <a:rPr lang="en-US" altLang="ko-KR" sz="1000" kern="0" dirty="0">
                <a:solidFill>
                  <a:prstClr val="white">
                    <a:lumMod val="9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40CB1F7B-2C7E-4FDF-4D58-3640324EA81B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96000" y="1643715"/>
            <a:ext cx="0" cy="360000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E38A7DDF-A3ED-2361-807B-7AF7A559682D}"/>
              </a:ext>
            </a:extLst>
          </p:cNvPr>
          <p:cNvCxnSpPr>
            <a:cxnSpLocks/>
          </p:cNvCxnSpPr>
          <p:nvPr/>
        </p:nvCxnSpPr>
        <p:spPr>
          <a:xfrm rot="16200000">
            <a:off x="5585959" y="2183714"/>
            <a:ext cx="0" cy="2520000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C1B71795-F52C-65A3-32EC-34EC6D7582AF}"/>
              </a:ext>
            </a:extLst>
          </p:cNvPr>
          <p:cNvSpPr/>
          <p:nvPr/>
        </p:nvSpPr>
        <p:spPr>
          <a:xfrm>
            <a:off x="6875918" y="3376601"/>
            <a:ext cx="104798" cy="104798"/>
          </a:xfrm>
          <a:prstGeom prst="ellipse">
            <a:avLst/>
          </a:prstGeom>
          <a:solidFill>
            <a:schemeClr val="bg1"/>
          </a:solidFill>
          <a:ln w="9525">
            <a:solidFill>
              <a:srgbClr val="1BEDC6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746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968130" y="1963888"/>
            <a:ext cx="2712746" cy="2712746"/>
          </a:xfrm>
          <a:prstGeom prst="ellipse">
            <a:avLst/>
          </a:prstGeom>
          <a:solidFill>
            <a:srgbClr val="363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54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5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9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78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610788" y="1963888"/>
            <a:ext cx="2712746" cy="2712746"/>
          </a:xfrm>
          <a:prstGeom prst="ellipse">
            <a:avLst/>
          </a:prstGeom>
          <a:solidFill>
            <a:srgbClr val="1BE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27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237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198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56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xmlns="" id="{35801BA2-5CEA-34C7-539E-2A44F85AD3AE}"/>
              </a:ext>
            </a:extLst>
          </p:cNvPr>
          <p:cNvSpPr/>
          <p:nvPr/>
        </p:nvSpPr>
        <p:spPr>
          <a:xfrm>
            <a:off x="1721886" y="3127641"/>
            <a:ext cx="1416050" cy="1416050"/>
          </a:xfrm>
          <a:prstGeom prst="ellipse">
            <a:avLst/>
          </a:prstGeom>
          <a:solidFill>
            <a:srgbClr val="2A2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BB14393-3738-930C-35F2-FDC59D92205B}"/>
              </a:ext>
            </a:extLst>
          </p:cNvPr>
          <p:cNvGrpSpPr/>
          <p:nvPr/>
        </p:nvGrpSpPr>
        <p:grpSpPr>
          <a:xfrm rot="12600000">
            <a:off x="1781717" y="3192432"/>
            <a:ext cx="1286467" cy="1286467"/>
            <a:chOff x="2005212" y="4666257"/>
            <a:chExt cx="925910" cy="92591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FA54BCAC-D714-1476-89C9-C8928DEF083F}"/>
                </a:ext>
              </a:extLst>
            </p:cNvPr>
            <p:cNvSpPr/>
            <p:nvPr/>
          </p:nvSpPr>
          <p:spPr>
            <a:xfrm>
              <a:off x="2005212" y="4666257"/>
              <a:ext cx="925910" cy="92591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15C61185-5DCF-416A-00D8-90297CF3BB2E}"/>
                </a:ext>
              </a:extLst>
            </p:cNvPr>
            <p:cNvSpPr/>
            <p:nvPr/>
          </p:nvSpPr>
          <p:spPr>
            <a:xfrm>
              <a:off x="2419352" y="4666458"/>
              <a:ext cx="97630" cy="97630"/>
            </a:xfrm>
            <a:prstGeom prst="ellipse">
              <a:avLst/>
            </a:prstGeom>
            <a:solidFill>
              <a:srgbClr val="1BE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60FDA4D0-BD99-AD42-A4E6-76B60471B821}"/>
                </a:ext>
              </a:extLst>
            </p:cNvPr>
            <p:cNvSpPr/>
            <p:nvPr/>
          </p:nvSpPr>
          <p:spPr>
            <a:xfrm>
              <a:off x="2134792" y="4795837"/>
              <a:ext cx="666750" cy="666750"/>
            </a:xfrm>
            <a:prstGeom prst="ellipse">
              <a:avLst/>
            </a:prstGeom>
            <a:solidFill>
              <a:srgbClr val="6B7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 i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CCA868C-FAE9-3522-ED7E-89568CFD3C93}"/>
              </a:ext>
            </a:extLst>
          </p:cNvPr>
          <p:cNvSpPr/>
          <p:nvPr/>
        </p:nvSpPr>
        <p:spPr>
          <a:xfrm>
            <a:off x="1112246" y="4714339"/>
            <a:ext cx="261628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9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9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9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9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0F59D39-2204-D69C-1AE0-F243C3A8D5D5}"/>
              </a:ext>
            </a:extLst>
          </p:cNvPr>
          <p:cNvSpPr txBox="1"/>
          <p:nvPr/>
        </p:nvSpPr>
        <p:spPr>
          <a:xfrm>
            <a:off x="2066810" y="3604832"/>
            <a:ext cx="716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i="1" dirty="0">
                <a:solidFill>
                  <a:prstClr val="white"/>
                </a:solidFill>
              </a:rPr>
              <a:t>60</a:t>
            </a:r>
            <a:r>
              <a:rPr lang="en-US" altLang="ko-KR" sz="1100" i="1" dirty="0">
                <a:solidFill>
                  <a:prstClr val="white"/>
                </a:solidFill>
              </a:rPr>
              <a:t>%</a:t>
            </a:r>
            <a:endParaRPr lang="ko-KR" altLang="en-US" sz="2400" i="1" dirty="0">
              <a:solidFill>
                <a:prstClr val="white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40CB1F7B-2C7E-4FDF-4D58-3640324EA81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89142" y="1492753"/>
            <a:ext cx="0" cy="360000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E38A7DDF-A3ED-2361-807B-7AF7A559682D}"/>
              </a:ext>
            </a:extLst>
          </p:cNvPr>
          <p:cNvCxnSpPr>
            <a:cxnSpLocks/>
          </p:cNvCxnSpPr>
          <p:nvPr/>
        </p:nvCxnSpPr>
        <p:spPr>
          <a:xfrm rot="10800000">
            <a:off x="5189141" y="2572753"/>
            <a:ext cx="0" cy="2520000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C1B71795-F52C-65A3-32EC-34EC6D7582AF}"/>
              </a:ext>
            </a:extLst>
          </p:cNvPr>
          <p:cNvSpPr/>
          <p:nvPr/>
        </p:nvSpPr>
        <p:spPr>
          <a:xfrm>
            <a:off x="5144328" y="2483127"/>
            <a:ext cx="89626" cy="89626"/>
          </a:xfrm>
          <a:prstGeom prst="ellipse">
            <a:avLst/>
          </a:prstGeom>
          <a:solidFill>
            <a:schemeClr val="bg1"/>
          </a:solidFill>
          <a:ln w="9525">
            <a:solidFill>
              <a:srgbClr val="1BEDC6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05402DF1-D43A-7663-88FF-954412E2E11C}"/>
              </a:ext>
            </a:extLst>
          </p:cNvPr>
          <p:cNvSpPr txBox="1"/>
          <p:nvPr/>
        </p:nvSpPr>
        <p:spPr>
          <a:xfrm>
            <a:off x="4868214" y="5150729"/>
            <a:ext cx="641854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solidFill>
                  <a:prstClr val="white">
                    <a:lumMod val="95000"/>
                  </a:prstClr>
                </a:solidFill>
              </a:rPr>
              <a:t>1</a:t>
            </a:r>
            <a:r>
              <a:rPr lang="ko-KR" altLang="en-US" sz="1100" dirty="0">
                <a:solidFill>
                  <a:prstClr val="white">
                    <a:lumMod val="95000"/>
                  </a:prstClr>
                </a:solidFill>
              </a:rPr>
              <a:t>월</a:t>
            </a:r>
            <a:endParaRPr lang="en-US" altLang="ko-KR" sz="1100" dirty="0">
              <a:solidFill>
                <a:prstClr val="white">
                  <a:lumMod val="95000"/>
                </a:prstClr>
              </a:solidFill>
            </a:endParaRPr>
          </a:p>
          <a:p>
            <a:pPr algn="ctr"/>
            <a:r>
              <a:rPr lang="en-US" altLang="ko-KR" sz="2800" b="1" dirty="0">
                <a:solidFill>
                  <a:prstClr val="white">
                    <a:lumMod val="95000"/>
                  </a:prstClr>
                </a:solidFill>
              </a:rPr>
              <a:t>70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xmlns="" id="{CE7E43B5-4DBD-B545-A0CD-AC0CF7F5EA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30468" y="1488057"/>
            <a:ext cx="0" cy="360000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xmlns="" id="{BB525D29-3525-AA11-6726-638B27CA333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30465" y="3876507"/>
            <a:ext cx="2" cy="1188000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51FED9AB-4EC7-78E6-6D3A-74AEB2234EC7}"/>
              </a:ext>
            </a:extLst>
          </p:cNvPr>
          <p:cNvSpPr/>
          <p:nvPr/>
        </p:nvSpPr>
        <p:spPr>
          <a:xfrm>
            <a:off x="6185654" y="3819551"/>
            <a:ext cx="89626" cy="89626"/>
          </a:xfrm>
          <a:prstGeom prst="ellipse">
            <a:avLst/>
          </a:prstGeom>
          <a:solidFill>
            <a:schemeClr val="bg1"/>
          </a:solidFill>
          <a:ln w="9525">
            <a:solidFill>
              <a:srgbClr val="1BEDC6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03220119-C591-CA19-F90F-0854B82FF717}"/>
              </a:ext>
            </a:extLst>
          </p:cNvPr>
          <p:cNvSpPr txBox="1"/>
          <p:nvPr/>
        </p:nvSpPr>
        <p:spPr>
          <a:xfrm>
            <a:off x="5909540" y="5146033"/>
            <a:ext cx="641854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solidFill>
                  <a:prstClr val="white">
                    <a:lumMod val="95000"/>
                  </a:prstClr>
                </a:solidFill>
              </a:rPr>
              <a:t>2</a:t>
            </a:r>
            <a:r>
              <a:rPr lang="ko-KR" altLang="en-US" sz="1100" dirty="0">
                <a:solidFill>
                  <a:prstClr val="white">
                    <a:lumMod val="95000"/>
                  </a:prstClr>
                </a:solidFill>
              </a:rPr>
              <a:t>월</a:t>
            </a:r>
            <a:endParaRPr lang="en-US" altLang="ko-KR" sz="1100" dirty="0">
              <a:solidFill>
                <a:prstClr val="white">
                  <a:lumMod val="95000"/>
                </a:prstClr>
              </a:solidFill>
            </a:endParaRPr>
          </a:p>
          <a:p>
            <a:pPr algn="ctr"/>
            <a:r>
              <a:rPr lang="en-US" altLang="ko-KR" sz="2800" b="1" dirty="0">
                <a:solidFill>
                  <a:prstClr val="white">
                    <a:lumMod val="95000"/>
                  </a:prstClr>
                </a:solidFill>
              </a:rPr>
              <a:t>33</a:t>
            </a: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xmlns="" id="{3DCE89D9-DBE6-500C-4167-7CA86E1F5F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71794" y="1483361"/>
            <a:ext cx="0" cy="360000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688A9866-735C-2074-2838-F7856F8DAFE2}"/>
              </a:ext>
            </a:extLst>
          </p:cNvPr>
          <p:cNvCxnSpPr>
            <a:cxnSpLocks/>
          </p:cNvCxnSpPr>
          <p:nvPr/>
        </p:nvCxnSpPr>
        <p:spPr>
          <a:xfrm rot="10800000">
            <a:off x="7271793" y="3355361"/>
            <a:ext cx="0" cy="1728000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>
            <a:extLst>
              <a:ext uri="{FF2B5EF4-FFF2-40B4-BE49-F238E27FC236}">
                <a16:creationId xmlns:a16="http://schemas.microsoft.com/office/drawing/2014/main" xmlns="" id="{478007A7-55B3-5E9D-D3AD-E759ED5B2B92}"/>
              </a:ext>
            </a:extLst>
          </p:cNvPr>
          <p:cNvSpPr/>
          <p:nvPr/>
        </p:nvSpPr>
        <p:spPr>
          <a:xfrm>
            <a:off x="7226980" y="3283360"/>
            <a:ext cx="89626" cy="89626"/>
          </a:xfrm>
          <a:prstGeom prst="ellipse">
            <a:avLst/>
          </a:prstGeom>
          <a:solidFill>
            <a:schemeClr val="bg1"/>
          </a:solidFill>
          <a:ln w="9525">
            <a:solidFill>
              <a:srgbClr val="1BEDC6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B908DABB-EEDE-F358-C512-15C80C3CBD65}"/>
              </a:ext>
            </a:extLst>
          </p:cNvPr>
          <p:cNvSpPr txBox="1"/>
          <p:nvPr/>
        </p:nvSpPr>
        <p:spPr>
          <a:xfrm>
            <a:off x="6950866" y="5141337"/>
            <a:ext cx="641854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solidFill>
                  <a:prstClr val="white">
                    <a:lumMod val="95000"/>
                  </a:prstClr>
                </a:solidFill>
              </a:rPr>
              <a:t>3</a:t>
            </a:r>
            <a:r>
              <a:rPr lang="ko-KR" altLang="en-US" sz="1100" dirty="0">
                <a:solidFill>
                  <a:prstClr val="white">
                    <a:lumMod val="95000"/>
                  </a:prstClr>
                </a:solidFill>
              </a:rPr>
              <a:t>월</a:t>
            </a:r>
            <a:endParaRPr lang="en-US" altLang="ko-KR" sz="1100" dirty="0">
              <a:solidFill>
                <a:prstClr val="white">
                  <a:lumMod val="95000"/>
                </a:prstClr>
              </a:solidFill>
            </a:endParaRPr>
          </a:p>
          <a:p>
            <a:pPr algn="ctr"/>
            <a:r>
              <a:rPr lang="en-US" altLang="ko-KR" sz="2800" b="1" dirty="0">
                <a:solidFill>
                  <a:prstClr val="white">
                    <a:lumMod val="95000"/>
                  </a:prstClr>
                </a:solidFill>
              </a:rPr>
              <a:t>48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xmlns="" id="{92FF58F4-BF1E-7D37-7EE3-BA1F3F2E60B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13120" y="1478665"/>
            <a:ext cx="0" cy="360000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xmlns="" id="{3531ED45-344F-8163-BD04-B46E8FA780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13119" y="2040508"/>
            <a:ext cx="0" cy="3024000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08F5D719-B156-976F-E9BD-51A177D3D5C1}"/>
              </a:ext>
            </a:extLst>
          </p:cNvPr>
          <p:cNvSpPr/>
          <p:nvPr/>
        </p:nvSpPr>
        <p:spPr>
          <a:xfrm>
            <a:off x="8268306" y="1981359"/>
            <a:ext cx="89626" cy="89626"/>
          </a:xfrm>
          <a:prstGeom prst="ellipse">
            <a:avLst/>
          </a:prstGeom>
          <a:solidFill>
            <a:schemeClr val="bg1"/>
          </a:solidFill>
          <a:ln w="9525">
            <a:solidFill>
              <a:srgbClr val="1BEDC6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864C03FC-D683-F0FB-57A4-AB8EAFD773EC}"/>
              </a:ext>
            </a:extLst>
          </p:cNvPr>
          <p:cNvSpPr txBox="1"/>
          <p:nvPr/>
        </p:nvSpPr>
        <p:spPr>
          <a:xfrm>
            <a:off x="7992192" y="5136641"/>
            <a:ext cx="641854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solidFill>
                  <a:prstClr val="white">
                    <a:lumMod val="95000"/>
                  </a:prstClr>
                </a:solidFill>
              </a:rPr>
              <a:t>4</a:t>
            </a:r>
            <a:r>
              <a:rPr lang="ko-KR" altLang="en-US" sz="1100" dirty="0">
                <a:solidFill>
                  <a:prstClr val="white">
                    <a:lumMod val="95000"/>
                  </a:prstClr>
                </a:solidFill>
              </a:rPr>
              <a:t>월</a:t>
            </a:r>
            <a:endParaRPr lang="en-US" altLang="ko-KR" sz="1100" dirty="0">
              <a:solidFill>
                <a:prstClr val="white">
                  <a:lumMod val="95000"/>
                </a:prstClr>
              </a:solidFill>
            </a:endParaRPr>
          </a:p>
          <a:p>
            <a:pPr algn="ctr"/>
            <a:r>
              <a:rPr lang="en-US" altLang="ko-KR" sz="2800" b="1" dirty="0">
                <a:solidFill>
                  <a:prstClr val="white">
                    <a:lumMod val="95000"/>
                  </a:prstClr>
                </a:solidFill>
              </a:rPr>
              <a:t>85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xmlns="" id="{B7BA62A6-268A-83FE-F279-143C7C537825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54446" y="1473969"/>
            <a:ext cx="0" cy="360000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AEA03BF1-FD5B-AD37-D72E-2C95E7D6E932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54445" y="3675748"/>
            <a:ext cx="0" cy="1404000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>
            <a:extLst>
              <a:ext uri="{FF2B5EF4-FFF2-40B4-BE49-F238E27FC236}">
                <a16:creationId xmlns:a16="http://schemas.microsoft.com/office/drawing/2014/main" xmlns="" id="{30EDBA25-5E85-7CD1-E487-196CC4B5192B}"/>
              </a:ext>
            </a:extLst>
          </p:cNvPr>
          <p:cNvSpPr/>
          <p:nvPr/>
        </p:nvSpPr>
        <p:spPr>
          <a:xfrm>
            <a:off x="9309632" y="3630203"/>
            <a:ext cx="89626" cy="89626"/>
          </a:xfrm>
          <a:prstGeom prst="ellipse">
            <a:avLst/>
          </a:prstGeom>
          <a:solidFill>
            <a:schemeClr val="bg1"/>
          </a:solidFill>
          <a:ln w="9525">
            <a:solidFill>
              <a:srgbClr val="1BEDC6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C65BE776-8260-811C-E1F0-7183C549490B}"/>
              </a:ext>
            </a:extLst>
          </p:cNvPr>
          <p:cNvSpPr txBox="1"/>
          <p:nvPr/>
        </p:nvSpPr>
        <p:spPr>
          <a:xfrm>
            <a:off x="9033518" y="5131945"/>
            <a:ext cx="641854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solidFill>
                  <a:prstClr val="white">
                    <a:lumMod val="95000"/>
                  </a:prstClr>
                </a:solidFill>
              </a:rPr>
              <a:t>5</a:t>
            </a:r>
            <a:r>
              <a:rPr lang="ko-KR" altLang="en-US" sz="1100" dirty="0">
                <a:solidFill>
                  <a:prstClr val="white">
                    <a:lumMod val="95000"/>
                  </a:prstClr>
                </a:solidFill>
              </a:rPr>
              <a:t>월</a:t>
            </a:r>
            <a:endParaRPr lang="en-US" altLang="ko-KR" sz="1100" dirty="0">
              <a:solidFill>
                <a:prstClr val="white">
                  <a:lumMod val="95000"/>
                </a:prstClr>
              </a:solidFill>
            </a:endParaRPr>
          </a:p>
          <a:p>
            <a:pPr algn="ctr"/>
            <a:r>
              <a:rPr lang="en-US" altLang="ko-KR" sz="2800" b="1" dirty="0">
                <a:solidFill>
                  <a:prstClr val="white">
                    <a:lumMod val="95000"/>
                  </a:prstClr>
                </a:solidFill>
              </a:rPr>
              <a:t>39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xmlns="" id="{B214AD67-7659-86B5-A977-1804B4A816E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395772" y="1469273"/>
            <a:ext cx="0" cy="360000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xmlns="" id="{142F16A9-ABB7-066B-0F06-2AF0B8BC947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395771" y="2658364"/>
            <a:ext cx="0" cy="2412000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22EABA09-B6F3-6BC5-6583-E311AD880772}"/>
              </a:ext>
            </a:extLst>
          </p:cNvPr>
          <p:cNvSpPr/>
          <p:nvPr/>
        </p:nvSpPr>
        <p:spPr>
          <a:xfrm>
            <a:off x="10350958" y="2627287"/>
            <a:ext cx="89626" cy="89626"/>
          </a:xfrm>
          <a:prstGeom prst="ellipse">
            <a:avLst/>
          </a:prstGeom>
          <a:solidFill>
            <a:schemeClr val="bg1"/>
          </a:solidFill>
          <a:ln w="9525">
            <a:solidFill>
              <a:srgbClr val="1BEDC6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D149F3E4-11AB-4E28-68AC-A0222ADDCF2C}"/>
              </a:ext>
            </a:extLst>
          </p:cNvPr>
          <p:cNvSpPr txBox="1"/>
          <p:nvPr/>
        </p:nvSpPr>
        <p:spPr>
          <a:xfrm>
            <a:off x="9952971" y="5131944"/>
            <a:ext cx="917859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solidFill>
                  <a:prstClr val="white">
                    <a:lumMod val="95000"/>
                  </a:prstClr>
                </a:solidFill>
              </a:rPr>
              <a:t>6</a:t>
            </a:r>
            <a:r>
              <a:rPr lang="ko-KR" altLang="en-US" sz="1100" dirty="0">
                <a:solidFill>
                  <a:prstClr val="white">
                    <a:lumMod val="95000"/>
                  </a:prstClr>
                </a:solidFill>
              </a:rPr>
              <a:t>월</a:t>
            </a:r>
            <a:endParaRPr lang="en-US" altLang="ko-KR" sz="1100" dirty="0">
              <a:solidFill>
                <a:prstClr val="white">
                  <a:lumMod val="95000"/>
                </a:prstClr>
              </a:solidFill>
            </a:endParaRPr>
          </a:p>
          <a:p>
            <a:pPr algn="ctr"/>
            <a:r>
              <a:rPr lang="en-US" altLang="ko-KR" sz="2800" b="1" dirty="0">
                <a:solidFill>
                  <a:prstClr val="white">
                    <a:lumMod val="95000"/>
                  </a:prstClr>
                </a:solidFill>
              </a:rPr>
              <a:t>67</a:t>
            </a:r>
            <a:r>
              <a:rPr lang="en-US" altLang="ko-KR" sz="1400" dirty="0">
                <a:solidFill>
                  <a:prstClr val="white">
                    <a:lumMod val="95000"/>
                  </a:prstClr>
                </a:solidFill>
              </a:rPr>
              <a:t>%</a:t>
            </a:r>
            <a:endParaRPr lang="en-US" altLang="ko-KR" sz="28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146C4B08-B099-B45B-17B6-DB2811A24E25}"/>
              </a:ext>
            </a:extLst>
          </p:cNvPr>
          <p:cNvSpPr/>
          <p:nvPr/>
        </p:nvSpPr>
        <p:spPr>
          <a:xfrm>
            <a:off x="276225" y="197071"/>
            <a:ext cx="11639550" cy="6858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prstClr val="white">
                    <a:lumMod val="95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xmlns="" id="{98787C35-4AD1-9E08-7E0D-F68EF6B6384D}"/>
              </a:ext>
            </a:extLst>
          </p:cNvPr>
          <p:cNvCxnSpPr>
            <a:cxnSpLocks/>
          </p:cNvCxnSpPr>
          <p:nvPr/>
        </p:nvCxnSpPr>
        <p:spPr>
          <a:xfrm flipV="1">
            <a:off x="276225" y="192308"/>
            <a:ext cx="0" cy="690563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118D6A93-E09C-85E9-7A30-860419DCC8C2}"/>
              </a:ext>
            </a:extLst>
          </p:cNvPr>
          <p:cNvSpPr/>
          <p:nvPr/>
        </p:nvSpPr>
        <p:spPr>
          <a:xfrm>
            <a:off x="1727908" y="1343814"/>
            <a:ext cx="1416050" cy="1416050"/>
          </a:xfrm>
          <a:prstGeom prst="ellipse">
            <a:avLst/>
          </a:prstGeom>
          <a:solidFill>
            <a:srgbClr val="2A2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8A12CEAB-967C-505C-3F70-03EB0B47294B}"/>
              </a:ext>
            </a:extLst>
          </p:cNvPr>
          <p:cNvGrpSpPr/>
          <p:nvPr/>
        </p:nvGrpSpPr>
        <p:grpSpPr>
          <a:xfrm rot="10800000">
            <a:off x="1787739" y="1408605"/>
            <a:ext cx="1286467" cy="1286467"/>
            <a:chOff x="2005212" y="4666257"/>
            <a:chExt cx="925910" cy="92591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xmlns="" id="{0F4C1BA1-33C5-88F6-5DF4-925DCE7FFE14}"/>
                </a:ext>
              </a:extLst>
            </p:cNvPr>
            <p:cNvSpPr/>
            <p:nvPr/>
          </p:nvSpPr>
          <p:spPr>
            <a:xfrm>
              <a:off x="2005212" y="4666257"/>
              <a:ext cx="925910" cy="92591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34FCB7AB-5C8F-1EAD-3291-189DDB67EF23}"/>
                </a:ext>
              </a:extLst>
            </p:cNvPr>
            <p:cNvSpPr/>
            <p:nvPr/>
          </p:nvSpPr>
          <p:spPr>
            <a:xfrm>
              <a:off x="2419352" y="4666458"/>
              <a:ext cx="97630" cy="97630"/>
            </a:xfrm>
            <a:prstGeom prst="ellipse">
              <a:avLst/>
            </a:prstGeom>
            <a:solidFill>
              <a:srgbClr val="1BE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F33F1916-3547-3453-B4B0-FD4032B08318}"/>
                </a:ext>
              </a:extLst>
            </p:cNvPr>
            <p:cNvSpPr/>
            <p:nvPr/>
          </p:nvSpPr>
          <p:spPr>
            <a:xfrm>
              <a:off x="2134792" y="4795837"/>
              <a:ext cx="666750" cy="666750"/>
            </a:xfrm>
            <a:prstGeom prst="ellipse">
              <a:avLst/>
            </a:prstGeom>
            <a:solidFill>
              <a:srgbClr val="6B7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 i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3F44FE4-57DC-5E1B-A612-59BFDFB95FF9}"/>
              </a:ext>
            </a:extLst>
          </p:cNvPr>
          <p:cNvSpPr txBox="1"/>
          <p:nvPr/>
        </p:nvSpPr>
        <p:spPr>
          <a:xfrm>
            <a:off x="2072832" y="1821005"/>
            <a:ext cx="716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i="1" dirty="0">
                <a:solidFill>
                  <a:prstClr val="white"/>
                </a:solidFill>
              </a:rPr>
              <a:t>50</a:t>
            </a:r>
            <a:r>
              <a:rPr lang="en-US" altLang="ko-KR" sz="1100" i="1" dirty="0">
                <a:solidFill>
                  <a:prstClr val="white"/>
                </a:solidFill>
              </a:rPr>
              <a:t>%</a:t>
            </a:r>
            <a:endParaRPr lang="ko-KR" altLang="en-US" sz="2400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28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146C4B08-B099-B45B-17B6-DB2811A24E25}"/>
              </a:ext>
            </a:extLst>
          </p:cNvPr>
          <p:cNvSpPr/>
          <p:nvPr/>
        </p:nvSpPr>
        <p:spPr>
          <a:xfrm>
            <a:off x="276225" y="197071"/>
            <a:ext cx="11639550" cy="6858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prstClr val="white">
                    <a:lumMod val="95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xmlns="" id="{98787C35-4AD1-9E08-7E0D-F68EF6B6384D}"/>
              </a:ext>
            </a:extLst>
          </p:cNvPr>
          <p:cNvCxnSpPr>
            <a:cxnSpLocks/>
          </p:cNvCxnSpPr>
          <p:nvPr/>
        </p:nvCxnSpPr>
        <p:spPr>
          <a:xfrm flipV="1">
            <a:off x="276225" y="192308"/>
            <a:ext cx="0" cy="690563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xmlns="" id="{D1A75B74-84BC-F807-F660-9592B5E2C075}"/>
              </a:ext>
            </a:extLst>
          </p:cNvPr>
          <p:cNvGraphicFramePr/>
          <p:nvPr>
            <p:extLst/>
          </p:nvPr>
        </p:nvGraphicFramePr>
        <p:xfrm>
          <a:off x="870313" y="2023640"/>
          <a:ext cx="10531072" cy="4170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E7F95822-45D6-111C-431D-75638FB6F116}"/>
              </a:ext>
            </a:extLst>
          </p:cNvPr>
          <p:cNvSpPr/>
          <p:nvPr/>
        </p:nvSpPr>
        <p:spPr>
          <a:xfrm>
            <a:off x="1641939" y="1646964"/>
            <a:ext cx="4593682" cy="97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85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8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17" name="모서리가 둥근 직사각형 20">
            <a:extLst>
              <a:ext uri="{FF2B5EF4-FFF2-40B4-BE49-F238E27FC236}">
                <a16:creationId xmlns:a16="http://schemas.microsoft.com/office/drawing/2014/main" xmlns="" id="{702A9560-E50F-5496-7FF3-9B57EB784159}"/>
              </a:ext>
            </a:extLst>
          </p:cNvPr>
          <p:cNvSpPr/>
          <p:nvPr/>
        </p:nvSpPr>
        <p:spPr>
          <a:xfrm>
            <a:off x="1641939" y="2780703"/>
            <a:ext cx="1273289" cy="367419"/>
          </a:xfrm>
          <a:prstGeom prst="roundRect">
            <a:avLst>
              <a:gd name="adj" fmla="val 50000"/>
            </a:avLst>
          </a:prstGeom>
          <a:solidFill>
            <a:srgbClr val="6B7187"/>
          </a:solidFill>
          <a:ln>
            <a:solidFill>
              <a:srgbClr val="1BED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B4B0AA00-4081-F734-66BE-E299CCE8D9A7}"/>
              </a:ext>
            </a:extLst>
          </p:cNvPr>
          <p:cNvSpPr/>
          <p:nvPr/>
        </p:nvSpPr>
        <p:spPr>
          <a:xfrm>
            <a:off x="4783101" y="2813575"/>
            <a:ext cx="4593682" cy="97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85000"/>
                  </a:prstClr>
                </a:solidFill>
              </a:rPr>
              <a:t>PowerPoint is a computer program created by Microsoft Office</a:t>
            </a: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8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19" name="모서리가 둥근 직사각형 22">
            <a:extLst>
              <a:ext uri="{FF2B5EF4-FFF2-40B4-BE49-F238E27FC236}">
                <a16:creationId xmlns:a16="http://schemas.microsoft.com/office/drawing/2014/main" xmlns="" id="{85F3AE38-2CB0-DF9E-9E4D-17528002B93E}"/>
              </a:ext>
            </a:extLst>
          </p:cNvPr>
          <p:cNvSpPr/>
          <p:nvPr/>
        </p:nvSpPr>
        <p:spPr>
          <a:xfrm>
            <a:off x="8103494" y="2313572"/>
            <a:ext cx="1273289" cy="367419"/>
          </a:xfrm>
          <a:prstGeom prst="roundRect">
            <a:avLst>
              <a:gd name="adj" fmla="val 50000"/>
            </a:avLst>
          </a:prstGeom>
          <a:solidFill>
            <a:srgbClr val="1BEDC6"/>
          </a:solidFill>
          <a:ln>
            <a:solidFill>
              <a:srgbClr val="04E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6F947AA-7E25-DE66-D22C-97FA6C089ACF}"/>
              </a:ext>
            </a:extLst>
          </p:cNvPr>
          <p:cNvSpPr txBox="1"/>
          <p:nvPr/>
        </p:nvSpPr>
        <p:spPr>
          <a:xfrm>
            <a:off x="10727853" y="2005795"/>
            <a:ext cx="58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80</a:t>
            </a:r>
            <a:r>
              <a:rPr lang="en-US" altLang="ko-KR" sz="1100" dirty="0">
                <a:solidFill>
                  <a:prstClr val="white"/>
                </a:solidFill>
              </a:rPr>
              <a:t>%</a:t>
            </a:r>
            <a:endParaRPr lang="en-US" altLang="ko-KR" sz="700" dirty="0">
              <a:solidFill>
                <a:prstClr val="white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6C66D9F-17CF-E7F5-7CC0-DFC394A0126D}"/>
              </a:ext>
            </a:extLst>
          </p:cNvPr>
          <p:cNvSpPr txBox="1"/>
          <p:nvPr/>
        </p:nvSpPr>
        <p:spPr>
          <a:xfrm>
            <a:off x="11132067" y="3600731"/>
            <a:ext cx="58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60</a:t>
            </a:r>
            <a:r>
              <a:rPr lang="en-US" altLang="ko-KR" sz="1100" dirty="0">
                <a:solidFill>
                  <a:prstClr val="white"/>
                </a:solidFill>
              </a:rPr>
              <a:t>%</a:t>
            </a:r>
            <a:endParaRPr lang="en-US" altLang="ko-KR" sz="700" dirty="0">
              <a:solidFill>
                <a:prstClr val="white"/>
              </a:solidFill>
            </a:endParaRPr>
          </a:p>
        </p:txBody>
      </p:sp>
      <p:cxnSp>
        <p:nvCxnSpPr>
          <p:cNvPr id="22" name="꺾인 연결선 25">
            <a:extLst>
              <a:ext uri="{FF2B5EF4-FFF2-40B4-BE49-F238E27FC236}">
                <a16:creationId xmlns:a16="http://schemas.microsoft.com/office/drawing/2014/main" xmlns="" id="{8CFFF1A4-5EFF-31BB-DD01-3F07F4D0721C}"/>
              </a:ext>
            </a:extLst>
          </p:cNvPr>
          <p:cNvCxnSpPr>
            <a:stCxn id="17" idx="2"/>
            <a:endCxn id="21" idx="2"/>
          </p:cNvCxnSpPr>
          <p:nvPr/>
        </p:nvCxnSpPr>
        <p:spPr>
          <a:xfrm rot="16200000" flipH="1">
            <a:off x="6440589" y="-1013884"/>
            <a:ext cx="821941" cy="9145951"/>
          </a:xfrm>
          <a:prstGeom prst="bentConnector3">
            <a:avLst>
              <a:gd name="adj1" fmla="val 167242"/>
            </a:avLst>
          </a:prstGeom>
          <a:ln w="3175">
            <a:solidFill>
              <a:srgbClr val="1BEDC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6">
            <a:extLst>
              <a:ext uri="{FF2B5EF4-FFF2-40B4-BE49-F238E27FC236}">
                <a16:creationId xmlns:a16="http://schemas.microsoft.com/office/drawing/2014/main" xmlns="" id="{4590B422-A1E7-927E-8363-B3623ADC98DA}"/>
              </a:ext>
            </a:extLst>
          </p:cNvPr>
          <p:cNvCxnSpPr>
            <a:stCxn id="19" idx="0"/>
            <a:endCxn id="20" idx="0"/>
          </p:cNvCxnSpPr>
          <p:nvPr/>
        </p:nvCxnSpPr>
        <p:spPr>
          <a:xfrm rot="5400000" flipH="1" flipV="1">
            <a:off x="9726342" y="1019593"/>
            <a:ext cx="307777" cy="2280182"/>
          </a:xfrm>
          <a:prstGeom prst="bentConnector3">
            <a:avLst>
              <a:gd name="adj1" fmla="val 309662"/>
            </a:avLst>
          </a:prstGeom>
          <a:ln w="3175">
            <a:solidFill>
              <a:srgbClr val="1BEDC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31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146C4B08-B099-B45B-17B6-DB2811A24E25}"/>
              </a:ext>
            </a:extLst>
          </p:cNvPr>
          <p:cNvSpPr/>
          <p:nvPr/>
        </p:nvSpPr>
        <p:spPr>
          <a:xfrm>
            <a:off x="276225" y="197071"/>
            <a:ext cx="11639550" cy="6858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prstClr val="white">
                    <a:lumMod val="95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xmlns="" id="{98787C35-4AD1-9E08-7E0D-F68EF6B6384D}"/>
              </a:ext>
            </a:extLst>
          </p:cNvPr>
          <p:cNvCxnSpPr>
            <a:cxnSpLocks/>
          </p:cNvCxnSpPr>
          <p:nvPr/>
        </p:nvCxnSpPr>
        <p:spPr>
          <a:xfrm flipV="1">
            <a:off x="276225" y="192308"/>
            <a:ext cx="0" cy="690563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A086849-45B6-07AE-7C3D-A4F06B5C0B45}"/>
              </a:ext>
            </a:extLst>
          </p:cNvPr>
          <p:cNvSpPr/>
          <p:nvPr/>
        </p:nvSpPr>
        <p:spPr>
          <a:xfrm>
            <a:off x="1031452" y="4469353"/>
            <a:ext cx="3130550" cy="360000"/>
          </a:xfrm>
          <a:prstGeom prst="rect">
            <a:avLst/>
          </a:prstGeom>
          <a:solidFill>
            <a:srgbClr val="2A2F42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D2E197F-0D12-4745-4693-6BA1068F00A8}"/>
              </a:ext>
            </a:extLst>
          </p:cNvPr>
          <p:cNvSpPr/>
          <p:nvPr/>
        </p:nvSpPr>
        <p:spPr>
          <a:xfrm>
            <a:off x="1031453" y="4966443"/>
            <a:ext cx="3130550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white">
                    <a:lumMod val="8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white">
                  <a:lumMod val="8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</a:rPr>
              <a:t>PowerPoint is a computer program created by Microsoft Office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255D1055-16A1-8262-A46C-3057AF0DD69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1007" y="1925295"/>
          <a:ext cx="3130374" cy="254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3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4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 dirty="0">
                          <a:solidFill>
                            <a:srgbClr val="5AC9B8"/>
                          </a:solidFill>
                        </a:rPr>
                        <a:t>60^dfsdfsdf</a:t>
                      </a:r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BED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875CA4A-B3EB-1E93-9FAC-D565C929E954}"/>
              </a:ext>
            </a:extLst>
          </p:cNvPr>
          <p:cNvSpPr/>
          <p:nvPr/>
        </p:nvSpPr>
        <p:spPr>
          <a:xfrm>
            <a:off x="4557247" y="4469353"/>
            <a:ext cx="3130550" cy="360000"/>
          </a:xfrm>
          <a:prstGeom prst="rect">
            <a:avLst/>
          </a:prstGeom>
          <a:solidFill>
            <a:srgbClr val="2A2F42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76957AF-9311-CC09-41D5-5F32CC7BF90B}"/>
              </a:ext>
            </a:extLst>
          </p:cNvPr>
          <p:cNvSpPr/>
          <p:nvPr/>
        </p:nvSpPr>
        <p:spPr>
          <a:xfrm>
            <a:off x="4557248" y="4966443"/>
            <a:ext cx="3130550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white">
                    <a:lumMod val="8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white">
                  <a:lumMod val="8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</a:rPr>
              <a:t>PowerPoint is a computer program created by Microsoft Office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CC2EF77D-18A9-2745-A577-7F2A3CAC69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56802" y="1925295"/>
          <a:ext cx="3130374" cy="254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3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4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 dirty="0">
                          <a:solidFill>
                            <a:srgbClr val="5AC9B8"/>
                          </a:solidFill>
                        </a:rPr>
                        <a:t>60^dfsdfsdf</a:t>
                      </a:r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BED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7BEBEB7-7B38-E3DB-285C-6D23B8C889F0}"/>
              </a:ext>
            </a:extLst>
          </p:cNvPr>
          <p:cNvSpPr/>
          <p:nvPr/>
        </p:nvSpPr>
        <p:spPr>
          <a:xfrm>
            <a:off x="8083042" y="4469353"/>
            <a:ext cx="3130550" cy="360000"/>
          </a:xfrm>
          <a:prstGeom prst="rect">
            <a:avLst/>
          </a:prstGeom>
          <a:solidFill>
            <a:srgbClr val="2A2F42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DAAB9D7-A180-6208-A05A-7D4B7E6AC37D}"/>
              </a:ext>
            </a:extLst>
          </p:cNvPr>
          <p:cNvSpPr/>
          <p:nvPr/>
        </p:nvSpPr>
        <p:spPr>
          <a:xfrm>
            <a:off x="8083043" y="4966443"/>
            <a:ext cx="3130550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white">
                    <a:lumMod val="8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white">
                  <a:lumMod val="8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</a:rPr>
              <a:t>PowerPoint is a computer program created by Microsoft Office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F89BDA5A-156B-9ACB-F41F-24D4B59AC3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082597" y="1925295"/>
          <a:ext cx="3130374" cy="254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3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4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 dirty="0">
                          <a:solidFill>
                            <a:srgbClr val="5AC9B8"/>
                          </a:solidFill>
                        </a:rPr>
                        <a:t>60^dfsdfsdf</a:t>
                      </a:r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BED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6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146C4B08-B099-B45B-17B6-DB2811A24E25}"/>
              </a:ext>
            </a:extLst>
          </p:cNvPr>
          <p:cNvSpPr/>
          <p:nvPr/>
        </p:nvSpPr>
        <p:spPr>
          <a:xfrm>
            <a:off x="276225" y="197071"/>
            <a:ext cx="11639550" cy="6858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prstClr val="white">
                    <a:lumMod val="95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xmlns="" id="{98787C35-4AD1-9E08-7E0D-F68EF6B6384D}"/>
              </a:ext>
            </a:extLst>
          </p:cNvPr>
          <p:cNvCxnSpPr>
            <a:cxnSpLocks/>
          </p:cNvCxnSpPr>
          <p:nvPr/>
        </p:nvCxnSpPr>
        <p:spPr>
          <a:xfrm flipV="1">
            <a:off x="276225" y="192308"/>
            <a:ext cx="0" cy="690563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2CEE28D5-2B93-2121-F3C2-B52361E3216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5199" y="1958669"/>
          <a:ext cx="10248001" cy="3785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5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21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860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9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F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F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CONTENTS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F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9050" cap="flat" cmpd="sng" algn="ctr">
                      <a:solidFill>
                        <a:srgbClr val="1BED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9050" cap="flat" cmpd="sng" algn="ctr">
                      <a:solidFill>
                        <a:srgbClr val="1BED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9050" cap="flat" cmpd="sng" algn="ctr">
                      <a:solidFill>
                        <a:srgbClr val="1BED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1BED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1BED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BED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BED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BED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●●●●●●●●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rgbClr val="1BED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BED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BED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1BED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1BED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●●●●●●●●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1BED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2" name="모서리가 둥근 직사각형 9">
            <a:extLst>
              <a:ext uri="{FF2B5EF4-FFF2-40B4-BE49-F238E27FC236}">
                <a16:creationId xmlns:a16="http://schemas.microsoft.com/office/drawing/2014/main" xmlns="" id="{3217E1F5-C37C-3011-1536-D370757AA480}"/>
              </a:ext>
            </a:extLst>
          </p:cNvPr>
          <p:cNvSpPr/>
          <p:nvPr/>
        </p:nvSpPr>
        <p:spPr>
          <a:xfrm>
            <a:off x="9217025" y="5991225"/>
            <a:ext cx="1428750" cy="285750"/>
          </a:xfrm>
          <a:prstGeom prst="roundRect">
            <a:avLst>
              <a:gd name="adj" fmla="val 50000"/>
            </a:avLst>
          </a:prstGeom>
          <a:solidFill>
            <a:srgbClr val="2A2F42"/>
          </a:solidFill>
          <a:ln w="12700">
            <a:solidFill>
              <a:srgbClr val="1BED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1BEDC6"/>
                </a:solidFill>
              </a:rPr>
              <a:t>평균 </a:t>
            </a:r>
            <a:r>
              <a:rPr lang="en-US" altLang="ko-KR" sz="1100" b="1" dirty="0">
                <a:solidFill>
                  <a:srgbClr val="1BEDC6"/>
                </a:solidFill>
              </a:rPr>
              <a:t>: 67.3% </a:t>
            </a:r>
            <a:endParaRPr lang="ko-KR" altLang="en-US" sz="1100" b="1" dirty="0">
              <a:solidFill>
                <a:srgbClr val="1BED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79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146C4B08-B099-B45B-17B6-DB2811A24E25}"/>
              </a:ext>
            </a:extLst>
          </p:cNvPr>
          <p:cNvSpPr/>
          <p:nvPr/>
        </p:nvSpPr>
        <p:spPr>
          <a:xfrm>
            <a:off x="276225" y="197071"/>
            <a:ext cx="11639550" cy="6858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prstClr val="white">
                    <a:lumMod val="95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xmlns="" id="{98787C35-4AD1-9E08-7E0D-F68EF6B6384D}"/>
              </a:ext>
            </a:extLst>
          </p:cNvPr>
          <p:cNvCxnSpPr>
            <a:cxnSpLocks/>
          </p:cNvCxnSpPr>
          <p:nvPr/>
        </p:nvCxnSpPr>
        <p:spPr>
          <a:xfrm flipV="1">
            <a:off x="276225" y="192308"/>
            <a:ext cx="0" cy="690563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4D0E623-F862-1D05-7D04-F8B92D1D1929}"/>
              </a:ext>
            </a:extLst>
          </p:cNvPr>
          <p:cNvSpPr/>
          <p:nvPr/>
        </p:nvSpPr>
        <p:spPr>
          <a:xfrm>
            <a:off x="1041404" y="2333943"/>
            <a:ext cx="238578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95000"/>
                  </a:prstClr>
                </a:solidFill>
              </a:rPr>
              <a:t>10/8 ~ 10</a:t>
            </a:r>
            <a:r>
              <a:rPr lang="ko-KR" altLang="en-US" sz="1100" dirty="0">
                <a:solidFill>
                  <a:prstClr val="white">
                    <a:lumMod val="95000"/>
                  </a:prstClr>
                </a:solidFill>
              </a:rPr>
              <a:t>일</a:t>
            </a:r>
            <a:endParaRPr lang="en-US" altLang="ko-KR" sz="1100" dirty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9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9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961AF091-BDEE-5F59-2A0A-FC3EE145410D}"/>
              </a:ext>
            </a:extLst>
          </p:cNvPr>
          <p:cNvSpPr/>
          <p:nvPr/>
        </p:nvSpPr>
        <p:spPr>
          <a:xfrm>
            <a:off x="1041404" y="4045228"/>
            <a:ext cx="238578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95000"/>
                  </a:prstClr>
                </a:solidFill>
              </a:rPr>
              <a:t>10/24 ~ 26</a:t>
            </a:r>
            <a:r>
              <a:rPr lang="ko-KR" altLang="en-US" sz="1100" dirty="0">
                <a:solidFill>
                  <a:prstClr val="white">
                    <a:lumMod val="95000"/>
                  </a:prstClr>
                </a:solidFill>
              </a:rPr>
              <a:t>일</a:t>
            </a:r>
            <a:endParaRPr lang="en-US" altLang="ko-KR" sz="1100" dirty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>
                    <a:lumMod val="9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white">
                    <a:lumMod val="9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95000"/>
                  </a:prstClr>
                </a:solidFill>
              </a:rPr>
              <a:t>Enjoy your stylish business and campus life with BIZCAM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EE8DC686-5729-BAF2-4EF0-0166E5429A9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21927" y="1790430"/>
          <a:ext cx="4455885" cy="3383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5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SUN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F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MON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F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TUE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F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WED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F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THU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F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FRI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F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SAT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F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16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17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18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19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20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21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22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23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24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25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26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27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28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29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30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31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모서리가 둥근 직사각형 24">
            <a:extLst>
              <a:ext uri="{FF2B5EF4-FFF2-40B4-BE49-F238E27FC236}">
                <a16:creationId xmlns:a16="http://schemas.microsoft.com/office/drawing/2014/main" xmlns="" id="{29B136F8-AB50-E397-F226-D501A3E16CAB}"/>
              </a:ext>
            </a:extLst>
          </p:cNvPr>
          <p:cNvSpPr/>
          <p:nvPr/>
        </p:nvSpPr>
        <p:spPr>
          <a:xfrm>
            <a:off x="7443951" y="3064115"/>
            <a:ext cx="1776249" cy="291584"/>
          </a:xfrm>
          <a:prstGeom prst="roundRect">
            <a:avLst>
              <a:gd name="adj" fmla="val 50000"/>
            </a:avLst>
          </a:prstGeom>
          <a:solidFill>
            <a:srgbClr val="1BEDC6"/>
          </a:solidFill>
          <a:ln w="25400">
            <a:solidFill>
              <a:srgbClr val="1BED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srgbClr val="2A2F42"/>
                </a:solidFill>
              </a:rPr>
              <a:t>8              9              10</a:t>
            </a:r>
            <a:endParaRPr lang="ko-KR" altLang="en-US" sz="900" b="1" dirty="0">
              <a:solidFill>
                <a:srgbClr val="2A2F4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5056012-FD41-36EB-65BD-0412FB6000B7}"/>
              </a:ext>
            </a:extLst>
          </p:cNvPr>
          <p:cNvSpPr/>
          <p:nvPr/>
        </p:nvSpPr>
        <p:spPr>
          <a:xfrm>
            <a:off x="3881665" y="2333943"/>
            <a:ext cx="238578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95000"/>
                  </a:prstClr>
                </a:solidFill>
              </a:rPr>
              <a:t>10/16 ~ 17</a:t>
            </a:r>
            <a:r>
              <a:rPr lang="ko-KR" altLang="en-US" sz="1100" dirty="0">
                <a:solidFill>
                  <a:prstClr val="white">
                    <a:lumMod val="95000"/>
                  </a:prstClr>
                </a:solidFill>
              </a:rPr>
              <a:t>일</a:t>
            </a:r>
            <a:endParaRPr lang="en-US" altLang="ko-KR" sz="1100" dirty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>
                    <a:lumMod val="9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white">
                    <a:lumMod val="9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9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B01828B-607A-C017-853F-E97DFDDA92B7}"/>
              </a:ext>
            </a:extLst>
          </p:cNvPr>
          <p:cNvSpPr/>
          <p:nvPr/>
        </p:nvSpPr>
        <p:spPr>
          <a:xfrm>
            <a:off x="3881665" y="4045228"/>
            <a:ext cx="238578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95000"/>
                  </a:prstClr>
                </a:solidFill>
              </a:rPr>
              <a:t>10/29 ~ 30</a:t>
            </a:r>
            <a:r>
              <a:rPr lang="ko-KR" altLang="en-US" sz="1100" dirty="0">
                <a:solidFill>
                  <a:prstClr val="white">
                    <a:lumMod val="95000"/>
                  </a:prstClr>
                </a:solidFill>
              </a:rPr>
              <a:t>일</a:t>
            </a:r>
            <a:endParaRPr lang="en-US" altLang="ko-KR" sz="1100" dirty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>
                    <a:lumMod val="9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white">
                    <a:lumMod val="9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9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" name="모서리가 둥근 직사각형 30">
            <a:extLst>
              <a:ext uri="{FF2B5EF4-FFF2-40B4-BE49-F238E27FC236}">
                <a16:creationId xmlns:a16="http://schemas.microsoft.com/office/drawing/2014/main" xmlns="" id="{8D7170D2-3E09-439B-8DC4-3FCE6FE9F00A}"/>
              </a:ext>
            </a:extLst>
          </p:cNvPr>
          <p:cNvSpPr/>
          <p:nvPr/>
        </p:nvSpPr>
        <p:spPr>
          <a:xfrm>
            <a:off x="8073539" y="3634809"/>
            <a:ext cx="1137136" cy="291584"/>
          </a:xfrm>
          <a:prstGeom prst="roundRect">
            <a:avLst>
              <a:gd name="adj" fmla="val 50000"/>
            </a:avLst>
          </a:prstGeom>
          <a:solidFill>
            <a:srgbClr val="2A2F42"/>
          </a:solidFill>
          <a:ln w="25400">
            <a:solidFill>
              <a:srgbClr val="1BEDC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prstClr val="white">
                    <a:lumMod val="85000"/>
                  </a:prstClr>
                </a:solidFill>
              </a:rPr>
              <a:t>16             17</a:t>
            </a:r>
            <a:endParaRPr lang="ko-KR" altLang="en-US" sz="900" b="1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0" name="모서리가 둥근 직사각형 32">
            <a:extLst>
              <a:ext uri="{FF2B5EF4-FFF2-40B4-BE49-F238E27FC236}">
                <a16:creationId xmlns:a16="http://schemas.microsoft.com/office/drawing/2014/main" xmlns="" id="{A4A1BD4F-7CA7-B18D-6A1F-2A6BCC10F260}"/>
              </a:ext>
            </a:extLst>
          </p:cNvPr>
          <p:cNvSpPr/>
          <p:nvPr/>
        </p:nvSpPr>
        <p:spPr>
          <a:xfrm>
            <a:off x="8726651" y="4167403"/>
            <a:ext cx="1776249" cy="291584"/>
          </a:xfrm>
          <a:prstGeom prst="roundRect">
            <a:avLst>
              <a:gd name="adj" fmla="val 50000"/>
            </a:avLst>
          </a:prstGeom>
          <a:solidFill>
            <a:srgbClr val="2A2F42"/>
          </a:solidFill>
          <a:ln w="25400">
            <a:solidFill>
              <a:srgbClr val="1BED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prstClr val="white">
                    <a:lumMod val="85000"/>
                  </a:prstClr>
                </a:solidFill>
              </a:rPr>
              <a:t>24            25           26</a:t>
            </a:r>
            <a:endParaRPr lang="ko-KR" altLang="en-US" sz="900" b="1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1" name="모서리가 둥근 직사각형 33">
            <a:extLst>
              <a:ext uri="{FF2B5EF4-FFF2-40B4-BE49-F238E27FC236}">
                <a16:creationId xmlns:a16="http://schemas.microsoft.com/office/drawing/2014/main" xmlns="" id="{7FDD7D3F-EDA1-BA24-EF86-93FFC256CE05}"/>
              </a:ext>
            </a:extLst>
          </p:cNvPr>
          <p:cNvSpPr/>
          <p:nvPr/>
        </p:nvSpPr>
        <p:spPr>
          <a:xfrm>
            <a:off x="7422864" y="4714219"/>
            <a:ext cx="1137136" cy="291584"/>
          </a:xfrm>
          <a:prstGeom prst="roundRect">
            <a:avLst>
              <a:gd name="adj" fmla="val 50000"/>
            </a:avLst>
          </a:prstGeom>
          <a:solidFill>
            <a:srgbClr val="1BEDC6"/>
          </a:solidFill>
          <a:ln w="25400">
            <a:solidFill>
              <a:srgbClr val="1BED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srgbClr val="2A2F42"/>
                </a:solidFill>
              </a:rPr>
              <a:t>29             30</a:t>
            </a:r>
            <a:endParaRPr lang="ko-KR" altLang="en-US" sz="900" b="1" dirty="0">
              <a:solidFill>
                <a:srgbClr val="2A2F42"/>
              </a:solidFill>
            </a:endParaRPr>
          </a:p>
        </p:txBody>
      </p:sp>
      <p:cxnSp>
        <p:nvCxnSpPr>
          <p:cNvPr id="13" name="구부러진 연결선 34">
            <a:extLst>
              <a:ext uri="{FF2B5EF4-FFF2-40B4-BE49-F238E27FC236}">
                <a16:creationId xmlns:a16="http://schemas.microsoft.com/office/drawing/2014/main" xmlns="" id="{8243B698-6145-1C7D-FE22-0B8F044ACD37}"/>
              </a:ext>
            </a:extLst>
          </p:cNvPr>
          <p:cNvCxnSpPr>
            <a:stCxn id="6" idx="1"/>
            <a:endCxn id="11" idx="1"/>
          </p:cNvCxnSpPr>
          <p:nvPr/>
        </p:nvCxnSpPr>
        <p:spPr>
          <a:xfrm rot="10800000" flipV="1">
            <a:off x="7422865" y="3209907"/>
            <a:ext cx="21087" cy="1650104"/>
          </a:xfrm>
          <a:prstGeom prst="curvedConnector3">
            <a:avLst>
              <a:gd name="adj1" fmla="val 3472694"/>
            </a:avLst>
          </a:prstGeom>
          <a:ln w="25400">
            <a:solidFill>
              <a:srgbClr val="1BEDC6"/>
            </a:solidFill>
            <a:prstDash val="sysDash"/>
            <a:round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4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6184" y="363331"/>
            <a:ext cx="10900741" cy="593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!!</a:t>
            </a:r>
          </a:p>
          <a:p>
            <a:pPr algn="ctr" fontAlgn="base"/>
            <a:endParaRPr lang="en-US" altLang="ko-KR" sz="40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r>
              <a:rPr lang="en-US" altLang="ko-KR" sz="36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https://in.naver.com/seok830621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567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01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23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572</Words>
  <Application>Microsoft Office PowerPoint</Application>
  <PresentationFormat>와이드스크린</PresentationFormat>
  <Paragraphs>164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3</cp:revision>
  <dcterms:created xsi:type="dcterms:W3CDTF">2022-11-22T02:44:33Z</dcterms:created>
  <dcterms:modified xsi:type="dcterms:W3CDTF">2024-11-05T01:38:52Z</dcterms:modified>
</cp:coreProperties>
</file>