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5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6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9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3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8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9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24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6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47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56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8664" y="140682"/>
            <a:ext cx="12073335" cy="6719559"/>
            <a:chOff x="118664" y="140682"/>
            <a:chExt cx="12073335" cy="67195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A88E7D0-BF93-2A1E-C0C9-87ADE6670C9D}"/>
                </a:ext>
              </a:extLst>
            </p:cNvPr>
            <p:cNvSpPr/>
            <p:nvPr/>
          </p:nvSpPr>
          <p:spPr>
            <a:xfrm>
              <a:off x="252188" y="165462"/>
              <a:ext cx="11939811" cy="760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700" kern="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023DA01B-93D8-5C6D-658F-B11D8EA8C773}"/>
                </a:ext>
              </a:extLst>
            </p:cNvPr>
            <p:cNvSpPr/>
            <p:nvPr/>
          </p:nvSpPr>
          <p:spPr>
            <a:xfrm>
              <a:off x="252189" y="204789"/>
              <a:ext cx="131986" cy="6655452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228600" dist="139700" dir="10800000" algn="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D959BAE2-C8C8-F598-8E62-2A91793AC46A}"/>
                </a:ext>
              </a:extLst>
            </p:cNvPr>
            <p:cNvSpPr/>
            <p:nvPr/>
          </p:nvSpPr>
          <p:spPr>
            <a:xfrm>
              <a:off x="660399" y="300037"/>
              <a:ext cx="309563" cy="3095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dist="50800" dir="189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xmlns="" id="{87E3BD76-1BC0-24EB-1D92-B70F67F2BDEE}"/>
                </a:ext>
              </a:extLst>
            </p:cNvPr>
            <p:cNvSpPr/>
            <p:nvPr/>
          </p:nvSpPr>
          <p:spPr>
            <a:xfrm rot="1800000">
              <a:off x="118664" y="249889"/>
              <a:ext cx="735807" cy="309564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271EF86-14B6-F234-D688-4AD8FDA305EE}"/>
                </a:ext>
              </a:extLst>
            </p:cNvPr>
            <p:cNvSpPr/>
            <p:nvPr/>
          </p:nvSpPr>
          <p:spPr>
            <a:xfrm>
              <a:off x="251281" y="282181"/>
              <a:ext cx="131986" cy="36000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C1DA20A2-0AAE-34FE-B920-F384105F1D25}"/>
                </a:ext>
              </a:extLst>
            </p:cNvPr>
            <p:cNvSpPr/>
            <p:nvPr/>
          </p:nvSpPr>
          <p:spPr>
            <a:xfrm rot="1344910">
              <a:off x="210831" y="140682"/>
              <a:ext cx="707795" cy="4645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295650" y="2860201"/>
            <a:ext cx="6096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3600" i="1" kern="0" dirty="0">
                <a:ln w="1270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srgbClr val="00B0F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3600" i="1" kern="0" dirty="0">
                <a:ln w="1270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28340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8664" y="140682"/>
            <a:ext cx="12073335" cy="6719559"/>
            <a:chOff x="118664" y="140682"/>
            <a:chExt cx="12073335" cy="67195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A88E7D0-BF93-2A1E-C0C9-87ADE6670C9D}"/>
                </a:ext>
              </a:extLst>
            </p:cNvPr>
            <p:cNvSpPr/>
            <p:nvPr/>
          </p:nvSpPr>
          <p:spPr>
            <a:xfrm>
              <a:off x="252188" y="165462"/>
              <a:ext cx="11939811" cy="760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00B0F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</a:t>
              </a:r>
              <a:r>
                <a:rPr lang="en-US" altLang="ko-KR" sz="24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PRESENTATION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700" kern="0" dirty="0">
                  <a:solidFill>
                    <a:prstClr val="white">
                      <a:lumMod val="65000"/>
                    </a:prstClr>
                  </a:solidFill>
                </a:rPr>
                <a:t>Enjoy your stylish business and campus life with BIZCAM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023DA01B-93D8-5C6D-658F-B11D8EA8C773}"/>
                </a:ext>
              </a:extLst>
            </p:cNvPr>
            <p:cNvSpPr/>
            <p:nvPr/>
          </p:nvSpPr>
          <p:spPr>
            <a:xfrm>
              <a:off x="252189" y="204789"/>
              <a:ext cx="131986" cy="6655452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228600" dist="139700" dir="10800000" algn="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D959BAE2-C8C8-F598-8E62-2A91793AC46A}"/>
                </a:ext>
              </a:extLst>
            </p:cNvPr>
            <p:cNvSpPr/>
            <p:nvPr/>
          </p:nvSpPr>
          <p:spPr>
            <a:xfrm>
              <a:off x="660399" y="300037"/>
              <a:ext cx="309563" cy="3095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dist="50800" dir="189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xmlns="" id="{87E3BD76-1BC0-24EB-1D92-B70F67F2BDEE}"/>
                </a:ext>
              </a:extLst>
            </p:cNvPr>
            <p:cNvSpPr/>
            <p:nvPr/>
          </p:nvSpPr>
          <p:spPr>
            <a:xfrm rot="1800000">
              <a:off x="118664" y="249889"/>
              <a:ext cx="735807" cy="309564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271EF86-14B6-F234-D688-4AD8FDA305EE}"/>
                </a:ext>
              </a:extLst>
            </p:cNvPr>
            <p:cNvSpPr/>
            <p:nvPr/>
          </p:nvSpPr>
          <p:spPr>
            <a:xfrm>
              <a:off x="251281" y="282181"/>
              <a:ext cx="131986" cy="36000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C1DA20A2-0AAE-34FE-B920-F384105F1D25}"/>
                </a:ext>
              </a:extLst>
            </p:cNvPr>
            <p:cNvSpPr/>
            <p:nvPr/>
          </p:nvSpPr>
          <p:spPr>
            <a:xfrm rot="1344910">
              <a:off x="210831" y="140682"/>
              <a:ext cx="707795" cy="4645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539018" y="2755708"/>
            <a:ext cx="3269537" cy="3170631"/>
            <a:chOff x="4102813" y="1521504"/>
            <a:chExt cx="4616387" cy="4476738"/>
          </a:xfrm>
        </p:grpSpPr>
        <p:sp>
          <p:nvSpPr>
            <p:cNvPr id="16" name="자유형: 도형 11">
              <a:extLst>
                <a:ext uri="{FF2B5EF4-FFF2-40B4-BE49-F238E27FC236}">
                  <a16:creationId xmlns:a16="http://schemas.microsoft.com/office/drawing/2014/main" xmlns="" id="{F7A335FC-4CF0-FD57-93C8-17F79ACB4481}"/>
                </a:ext>
              </a:extLst>
            </p:cNvPr>
            <p:cNvSpPr/>
            <p:nvPr/>
          </p:nvSpPr>
          <p:spPr>
            <a:xfrm>
              <a:off x="4886325" y="1521504"/>
              <a:ext cx="2962276" cy="2801083"/>
            </a:xfrm>
            <a:custGeom>
              <a:avLst/>
              <a:gdLst>
                <a:gd name="connsiteX0" fmla="*/ 1481138 w 2962276"/>
                <a:gd name="connsiteY0" fmla="*/ 0 h 2801083"/>
                <a:gd name="connsiteX1" fmla="*/ 2962276 w 2962276"/>
                <a:gd name="connsiteY1" fmla="*/ 1481138 h 2801083"/>
                <a:gd name="connsiteX2" fmla="*/ 2187136 w 2962276"/>
                <a:gd name="connsiteY2" fmla="*/ 2783511 h 2801083"/>
                <a:gd name="connsiteX3" fmla="*/ 2150659 w 2962276"/>
                <a:gd name="connsiteY3" fmla="*/ 2801083 h 2801083"/>
                <a:gd name="connsiteX4" fmla="*/ 2129704 w 2962276"/>
                <a:gd name="connsiteY4" fmla="*/ 2663774 h 2801083"/>
                <a:gd name="connsiteX5" fmla="*/ 678657 w 2962276"/>
                <a:gd name="connsiteY5" fmla="*/ 1481137 h 2801083"/>
                <a:gd name="connsiteX6" fmla="*/ 102131 w 2962276"/>
                <a:gd name="connsiteY6" fmla="*/ 1597532 h 2801083"/>
                <a:gd name="connsiteX7" fmla="*/ 9136 w 2962276"/>
                <a:gd name="connsiteY7" fmla="*/ 1642331 h 2801083"/>
                <a:gd name="connsiteX8" fmla="*/ 7647 w 2962276"/>
                <a:gd name="connsiteY8" fmla="*/ 1632576 h 2801083"/>
                <a:gd name="connsiteX9" fmla="*/ 0 w 2962276"/>
                <a:gd name="connsiteY9" fmla="*/ 1481138 h 2801083"/>
                <a:gd name="connsiteX10" fmla="*/ 1481138 w 2962276"/>
                <a:gd name="connsiteY10" fmla="*/ 0 h 280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2276" h="2801083">
                  <a:moveTo>
                    <a:pt x="1481138" y="0"/>
                  </a:moveTo>
                  <a:cubicBezTo>
                    <a:pt x="2299148" y="0"/>
                    <a:pt x="2962276" y="663128"/>
                    <a:pt x="2962276" y="1481138"/>
                  </a:cubicBezTo>
                  <a:cubicBezTo>
                    <a:pt x="2962276" y="2043520"/>
                    <a:pt x="2648844" y="2532696"/>
                    <a:pt x="2187136" y="2783511"/>
                  </a:cubicBezTo>
                  <a:lnTo>
                    <a:pt x="2150659" y="2801083"/>
                  </a:lnTo>
                  <a:lnTo>
                    <a:pt x="2129704" y="2663774"/>
                  </a:lnTo>
                  <a:cubicBezTo>
                    <a:pt x="1991593" y="1988845"/>
                    <a:pt x="1394416" y="1481137"/>
                    <a:pt x="678657" y="1481137"/>
                  </a:cubicBezTo>
                  <a:cubicBezTo>
                    <a:pt x="474155" y="1481137"/>
                    <a:pt x="279332" y="1522583"/>
                    <a:pt x="102131" y="1597532"/>
                  </a:cubicBezTo>
                  <a:lnTo>
                    <a:pt x="9136" y="1642331"/>
                  </a:lnTo>
                  <a:lnTo>
                    <a:pt x="7647" y="1632576"/>
                  </a:lnTo>
                  <a:cubicBezTo>
                    <a:pt x="2591" y="1582784"/>
                    <a:pt x="0" y="1532264"/>
                    <a:pt x="0" y="1481138"/>
                  </a:cubicBezTo>
                  <a:cubicBezTo>
                    <a:pt x="0" y="663128"/>
                    <a:pt x="663128" y="0"/>
                    <a:pt x="1481138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2">
              <a:extLst>
                <a:ext uri="{FF2B5EF4-FFF2-40B4-BE49-F238E27FC236}">
                  <a16:creationId xmlns:a16="http://schemas.microsoft.com/office/drawing/2014/main" xmlns="" id="{4AA32541-D268-DFB9-7B78-A5561578B412}"/>
                </a:ext>
              </a:extLst>
            </p:cNvPr>
            <p:cNvSpPr/>
            <p:nvPr/>
          </p:nvSpPr>
          <p:spPr>
            <a:xfrm rot="14400000">
              <a:off x="4022217" y="3116562"/>
              <a:ext cx="2962276" cy="2801083"/>
            </a:xfrm>
            <a:custGeom>
              <a:avLst/>
              <a:gdLst>
                <a:gd name="connsiteX0" fmla="*/ 1481138 w 2962276"/>
                <a:gd name="connsiteY0" fmla="*/ 0 h 2801083"/>
                <a:gd name="connsiteX1" fmla="*/ 2962276 w 2962276"/>
                <a:gd name="connsiteY1" fmla="*/ 1481138 h 2801083"/>
                <a:gd name="connsiteX2" fmla="*/ 2187136 w 2962276"/>
                <a:gd name="connsiteY2" fmla="*/ 2783511 h 2801083"/>
                <a:gd name="connsiteX3" fmla="*/ 2150659 w 2962276"/>
                <a:gd name="connsiteY3" fmla="*/ 2801083 h 2801083"/>
                <a:gd name="connsiteX4" fmla="*/ 2129704 w 2962276"/>
                <a:gd name="connsiteY4" fmla="*/ 2663774 h 2801083"/>
                <a:gd name="connsiteX5" fmla="*/ 678657 w 2962276"/>
                <a:gd name="connsiteY5" fmla="*/ 1481137 h 2801083"/>
                <a:gd name="connsiteX6" fmla="*/ 102131 w 2962276"/>
                <a:gd name="connsiteY6" fmla="*/ 1597532 h 2801083"/>
                <a:gd name="connsiteX7" fmla="*/ 9136 w 2962276"/>
                <a:gd name="connsiteY7" fmla="*/ 1642331 h 2801083"/>
                <a:gd name="connsiteX8" fmla="*/ 7647 w 2962276"/>
                <a:gd name="connsiteY8" fmla="*/ 1632576 h 2801083"/>
                <a:gd name="connsiteX9" fmla="*/ 0 w 2962276"/>
                <a:gd name="connsiteY9" fmla="*/ 1481138 h 2801083"/>
                <a:gd name="connsiteX10" fmla="*/ 1481138 w 2962276"/>
                <a:gd name="connsiteY10" fmla="*/ 0 h 280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2276" h="2801083">
                  <a:moveTo>
                    <a:pt x="1481138" y="0"/>
                  </a:moveTo>
                  <a:cubicBezTo>
                    <a:pt x="2299148" y="0"/>
                    <a:pt x="2962276" y="663128"/>
                    <a:pt x="2962276" y="1481138"/>
                  </a:cubicBezTo>
                  <a:cubicBezTo>
                    <a:pt x="2962276" y="2043520"/>
                    <a:pt x="2648844" y="2532696"/>
                    <a:pt x="2187136" y="2783511"/>
                  </a:cubicBezTo>
                  <a:lnTo>
                    <a:pt x="2150659" y="2801083"/>
                  </a:lnTo>
                  <a:lnTo>
                    <a:pt x="2129704" y="2663774"/>
                  </a:lnTo>
                  <a:cubicBezTo>
                    <a:pt x="1991593" y="1988845"/>
                    <a:pt x="1394416" y="1481137"/>
                    <a:pt x="678657" y="1481137"/>
                  </a:cubicBezTo>
                  <a:cubicBezTo>
                    <a:pt x="474155" y="1481137"/>
                    <a:pt x="279332" y="1522583"/>
                    <a:pt x="102131" y="1597532"/>
                  </a:cubicBezTo>
                  <a:lnTo>
                    <a:pt x="9136" y="1642331"/>
                  </a:lnTo>
                  <a:lnTo>
                    <a:pt x="7647" y="1632576"/>
                  </a:lnTo>
                  <a:cubicBezTo>
                    <a:pt x="2591" y="1582784"/>
                    <a:pt x="0" y="1532264"/>
                    <a:pt x="0" y="1481138"/>
                  </a:cubicBezTo>
                  <a:cubicBezTo>
                    <a:pt x="0" y="663128"/>
                    <a:pt x="663128" y="0"/>
                    <a:pt x="148113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3">
              <a:extLst>
                <a:ext uri="{FF2B5EF4-FFF2-40B4-BE49-F238E27FC236}">
                  <a16:creationId xmlns:a16="http://schemas.microsoft.com/office/drawing/2014/main" xmlns="" id="{FBB90AEA-2DA1-130F-B112-B75ABC1E746F}"/>
                </a:ext>
              </a:extLst>
            </p:cNvPr>
            <p:cNvSpPr/>
            <p:nvPr/>
          </p:nvSpPr>
          <p:spPr>
            <a:xfrm rot="7200000">
              <a:off x="5837521" y="3073019"/>
              <a:ext cx="2962276" cy="2801083"/>
            </a:xfrm>
            <a:custGeom>
              <a:avLst/>
              <a:gdLst>
                <a:gd name="connsiteX0" fmla="*/ 1481138 w 2962276"/>
                <a:gd name="connsiteY0" fmla="*/ 0 h 2801083"/>
                <a:gd name="connsiteX1" fmla="*/ 2962276 w 2962276"/>
                <a:gd name="connsiteY1" fmla="*/ 1481138 h 2801083"/>
                <a:gd name="connsiteX2" fmla="*/ 2187136 w 2962276"/>
                <a:gd name="connsiteY2" fmla="*/ 2783511 h 2801083"/>
                <a:gd name="connsiteX3" fmla="*/ 2150659 w 2962276"/>
                <a:gd name="connsiteY3" fmla="*/ 2801083 h 2801083"/>
                <a:gd name="connsiteX4" fmla="*/ 2129704 w 2962276"/>
                <a:gd name="connsiteY4" fmla="*/ 2663774 h 2801083"/>
                <a:gd name="connsiteX5" fmla="*/ 678657 w 2962276"/>
                <a:gd name="connsiteY5" fmla="*/ 1481137 h 2801083"/>
                <a:gd name="connsiteX6" fmla="*/ 102131 w 2962276"/>
                <a:gd name="connsiteY6" fmla="*/ 1597532 h 2801083"/>
                <a:gd name="connsiteX7" fmla="*/ 9136 w 2962276"/>
                <a:gd name="connsiteY7" fmla="*/ 1642331 h 2801083"/>
                <a:gd name="connsiteX8" fmla="*/ 7647 w 2962276"/>
                <a:gd name="connsiteY8" fmla="*/ 1632576 h 2801083"/>
                <a:gd name="connsiteX9" fmla="*/ 0 w 2962276"/>
                <a:gd name="connsiteY9" fmla="*/ 1481138 h 2801083"/>
                <a:gd name="connsiteX10" fmla="*/ 1481138 w 2962276"/>
                <a:gd name="connsiteY10" fmla="*/ 0 h 280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2276" h="2801083">
                  <a:moveTo>
                    <a:pt x="1481138" y="0"/>
                  </a:moveTo>
                  <a:cubicBezTo>
                    <a:pt x="2299148" y="0"/>
                    <a:pt x="2962276" y="663128"/>
                    <a:pt x="2962276" y="1481138"/>
                  </a:cubicBezTo>
                  <a:cubicBezTo>
                    <a:pt x="2962276" y="2043520"/>
                    <a:pt x="2648844" y="2532696"/>
                    <a:pt x="2187136" y="2783511"/>
                  </a:cubicBezTo>
                  <a:lnTo>
                    <a:pt x="2150659" y="2801083"/>
                  </a:lnTo>
                  <a:lnTo>
                    <a:pt x="2129704" y="2663774"/>
                  </a:lnTo>
                  <a:cubicBezTo>
                    <a:pt x="1991593" y="1988845"/>
                    <a:pt x="1394416" y="1481137"/>
                    <a:pt x="678657" y="1481137"/>
                  </a:cubicBezTo>
                  <a:cubicBezTo>
                    <a:pt x="474155" y="1481137"/>
                    <a:pt x="279332" y="1522583"/>
                    <a:pt x="102131" y="1597532"/>
                  </a:cubicBezTo>
                  <a:lnTo>
                    <a:pt x="9136" y="1642331"/>
                  </a:lnTo>
                  <a:lnTo>
                    <a:pt x="7647" y="1632576"/>
                  </a:lnTo>
                  <a:cubicBezTo>
                    <a:pt x="2591" y="1582784"/>
                    <a:pt x="0" y="1532264"/>
                    <a:pt x="0" y="1481138"/>
                  </a:cubicBezTo>
                  <a:cubicBezTo>
                    <a:pt x="0" y="663128"/>
                    <a:pt x="663128" y="0"/>
                    <a:pt x="148113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xmlns="" id="{EED7FD73-F1A3-D769-89B7-1ED44D5E6BB5}"/>
                </a:ext>
              </a:extLst>
            </p:cNvPr>
            <p:cNvSpPr/>
            <p:nvPr/>
          </p:nvSpPr>
          <p:spPr>
            <a:xfrm>
              <a:off x="4893218" y="2730185"/>
              <a:ext cx="1507138" cy="514572"/>
            </a:xfrm>
            <a:custGeom>
              <a:avLst/>
              <a:gdLst>
                <a:gd name="connsiteX0" fmla="*/ 239430 w 1507138"/>
                <a:gd name="connsiteY0" fmla="*/ 0 h 514572"/>
                <a:gd name="connsiteX1" fmla="*/ 1398974 w 1507138"/>
                <a:gd name="connsiteY1" fmla="*/ 416266 h 514572"/>
                <a:gd name="connsiteX2" fmla="*/ 1507138 w 1507138"/>
                <a:gd name="connsiteY2" fmla="*/ 514572 h 514572"/>
                <a:gd name="connsiteX3" fmla="*/ 1415904 w 1507138"/>
                <a:gd name="connsiteY3" fmla="*/ 456859 h 514572"/>
                <a:gd name="connsiteX4" fmla="*/ 678657 w 1507138"/>
                <a:gd name="connsiteY4" fmla="*/ 260625 h 514572"/>
                <a:gd name="connsiteX5" fmla="*/ 102131 w 1507138"/>
                <a:gd name="connsiteY5" fmla="*/ 377020 h 514572"/>
                <a:gd name="connsiteX6" fmla="*/ 9136 w 1507138"/>
                <a:gd name="connsiteY6" fmla="*/ 421819 h 514572"/>
                <a:gd name="connsiteX7" fmla="*/ 7647 w 1507138"/>
                <a:gd name="connsiteY7" fmla="*/ 412064 h 514572"/>
                <a:gd name="connsiteX8" fmla="*/ 0 w 1507138"/>
                <a:gd name="connsiteY8" fmla="*/ 260626 h 514572"/>
                <a:gd name="connsiteX9" fmla="*/ 7647 w 1507138"/>
                <a:gd name="connsiteY9" fmla="*/ 109189 h 514572"/>
                <a:gd name="connsiteX10" fmla="*/ 22155 w 1507138"/>
                <a:gd name="connsiteY10" fmla="*/ 14127 h 514572"/>
                <a:gd name="connsiteX11" fmla="*/ 53048 w 1507138"/>
                <a:gd name="connsiteY11" fmla="*/ 9412 h 514572"/>
                <a:gd name="connsiteX12" fmla="*/ 239430 w 1507138"/>
                <a:gd name="connsiteY12" fmla="*/ 0 h 51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7138" h="514572">
                  <a:moveTo>
                    <a:pt x="239430" y="0"/>
                  </a:moveTo>
                  <a:cubicBezTo>
                    <a:pt x="679891" y="0"/>
                    <a:pt x="1083867" y="156216"/>
                    <a:pt x="1398974" y="416266"/>
                  </a:cubicBezTo>
                  <a:lnTo>
                    <a:pt x="1507138" y="514572"/>
                  </a:lnTo>
                  <a:lnTo>
                    <a:pt x="1415904" y="456859"/>
                  </a:lnTo>
                  <a:cubicBezTo>
                    <a:pt x="1198801" y="332022"/>
                    <a:pt x="947067" y="260625"/>
                    <a:pt x="678657" y="260625"/>
                  </a:cubicBezTo>
                  <a:cubicBezTo>
                    <a:pt x="474155" y="260625"/>
                    <a:pt x="279332" y="302071"/>
                    <a:pt x="102131" y="377020"/>
                  </a:cubicBezTo>
                  <a:lnTo>
                    <a:pt x="9136" y="421819"/>
                  </a:lnTo>
                  <a:lnTo>
                    <a:pt x="7647" y="412064"/>
                  </a:lnTo>
                  <a:cubicBezTo>
                    <a:pt x="2591" y="362272"/>
                    <a:pt x="0" y="311752"/>
                    <a:pt x="0" y="260626"/>
                  </a:cubicBezTo>
                  <a:cubicBezTo>
                    <a:pt x="0" y="209501"/>
                    <a:pt x="2591" y="158980"/>
                    <a:pt x="7647" y="109189"/>
                  </a:cubicBezTo>
                  <a:lnTo>
                    <a:pt x="22155" y="14127"/>
                  </a:lnTo>
                  <a:lnTo>
                    <a:pt x="53048" y="9412"/>
                  </a:lnTo>
                  <a:cubicBezTo>
                    <a:pt x="114329" y="3188"/>
                    <a:pt x="176507" y="0"/>
                    <a:pt x="239430" y="0"/>
                  </a:cubicBez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3D476151-E061-A2C1-29C1-FD16F0015B0D}"/>
                </a:ext>
              </a:extLst>
            </p:cNvPr>
            <p:cNvSpPr/>
            <p:nvPr/>
          </p:nvSpPr>
          <p:spPr>
            <a:xfrm rot="14400000">
              <a:off x="5172618" y="4852904"/>
              <a:ext cx="1507138" cy="514572"/>
            </a:xfrm>
            <a:custGeom>
              <a:avLst/>
              <a:gdLst>
                <a:gd name="connsiteX0" fmla="*/ 239430 w 1507138"/>
                <a:gd name="connsiteY0" fmla="*/ 0 h 514572"/>
                <a:gd name="connsiteX1" fmla="*/ 1398974 w 1507138"/>
                <a:gd name="connsiteY1" fmla="*/ 416266 h 514572"/>
                <a:gd name="connsiteX2" fmla="*/ 1507138 w 1507138"/>
                <a:gd name="connsiteY2" fmla="*/ 514572 h 514572"/>
                <a:gd name="connsiteX3" fmla="*/ 1415904 w 1507138"/>
                <a:gd name="connsiteY3" fmla="*/ 456859 h 514572"/>
                <a:gd name="connsiteX4" fmla="*/ 678657 w 1507138"/>
                <a:gd name="connsiteY4" fmla="*/ 260625 h 514572"/>
                <a:gd name="connsiteX5" fmla="*/ 102131 w 1507138"/>
                <a:gd name="connsiteY5" fmla="*/ 377020 h 514572"/>
                <a:gd name="connsiteX6" fmla="*/ 9136 w 1507138"/>
                <a:gd name="connsiteY6" fmla="*/ 421819 h 514572"/>
                <a:gd name="connsiteX7" fmla="*/ 7647 w 1507138"/>
                <a:gd name="connsiteY7" fmla="*/ 412064 h 514572"/>
                <a:gd name="connsiteX8" fmla="*/ 0 w 1507138"/>
                <a:gd name="connsiteY8" fmla="*/ 260626 h 514572"/>
                <a:gd name="connsiteX9" fmla="*/ 7647 w 1507138"/>
                <a:gd name="connsiteY9" fmla="*/ 109189 h 514572"/>
                <a:gd name="connsiteX10" fmla="*/ 22155 w 1507138"/>
                <a:gd name="connsiteY10" fmla="*/ 14127 h 514572"/>
                <a:gd name="connsiteX11" fmla="*/ 53048 w 1507138"/>
                <a:gd name="connsiteY11" fmla="*/ 9412 h 514572"/>
                <a:gd name="connsiteX12" fmla="*/ 239430 w 1507138"/>
                <a:gd name="connsiteY12" fmla="*/ 0 h 51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7138" h="514572">
                  <a:moveTo>
                    <a:pt x="239430" y="0"/>
                  </a:moveTo>
                  <a:cubicBezTo>
                    <a:pt x="679891" y="0"/>
                    <a:pt x="1083867" y="156216"/>
                    <a:pt x="1398974" y="416266"/>
                  </a:cubicBezTo>
                  <a:lnTo>
                    <a:pt x="1507138" y="514572"/>
                  </a:lnTo>
                  <a:lnTo>
                    <a:pt x="1415904" y="456859"/>
                  </a:lnTo>
                  <a:cubicBezTo>
                    <a:pt x="1198801" y="332022"/>
                    <a:pt x="947067" y="260625"/>
                    <a:pt x="678657" y="260625"/>
                  </a:cubicBezTo>
                  <a:cubicBezTo>
                    <a:pt x="474155" y="260625"/>
                    <a:pt x="279332" y="302071"/>
                    <a:pt x="102131" y="377020"/>
                  </a:cubicBezTo>
                  <a:lnTo>
                    <a:pt x="9136" y="421819"/>
                  </a:lnTo>
                  <a:lnTo>
                    <a:pt x="7647" y="412064"/>
                  </a:lnTo>
                  <a:cubicBezTo>
                    <a:pt x="2591" y="362272"/>
                    <a:pt x="0" y="311752"/>
                    <a:pt x="0" y="260626"/>
                  </a:cubicBezTo>
                  <a:cubicBezTo>
                    <a:pt x="0" y="209501"/>
                    <a:pt x="2591" y="158980"/>
                    <a:pt x="7647" y="109189"/>
                  </a:cubicBezTo>
                  <a:lnTo>
                    <a:pt x="22155" y="14127"/>
                  </a:lnTo>
                  <a:lnTo>
                    <a:pt x="53048" y="9412"/>
                  </a:lnTo>
                  <a:cubicBezTo>
                    <a:pt x="114329" y="3188"/>
                    <a:pt x="176507" y="0"/>
                    <a:pt x="239430" y="0"/>
                  </a:cubicBez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xmlns="" id="{85FB5DEB-5C09-0C56-2528-A91383305F95}"/>
                </a:ext>
              </a:extLst>
            </p:cNvPr>
            <p:cNvSpPr/>
            <p:nvPr/>
          </p:nvSpPr>
          <p:spPr>
            <a:xfrm rot="7200000">
              <a:off x="6864636" y="3557070"/>
              <a:ext cx="1507138" cy="514572"/>
            </a:xfrm>
            <a:custGeom>
              <a:avLst/>
              <a:gdLst>
                <a:gd name="connsiteX0" fmla="*/ 239430 w 1507138"/>
                <a:gd name="connsiteY0" fmla="*/ 0 h 514572"/>
                <a:gd name="connsiteX1" fmla="*/ 1398974 w 1507138"/>
                <a:gd name="connsiteY1" fmla="*/ 416266 h 514572"/>
                <a:gd name="connsiteX2" fmla="*/ 1507138 w 1507138"/>
                <a:gd name="connsiteY2" fmla="*/ 514572 h 514572"/>
                <a:gd name="connsiteX3" fmla="*/ 1415904 w 1507138"/>
                <a:gd name="connsiteY3" fmla="*/ 456859 h 514572"/>
                <a:gd name="connsiteX4" fmla="*/ 678657 w 1507138"/>
                <a:gd name="connsiteY4" fmla="*/ 260625 h 514572"/>
                <a:gd name="connsiteX5" fmla="*/ 102131 w 1507138"/>
                <a:gd name="connsiteY5" fmla="*/ 377020 h 514572"/>
                <a:gd name="connsiteX6" fmla="*/ 9136 w 1507138"/>
                <a:gd name="connsiteY6" fmla="*/ 421819 h 514572"/>
                <a:gd name="connsiteX7" fmla="*/ 7647 w 1507138"/>
                <a:gd name="connsiteY7" fmla="*/ 412064 h 514572"/>
                <a:gd name="connsiteX8" fmla="*/ 0 w 1507138"/>
                <a:gd name="connsiteY8" fmla="*/ 260626 h 514572"/>
                <a:gd name="connsiteX9" fmla="*/ 7647 w 1507138"/>
                <a:gd name="connsiteY9" fmla="*/ 109189 h 514572"/>
                <a:gd name="connsiteX10" fmla="*/ 22155 w 1507138"/>
                <a:gd name="connsiteY10" fmla="*/ 14127 h 514572"/>
                <a:gd name="connsiteX11" fmla="*/ 53048 w 1507138"/>
                <a:gd name="connsiteY11" fmla="*/ 9412 h 514572"/>
                <a:gd name="connsiteX12" fmla="*/ 239430 w 1507138"/>
                <a:gd name="connsiteY12" fmla="*/ 0 h 51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7138" h="514572">
                  <a:moveTo>
                    <a:pt x="239430" y="0"/>
                  </a:moveTo>
                  <a:cubicBezTo>
                    <a:pt x="679891" y="0"/>
                    <a:pt x="1083867" y="156216"/>
                    <a:pt x="1398974" y="416266"/>
                  </a:cubicBezTo>
                  <a:lnTo>
                    <a:pt x="1507138" y="514572"/>
                  </a:lnTo>
                  <a:lnTo>
                    <a:pt x="1415904" y="456859"/>
                  </a:lnTo>
                  <a:cubicBezTo>
                    <a:pt x="1198801" y="332022"/>
                    <a:pt x="947067" y="260625"/>
                    <a:pt x="678657" y="260625"/>
                  </a:cubicBezTo>
                  <a:cubicBezTo>
                    <a:pt x="474155" y="260625"/>
                    <a:pt x="279332" y="302071"/>
                    <a:pt x="102131" y="377020"/>
                  </a:cubicBezTo>
                  <a:lnTo>
                    <a:pt x="9136" y="421819"/>
                  </a:lnTo>
                  <a:lnTo>
                    <a:pt x="7647" y="412064"/>
                  </a:lnTo>
                  <a:cubicBezTo>
                    <a:pt x="2591" y="362272"/>
                    <a:pt x="0" y="311752"/>
                    <a:pt x="0" y="260626"/>
                  </a:cubicBezTo>
                  <a:cubicBezTo>
                    <a:pt x="0" y="209501"/>
                    <a:pt x="2591" y="158980"/>
                    <a:pt x="7647" y="109189"/>
                  </a:cubicBezTo>
                  <a:lnTo>
                    <a:pt x="22155" y="14127"/>
                  </a:lnTo>
                  <a:lnTo>
                    <a:pt x="53048" y="9412"/>
                  </a:lnTo>
                  <a:cubicBezTo>
                    <a:pt x="114329" y="3188"/>
                    <a:pt x="176507" y="0"/>
                    <a:pt x="239430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Group 16">
            <a:extLst>
              <a:ext uri="{FF2B5EF4-FFF2-40B4-BE49-F238E27FC236}">
                <a16:creationId xmlns:a16="http://schemas.microsoft.com/office/drawing/2014/main" xmlns="" id="{CCCC1598-560A-56C4-0FEB-9F5C4B9173C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6663" y="2972270"/>
            <a:ext cx="294248" cy="338208"/>
            <a:chOff x="1039" y="1681"/>
            <a:chExt cx="1071" cy="1231"/>
          </a:xfrm>
          <a:solidFill>
            <a:schemeClr val="bg1"/>
          </a:solidFill>
        </p:grpSpPr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xmlns="" id="{6A27C208-8608-B05C-D570-00AF961DB3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xmlns="" id="{8719DDB6-E394-EE51-0B1A-24F8A969F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xmlns="" id="{3EB0AEEF-ABE7-4C2B-A641-EB9E2AEDD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xmlns="" id="{86B63DCE-7770-0DA2-0DBD-611677D5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" name="자유형 32">
            <a:extLst>
              <a:ext uri="{FF2B5EF4-FFF2-40B4-BE49-F238E27FC236}">
                <a16:creationId xmlns:a16="http://schemas.microsoft.com/office/drawing/2014/main" xmlns="" id="{70606A63-D8EA-9CE9-A8B0-05708AEDFB4C}"/>
              </a:ext>
            </a:extLst>
          </p:cNvPr>
          <p:cNvSpPr>
            <a:spLocks/>
          </p:cNvSpPr>
          <p:nvPr/>
        </p:nvSpPr>
        <p:spPr bwMode="auto">
          <a:xfrm>
            <a:off x="6725084" y="4882351"/>
            <a:ext cx="328137" cy="328137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9" name="Group 36">
            <a:extLst>
              <a:ext uri="{FF2B5EF4-FFF2-40B4-BE49-F238E27FC236}">
                <a16:creationId xmlns:a16="http://schemas.microsoft.com/office/drawing/2014/main" xmlns="" id="{650090B1-5797-125D-5239-6C5964E8CC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78556" y="4563836"/>
            <a:ext cx="131412" cy="339481"/>
            <a:chOff x="2375" y="2182"/>
            <a:chExt cx="144" cy="372"/>
          </a:xfrm>
          <a:solidFill>
            <a:schemeClr val="bg1"/>
          </a:solidFill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xmlns="" id="{495DECAB-E597-24D6-0ACC-E89BB0A42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xmlns="" id="{7941D5A3-74BB-DAA6-7115-A7ADE5373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xmlns="" id="{6148D29F-60B1-21EB-068F-4AE292F09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xmlns="" id="{CAC531A5-D8B8-D686-EE53-CAA107848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xmlns="" id="{D8B7D0DA-337B-D0D3-F893-E490B3BCB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5718043" y="3375563"/>
            <a:ext cx="8963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b="1" kern="0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465049" y="5241327"/>
            <a:ext cx="8963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b="1" kern="0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705644" y="4964233"/>
            <a:ext cx="8963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50" b="1" kern="0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7FB92D5-3F31-F055-E597-F482D2C99D72}"/>
              </a:ext>
            </a:extLst>
          </p:cNvPr>
          <p:cNvSpPr/>
          <p:nvPr/>
        </p:nvSpPr>
        <p:spPr>
          <a:xfrm>
            <a:off x="8081727" y="4444860"/>
            <a:ext cx="2578935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27FB92D5-3F31-F055-E597-F482D2C99D72}"/>
              </a:ext>
            </a:extLst>
          </p:cNvPr>
          <p:cNvSpPr/>
          <p:nvPr/>
        </p:nvSpPr>
        <p:spPr>
          <a:xfrm>
            <a:off x="1562629" y="4436696"/>
            <a:ext cx="2578935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27FB92D5-3F31-F055-E597-F482D2C99D72}"/>
              </a:ext>
            </a:extLst>
          </p:cNvPr>
          <p:cNvSpPr/>
          <p:nvPr/>
        </p:nvSpPr>
        <p:spPr>
          <a:xfrm>
            <a:off x="4906436" y="1530218"/>
            <a:ext cx="2578935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4683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8664" y="140682"/>
            <a:ext cx="12073335" cy="6719559"/>
            <a:chOff x="118664" y="140682"/>
            <a:chExt cx="12073335" cy="671955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CA88E7D0-BF93-2A1E-C0C9-87ADE6670C9D}"/>
                </a:ext>
              </a:extLst>
            </p:cNvPr>
            <p:cNvSpPr/>
            <p:nvPr/>
          </p:nvSpPr>
          <p:spPr>
            <a:xfrm>
              <a:off x="252188" y="165462"/>
              <a:ext cx="11939811" cy="7609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24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00B0F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</a:t>
              </a:r>
              <a:r>
                <a:rPr lang="en-US" altLang="ko-KR" sz="24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PRESENTATION 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700" kern="0" dirty="0">
                  <a:solidFill>
                    <a:prstClr val="white">
                      <a:lumMod val="65000"/>
                    </a:prstClr>
                  </a:solidFill>
                </a:rPr>
                <a:t>Enjoy your stylish business and campus life with BIZCAM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023DA01B-93D8-5C6D-658F-B11D8EA8C773}"/>
                </a:ext>
              </a:extLst>
            </p:cNvPr>
            <p:cNvSpPr/>
            <p:nvPr/>
          </p:nvSpPr>
          <p:spPr>
            <a:xfrm>
              <a:off x="252189" y="204789"/>
              <a:ext cx="131986" cy="6655452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>
              <a:outerShdw blurRad="228600" dist="139700" dir="10800000" algn="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D959BAE2-C8C8-F598-8E62-2A91793AC46A}"/>
                </a:ext>
              </a:extLst>
            </p:cNvPr>
            <p:cNvSpPr/>
            <p:nvPr/>
          </p:nvSpPr>
          <p:spPr>
            <a:xfrm>
              <a:off x="660399" y="300037"/>
              <a:ext cx="309563" cy="30956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dist="50800" dir="18900000">
                <a:prstClr val="black">
                  <a:alpha val="8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xmlns="" id="{87E3BD76-1BC0-24EB-1D92-B70F67F2BDEE}"/>
                </a:ext>
              </a:extLst>
            </p:cNvPr>
            <p:cNvSpPr/>
            <p:nvPr/>
          </p:nvSpPr>
          <p:spPr>
            <a:xfrm rot="1800000">
              <a:off x="118664" y="249889"/>
              <a:ext cx="735807" cy="309564"/>
            </a:xfrm>
            <a:prstGeom prst="arc">
              <a:avLst>
                <a:gd name="adj1" fmla="val 8098225"/>
                <a:gd name="adj2" fmla="val 20572151"/>
              </a:avLst>
            </a:prstGeom>
            <a:ln w="165100" cap="rnd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threePt" dir="t"/>
            </a:scene3d>
            <a:sp3d prstMaterial="plastic"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271EF86-14B6-F234-D688-4AD8FDA305EE}"/>
                </a:ext>
              </a:extLst>
            </p:cNvPr>
            <p:cNvSpPr/>
            <p:nvPr/>
          </p:nvSpPr>
          <p:spPr>
            <a:xfrm>
              <a:off x="251281" y="282181"/>
              <a:ext cx="131986" cy="360000"/>
            </a:xfrm>
            <a:prstGeom prst="rect">
              <a:avLst/>
            </a:prstGeom>
            <a:pattFill prst="dkVert">
              <a:fgClr>
                <a:schemeClr val="bg1">
                  <a:lumMod val="9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C1DA20A2-0AAE-34FE-B920-F384105F1D25}"/>
                </a:ext>
              </a:extLst>
            </p:cNvPr>
            <p:cNvSpPr/>
            <p:nvPr/>
          </p:nvSpPr>
          <p:spPr>
            <a:xfrm rot="1344910">
              <a:off x="210831" y="140682"/>
              <a:ext cx="707795" cy="46459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307999" y="2174265"/>
          <a:ext cx="6818294" cy="287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042"/>
                <a:gridCol w="974042"/>
                <a:gridCol w="974042"/>
                <a:gridCol w="974042"/>
                <a:gridCol w="974042"/>
                <a:gridCol w="974042"/>
                <a:gridCol w="974042"/>
              </a:tblGrid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9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EE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모서리가 둥근 직사각형 34"/>
          <p:cNvSpPr/>
          <p:nvPr/>
        </p:nvSpPr>
        <p:spPr>
          <a:xfrm>
            <a:off x="1433794" y="3628755"/>
            <a:ext cx="3671428" cy="462987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6" name="눈물 방울 35"/>
          <p:cNvSpPr/>
          <p:nvPr/>
        </p:nvSpPr>
        <p:spPr>
          <a:xfrm>
            <a:off x="4602846" y="3613353"/>
            <a:ext cx="521426" cy="478389"/>
          </a:xfrm>
          <a:prstGeom prst="teardrop">
            <a:avLst/>
          </a:prstGeom>
          <a:solidFill>
            <a:srgbClr val="00B0F0"/>
          </a:solidFill>
          <a:ln w="952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17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417403" y="2694130"/>
            <a:ext cx="521427" cy="1838446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BEE2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773344" y="5197076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500283" y="1860043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눈물 방울 53"/>
          <p:cNvSpPr/>
          <p:nvPr/>
        </p:nvSpPr>
        <p:spPr>
          <a:xfrm rot="10800000" flipH="1">
            <a:off x="6417404" y="4087523"/>
            <a:ext cx="521426" cy="478389"/>
          </a:xfrm>
          <a:prstGeom prst="teardrop">
            <a:avLst/>
          </a:prstGeom>
          <a:solidFill>
            <a:srgbClr val="BEE2FC"/>
          </a:solidFill>
          <a:ln w="9525">
            <a:solidFill>
              <a:srgbClr val="BEE2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  <a:defRPr/>
            </a:pP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6456643" y="4179912"/>
            <a:ext cx="450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kern="0" dirty="0">
                <a:solidFill>
                  <a:srgbClr val="3D9DE4"/>
                </a:solidFill>
              </a:rPr>
              <a:t>26</a:t>
            </a:r>
            <a:endParaRPr lang="ko-KR" altLang="en-US" sz="1100" dirty="0">
              <a:solidFill>
                <a:srgbClr val="3D9DE4"/>
              </a:solidFill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H="1" flipV="1">
            <a:off x="6961872" y="4587420"/>
            <a:ext cx="708024" cy="829303"/>
          </a:xfrm>
          <a:prstGeom prst="line">
            <a:avLst/>
          </a:prstGeom>
          <a:ln>
            <a:solidFill>
              <a:srgbClr val="BEE2FC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36" idx="7"/>
            <a:endCxn id="53" idx="0"/>
          </p:cNvCxnSpPr>
          <p:nvPr/>
        </p:nvCxnSpPr>
        <p:spPr>
          <a:xfrm rot="5400000" flipH="1" flipV="1">
            <a:off x="6568372" y="415943"/>
            <a:ext cx="1753310" cy="4641511"/>
          </a:xfrm>
          <a:prstGeom prst="bentConnector3">
            <a:avLst>
              <a:gd name="adj1" fmla="val 113038"/>
            </a:avLst>
          </a:prstGeom>
          <a:ln>
            <a:solidFill>
              <a:srgbClr val="00B0F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7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53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315430" y="1963888"/>
            <a:ext cx="2712746" cy="271274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102014" y="1963888"/>
            <a:ext cx="2712746" cy="271274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6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319</Words>
  <Application>Microsoft Office PowerPoint</Application>
  <PresentationFormat>와이드스크린</PresentationFormat>
  <Paragraphs>104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2022-12-08T06:00:20Z</dcterms:created>
  <dcterms:modified xsi:type="dcterms:W3CDTF">2024-11-06T00:51:44Z</dcterms:modified>
</cp:coreProperties>
</file>