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53FF"/>
    <a:srgbClr val="EBE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5400" cap="rnd">
              <a:solidFill>
                <a:srgbClr val="2E53FF"/>
              </a:solidFill>
              <a:round/>
            </a:ln>
            <a:effectLst/>
          </c:spPr>
          <c:marker>
            <c:symbol val="none"/>
          </c:marker>
          <c:dLbls>
            <c:dLbl>
              <c:idx val="5"/>
              <c:layout>
                <c:manualLayout>
                  <c:x val="-3.7842060495002147E-2"/>
                  <c:y val="0.2267679330909619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wrap="square" lIns="38100" tIns="19050" rIns="38100" bIns="19050" anchor="ctr">
                  <a:spAutoFit/>
                </a:bodyPr>
                <a:lstStyle/>
                <a:p>
                  <a:pPr>
                    <a:defRPr sz="1400" b="1">
                      <a:solidFill>
                        <a:srgbClr val="2E53FF"/>
                      </a:solidFill>
                    </a:defRPr>
                  </a:pPr>
                  <a:endParaRPr lang="ko-KR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12AA-489F-9232-717F404F1B95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rgbClr val="2E2E31"/>
                    </a:solidFill>
                  </a:defRPr>
                </a:pPr>
                <a:endParaRPr lang="ko-K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20</c:v>
                </c:pt>
                <c:pt idx="2">
                  <c:v>25</c:v>
                </c:pt>
                <c:pt idx="3">
                  <c:v>40</c:v>
                </c:pt>
                <c:pt idx="4">
                  <c:v>30</c:v>
                </c:pt>
                <c:pt idx="5">
                  <c:v>55</c:v>
                </c:pt>
                <c:pt idx="6">
                  <c:v>35</c:v>
                </c:pt>
                <c:pt idx="7">
                  <c:v>55</c:v>
                </c:pt>
                <c:pt idx="8">
                  <c:v>35</c:v>
                </c:pt>
                <c:pt idx="9">
                  <c:v>85</c:v>
                </c:pt>
                <c:pt idx="10">
                  <c:v>33</c:v>
                </c:pt>
                <c:pt idx="11">
                  <c:v>100</c:v>
                </c:pt>
              </c:numCache>
            </c:numRef>
          </c: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12AA-489F-9232-717F404F1B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427201024"/>
        <c:axId val="-1427189600"/>
      </c:lineChart>
      <c:catAx>
        <c:axId val="-142720102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427189600"/>
        <c:crosses val="autoZero"/>
        <c:auto val="1"/>
        <c:lblAlgn val="ctr"/>
        <c:lblOffset val="100"/>
        <c:noMultiLvlLbl val="0"/>
      </c:catAx>
      <c:valAx>
        <c:axId val="-14271896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427201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27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5176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581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882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164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211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225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20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642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169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49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545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85EBB582-F55C-54B6-38B0-5C76362CD288}"/>
              </a:ext>
            </a:extLst>
          </p:cNvPr>
          <p:cNvGrpSpPr/>
          <p:nvPr/>
        </p:nvGrpSpPr>
        <p:grpSpPr>
          <a:xfrm>
            <a:off x="4097664" y="2625252"/>
            <a:ext cx="1441124" cy="427278"/>
            <a:chOff x="916306" y="224749"/>
            <a:chExt cx="1441124" cy="427278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xmlns="" id="{23FF4A8A-9066-840C-CED1-DD8128C26709}"/>
                </a:ext>
              </a:extLst>
            </p:cNvPr>
            <p:cNvSpPr/>
            <p:nvPr/>
          </p:nvSpPr>
          <p:spPr>
            <a:xfrm>
              <a:off x="916306" y="224749"/>
              <a:ext cx="1441124" cy="427278"/>
            </a:xfrm>
            <a:prstGeom prst="roundRect">
              <a:avLst>
                <a:gd name="adj" fmla="val 15263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38100" dir="5400000" algn="t" rotWithShape="0">
                <a:srgbClr val="7030A0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360363">
                <a:defRPr/>
              </a:pPr>
              <a:r>
                <a:rPr lang="ko-KR" altLang="en-US" sz="700" dirty="0">
                  <a:solidFill>
                    <a:prstClr val="white">
                      <a:lumMod val="85000"/>
                    </a:prstClr>
                  </a:solidFill>
                </a:rPr>
                <a:t>경영학과 </a:t>
              </a:r>
              <a:r>
                <a:rPr lang="en-US" altLang="ko-KR" sz="700" dirty="0">
                  <a:solidFill>
                    <a:prstClr val="white">
                      <a:lumMod val="85000"/>
                    </a:prstClr>
                  </a:solidFill>
                </a:rPr>
                <a:t>201234567</a:t>
              </a:r>
            </a:p>
            <a:p>
              <a:pPr marL="360363">
                <a:defRPr/>
              </a:pPr>
              <a:r>
                <a:rPr lang="ko-KR" altLang="en-US" sz="12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조현석</a:t>
              </a: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xmlns="" id="{782A7F7C-7441-73C9-C387-DA10CDDCBD65}"/>
                </a:ext>
              </a:extLst>
            </p:cNvPr>
            <p:cNvGrpSpPr/>
            <p:nvPr/>
          </p:nvGrpSpPr>
          <p:grpSpPr>
            <a:xfrm>
              <a:off x="967414" y="264969"/>
              <a:ext cx="339891" cy="339891"/>
              <a:chOff x="1091240" y="320348"/>
              <a:chExt cx="252000" cy="252000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xmlns="" id="{D9BD9F55-F2E2-F79C-BB22-C0D30CDC87D1}"/>
                  </a:ext>
                </a:extLst>
              </p:cNvPr>
              <p:cNvSpPr/>
              <p:nvPr/>
            </p:nvSpPr>
            <p:spPr>
              <a:xfrm>
                <a:off x="1091240" y="320348"/>
                <a:ext cx="252000" cy="252000"/>
              </a:xfrm>
              <a:prstGeom prst="roundRect">
                <a:avLst>
                  <a:gd name="adj" fmla="val 15263"/>
                </a:avLst>
              </a:prstGeom>
              <a:solidFill>
                <a:srgbClr val="7030A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>
                  <a:defRPr/>
                </a:pPr>
                <a:endParaRPr lang="ko-KR" altLang="en-US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grpSp>
            <p:nvGrpSpPr>
              <p:cNvPr id="12" name="Group 16">
                <a:extLst>
                  <a:ext uri="{FF2B5EF4-FFF2-40B4-BE49-F238E27FC236}">
                    <a16:creationId xmlns:a16="http://schemas.microsoft.com/office/drawing/2014/main" xmlns="" id="{23CC43CA-A44E-098B-34C6-2A4441645DF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26785" y="347901"/>
                <a:ext cx="168268" cy="193407"/>
                <a:chOff x="1039" y="1681"/>
                <a:chExt cx="1071" cy="1231"/>
              </a:xfrm>
              <a:solidFill>
                <a:schemeClr val="bg1"/>
              </a:solidFill>
            </p:grpSpPr>
            <p:sp>
              <p:nvSpPr>
                <p:cNvPr id="13" name="Freeform 17">
                  <a:extLst>
                    <a:ext uri="{FF2B5EF4-FFF2-40B4-BE49-F238E27FC236}">
                      <a16:creationId xmlns:a16="http://schemas.microsoft.com/office/drawing/2014/main" xmlns="" id="{C8947BB9-D731-6A7B-4CB2-E8D147272D8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9" y="1681"/>
                  <a:ext cx="1071" cy="1099"/>
                </a:xfrm>
                <a:custGeom>
                  <a:avLst/>
                  <a:gdLst>
                    <a:gd name="T0" fmla="*/ 3169 w 3212"/>
                    <a:gd name="T1" fmla="*/ 566 h 3298"/>
                    <a:gd name="T2" fmla="*/ 3035 w 3212"/>
                    <a:gd name="T3" fmla="*/ 475 h 3298"/>
                    <a:gd name="T4" fmla="*/ 2711 w 3212"/>
                    <a:gd name="T5" fmla="*/ 199 h 3298"/>
                    <a:gd name="T6" fmla="*/ 2384 w 3212"/>
                    <a:gd name="T7" fmla="*/ 19 h 3298"/>
                    <a:gd name="T8" fmla="*/ 2347 w 3212"/>
                    <a:gd name="T9" fmla="*/ 4 h 3298"/>
                    <a:gd name="T10" fmla="*/ 2278 w 3212"/>
                    <a:gd name="T11" fmla="*/ 47 h 3298"/>
                    <a:gd name="T12" fmla="*/ 2171 w 3212"/>
                    <a:gd name="T13" fmla="*/ 190 h 3298"/>
                    <a:gd name="T14" fmla="*/ 1698 w 3212"/>
                    <a:gd name="T15" fmla="*/ 610 h 3298"/>
                    <a:gd name="T16" fmla="*/ 716 w 3212"/>
                    <a:gd name="T17" fmla="*/ 1337 h 3298"/>
                    <a:gd name="T18" fmla="*/ 296 w 3212"/>
                    <a:gd name="T19" fmla="*/ 1713 h 3298"/>
                    <a:gd name="T20" fmla="*/ 59 w 3212"/>
                    <a:gd name="T21" fmla="*/ 2061 h 3298"/>
                    <a:gd name="T22" fmla="*/ 0 w 3212"/>
                    <a:gd name="T23" fmla="*/ 2479 h 3298"/>
                    <a:gd name="T24" fmla="*/ 29 w 3212"/>
                    <a:gd name="T25" fmla="*/ 2758 h 3298"/>
                    <a:gd name="T26" fmla="*/ 183 w 3212"/>
                    <a:gd name="T27" fmla="*/ 2915 h 3298"/>
                    <a:gd name="T28" fmla="*/ 615 w 3212"/>
                    <a:gd name="T29" fmla="*/ 3255 h 3298"/>
                    <a:gd name="T30" fmla="*/ 886 w 3212"/>
                    <a:gd name="T31" fmla="*/ 3291 h 3298"/>
                    <a:gd name="T32" fmla="*/ 1138 w 3212"/>
                    <a:gd name="T33" fmla="*/ 3171 h 3298"/>
                    <a:gd name="T34" fmla="*/ 1808 w 3212"/>
                    <a:gd name="T35" fmla="*/ 2600 h 3298"/>
                    <a:gd name="T36" fmla="*/ 2812 w 3212"/>
                    <a:gd name="T37" fmla="*/ 1724 h 3298"/>
                    <a:gd name="T38" fmla="*/ 3103 w 3212"/>
                    <a:gd name="T39" fmla="*/ 1438 h 3298"/>
                    <a:gd name="T40" fmla="*/ 3146 w 3212"/>
                    <a:gd name="T41" fmla="*/ 1401 h 3298"/>
                    <a:gd name="T42" fmla="*/ 3193 w 3212"/>
                    <a:gd name="T43" fmla="*/ 1183 h 3298"/>
                    <a:gd name="T44" fmla="*/ 3208 w 3212"/>
                    <a:gd name="T45" fmla="*/ 620 h 3298"/>
                    <a:gd name="T46" fmla="*/ 1001 w 3212"/>
                    <a:gd name="T47" fmla="*/ 3114 h 3298"/>
                    <a:gd name="T48" fmla="*/ 881 w 3212"/>
                    <a:gd name="T49" fmla="*/ 3066 h 3298"/>
                    <a:gd name="T50" fmla="*/ 844 w 3212"/>
                    <a:gd name="T51" fmla="*/ 2610 h 3298"/>
                    <a:gd name="T52" fmla="*/ 840 w 3212"/>
                    <a:gd name="T53" fmla="*/ 2398 h 3298"/>
                    <a:gd name="T54" fmla="*/ 401 w 3212"/>
                    <a:gd name="T55" fmla="*/ 2082 h 3298"/>
                    <a:gd name="T56" fmla="*/ 241 w 3212"/>
                    <a:gd name="T57" fmla="*/ 1969 h 3298"/>
                    <a:gd name="T58" fmla="*/ 752 w 3212"/>
                    <a:gd name="T59" fmla="*/ 2141 h 3298"/>
                    <a:gd name="T60" fmla="*/ 1034 w 3212"/>
                    <a:gd name="T61" fmla="*/ 2354 h 3298"/>
                    <a:gd name="T62" fmla="*/ 1418 w 3212"/>
                    <a:gd name="T63" fmla="*/ 2074 h 3298"/>
                    <a:gd name="T64" fmla="*/ 1624 w 3212"/>
                    <a:gd name="T65" fmla="*/ 1847 h 3298"/>
                    <a:gd name="T66" fmla="*/ 1420 w 3212"/>
                    <a:gd name="T67" fmla="*/ 1596 h 3298"/>
                    <a:gd name="T68" fmla="*/ 1082 w 3212"/>
                    <a:gd name="T69" fmla="*/ 1248 h 3298"/>
                    <a:gd name="T70" fmla="*/ 1614 w 3212"/>
                    <a:gd name="T71" fmla="*/ 825 h 3298"/>
                    <a:gd name="T72" fmla="*/ 2194 w 3212"/>
                    <a:gd name="T73" fmla="*/ 338 h 3298"/>
                    <a:gd name="T74" fmla="*/ 2374 w 3212"/>
                    <a:gd name="T75" fmla="*/ 118 h 3298"/>
                    <a:gd name="T76" fmla="*/ 2661 w 3212"/>
                    <a:gd name="T77" fmla="*/ 304 h 3298"/>
                    <a:gd name="T78" fmla="*/ 2993 w 3212"/>
                    <a:gd name="T79" fmla="*/ 603 h 3298"/>
                    <a:gd name="T80" fmla="*/ 2474 w 3212"/>
                    <a:gd name="T81" fmla="*/ 1257 h 3298"/>
                    <a:gd name="T82" fmla="*/ 1732 w 3212"/>
                    <a:gd name="T83" fmla="*/ 1951 h 3298"/>
                    <a:gd name="T84" fmla="*/ 1047 w 3212"/>
                    <a:gd name="T85" fmla="*/ 2462 h 3298"/>
                    <a:gd name="T86" fmla="*/ 1012 w 3212"/>
                    <a:gd name="T87" fmla="*/ 2472 h 3298"/>
                    <a:gd name="T88" fmla="*/ 3078 w 3212"/>
                    <a:gd name="T89" fmla="*/ 1147 h 3298"/>
                    <a:gd name="T90" fmla="*/ 3067 w 3212"/>
                    <a:gd name="T91" fmla="*/ 1301 h 3298"/>
                    <a:gd name="T92" fmla="*/ 3051 w 3212"/>
                    <a:gd name="T93" fmla="*/ 1343 h 3298"/>
                    <a:gd name="T94" fmla="*/ 3018 w 3212"/>
                    <a:gd name="T95" fmla="*/ 1366 h 3298"/>
                    <a:gd name="T96" fmla="*/ 2890 w 3212"/>
                    <a:gd name="T97" fmla="*/ 1493 h 3298"/>
                    <a:gd name="T98" fmla="*/ 1823 w 3212"/>
                    <a:gd name="T99" fmla="*/ 2434 h 3298"/>
                    <a:gd name="T100" fmla="*/ 1765 w 3212"/>
                    <a:gd name="T101" fmla="*/ 2231 h 3298"/>
                    <a:gd name="T102" fmla="*/ 1749 w 3212"/>
                    <a:gd name="T103" fmla="*/ 2105 h 3298"/>
                    <a:gd name="T104" fmla="*/ 2236 w 3212"/>
                    <a:gd name="T105" fmla="*/ 1651 h 3298"/>
                    <a:gd name="T106" fmla="*/ 3095 w 3212"/>
                    <a:gd name="T107" fmla="*/ 770 h 3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212" h="3298">
                      <a:moveTo>
                        <a:pt x="3208" y="620"/>
                      </a:moveTo>
                      <a:lnTo>
                        <a:pt x="3206" y="606"/>
                      </a:lnTo>
                      <a:lnTo>
                        <a:pt x="3192" y="581"/>
                      </a:lnTo>
                      <a:lnTo>
                        <a:pt x="3169" y="566"/>
                      </a:lnTo>
                      <a:lnTo>
                        <a:pt x="3143" y="561"/>
                      </a:lnTo>
                      <a:lnTo>
                        <a:pt x="3130" y="564"/>
                      </a:lnTo>
                      <a:lnTo>
                        <a:pt x="3101" y="533"/>
                      </a:lnTo>
                      <a:lnTo>
                        <a:pt x="3035" y="475"/>
                      </a:lnTo>
                      <a:lnTo>
                        <a:pt x="3003" y="448"/>
                      </a:lnTo>
                      <a:lnTo>
                        <a:pt x="2931" y="383"/>
                      </a:lnTo>
                      <a:lnTo>
                        <a:pt x="2786" y="258"/>
                      </a:lnTo>
                      <a:lnTo>
                        <a:pt x="2711" y="199"/>
                      </a:lnTo>
                      <a:lnTo>
                        <a:pt x="2651" y="148"/>
                      </a:lnTo>
                      <a:lnTo>
                        <a:pt x="2507" y="53"/>
                      </a:lnTo>
                      <a:lnTo>
                        <a:pt x="2432" y="24"/>
                      </a:lnTo>
                      <a:lnTo>
                        <a:pt x="2384" y="19"/>
                      </a:lnTo>
                      <a:lnTo>
                        <a:pt x="2363" y="20"/>
                      </a:lnTo>
                      <a:lnTo>
                        <a:pt x="2361" y="17"/>
                      </a:lnTo>
                      <a:lnTo>
                        <a:pt x="2358" y="14"/>
                      </a:lnTo>
                      <a:lnTo>
                        <a:pt x="2347" y="4"/>
                      </a:lnTo>
                      <a:lnTo>
                        <a:pt x="2320" y="0"/>
                      </a:lnTo>
                      <a:lnTo>
                        <a:pt x="2294" y="10"/>
                      </a:lnTo>
                      <a:lnTo>
                        <a:pt x="2278" y="32"/>
                      </a:lnTo>
                      <a:lnTo>
                        <a:pt x="2278" y="47"/>
                      </a:lnTo>
                      <a:lnTo>
                        <a:pt x="2276" y="62"/>
                      </a:lnTo>
                      <a:lnTo>
                        <a:pt x="2253" y="102"/>
                      </a:lnTo>
                      <a:lnTo>
                        <a:pt x="2199" y="163"/>
                      </a:lnTo>
                      <a:lnTo>
                        <a:pt x="2171" y="190"/>
                      </a:lnTo>
                      <a:lnTo>
                        <a:pt x="2102" y="260"/>
                      </a:lnTo>
                      <a:lnTo>
                        <a:pt x="1952" y="394"/>
                      </a:lnTo>
                      <a:lnTo>
                        <a:pt x="1878" y="459"/>
                      </a:lnTo>
                      <a:lnTo>
                        <a:pt x="1698" y="610"/>
                      </a:lnTo>
                      <a:lnTo>
                        <a:pt x="1326" y="897"/>
                      </a:lnTo>
                      <a:lnTo>
                        <a:pt x="1138" y="1036"/>
                      </a:lnTo>
                      <a:lnTo>
                        <a:pt x="969" y="1157"/>
                      </a:lnTo>
                      <a:lnTo>
                        <a:pt x="716" y="1337"/>
                      </a:lnTo>
                      <a:lnTo>
                        <a:pt x="553" y="1467"/>
                      </a:lnTo>
                      <a:lnTo>
                        <a:pt x="475" y="1536"/>
                      </a:lnTo>
                      <a:lnTo>
                        <a:pt x="415" y="1592"/>
                      </a:lnTo>
                      <a:lnTo>
                        <a:pt x="296" y="1713"/>
                      </a:lnTo>
                      <a:lnTo>
                        <a:pt x="186" y="1845"/>
                      </a:lnTo>
                      <a:lnTo>
                        <a:pt x="117" y="1951"/>
                      </a:lnTo>
                      <a:lnTo>
                        <a:pt x="77" y="2024"/>
                      </a:lnTo>
                      <a:lnTo>
                        <a:pt x="59" y="2061"/>
                      </a:lnTo>
                      <a:lnTo>
                        <a:pt x="44" y="2100"/>
                      </a:lnTo>
                      <a:lnTo>
                        <a:pt x="21" y="2181"/>
                      </a:lnTo>
                      <a:lnTo>
                        <a:pt x="2" y="2306"/>
                      </a:lnTo>
                      <a:lnTo>
                        <a:pt x="0" y="2479"/>
                      </a:lnTo>
                      <a:lnTo>
                        <a:pt x="12" y="2650"/>
                      </a:lnTo>
                      <a:lnTo>
                        <a:pt x="18" y="2732"/>
                      </a:lnTo>
                      <a:lnTo>
                        <a:pt x="19" y="2742"/>
                      </a:lnTo>
                      <a:lnTo>
                        <a:pt x="29" y="2758"/>
                      </a:lnTo>
                      <a:lnTo>
                        <a:pt x="49" y="2771"/>
                      </a:lnTo>
                      <a:lnTo>
                        <a:pt x="67" y="2770"/>
                      </a:lnTo>
                      <a:lnTo>
                        <a:pt x="101" y="2817"/>
                      </a:lnTo>
                      <a:lnTo>
                        <a:pt x="183" y="2915"/>
                      </a:lnTo>
                      <a:lnTo>
                        <a:pt x="278" y="3016"/>
                      </a:lnTo>
                      <a:lnTo>
                        <a:pt x="383" y="3109"/>
                      </a:lnTo>
                      <a:lnTo>
                        <a:pt x="497" y="3193"/>
                      </a:lnTo>
                      <a:lnTo>
                        <a:pt x="615" y="3255"/>
                      </a:lnTo>
                      <a:lnTo>
                        <a:pt x="704" y="3285"/>
                      </a:lnTo>
                      <a:lnTo>
                        <a:pt x="765" y="3297"/>
                      </a:lnTo>
                      <a:lnTo>
                        <a:pt x="825" y="3298"/>
                      </a:lnTo>
                      <a:lnTo>
                        <a:pt x="886" y="3291"/>
                      </a:lnTo>
                      <a:lnTo>
                        <a:pt x="916" y="3282"/>
                      </a:lnTo>
                      <a:lnTo>
                        <a:pt x="955" y="3271"/>
                      </a:lnTo>
                      <a:lnTo>
                        <a:pt x="1030" y="3236"/>
                      </a:lnTo>
                      <a:lnTo>
                        <a:pt x="1138" y="3171"/>
                      </a:lnTo>
                      <a:lnTo>
                        <a:pt x="1342" y="3009"/>
                      </a:lnTo>
                      <a:lnTo>
                        <a:pt x="1463" y="2899"/>
                      </a:lnTo>
                      <a:lnTo>
                        <a:pt x="1634" y="2748"/>
                      </a:lnTo>
                      <a:lnTo>
                        <a:pt x="1808" y="2600"/>
                      </a:lnTo>
                      <a:lnTo>
                        <a:pt x="2017" y="2424"/>
                      </a:lnTo>
                      <a:lnTo>
                        <a:pt x="2429" y="2066"/>
                      </a:lnTo>
                      <a:lnTo>
                        <a:pt x="2633" y="1884"/>
                      </a:lnTo>
                      <a:lnTo>
                        <a:pt x="2812" y="1724"/>
                      </a:lnTo>
                      <a:lnTo>
                        <a:pt x="2987" y="1560"/>
                      </a:lnTo>
                      <a:lnTo>
                        <a:pt x="3021" y="1530"/>
                      </a:lnTo>
                      <a:lnTo>
                        <a:pt x="3075" y="1478"/>
                      </a:lnTo>
                      <a:lnTo>
                        <a:pt x="3103" y="1438"/>
                      </a:lnTo>
                      <a:lnTo>
                        <a:pt x="3111" y="1416"/>
                      </a:lnTo>
                      <a:lnTo>
                        <a:pt x="3124" y="1415"/>
                      </a:lnTo>
                      <a:lnTo>
                        <a:pt x="3134" y="1409"/>
                      </a:lnTo>
                      <a:lnTo>
                        <a:pt x="3146" y="1401"/>
                      </a:lnTo>
                      <a:lnTo>
                        <a:pt x="3163" y="1378"/>
                      </a:lnTo>
                      <a:lnTo>
                        <a:pt x="3180" y="1337"/>
                      </a:lnTo>
                      <a:lnTo>
                        <a:pt x="3192" y="1241"/>
                      </a:lnTo>
                      <a:lnTo>
                        <a:pt x="3193" y="1183"/>
                      </a:lnTo>
                      <a:lnTo>
                        <a:pt x="3202" y="1042"/>
                      </a:lnTo>
                      <a:lnTo>
                        <a:pt x="3212" y="832"/>
                      </a:lnTo>
                      <a:lnTo>
                        <a:pt x="3212" y="691"/>
                      </a:lnTo>
                      <a:lnTo>
                        <a:pt x="3208" y="620"/>
                      </a:lnTo>
                      <a:close/>
                      <a:moveTo>
                        <a:pt x="1004" y="2495"/>
                      </a:moveTo>
                      <a:lnTo>
                        <a:pt x="998" y="2649"/>
                      </a:lnTo>
                      <a:lnTo>
                        <a:pt x="999" y="2958"/>
                      </a:lnTo>
                      <a:lnTo>
                        <a:pt x="1001" y="3114"/>
                      </a:lnTo>
                      <a:lnTo>
                        <a:pt x="942" y="3145"/>
                      </a:lnTo>
                      <a:lnTo>
                        <a:pt x="880" y="3170"/>
                      </a:lnTo>
                      <a:lnTo>
                        <a:pt x="884" y="3137"/>
                      </a:lnTo>
                      <a:lnTo>
                        <a:pt x="881" y="3066"/>
                      </a:lnTo>
                      <a:lnTo>
                        <a:pt x="868" y="2961"/>
                      </a:lnTo>
                      <a:lnTo>
                        <a:pt x="860" y="2895"/>
                      </a:lnTo>
                      <a:lnTo>
                        <a:pt x="850" y="2780"/>
                      </a:lnTo>
                      <a:lnTo>
                        <a:pt x="844" y="2610"/>
                      </a:lnTo>
                      <a:lnTo>
                        <a:pt x="850" y="2495"/>
                      </a:lnTo>
                      <a:lnTo>
                        <a:pt x="857" y="2439"/>
                      </a:lnTo>
                      <a:lnTo>
                        <a:pt x="856" y="2424"/>
                      </a:lnTo>
                      <a:lnTo>
                        <a:pt x="840" y="2398"/>
                      </a:lnTo>
                      <a:lnTo>
                        <a:pt x="828" y="2390"/>
                      </a:lnTo>
                      <a:lnTo>
                        <a:pt x="717" y="2318"/>
                      </a:lnTo>
                      <a:lnTo>
                        <a:pt x="506" y="2162"/>
                      </a:lnTo>
                      <a:lnTo>
                        <a:pt x="401" y="2082"/>
                      </a:lnTo>
                      <a:lnTo>
                        <a:pt x="382" y="2064"/>
                      </a:lnTo>
                      <a:lnTo>
                        <a:pt x="314" y="2010"/>
                      </a:lnTo>
                      <a:lnTo>
                        <a:pt x="264" y="1978"/>
                      </a:lnTo>
                      <a:lnTo>
                        <a:pt x="241" y="1969"/>
                      </a:lnTo>
                      <a:lnTo>
                        <a:pt x="294" y="1899"/>
                      </a:lnTo>
                      <a:lnTo>
                        <a:pt x="350" y="1830"/>
                      </a:lnTo>
                      <a:lnTo>
                        <a:pt x="510" y="1955"/>
                      </a:lnTo>
                      <a:lnTo>
                        <a:pt x="752" y="2141"/>
                      </a:lnTo>
                      <a:lnTo>
                        <a:pt x="909" y="2270"/>
                      </a:lnTo>
                      <a:lnTo>
                        <a:pt x="985" y="2338"/>
                      </a:lnTo>
                      <a:lnTo>
                        <a:pt x="999" y="2349"/>
                      </a:lnTo>
                      <a:lnTo>
                        <a:pt x="1034" y="2354"/>
                      </a:lnTo>
                      <a:lnTo>
                        <a:pt x="1053" y="2346"/>
                      </a:lnTo>
                      <a:lnTo>
                        <a:pt x="1132" y="2302"/>
                      </a:lnTo>
                      <a:lnTo>
                        <a:pt x="1280" y="2195"/>
                      </a:lnTo>
                      <a:lnTo>
                        <a:pt x="1418" y="2074"/>
                      </a:lnTo>
                      <a:lnTo>
                        <a:pt x="1548" y="1943"/>
                      </a:lnTo>
                      <a:lnTo>
                        <a:pt x="1610" y="1877"/>
                      </a:lnTo>
                      <a:lnTo>
                        <a:pt x="1617" y="1868"/>
                      </a:lnTo>
                      <a:lnTo>
                        <a:pt x="1624" y="1847"/>
                      </a:lnTo>
                      <a:lnTo>
                        <a:pt x="1626" y="1827"/>
                      </a:lnTo>
                      <a:lnTo>
                        <a:pt x="1617" y="1807"/>
                      </a:lnTo>
                      <a:lnTo>
                        <a:pt x="1610" y="1796"/>
                      </a:lnTo>
                      <a:lnTo>
                        <a:pt x="1420" y="1596"/>
                      </a:lnTo>
                      <a:lnTo>
                        <a:pt x="1231" y="1395"/>
                      </a:lnTo>
                      <a:lnTo>
                        <a:pt x="1201" y="1360"/>
                      </a:lnTo>
                      <a:lnTo>
                        <a:pt x="1132" y="1288"/>
                      </a:lnTo>
                      <a:lnTo>
                        <a:pt x="1082" y="1248"/>
                      </a:lnTo>
                      <a:lnTo>
                        <a:pt x="1056" y="1235"/>
                      </a:lnTo>
                      <a:lnTo>
                        <a:pt x="1244" y="1103"/>
                      </a:lnTo>
                      <a:lnTo>
                        <a:pt x="1430" y="964"/>
                      </a:lnTo>
                      <a:lnTo>
                        <a:pt x="1614" y="825"/>
                      </a:lnTo>
                      <a:lnTo>
                        <a:pt x="1885" y="607"/>
                      </a:lnTo>
                      <a:lnTo>
                        <a:pt x="2060" y="458"/>
                      </a:lnTo>
                      <a:lnTo>
                        <a:pt x="2145" y="380"/>
                      </a:lnTo>
                      <a:lnTo>
                        <a:pt x="2194" y="338"/>
                      </a:lnTo>
                      <a:lnTo>
                        <a:pt x="2299" y="235"/>
                      </a:lnTo>
                      <a:lnTo>
                        <a:pt x="2344" y="177"/>
                      </a:lnTo>
                      <a:lnTo>
                        <a:pt x="2367" y="138"/>
                      </a:lnTo>
                      <a:lnTo>
                        <a:pt x="2374" y="118"/>
                      </a:lnTo>
                      <a:lnTo>
                        <a:pt x="2422" y="140"/>
                      </a:lnTo>
                      <a:lnTo>
                        <a:pt x="2466" y="163"/>
                      </a:lnTo>
                      <a:lnTo>
                        <a:pt x="2534" y="206"/>
                      </a:lnTo>
                      <a:lnTo>
                        <a:pt x="2661" y="304"/>
                      </a:lnTo>
                      <a:lnTo>
                        <a:pt x="2721" y="354"/>
                      </a:lnTo>
                      <a:lnTo>
                        <a:pt x="2833" y="453"/>
                      </a:lnTo>
                      <a:lnTo>
                        <a:pt x="2944" y="554"/>
                      </a:lnTo>
                      <a:lnTo>
                        <a:pt x="2993" y="603"/>
                      </a:lnTo>
                      <a:lnTo>
                        <a:pt x="3048" y="646"/>
                      </a:lnTo>
                      <a:lnTo>
                        <a:pt x="2937" y="771"/>
                      </a:lnTo>
                      <a:lnTo>
                        <a:pt x="2708" y="1016"/>
                      </a:lnTo>
                      <a:lnTo>
                        <a:pt x="2474" y="1257"/>
                      </a:lnTo>
                      <a:lnTo>
                        <a:pt x="2233" y="1490"/>
                      </a:lnTo>
                      <a:lnTo>
                        <a:pt x="2112" y="1605"/>
                      </a:lnTo>
                      <a:lnTo>
                        <a:pt x="1987" y="1720"/>
                      </a:lnTo>
                      <a:lnTo>
                        <a:pt x="1732" y="1951"/>
                      </a:lnTo>
                      <a:lnTo>
                        <a:pt x="1467" y="2169"/>
                      </a:lnTo>
                      <a:lnTo>
                        <a:pt x="1261" y="2322"/>
                      </a:lnTo>
                      <a:lnTo>
                        <a:pt x="1120" y="2417"/>
                      </a:lnTo>
                      <a:lnTo>
                        <a:pt x="1047" y="2462"/>
                      </a:lnTo>
                      <a:lnTo>
                        <a:pt x="1047" y="2462"/>
                      </a:lnTo>
                      <a:lnTo>
                        <a:pt x="1047" y="2463"/>
                      </a:lnTo>
                      <a:lnTo>
                        <a:pt x="1033" y="2460"/>
                      </a:lnTo>
                      <a:lnTo>
                        <a:pt x="1012" y="2472"/>
                      </a:lnTo>
                      <a:lnTo>
                        <a:pt x="1005" y="2485"/>
                      </a:lnTo>
                      <a:lnTo>
                        <a:pt x="1004" y="2495"/>
                      </a:lnTo>
                      <a:close/>
                      <a:moveTo>
                        <a:pt x="3082" y="1081"/>
                      </a:moveTo>
                      <a:lnTo>
                        <a:pt x="3078" y="1147"/>
                      </a:lnTo>
                      <a:lnTo>
                        <a:pt x="3074" y="1213"/>
                      </a:lnTo>
                      <a:lnTo>
                        <a:pt x="3072" y="1247"/>
                      </a:lnTo>
                      <a:lnTo>
                        <a:pt x="3069" y="1280"/>
                      </a:lnTo>
                      <a:lnTo>
                        <a:pt x="3067" y="1301"/>
                      </a:lnTo>
                      <a:lnTo>
                        <a:pt x="3065" y="1316"/>
                      </a:lnTo>
                      <a:lnTo>
                        <a:pt x="3059" y="1320"/>
                      </a:lnTo>
                      <a:lnTo>
                        <a:pt x="3052" y="1334"/>
                      </a:lnTo>
                      <a:lnTo>
                        <a:pt x="3051" y="1343"/>
                      </a:lnTo>
                      <a:lnTo>
                        <a:pt x="3038" y="1349"/>
                      </a:lnTo>
                      <a:lnTo>
                        <a:pt x="3018" y="1372"/>
                      </a:lnTo>
                      <a:lnTo>
                        <a:pt x="3016" y="1389"/>
                      </a:lnTo>
                      <a:lnTo>
                        <a:pt x="3018" y="1366"/>
                      </a:lnTo>
                      <a:lnTo>
                        <a:pt x="3010" y="1369"/>
                      </a:lnTo>
                      <a:lnTo>
                        <a:pt x="2990" y="1393"/>
                      </a:lnTo>
                      <a:lnTo>
                        <a:pt x="2941" y="1444"/>
                      </a:lnTo>
                      <a:lnTo>
                        <a:pt x="2890" y="1493"/>
                      </a:lnTo>
                      <a:lnTo>
                        <a:pt x="2734" y="1637"/>
                      </a:lnTo>
                      <a:lnTo>
                        <a:pt x="2574" y="1779"/>
                      </a:lnTo>
                      <a:lnTo>
                        <a:pt x="2201" y="2110"/>
                      </a:lnTo>
                      <a:lnTo>
                        <a:pt x="1823" y="2434"/>
                      </a:lnTo>
                      <a:lnTo>
                        <a:pt x="1804" y="2451"/>
                      </a:lnTo>
                      <a:lnTo>
                        <a:pt x="1785" y="2467"/>
                      </a:lnTo>
                      <a:lnTo>
                        <a:pt x="1778" y="2349"/>
                      </a:lnTo>
                      <a:lnTo>
                        <a:pt x="1765" y="2231"/>
                      </a:lnTo>
                      <a:lnTo>
                        <a:pt x="1764" y="2181"/>
                      </a:lnTo>
                      <a:lnTo>
                        <a:pt x="1765" y="2130"/>
                      </a:lnTo>
                      <a:lnTo>
                        <a:pt x="1764" y="2118"/>
                      </a:lnTo>
                      <a:lnTo>
                        <a:pt x="1749" y="2105"/>
                      </a:lnTo>
                      <a:lnTo>
                        <a:pt x="1739" y="2103"/>
                      </a:lnTo>
                      <a:lnTo>
                        <a:pt x="1927" y="1936"/>
                      </a:lnTo>
                      <a:lnTo>
                        <a:pt x="2106" y="1769"/>
                      </a:lnTo>
                      <a:lnTo>
                        <a:pt x="2236" y="1651"/>
                      </a:lnTo>
                      <a:lnTo>
                        <a:pt x="2489" y="1406"/>
                      </a:lnTo>
                      <a:lnTo>
                        <a:pt x="2737" y="1157"/>
                      </a:lnTo>
                      <a:lnTo>
                        <a:pt x="2977" y="901"/>
                      </a:lnTo>
                      <a:lnTo>
                        <a:pt x="3095" y="770"/>
                      </a:lnTo>
                      <a:lnTo>
                        <a:pt x="3093" y="926"/>
                      </a:lnTo>
                      <a:lnTo>
                        <a:pt x="3082" y="10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" name="Freeform 18">
                  <a:extLst>
                    <a:ext uri="{FF2B5EF4-FFF2-40B4-BE49-F238E27FC236}">
                      <a16:creationId xmlns:a16="http://schemas.microsoft.com/office/drawing/2014/main" xmlns="" id="{BFAD227D-F3DE-3362-A94C-15D0D60D7F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8" y="2746"/>
                  <a:ext cx="212" cy="132"/>
                </a:xfrm>
                <a:custGeom>
                  <a:avLst/>
                  <a:gdLst>
                    <a:gd name="T0" fmla="*/ 544 w 635"/>
                    <a:gd name="T1" fmla="*/ 0 h 398"/>
                    <a:gd name="T2" fmla="*/ 504 w 635"/>
                    <a:gd name="T3" fmla="*/ 18 h 398"/>
                    <a:gd name="T4" fmla="*/ 496 w 635"/>
                    <a:gd name="T5" fmla="*/ 52 h 398"/>
                    <a:gd name="T6" fmla="*/ 530 w 635"/>
                    <a:gd name="T7" fmla="*/ 177 h 398"/>
                    <a:gd name="T8" fmla="*/ 515 w 635"/>
                    <a:gd name="T9" fmla="*/ 226 h 398"/>
                    <a:gd name="T10" fmla="*/ 478 w 635"/>
                    <a:gd name="T11" fmla="*/ 262 h 398"/>
                    <a:gd name="T12" fmla="*/ 403 w 635"/>
                    <a:gd name="T13" fmla="*/ 291 h 398"/>
                    <a:gd name="T14" fmla="*/ 352 w 635"/>
                    <a:gd name="T15" fmla="*/ 272 h 398"/>
                    <a:gd name="T16" fmla="*/ 332 w 635"/>
                    <a:gd name="T17" fmla="*/ 226 h 398"/>
                    <a:gd name="T18" fmla="*/ 331 w 635"/>
                    <a:gd name="T19" fmla="*/ 198 h 398"/>
                    <a:gd name="T20" fmla="*/ 303 w 635"/>
                    <a:gd name="T21" fmla="*/ 164 h 398"/>
                    <a:gd name="T22" fmla="*/ 246 w 635"/>
                    <a:gd name="T23" fmla="*/ 180 h 398"/>
                    <a:gd name="T24" fmla="*/ 236 w 635"/>
                    <a:gd name="T25" fmla="*/ 209 h 398"/>
                    <a:gd name="T26" fmla="*/ 220 w 635"/>
                    <a:gd name="T27" fmla="*/ 268 h 398"/>
                    <a:gd name="T28" fmla="*/ 160 w 635"/>
                    <a:gd name="T29" fmla="*/ 310 h 398"/>
                    <a:gd name="T30" fmla="*/ 122 w 635"/>
                    <a:gd name="T31" fmla="*/ 304 h 398"/>
                    <a:gd name="T32" fmla="*/ 83 w 635"/>
                    <a:gd name="T33" fmla="*/ 270 h 398"/>
                    <a:gd name="T34" fmla="*/ 83 w 635"/>
                    <a:gd name="T35" fmla="*/ 182 h 398"/>
                    <a:gd name="T36" fmla="*/ 90 w 635"/>
                    <a:gd name="T37" fmla="*/ 149 h 398"/>
                    <a:gd name="T38" fmla="*/ 62 w 635"/>
                    <a:gd name="T39" fmla="*/ 126 h 398"/>
                    <a:gd name="T40" fmla="*/ 34 w 635"/>
                    <a:gd name="T41" fmla="*/ 139 h 398"/>
                    <a:gd name="T42" fmla="*/ 7 w 635"/>
                    <a:gd name="T43" fmla="*/ 193 h 398"/>
                    <a:gd name="T44" fmla="*/ 3 w 635"/>
                    <a:gd name="T45" fmla="*/ 268 h 398"/>
                    <a:gd name="T46" fmla="*/ 31 w 635"/>
                    <a:gd name="T47" fmla="*/ 336 h 398"/>
                    <a:gd name="T48" fmla="*/ 93 w 635"/>
                    <a:gd name="T49" fmla="*/ 383 h 398"/>
                    <a:gd name="T50" fmla="*/ 139 w 635"/>
                    <a:gd name="T51" fmla="*/ 398 h 398"/>
                    <a:gd name="T52" fmla="*/ 229 w 635"/>
                    <a:gd name="T53" fmla="*/ 383 h 398"/>
                    <a:gd name="T54" fmla="*/ 279 w 635"/>
                    <a:gd name="T55" fmla="*/ 339 h 398"/>
                    <a:gd name="T56" fmla="*/ 350 w 635"/>
                    <a:gd name="T57" fmla="*/ 379 h 398"/>
                    <a:gd name="T58" fmla="*/ 470 w 635"/>
                    <a:gd name="T59" fmla="*/ 375 h 398"/>
                    <a:gd name="T60" fmla="*/ 527 w 635"/>
                    <a:gd name="T61" fmla="*/ 350 h 398"/>
                    <a:gd name="T62" fmla="*/ 600 w 635"/>
                    <a:gd name="T63" fmla="*/ 271 h 398"/>
                    <a:gd name="T64" fmla="*/ 635 w 635"/>
                    <a:gd name="T65" fmla="*/ 166 h 398"/>
                    <a:gd name="T66" fmla="*/ 614 w 635"/>
                    <a:gd name="T67" fmla="*/ 64 h 398"/>
                    <a:gd name="T68" fmla="*/ 555 w 635"/>
                    <a:gd name="T69" fmla="*/ 6 h 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35" h="398">
                      <a:moveTo>
                        <a:pt x="555" y="6"/>
                      </a:moveTo>
                      <a:lnTo>
                        <a:pt x="544" y="0"/>
                      </a:lnTo>
                      <a:lnTo>
                        <a:pt x="521" y="3"/>
                      </a:lnTo>
                      <a:lnTo>
                        <a:pt x="504" y="18"/>
                      </a:lnTo>
                      <a:lnTo>
                        <a:pt x="495" y="39"/>
                      </a:lnTo>
                      <a:lnTo>
                        <a:pt x="496" y="52"/>
                      </a:lnTo>
                      <a:lnTo>
                        <a:pt x="514" y="113"/>
                      </a:lnTo>
                      <a:lnTo>
                        <a:pt x="530" y="177"/>
                      </a:lnTo>
                      <a:lnTo>
                        <a:pt x="527" y="202"/>
                      </a:lnTo>
                      <a:lnTo>
                        <a:pt x="515" y="226"/>
                      </a:lnTo>
                      <a:lnTo>
                        <a:pt x="494" y="251"/>
                      </a:lnTo>
                      <a:lnTo>
                        <a:pt x="478" y="262"/>
                      </a:lnTo>
                      <a:lnTo>
                        <a:pt x="453" y="278"/>
                      </a:lnTo>
                      <a:lnTo>
                        <a:pt x="403" y="291"/>
                      </a:lnTo>
                      <a:lnTo>
                        <a:pt x="370" y="284"/>
                      </a:lnTo>
                      <a:lnTo>
                        <a:pt x="352" y="272"/>
                      </a:lnTo>
                      <a:lnTo>
                        <a:pt x="339" y="252"/>
                      </a:lnTo>
                      <a:lnTo>
                        <a:pt x="332" y="226"/>
                      </a:lnTo>
                      <a:lnTo>
                        <a:pt x="332" y="209"/>
                      </a:lnTo>
                      <a:lnTo>
                        <a:pt x="331" y="198"/>
                      </a:lnTo>
                      <a:lnTo>
                        <a:pt x="324" y="180"/>
                      </a:lnTo>
                      <a:lnTo>
                        <a:pt x="303" y="164"/>
                      </a:lnTo>
                      <a:lnTo>
                        <a:pt x="268" y="164"/>
                      </a:lnTo>
                      <a:lnTo>
                        <a:pt x="246" y="180"/>
                      </a:lnTo>
                      <a:lnTo>
                        <a:pt x="237" y="198"/>
                      </a:lnTo>
                      <a:lnTo>
                        <a:pt x="236" y="209"/>
                      </a:lnTo>
                      <a:lnTo>
                        <a:pt x="233" y="231"/>
                      </a:lnTo>
                      <a:lnTo>
                        <a:pt x="220" y="268"/>
                      </a:lnTo>
                      <a:lnTo>
                        <a:pt x="196" y="297"/>
                      </a:lnTo>
                      <a:lnTo>
                        <a:pt x="160" y="310"/>
                      </a:lnTo>
                      <a:lnTo>
                        <a:pt x="137" y="307"/>
                      </a:lnTo>
                      <a:lnTo>
                        <a:pt x="122" y="304"/>
                      </a:lnTo>
                      <a:lnTo>
                        <a:pt x="102" y="294"/>
                      </a:lnTo>
                      <a:lnTo>
                        <a:pt x="83" y="270"/>
                      </a:lnTo>
                      <a:lnTo>
                        <a:pt x="76" y="228"/>
                      </a:lnTo>
                      <a:lnTo>
                        <a:pt x="83" y="182"/>
                      </a:lnTo>
                      <a:lnTo>
                        <a:pt x="88" y="162"/>
                      </a:lnTo>
                      <a:lnTo>
                        <a:pt x="90" y="149"/>
                      </a:lnTo>
                      <a:lnTo>
                        <a:pt x="80" y="131"/>
                      </a:lnTo>
                      <a:lnTo>
                        <a:pt x="62" y="126"/>
                      </a:lnTo>
                      <a:lnTo>
                        <a:pt x="43" y="130"/>
                      </a:lnTo>
                      <a:lnTo>
                        <a:pt x="34" y="139"/>
                      </a:lnTo>
                      <a:lnTo>
                        <a:pt x="23" y="157"/>
                      </a:lnTo>
                      <a:lnTo>
                        <a:pt x="7" y="193"/>
                      </a:lnTo>
                      <a:lnTo>
                        <a:pt x="0" y="232"/>
                      </a:lnTo>
                      <a:lnTo>
                        <a:pt x="3" y="268"/>
                      </a:lnTo>
                      <a:lnTo>
                        <a:pt x="13" y="304"/>
                      </a:lnTo>
                      <a:lnTo>
                        <a:pt x="31" y="336"/>
                      </a:lnTo>
                      <a:lnTo>
                        <a:pt x="59" y="362"/>
                      </a:lnTo>
                      <a:lnTo>
                        <a:pt x="93" y="383"/>
                      </a:lnTo>
                      <a:lnTo>
                        <a:pt x="113" y="390"/>
                      </a:lnTo>
                      <a:lnTo>
                        <a:pt x="139" y="398"/>
                      </a:lnTo>
                      <a:lnTo>
                        <a:pt x="187" y="398"/>
                      </a:lnTo>
                      <a:lnTo>
                        <a:pt x="229" y="383"/>
                      </a:lnTo>
                      <a:lnTo>
                        <a:pt x="265" y="356"/>
                      </a:lnTo>
                      <a:lnTo>
                        <a:pt x="279" y="339"/>
                      </a:lnTo>
                      <a:lnTo>
                        <a:pt x="299" y="356"/>
                      </a:lnTo>
                      <a:lnTo>
                        <a:pt x="350" y="379"/>
                      </a:lnTo>
                      <a:lnTo>
                        <a:pt x="409" y="386"/>
                      </a:lnTo>
                      <a:lnTo>
                        <a:pt x="470" y="375"/>
                      </a:lnTo>
                      <a:lnTo>
                        <a:pt x="502" y="362"/>
                      </a:lnTo>
                      <a:lnTo>
                        <a:pt x="527" y="350"/>
                      </a:lnTo>
                      <a:lnTo>
                        <a:pt x="567" y="316"/>
                      </a:lnTo>
                      <a:lnTo>
                        <a:pt x="600" y="271"/>
                      </a:lnTo>
                      <a:lnTo>
                        <a:pt x="623" y="221"/>
                      </a:lnTo>
                      <a:lnTo>
                        <a:pt x="635" y="166"/>
                      </a:lnTo>
                      <a:lnTo>
                        <a:pt x="632" y="113"/>
                      </a:lnTo>
                      <a:lnTo>
                        <a:pt x="614" y="64"/>
                      </a:lnTo>
                      <a:lnTo>
                        <a:pt x="581" y="23"/>
                      </a:lnTo>
                      <a:lnTo>
                        <a:pt x="555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" name="Freeform 19">
                  <a:extLst>
                    <a:ext uri="{FF2B5EF4-FFF2-40B4-BE49-F238E27FC236}">
                      <a16:creationId xmlns:a16="http://schemas.microsoft.com/office/drawing/2014/main" xmlns="" id="{50D1E9FD-B40A-E7B9-353F-47CDFED95B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5" y="2515"/>
                  <a:ext cx="176" cy="179"/>
                </a:xfrm>
                <a:custGeom>
                  <a:avLst/>
                  <a:gdLst>
                    <a:gd name="T0" fmla="*/ 301 w 528"/>
                    <a:gd name="T1" fmla="*/ 1 h 538"/>
                    <a:gd name="T2" fmla="*/ 268 w 528"/>
                    <a:gd name="T3" fmla="*/ 27 h 538"/>
                    <a:gd name="T4" fmla="*/ 273 w 528"/>
                    <a:gd name="T5" fmla="*/ 82 h 538"/>
                    <a:gd name="T6" fmla="*/ 298 w 528"/>
                    <a:gd name="T7" fmla="*/ 95 h 538"/>
                    <a:gd name="T8" fmla="*/ 373 w 528"/>
                    <a:gd name="T9" fmla="*/ 112 h 538"/>
                    <a:gd name="T10" fmla="*/ 419 w 528"/>
                    <a:gd name="T11" fmla="*/ 145 h 538"/>
                    <a:gd name="T12" fmla="*/ 423 w 528"/>
                    <a:gd name="T13" fmla="*/ 191 h 538"/>
                    <a:gd name="T14" fmla="*/ 409 w 528"/>
                    <a:gd name="T15" fmla="*/ 220 h 538"/>
                    <a:gd name="T16" fmla="*/ 357 w 528"/>
                    <a:gd name="T17" fmla="*/ 265 h 538"/>
                    <a:gd name="T18" fmla="*/ 245 w 528"/>
                    <a:gd name="T19" fmla="*/ 269 h 538"/>
                    <a:gd name="T20" fmla="*/ 207 w 528"/>
                    <a:gd name="T21" fmla="*/ 256 h 538"/>
                    <a:gd name="T22" fmla="*/ 188 w 528"/>
                    <a:gd name="T23" fmla="*/ 250 h 538"/>
                    <a:gd name="T24" fmla="*/ 150 w 528"/>
                    <a:gd name="T25" fmla="*/ 268 h 538"/>
                    <a:gd name="T26" fmla="*/ 141 w 528"/>
                    <a:gd name="T27" fmla="*/ 324 h 538"/>
                    <a:gd name="T28" fmla="*/ 161 w 528"/>
                    <a:gd name="T29" fmla="*/ 341 h 538"/>
                    <a:gd name="T30" fmla="*/ 173 w 528"/>
                    <a:gd name="T31" fmla="*/ 347 h 538"/>
                    <a:gd name="T32" fmla="*/ 178 w 528"/>
                    <a:gd name="T33" fmla="*/ 348 h 538"/>
                    <a:gd name="T34" fmla="*/ 184 w 528"/>
                    <a:gd name="T35" fmla="*/ 351 h 538"/>
                    <a:gd name="T36" fmla="*/ 220 w 528"/>
                    <a:gd name="T37" fmla="*/ 367 h 538"/>
                    <a:gd name="T38" fmla="*/ 243 w 528"/>
                    <a:gd name="T39" fmla="*/ 399 h 538"/>
                    <a:gd name="T40" fmla="*/ 180 w 528"/>
                    <a:gd name="T41" fmla="*/ 443 h 538"/>
                    <a:gd name="T42" fmla="*/ 131 w 528"/>
                    <a:gd name="T43" fmla="*/ 456 h 538"/>
                    <a:gd name="T44" fmla="*/ 62 w 528"/>
                    <a:gd name="T45" fmla="*/ 456 h 538"/>
                    <a:gd name="T46" fmla="*/ 50 w 528"/>
                    <a:gd name="T47" fmla="*/ 443 h 538"/>
                    <a:gd name="T48" fmla="*/ 10 w 528"/>
                    <a:gd name="T49" fmla="*/ 446 h 538"/>
                    <a:gd name="T50" fmla="*/ 3 w 528"/>
                    <a:gd name="T51" fmla="*/ 475 h 538"/>
                    <a:gd name="T52" fmla="*/ 45 w 528"/>
                    <a:gd name="T53" fmla="*/ 525 h 538"/>
                    <a:gd name="T54" fmla="*/ 134 w 528"/>
                    <a:gd name="T55" fmla="*/ 538 h 538"/>
                    <a:gd name="T56" fmla="*/ 190 w 528"/>
                    <a:gd name="T57" fmla="*/ 528 h 538"/>
                    <a:gd name="T58" fmla="*/ 302 w 528"/>
                    <a:gd name="T59" fmla="*/ 465 h 538"/>
                    <a:gd name="T60" fmla="*/ 355 w 528"/>
                    <a:gd name="T61" fmla="*/ 383 h 538"/>
                    <a:gd name="T62" fmla="*/ 357 w 528"/>
                    <a:gd name="T63" fmla="*/ 366 h 538"/>
                    <a:gd name="T64" fmla="*/ 425 w 528"/>
                    <a:gd name="T65" fmla="*/ 341 h 538"/>
                    <a:gd name="T66" fmla="*/ 497 w 528"/>
                    <a:gd name="T67" fmla="*/ 271 h 538"/>
                    <a:gd name="T68" fmla="*/ 520 w 528"/>
                    <a:gd name="T69" fmla="*/ 220 h 538"/>
                    <a:gd name="T70" fmla="*/ 520 w 528"/>
                    <a:gd name="T71" fmla="*/ 127 h 538"/>
                    <a:gd name="T72" fmla="*/ 469 w 528"/>
                    <a:gd name="T73" fmla="*/ 53 h 538"/>
                    <a:gd name="T74" fmla="*/ 384 w 528"/>
                    <a:gd name="T75" fmla="*/ 9 h 538"/>
                    <a:gd name="T76" fmla="*/ 311 w 528"/>
                    <a:gd name="T77" fmla="*/ 0 h 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528" h="538">
                      <a:moveTo>
                        <a:pt x="311" y="0"/>
                      </a:moveTo>
                      <a:lnTo>
                        <a:pt x="301" y="1"/>
                      </a:lnTo>
                      <a:lnTo>
                        <a:pt x="285" y="9"/>
                      </a:lnTo>
                      <a:lnTo>
                        <a:pt x="268" y="27"/>
                      </a:lnTo>
                      <a:lnTo>
                        <a:pt x="263" y="60"/>
                      </a:lnTo>
                      <a:lnTo>
                        <a:pt x="273" y="82"/>
                      </a:lnTo>
                      <a:lnTo>
                        <a:pt x="288" y="92"/>
                      </a:lnTo>
                      <a:lnTo>
                        <a:pt x="298" y="95"/>
                      </a:lnTo>
                      <a:lnTo>
                        <a:pt x="321" y="99"/>
                      </a:lnTo>
                      <a:lnTo>
                        <a:pt x="373" y="112"/>
                      </a:lnTo>
                      <a:lnTo>
                        <a:pt x="404" y="129"/>
                      </a:lnTo>
                      <a:lnTo>
                        <a:pt x="419" y="145"/>
                      </a:lnTo>
                      <a:lnTo>
                        <a:pt x="426" y="165"/>
                      </a:lnTo>
                      <a:lnTo>
                        <a:pt x="423" y="191"/>
                      </a:lnTo>
                      <a:lnTo>
                        <a:pt x="416" y="206"/>
                      </a:lnTo>
                      <a:lnTo>
                        <a:pt x="409" y="220"/>
                      </a:lnTo>
                      <a:lnTo>
                        <a:pt x="391" y="242"/>
                      </a:lnTo>
                      <a:lnTo>
                        <a:pt x="357" y="265"/>
                      </a:lnTo>
                      <a:lnTo>
                        <a:pt x="302" y="276"/>
                      </a:lnTo>
                      <a:lnTo>
                        <a:pt x="245" y="269"/>
                      </a:lnTo>
                      <a:lnTo>
                        <a:pt x="217" y="260"/>
                      </a:lnTo>
                      <a:lnTo>
                        <a:pt x="207" y="256"/>
                      </a:lnTo>
                      <a:lnTo>
                        <a:pt x="199" y="253"/>
                      </a:lnTo>
                      <a:lnTo>
                        <a:pt x="188" y="250"/>
                      </a:lnTo>
                      <a:lnTo>
                        <a:pt x="171" y="253"/>
                      </a:lnTo>
                      <a:lnTo>
                        <a:pt x="150" y="268"/>
                      </a:lnTo>
                      <a:lnTo>
                        <a:pt x="135" y="299"/>
                      </a:lnTo>
                      <a:lnTo>
                        <a:pt x="141" y="324"/>
                      </a:lnTo>
                      <a:lnTo>
                        <a:pt x="151" y="337"/>
                      </a:lnTo>
                      <a:lnTo>
                        <a:pt x="161" y="341"/>
                      </a:lnTo>
                      <a:lnTo>
                        <a:pt x="167" y="344"/>
                      </a:lnTo>
                      <a:lnTo>
                        <a:pt x="173" y="347"/>
                      </a:lnTo>
                      <a:lnTo>
                        <a:pt x="173" y="347"/>
                      </a:lnTo>
                      <a:lnTo>
                        <a:pt x="178" y="348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220" y="367"/>
                      </a:lnTo>
                      <a:lnTo>
                        <a:pt x="252" y="386"/>
                      </a:lnTo>
                      <a:lnTo>
                        <a:pt x="243" y="399"/>
                      </a:lnTo>
                      <a:lnTo>
                        <a:pt x="220" y="420"/>
                      </a:lnTo>
                      <a:lnTo>
                        <a:pt x="180" y="443"/>
                      </a:lnTo>
                      <a:lnTo>
                        <a:pt x="150" y="452"/>
                      </a:lnTo>
                      <a:lnTo>
                        <a:pt x="131" y="456"/>
                      </a:lnTo>
                      <a:lnTo>
                        <a:pt x="85" y="459"/>
                      </a:lnTo>
                      <a:lnTo>
                        <a:pt x="62" y="456"/>
                      </a:lnTo>
                      <a:lnTo>
                        <a:pt x="57" y="453"/>
                      </a:lnTo>
                      <a:lnTo>
                        <a:pt x="50" y="443"/>
                      </a:lnTo>
                      <a:lnTo>
                        <a:pt x="30" y="438"/>
                      </a:lnTo>
                      <a:lnTo>
                        <a:pt x="10" y="446"/>
                      </a:lnTo>
                      <a:lnTo>
                        <a:pt x="0" y="463"/>
                      </a:lnTo>
                      <a:lnTo>
                        <a:pt x="3" y="475"/>
                      </a:lnTo>
                      <a:lnTo>
                        <a:pt x="13" y="498"/>
                      </a:lnTo>
                      <a:lnTo>
                        <a:pt x="45" y="525"/>
                      </a:lnTo>
                      <a:lnTo>
                        <a:pt x="88" y="537"/>
                      </a:lnTo>
                      <a:lnTo>
                        <a:pt x="134" y="538"/>
                      </a:lnTo>
                      <a:lnTo>
                        <a:pt x="155" y="534"/>
                      </a:lnTo>
                      <a:lnTo>
                        <a:pt x="190" y="528"/>
                      </a:lnTo>
                      <a:lnTo>
                        <a:pt x="250" y="504"/>
                      </a:lnTo>
                      <a:lnTo>
                        <a:pt x="302" y="465"/>
                      </a:lnTo>
                      <a:lnTo>
                        <a:pt x="341" y="414"/>
                      </a:lnTo>
                      <a:lnTo>
                        <a:pt x="355" y="383"/>
                      </a:lnTo>
                      <a:lnTo>
                        <a:pt x="358" y="374"/>
                      </a:lnTo>
                      <a:lnTo>
                        <a:pt x="357" y="366"/>
                      </a:lnTo>
                      <a:lnTo>
                        <a:pt x="381" y="360"/>
                      </a:lnTo>
                      <a:lnTo>
                        <a:pt x="425" y="341"/>
                      </a:lnTo>
                      <a:lnTo>
                        <a:pt x="463" y="311"/>
                      </a:lnTo>
                      <a:lnTo>
                        <a:pt x="497" y="271"/>
                      </a:lnTo>
                      <a:lnTo>
                        <a:pt x="509" y="246"/>
                      </a:lnTo>
                      <a:lnTo>
                        <a:pt x="520" y="220"/>
                      </a:lnTo>
                      <a:lnTo>
                        <a:pt x="528" y="171"/>
                      </a:lnTo>
                      <a:lnTo>
                        <a:pt x="520" y="127"/>
                      </a:lnTo>
                      <a:lnTo>
                        <a:pt x="499" y="86"/>
                      </a:lnTo>
                      <a:lnTo>
                        <a:pt x="469" y="53"/>
                      </a:lnTo>
                      <a:lnTo>
                        <a:pt x="430" y="26"/>
                      </a:lnTo>
                      <a:lnTo>
                        <a:pt x="384" y="9"/>
                      </a:lnTo>
                      <a:lnTo>
                        <a:pt x="337" y="0"/>
                      </a:lnTo>
                      <a:lnTo>
                        <a:pt x="31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" name="Freeform 20">
                  <a:extLst>
                    <a:ext uri="{FF2B5EF4-FFF2-40B4-BE49-F238E27FC236}">
                      <a16:creationId xmlns:a16="http://schemas.microsoft.com/office/drawing/2014/main" xmlns="" id="{890C8A1F-D25E-AA63-D17E-01F1BB6B7C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5" y="2702"/>
                  <a:ext cx="205" cy="210"/>
                </a:xfrm>
                <a:custGeom>
                  <a:avLst/>
                  <a:gdLst>
                    <a:gd name="T0" fmla="*/ 388 w 613"/>
                    <a:gd name="T1" fmla="*/ 3 h 630"/>
                    <a:gd name="T2" fmla="*/ 357 w 613"/>
                    <a:gd name="T3" fmla="*/ 52 h 630"/>
                    <a:gd name="T4" fmla="*/ 381 w 613"/>
                    <a:gd name="T5" fmla="*/ 89 h 630"/>
                    <a:gd name="T6" fmla="*/ 466 w 613"/>
                    <a:gd name="T7" fmla="*/ 128 h 630"/>
                    <a:gd name="T8" fmla="*/ 511 w 613"/>
                    <a:gd name="T9" fmla="*/ 174 h 630"/>
                    <a:gd name="T10" fmla="*/ 506 w 613"/>
                    <a:gd name="T11" fmla="*/ 230 h 630"/>
                    <a:gd name="T12" fmla="*/ 486 w 613"/>
                    <a:gd name="T13" fmla="*/ 265 h 630"/>
                    <a:gd name="T14" fmla="*/ 431 w 613"/>
                    <a:gd name="T15" fmla="*/ 307 h 630"/>
                    <a:gd name="T16" fmla="*/ 349 w 613"/>
                    <a:gd name="T17" fmla="*/ 312 h 630"/>
                    <a:gd name="T18" fmla="*/ 257 w 613"/>
                    <a:gd name="T19" fmla="*/ 265 h 630"/>
                    <a:gd name="T20" fmla="*/ 253 w 613"/>
                    <a:gd name="T21" fmla="*/ 260 h 630"/>
                    <a:gd name="T22" fmla="*/ 239 w 613"/>
                    <a:gd name="T23" fmla="*/ 252 h 630"/>
                    <a:gd name="T24" fmla="*/ 198 w 613"/>
                    <a:gd name="T25" fmla="*/ 256 h 630"/>
                    <a:gd name="T26" fmla="*/ 175 w 613"/>
                    <a:gd name="T27" fmla="*/ 311 h 630"/>
                    <a:gd name="T28" fmla="*/ 188 w 613"/>
                    <a:gd name="T29" fmla="*/ 334 h 630"/>
                    <a:gd name="T30" fmla="*/ 214 w 613"/>
                    <a:gd name="T31" fmla="*/ 354 h 630"/>
                    <a:gd name="T32" fmla="*/ 256 w 613"/>
                    <a:gd name="T33" fmla="*/ 422 h 630"/>
                    <a:gd name="T34" fmla="*/ 224 w 613"/>
                    <a:gd name="T35" fmla="*/ 512 h 630"/>
                    <a:gd name="T36" fmla="*/ 180 w 613"/>
                    <a:gd name="T37" fmla="*/ 543 h 630"/>
                    <a:gd name="T38" fmla="*/ 119 w 613"/>
                    <a:gd name="T39" fmla="*/ 547 h 630"/>
                    <a:gd name="T40" fmla="*/ 72 w 613"/>
                    <a:gd name="T41" fmla="*/ 495 h 630"/>
                    <a:gd name="T42" fmla="*/ 51 w 613"/>
                    <a:gd name="T43" fmla="*/ 397 h 630"/>
                    <a:gd name="T44" fmla="*/ 37 w 613"/>
                    <a:gd name="T45" fmla="*/ 374 h 630"/>
                    <a:gd name="T46" fmla="*/ 5 w 613"/>
                    <a:gd name="T47" fmla="*/ 387 h 630"/>
                    <a:gd name="T48" fmla="*/ 0 w 613"/>
                    <a:gd name="T49" fmla="*/ 425 h 630"/>
                    <a:gd name="T50" fmla="*/ 13 w 613"/>
                    <a:gd name="T51" fmla="*/ 540 h 630"/>
                    <a:gd name="T52" fmla="*/ 66 w 613"/>
                    <a:gd name="T53" fmla="*/ 607 h 630"/>
                    <a:gd name="T54" fmla="*/ 131 w 613"/>
                    <a:gd name="T55" fmla="*/ 630 h 630"/>
                    <a:gd name="T56" fmla="*/ 220 w 613"/>
                    <a:gd name="T57" fmla="*/ 615 h 630"/>
                    <a:gd name="T58" fmla="*/ 263 w 613"/>
                    <a:gd name="T59" fmla="*/ 594 h 630"/>
                    <a:gd name="T60" fmla="*/ 329 w 613"/>
                    <a:gd name="T61" fmla="*/ 522 h 630"/>
                    <a:gd name="T62" fmla="*/ 352 w 613"/>
                    <a:gd name="T63" fmla="*/ 452 h 630"/>
                    <a:gd name="T64" fmla="*/ 352 w 613"/>
                    <a:gd name="T65" fmla="*/ 410 h 630"/>
                    <a:gd name="T66" fmla="*/ 446 w 613"/>
                    <a:gd name="T67" fmla="*/ 404 h 630"/>
                    <a:gd name="T68" fmla="*/ 555 w 613"/>
                    <a:gd name="T69" fmla="*/ 338 h 630"/>
                    <a:gd name="T70" fmla="*/ 594 w 613"/>
                    <a:gd name="T71" fmla="*/ 283 h 630"/>
                    <a:gd name="T72" fmla="*/ 613 w 613"/>
                    <a:gd name="T73" fmla="*/ 177 h 630"/>
                    <a:gd name="T74" fmla="*/ 574 w 613"/>
                    <a:gd name="T75" fmla="*/ 82 h 630"/>
                    <a:gd name="T76" fmla="*/ 489 w 613"/>
                    <a:gd name="T77" fmla="*/ 17 h 630"/>
                    <a:gd name="T78" fmla="*/ 404 w 613"/>
                    <a:gd name="T79" fmla="*/ 0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613" h="630">
                      <a:moveTo>
                        <a:pt x="404" y="0"/>
                      </a:moveTo>
                      <a:lnTo>
                        <a:pt x="388" y="3"/>
                      </a:lnTo>
                      <a:lnTo>
                        <a:pt x="365" y="21"/>
                      </a:lnTo>
                      <a:lnTo>
                        <a:pt x="357" y="52"/>
                      </a:lnTo>
                      <a:lnTo>
                        <a:pt x="367" y="79"/>
                      </a:lnTo>
                      <a:lnTo>
                        <a:pt x="381" y="89"/>
                      </a:lnTo>
                      <a:lnTo>
                        <a:pt x="410" y="101"/>
                      </a:lnTo>
                      <a:lnTo>
                        <a:pt x="466" y="128"/>
                      </a:lnTo>
                      <a:lnTo>
                        <a:pt x="498" y="152"/>
                      </a:lnTo>
                      <a:lnTo>
                        <a:pt x="511" y="174"/>
                      </a:lnTo>
                      <a:lnTo>
                        <a:pt x="515" y="200"/>
                      </a:lnTo>
                      <a:lnTo>
                        <a:pt x="506" y="230"/>
                      </a:lnTo>
                      <a:lnTo>
                        <a:pt x="498" y="249"/>
                      </a:lnTo>
                      <a:lnTo>
                        <a:pt x="486" y="265"/>
                      </a:lnTo>
                      <a:lnTo>
                        <a:pt x="462" y="291"/>
                      </a:lnTo>
                      <a:lnTo>
                        <a:pt x="431" y="307"/>
                      </a:lnTo>
                      <a:lnTo>
                        <a:pt x="400" y="314"/>
                      </a:lnTo>
                      <a:lnTo>
                        <a:pt x="349" y="312"/>
                      </a:lnTo>
                      <a:lnTo>
                        <a:pt x="285" y="286"/>
                      </a:lnTo>
                      <a:lnTo>
                        <a:pt x="257" y="265"/>
                      </a:lnTo>
                      <a:lnTo>
                        <a:pt x="257" y="265"/>
                      </a:lnTo>
                      <a:lnTo>
                        <a:pt x="253" y="260"/>
                      </a:lnTo>
                      <a:lnTo>
                        <a:pt x="247" y="258"/>
                      </a:lnTo>
                      <a:lnTo>
                        <a:pt x="239" y="252"/>
                      </a:lnTo>
                      <a:lnTo>
                        <a:pt x="223" y="249"/>
                      </a:lnTo>
                      <a:lnTo>
                        <a:pt x="198" y="256"/>
                      </a:lnTo>
                      <a:lnTo>
                        <a:pt x="177" y="285"/>
                      </a:lnTo>
                      <a:lnTo>
                        <a:pt x="175" y="311"/>
                      </a:lnTo>
                      <a:lnTo>
                        <a:pt x="181" y="327"/>
                      </a:lnTo>
                      <a:lnTo>
                        <a:pt x="188" y="334"/>
                      </a:lnTo>
                      <a:lnTo>
                        <a:pt x="201" y="344"/>
                      </a:lnTo>
                      <a:lnTo>
                        <a:pt x="214" y="354"/>
                      </a:lnTo>
                      <a:lnTo>
                        <a:pt x="234" y="376"/>
                      </a:lnTo>
                      <a:lnTo>
                        <a:pt x="256" y="422"/>
                      </a:lnTo>
                      <a:lnTo>
                        <a:pt x="253" y="469"/>
                      </a:lnTo>
                      <a:lnTo>
                        <a:pt x="224" y="512"/>
                      </a:lnTo>
                      <a:lnTo>
                        <a:pt x="198" y="531"/>
                      </a:lnTo>
                      <a:lnTo>
                        <a:pt x="180" y="543"/>
                      </a:lnTo>
                      <a:lnTo>
                        <a:pt x="146" y="551"/>
                      </a:lnTo>
                      <a:lnTo>
                        <a:pt x="119" y="547"/>
                      </a:lnTo>
                      <a:lnTo>
                        <a:pt x="96" y="533"/>
                      </a:lnTo>
                      <a:lnTo>
                        <a:pt x="72" y="495"/>
                      </a:lnTo>
                      <a:lnTo>
                        <a:pt x="54" y="430"/>
                      </a:lnTo>
                      <a:lnTo>
                        <a:pt x="51" y="397"/>
                      </a:lnTo>
                      <a:lnTo>
                        <a:pt x="50" y="386"/>
                      </a:lnTo>
                      <a:lnTo>
                        <a:pt x="37" y="374"/>
                      </a:lnTo>
                      <a:lnTo>
                        <a:pt x="20" y="374"/>
                      </a:lnTo>
                      <a:lnTo>
                        <a:pt x="5" y="387"/>
                      </a:lnTo>
                      <a:lnTo>
                        <a:pt x="2" y="397"/>
                      </a:lnTo>
                      <a:lnTo>
                        <a:pt x="0" y="425"/>
                      </a:lnTo>
                      <a:lnTo>
                        <a:pt x="1" y="484"/>
                      </a:lnTo>
                      <a:lnTo>
                        <a:pt x="13" y="540"/>
                      </a:lnTo>
                      <a:lnTo>
                        <a:pt x="43" y="589"/>
                      </a:lnTo>
                      <a:lnTo>
                        <a:pt x="66" y="607"/>
                      </a:lnTo>
                      <a:lnTo>
                        <a:pt x="87" y="619"/>
                      </a:lnTo>
                      <a:lnTo>
                        <a:pt x="131" y="630"/>
                      </a:lnTo>
                      <a:lnTo>
                        <a:pt x="175" y="628"/>
                      </a:lnTo>
                      <a:lnTo>
                        <a:pt x="220" y="615"/>
                      </a:lnTo>
                      <a:lnTo>
                        <a:pt x="241" y="606"/>
                      </a:lnTo>
                      <a:lnTo>
                        <a:pt x="263" y="594"/>
                      </a:lnTo>
                      <a:lnTo>
                        <a:pt x="300" y="561"/>
                      </a:lnTo>
                      <a:lnTo>
                        <a:pt x="329" y="522"/>
                      </a:lnTo>
                      <a:lnTo>
                        <a:pt x="348" y="476"/>
                      </a:lnTo>
                      <a:lnTo>
                        <a:pt x="352" y="452"/>
                      </a:lnTo>
                      <a:lnTo>
                        <a:pt x="355" y="430"/>
                      </a:lnTo>
                      <a:lnTo>
                        <a:pt x="352" y="410"/>
                      </a:lnTo>
                      <a:lnTo>
                        <a:pt x="384" y="413"/>
                      </a:lnTo>
                      <a:lnTo>
                        <a:pt x="446" y="404"/>
                      </a:lnTo>
                      <a:lnTo>
                        <a:pt x="505" y="380"/>
                      </a:lnTo>
                      <a:lnTo>
                        <a:pt x="555" y="338"/>
                      </a:lnTo>
                      <a:lnTo>
                        <a:pt x="577" y="309"/>
                      </a:lnTo>
                      <a:lnTo>
                        <a:pt x="594" y="283"/>
                      </a:lnTo>
                      <a:lnTo>
                        <a:pt x="611" y="230"/>
                      </a:lnTo>
                      <a:lnTo>
                        <a:pt x="613" y="177"/>
                      </a:lnTo>
                      <a:lnTo>
                        <a:pt x="600" y="127"/>
                      </a:lnTo>
                      <a:lnTo>
                        <a:pt x="574" y="82"/>
                      </a:lnTo>
                      <a:lnTo>
                        <a:pt x="537" y="44"/>
                      </a:lnTo>
                      <a:lnTo>
                        <a:pt x="489" y="17"/>
                      </a:lnTo>
                      <a:lnTo>
                        <a:pt x="434" y="1"/>
                      </a:lnTo>
                      <a:lnTo>
                        <a:pt x="4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F6A77ED-1895-3736-B2E9-D9DE89DA2885}"/>
              </a:ext>
            </a:extLst>
          </p:cNvPr>
          <p:cNvSpPr txBox="1"/>
          <p:nvPr/>
        </p:nvSpPr>
        <p:spPr>
          <a:xfrm>
            <a:off x="4013834" y="3278215"/>
            <a:ext cx="5447615" cy="80021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lvl="2">
              <a:defRPr/>
            </a:pPr>
            <a:r>
              <a:rPr lang="en-US" altLang="ko-KR" sz="3600" b="1" i="1" kern="0" dirty="0">
                <a:ln w="15875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</a:p>
          <a:p>
            <a:pPr marL="0" lvl="2">
              <a:defRPr/>
            </a:pPr>
            <a:r>
              <a:rPr lang="en-US" altLang="ko-KR" sz="1050" kern="0" dirty="0">
                <a:solidFill>
                  <a:schemeClr val="bg1">
                    <a:lumMod val="75000"/>
                  </a:schemeClr>
                </a:solidFill>
              </a:rPr>
              <a:t>Enjoy your stylish business and campus life with BIZCAM</a:t>
            </a:r>
            <a:endParaRPr lang="ko-KR" altLang="en-US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469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8134275" y="1963888"/>
            <a:ext cx="2712746" cy="2712746"/>
          </a:xfrm>
          <a:prstGeom prst="ellipse">
            <a:avLst/>
          </a:prstGeom>
          <a:solidFill>
            <a:srgbClr val="2E5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46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83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255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758265" y="1963888"/>
            <a:ext cx="2712746" cy="2712746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R 255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G 217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ln w="3175">
                  <a:noFill/>
                </a:ln>
                <a:solidFill>
                  <a:prstClr val="white"/>
                </a:solidFill>
              </a:rPr>
              <a:t>B 102</a:t>
            </a:r>
          </a:p>
          <a:p>
            <a:pPr algn="ctr">
              <a:lnSpc>
                <a:spcPct val="150000"/>
              </a:lnSpc>
            </a:pPr>
            <a:r>
              <a:rPr lang="ko-KR" altLang="en-US" sz="2800" b="1" dirty="0">
                <a:ln w="3175">
                  <a:noFill/>
                </a:ln>
                <a:solidFill>
                  <a:prstClr val="white"/>
                </a:solidFill>
              </a:rPr>
              <a:t>기본</a:t>
            </a:r>
            <a:endParaRPr lang="en-US" altLang="ko-KR" sz="28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946270" y="1963888"/>
            <a:ext cx="2712746" cy="2712746"/>
          </a:xfrm>
          <a:prstGeom prst="ellipse">
            <a:avLst/>
          </a:prstGeom>
          <a:solidFill>
            <a:srgbClr val="EBE0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235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224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241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92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xmlns="" id="{87D17B1A-F898-D649-A5F9-0ECDCEF3B33E}"/>
              </a:ext>
            </a:extLst>
          </p:cNvPr>
          <p:cNvSpPr/>
          <p:nvPr/>
        </p:nvSpPr>
        <p:spPr>
          <a:xfrm>
            <a:off x="-1" y="238539"/>
            <a:ext cx="11946835" cy="6619461"/>
          </a:xfrm>
          <a:prstGeom prst="round1Rect">
            <a:avLst>
              <a:gd name="adj" fmla="val 2102"/>
            </a:avLst>
          </a:prstGeom>
          <a:solidFill>
            <a:schemeClr val="bg1"/>
          </a:solidFill>
          <a:ln>
            <a:noFill/>
          </a:ln>
          <a:effectLst>
            <a:outerShdw blurRad="254000" dist="38100" dir="18900000" algn="bl" rotWithShape="0">
              <a:srgbClr val="7030A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85EBB582-F55C-54B6-38B0-5C76362CD288}"/>
              </a:ext>
            </a:extLst>
          </p:cNvPr>
          <p:cNvGrpSpPr/>
          <p:nvPr/>
        </p:nvGrpSpPr>
        <p:grpSpPr>
          <a:xfrm>
            <a:off x="160932" y="421067"/>
            <a:ext cx="1517332" cy="427278"/>
            <a:chOff x="916306" y="224749"/>
            <a:chExt cx="1517332" cy="427278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xmlns="" id="{23FF4A8A-9066-840C-CED1-DD8128C26709}"/>
                </a:ext>
              </a:extLst>
            </p:cNvPr>
            <p:cNvSpPr/>
            <p:nvPr/>
          </p:nvSpPr>
          <p:spPr>
            <a:xfrm>
              <a:off x="916306" y="224749"/>
              <a:ext cx="1517332" cy="427278"/>
            </a:xfrm>
            <a:prstGeom prst="roundRect">
              <a:avLst>
                <a:gd name="adj" fmla="val 15263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38100" dir="5400000" algn="t" rotWithShape="0">
                <a:srgbClr val="7030A0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360363">
                <a:defRPr/>
              </a:pPr>
              <a:r>
                <a:rPr lang="en-US" altLang="ko-KR" sz="700" dirty="0">
                  <a:solidFill>
                    <a:prstClr val="white">
                      <a:lumMod val="85000"/>
                    </a:prstClr>
                  </a:solidFill>
                </a:rPr>
                <a:t>contents</a:t>
              </a:r>
            </a:p>
            <a:p>
              <a:pPr marL="360363">
                <a:defRPr/>
              </a:pPr>
              <a:r>
                <a:rPr lang="en-US" altLang="ko-KR" sz="12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4P MIX</a:t>
              </a:r>
              <a:endPara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xmlns="" id="{782A7F7C-7441-73C9-C387-DA10CDDCBD65}"/>
                </a:ext>
              </a:extLst>
            </p:cNvPr>
            <p:cNvGrpSpPr/>
            <p:nvPr/>
          </p:nvGrpSpPr>
          <p:grpSpPr>
            <a:xfrm>
              <a:off x="967414" y="264969"/>
              <a:ext cx="339891" cy="339891"/>
              <a:chOff x="1091240" y="320348"/>
              <a:chExt cx="252000" cy="252000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xmlns="" id="{D9BD9F55-F2E2-F79C-BB22-C0D30CDC87D1}"/>
                  </a:ext>
                </a:extLst>
              </p:cNvPr>
              <p:cNvSpPr/>
              <p:nvPr/>
            </p:nvSpPr>
            <p:spPr>
              <a:xfrm>
                <a:off x="1091240" y="320348"/>
                <a:ext cx="252000" cy="252000"/>
              </a:xfrm>
              <a:prstGeom prst="roundRect">
                <a:avLst>
                  <a:gd name="adj" fmla="val 15263"/>
                </a:avLst>
              </a:prstGeom>
              <a:solidFill>
                <a:srgbClr val="2E53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>
                  <a:defRPr/>
                </a:pPr>
                <a:endParaRPr lang="ko-KR" altLang="en-US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grpSp>
            <p:nvGrpSpPr>
              <p:cNvPr id="12" name="Group 16">
                <a:extLst>
                  <a:ext uri="{FF2B5EF4-FFF2-40B4-BE49-F238E27FC236}">
                    <a16:creationId xmlns:a16="http://schemas.microsoft.com/office/drawing/2014/main" xmlns="" id="{23CC43CA-A44E-098B-34C6-2A4441645DF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26785" y="347901"/>
                <a:ext cx="168268" cy="193407"/>
                <a:chOff x="1039" y="1681"/>
                <a:chExt cx="1071" cy="1231"/>
              </a:xfrm>
              <a:solidFill>
                <a:schemeClr val="bg1"/>
              </a:solidFill>
            </p:grpSpPr>
            <p:sp>
              <p:nvSpPr>
                <p:cNvPr id="13" name="Freeform 17">
                  <a:extLst>
                    <a:ext uri="{FF2B5EF4-FFF2-40B4-BE49-F238E27FC236}">
                      <a16:creationId xmlns:a16="http://schemas.microsoft.com/office/drawing/2014/main" xmlns="" id="{C8947BB9-D731-6A7B-4CB2-E8D147272D8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9" y="1681"/>
                  <a:ext cx="1071" cy="1099"/>
                </a:xfrm>
                <a:custGeom>
                  <a:avLst/>
                  <a:gdLst>
                    <a:gd name="T0" fmla="*/ 3169 w 3212"/>
                    <a:gd name="T1" fmla="*/ 566 h 3298"/>
                    <a:gd name="T2" fmla="*/ 3035 w 3212"/>
                    <a:gd name="T3" fmla="*/ 475 h 3298"/>
                    <a:gd name="T4" fmla="*/ 2711 w 3212"/>
                    <a:gd name="T5" fmla="*/ 199 h 3298"/>
                    <a:gd name="T6" fmla="*/ 2384 w 3212"/>
                    <a:gd name="T7" fmla="*/ 19 h 3298"/>
                    <a:gd name="T8" fmla="*/ 2347 w 3212"/>
                    <a:gd name="T9" fmla="*/ 4 h 3298"/>
                    <a:gd name="T10" fmla="*/ 2278 w 3212"/>
                    <a:gd name="T11" fmla="*/ 47 h 3298"/>
                    <a:gd name="T12" fmla="*/ 2171 w 3212"/>
                    <a:gd name="T13" fmla="*/ 190 h 3298"/>
                    <a:gd name="T14" fmla="*/ 1698 w 3212"/>
                    <a:gd name="T15" fmla="*/ 610 h 3298"/>
                    <a:gd name="T16" fmla="*/ 716 w 3212"/>
                    <a:gd name="T17" fmla="*/ 1337 h 3298"/>
                    <a:gd name="T18" fmla="*/ 296 w 3212"/>
                    <a:gd name="T19" fmla="*/ 1713 h 3298"/>
                    <a:gd name="T20" fmla="*/ 59 w 3212"/>
                    <a:gd name="T21" fmla="*/ 2061 h 3298"/>
                    <a:gd name="T22" fmla="*/ 0 w 3212"/>
                    <a:gd name="T23" fmla="*/ 2479 h 3298"/>
                    <a:gd name="T24" fmla="*/ 29 w 3212"/>
                    <a:gd name="T25" fmla="*/ 2758 h 3298"/>
                    <a:gd name="T26" fmla="*/ 183 w 3212"/>
                    <a:gd name="T27" fmla="*/ 2915 h 3298"/>
                    <a:gd name="T28" fmla="*/ 615 w 3212"/>
                    <a:gd name="T29" fmla="*/ 3255 h 3298"/>
                    <a:gd name="T30" fmla="*/ 886 w 3212"/>
                    <a:gd name="T31" fmla="*/ 3291 h 3298"/>
                    <a:gd name="T32" fmla="*/ 1138 w 3212"/>
                    <a:gd name="T33" fmla="*/ 3171 h 3298"/>
                    <a:gd name="T34" fmla="*/ 1808 w 3212"/>
                    <a:gd name="T35" fmla="*/ 2600 h 3298"/>
                    <a:gd name="T36" fmla="*/ 2812 w 3212"/>
                    <a:gd name="T37" fmla="*/ 1724 h 3298"/>
                    <a:gd name="T38" fmla="*/ 3103 w 3212"/>
                    <a:gd name="T39" fmla="*/ 1438 h 3298"/>
                    <a:gd name="T40" fmla="*/ 3146 w 3212"/>
                    <a:gd name="T41" fmla="*/ 1401 h 3298"/>
                    <a:gd name="T42" fmla="*/ 3193 w 3212"/>
                    <a:gd name="T43" fmla="*/ 1183 h 3298"/>
                    <a:gd name="T44" fmla="*/ 3208 w 3212"/>
                    <a:gd name="T45" fmla="*/ 620 h 3298"/>
                    <a:gd name="T46" fmla="*/ 1001 w 3212"/>
                    <a:gd name="T47" fmla="*/ 3114 h 3298"/>
                    <a:gd name="T48" fmla="*/ 881 w 3212"/>
                    <a:gd name="T49" fmla="*/ 3066 h 3298"/>
                    <a:gd name="T50" fmla="*/ 844 w 3212"/>
                    <a:gd name="T51" fmla="*/ 2610 h 3298"/>
                    <a:gd name="T52" fmla="*/ 840 w 3212"/>
                    <a:gd name="T53" fmla="*/ 2398 h 3298"/>
                    <a:gd name="T54" fmla="*/ 401 w 3212"/>
                    <a:gd name="T55" fmla="*/ 2082 h 3298"/>
                    <a:gd name="T56" fmla="*/ 241 w 3212"/>
                    <a:gd name="T57" fmla="*/ 1969 h 3298"/>
                    <a:gd name="T58" fmla="*/ 752 w 3212"/>
                    <a:gd name="T59" fmla="*/ 2141 h 3298"/>
                    <a:gd name="T60" fmla="*/ 1034 w 3212"/>
                    <a:gd name="T61" fmla="*/ 2354 h 3298"/>
                    <a:gd name="T62" fmla="*/ 1418 w 3212"/>
                    <a:gd name="T63" fmla="*/ 2074 h 3298"/>
                    <a:gd name="T64" fmla="*/ 1624 w 3212"/>
                    <a:gd name="T65" fmla="*/ 1847 h 3298"/>
                    <a:gd name="T66" fmla="*/ 1420 w 3212"/>
                    <a:gd name="T67" fmla="*/ 1596 h 3298"/>
                    <a:gd name="T68" fmla="*/ 1082 w 3212"/>
                    <a:gd name="T69" fmla="*/ 1248 h 3298"/>
                    <a:gd name="T70" fmla="*/ 1614 w 3212"/>
                    <a:gd name="T71" fmla="*/ 825 h 3298"/>
                    <a:gd name="T72" fmla="*/ 2194 w 3212"/>
                    <a:gd name="T73" fmla="*/ 338 h 3298"/>
                    <a:gd name="T74" fmla="*/ 2374 w 3212"/>
                    <a:gd name="T75" fmla="*/ 118 h 3298"/>
                    <a:gd name="T76" fmla="*/ 2661 w 3212"/>
                    <a:gd name="T77" fmla="*/ 304 h 3298"/>
                    <a:gd name="T78" fmla="*/ 2993 w 3212"/>
                    <a:gd name="T79" fmla="*/ 603 h 3298"/>
                    <a:gd name="T80" fmla="*/ 2474 w 3212"/>
                    <a:gd name="T81" fmla="*/ 1257 h 3298"/>
                    <a:gd name="T82" fmla="*/ 1732 w 3212"/>
                    <a:gd name="T83" fmla="*/ 1951 h 3298"/>
                    <a:gd name="T84" fmla="*/ 1047 w 3212"/>
                    <a:gd name="T85" fmla="*/ 2462 h 3298"/>
                    <a:gd name="T86" fmla="*/ 1012 w 3212"/>
                    <a:gd name="T87" fmla="*/ 2472 h 3298"/>
                    <a:gd name="T88" fmla="*/ 3078 w 3212"/>
                    <a:gd name="T89" fmla="*/ 1147 h 3298"/>
                    <a:gd name="T90" fmla="*/ 3067 w 3212"/>
                    <a:gd name="T91" fmla="*/ 1301 h 3298"/>
                    <a:gd name="T92" fmla="*/ 3051 w 3212"/>
                    <a:gd name="T93" fmla="*/ 1343 h 3298"/>
                    <a:gd name="T94" fmla="*/ 3018 w 3212"/>
                    <a:gd name="T95" fmla="*/ 1366 h 3298"/>
                    <a:gd name="T96" fmla="*/ 2890 w 3212"/>
                    <a:gd name="T97" fmla="*/ 1493 h 3298"/>
                    <a:gd name="T98" fmla="*/ 1823 w 3212"/>
                    <a:gd name="T99" fmla="*/ 2434 h 3298"/>
                    <a:gd name="T100" fmla="*/ 1765 w 3212"/>
                    <a:gd name="T101" fmla="*/ 2231 h 3298"/>
                    <a:gd name="T102" fmla="*/ 1749 w 3212"/>
                    <a:gd name="T103" fmla="*/ 2105 h 3298"/>
                    <a:gd name="T104" fmla="*/ 2236 w 3212"/>
                    <a:gd name="T105" fmla="*/ 1651 h 3298"/>
                    <a:gd name="T106" fmla="*/ 3095 w 3212"/>
                    <a:gd name="T107" fmla="*/ 770 h 3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212" h="3298">
                      <a:moveTo>
                        <a:pt x="3208" y="620"/>
                      </a:moveTo>
                      <a:lnTo>
                        <a:pt x="3206" y="606"/>
                      </a:lnTo>
                      <a:lnTo>
                        <a:pt x="3192" y="581"/>
                      </a:lnTo>
                      <a:lnTo>
                        <a:pt x="3169" y="566"/>
                      </a:lnTo>
                      <a:lnTo>
                        <a:pt x="3143" y="561"/>
                      </a:lnTo>
                      <a:lnTo>
                        <a:pt x="3130" y="564"/>
                      </a:lnTo>
                      <a:lnTo>
                        <a:pt x="3101" y="533"/>
                      </a:lnTo>
                      <a:lnTo>
                        <a:pt x="3035" y="475"/>
                      </a:lnTo>
                      <a:lnTo>
                        <a:pt x="3003" y="448"/>
                      </a:lnTo>
                      <a:lnTo>
                        <a:pt x="2931" y="383"/>
                      </a:lnTo>
                      <a:lnTo>
                        <a:pt x="2786" y="258"/>
                      </a:lnTo>
                      <a:lnTo>
                        <a:pt x="2711" y="199"/>
                      </a:lnTo>
                      <a:lnTo>
                        <a:pt x="2651" y="148"/>
                      </a:lnTo>
                      <a:lnTo>
                        <a:pt x="2507" y="53"/>
                      </a:lnTo>
                      <a:lnTo>
                        <a:pt x="2432" y="24"/>
                      </a:lnTo>
                      <a:lnTo>
                        <a:pt x="2384" y="19"/>
                      </a:lnTo>
                      <a:lnTo>
                        <a:pt x="2363" y="20"/>
                      </a:lnTo>
                      <a:lnTo>
                        <a:pt x="2361" y="17"/>
                      </a:lnTo>
                      <a:lnTo>
                        <a:pt x="2358" y="14"/>
                      </a:lnTo>
                      <a:lnTo>
                        <a:pt x="2347" y="4"/>
                      </a:lnTo>
                      <a:lnTo>
                        <a:pt x="2320" y="0"/>
                      </a:lnTo>
                      <a:lnTo>
                        <a:pt x="2294" y="10"/>
                      </a:lnTo>
                      <a:lnTo>
                        <a:pt x="2278" y="32"/>
                      </a:lnTo>
                      <a:lnTo>
                        <a:pt x="2278" y="47"/>
                      </a:lnTo>
                      <a:lnTo>
                        <a:pt x="2276" y="62"/>
                      </a:lnTo>
                      <a:lnTo>
                        <a:pt x="2253" y="102"/>
                      </a:lnTo>
                      <a:lnTo>
                        <a:pt x="2199" y="163"/>
                      </a:lnTo>
                      <a:lnTo>
                        <a:pt x="2171" y="190"/>
                      </a:lnTo>
                      <a:lnTo>
                        <a:pt x="2102" y="260"/>
                      </a:lnTo>
                      <a:lnTo>
                        <a:pt x="1952" y="394"/>
                      </a:lnTo>
                      <a:lnTo>
                        <a:pt x="1878" y="459"/>
                      </a:lnTo>
                      <a:lnTo>
                        <a:pt x="1698" y="610"/>
                      </a:lnTo>
                      <a:lnTo>
                        <a:pt x="1326" y="897"/>
                      </a:lnTo>
                      <a:lnTo>
                        <a:pt x="1138" y="1036"/>
                      </a:lnTo>
                      <a:lnTo>
                        <a:pt x="969" y="1157"/>
                      </a:lnTo>
                      <a:lnTo>
                        <a:pt x="716" y="1337"/>
                      </a:lnTo>
                      <a:lnTo>
                        <a:pt x="553" y="1467"/>
                      </a:lnTo>
                      <a:lnTo>
                        <a:pt x="475" y="1536"/>
                      </a:lnTo>
                      <a:lnTo>
                        <a:pt x="415" y="1592"/>
                      </a:lnTo>
                      <a:lnTo>
                        <a:pt x="296" y="1713"/>
                      </a:lnTo>
                      <a:lnTo>
                        <a:pt x="186" y="1845"/>
                      </a:lnTo>
                      <a:lnTo>
                        <a:pt x="117" y="1951"/>
                      </a:lnTo>
                      <a:lnTo>
                        <a:pt x="77" y="2024"/>
                      </a:lnTo>
                      <a:lnTo>
                        <a:pt x="59" y="2061"/>
                      </a:lnTo>
                      <a:lnTo>
                        <a:pt x="44" y="2100"/>
                      </a:lnTo>
                      <a:lnTo>
                        <a:pt x="21" y="2181"/>
                      </a:lnTo>
                      <a:lnTo>
                        <a:pt x="2" y="2306"/>
                      </a:lnTo>
                      <a:lnTo>
                        <a:pt x="0" y="2479"/>
                      </a:lnTo>
                      <a:lnTo>
                        <a:pt x="12" y="2650"/>
                      </a:lnTo>
                      <a:lnTo>
                        <a:pt x="18" y="2732"/>
                      </a:lnTo>
                      <a:lnTo>
                        <a:pt x="19" y="2742"/>
                      </a:lnTo>
                      <a:lnTo>
                        <a:pt x="29" y="2758"/>
                      </a:lnTo>
                      <a:lnTo>
                        <a:pt x="49" y="2771"/>
                      </a:lnTo>
                      <a:lnTo>
                        <a:pt x="67" y="2770"/>
                      </a:lnTo>
                      <a:lnTo>
                        <a:pt x="101" y="2817"/>
                      </a:lnTo>
                      <a:lnTo>
                        <a:pt x="183" y="2915"/>
                      </a:lnTo>
                      <a:lnTo>
                        <a:pt x="278" y="3016"/>
                      </a:lnTo>
                      <a:lnTo>
                        <a:pt x="383" y="3109"/>
                      </a:lnTo>
                      <a:lnTo>
                        <a:pt x="497" y="3193"/>
                      </a:lnTo>
                      <a:lnTo>
                        <a:pt x="615" y="3255"/>
                      </a:lnTo>
                      <a:lnTo>
                        <a:pt x="704" y="3285"/>
                      </a:lnTo>
                      <a:lnTo>
                        <a:pt x="765" y="3297"/>
                      </a:lnTo>
                      <a:lnTo>
                        <a:pt x="825" y="3298"/>
                      </a:lnTo>
                      <a:lnTo>
                        <a:pt x="886" y="3291"/>
                      </a:lnTo>
                      <a:lnTo>
                        <a:pt x="916" y="3282"/>
                      </a:lnTo>
                      <a:lnTo>
                        <a:pt x="955" y="3271"/>
                      </a:lnTo>
                      <a:lnTo>
                        <a:pt x="1030" y="3236"/>
                      </a:lnTo>
                      <a:lnTo>
                        <a:pt x="1138" y="3171"/>
                      </a:lnTo>
                      <a:lnTo>
                        <a:pt x="1342" y="3009"/>
                      </a:lnTo>
                      <a:lnTo>
                        <a:pt x="1463" y="2899"/>
                      </a:lnTo>
                      <a:lnTo>
                        <a:pt x="1634" y="2748"/>
                      </a:lnTo>
                      <a:lnTo>
                        <a:pt x="1808" y="2600"/>
                      </a:lnTo>
                      <a:lnTo>
                        <a:pt x="2017" y="2424"/>
                      </a:lnTo>
                      <a:lnTo>
                        <a:pt x="2429" y="2066"/>
                      </a:lnTo>
                      <a:lnTo>
                        <a:pt x="2633" y="1884"/>
                      </a:lnTo>
                      <a:lnTo>
                        <a:pt x="2812" y="1724"/>
                      </a:lnTo>
                      <a:lnTo>
                        <a:pt x="2987" y="1560"/>
                      </a:lnTo>
                      <a:lnTo>
                        <a:pt x="3021" y="1530"/>
                      </a:lnTo>
                      <a:lnTo>
                        <a:pt x="3075" y="1478"/>
                      </a:lnTo>
                      <a:lnTo>
                        <a:pt x="3103" y="1438"/>
                      </a:lnTo>
                      <a:lnTo>
                        <a:pt x="3111" y="1416"/>
                      </a:lnTo>
                      <a:lnTo>
                        <a:pt x="3124" y="1415"/>
                      </a:lnTo>
                      <a:lnTo>
                        <a:pt x="3134" y="1409"/>
                      </a:lnTo>
                      <a:lnTo>
                        <a:pt x="3146" y="1401"/>
                      </a:lnTo>
                      <a:lnTo>
                        <a:pt x="3163" y="1378"/>
                      </a:lnTo>
                      <a:lnTo>
                        <a:pt x="3180" y="1337"/>
                      </a:lnTo>
                      <a:lnTo>
                        <a:pt x="3192" y="1241"/>
                      </a:lnTo>
                      <a:lnTo>
                        <a:pt x="3193" y="1183"/>
                      </a:lnTo>
                      <a:lnTo>
                        <a:pt x="3202" y="1042"/>
                      </a:lnTo>
                      <a:lnTo>
                        <a:pt x="3212" y="832"/>
                      </a:lnTo>
                      <a:lnTo>
                        <a:pt x="3212" y="691"/>
                      </a:lnTo>
                      <a:lnTo>
                        <a:pt x="3208" y="620"/>
                      </a:lnTo>
                      <a:close/>
                      <a:moveTo>
                        <a:pt x="1004" y="2495"/>
                      </a:moveTo>
                      <a:lnTo>
                        <a:pt x="998" y="2649"/>
                      </a:lnTo>
                      <a:lnTo>
                        <a:pt x="999" y="2958"/>
                      </a:lnTo>
                      <a:lnTo>
                        <a:pt x="1001" y="3114"/>
                      </a:lnTo>
                      <a:lnTo>
                        <a:pt x="942" y="3145"/>
                      </a:lnTo>
                      <a:lnTo>
                        <a:pt x="880" y="3170"/>
                      </a:lnTo>
                      <a:lnTo>
                        <a:pt x="884" y="3137"/>
                      </a:lnTo>
                      <a:lnTo>
                        <a:pt x="881" y="3066"/>
                      </a:lnTo>
                      <a:lnTo>
                        <a:pt x="868" y="2961"/>
                      </a:lnTo>
                      <a:lnTo>
                        <a:pt x="860" y="2895"/>
                      </a:lnTo>
                      <a:lnTo>
                        <a:pt x="850" y="2780"/>
                      </a:lnTo>
                      <a:lnTo>
                        <a:pt x="844" y="2610"/>
                      </a:lnTo>
                      <a:lnTo>
                        <a:pt x="850" y="2495"/>
                      </a:lnTo>
                      <a:lnTo>
                        <a:pt x="857" y="2439"/>
                      </a:lnTo>
                      <a:lnTo>
                        <a:pt x="856" y="2424"/>
                      </a:lnTo>
                      <a:lnTo>
                        <a:pt x="840" y="2398"/>
                      </a:lnTo>
                      <a:lnTo>
                        <a:pt x="828" y="2390"/>
                      </a:lnTo>
                      <a:lnTo>
                        <a:pt x="717" y="2318"/>
                      </a:lnTo>
                      <a:lnTo>
                        <a:pt x="506" y="2162"/>
                      </a:lnTo>
                      <a:lnTo>
                        <a:pt x="401" y="2082"/>
                      </a:lnTo>
                      <a:lnTo>
                        <a:pt x="382" y="2064"/>
                      </a:lnTo>
                      <a:lnTo>
                        <a:pt x="314" y="2010"/>
                      </a:lnTo>
                      <a:lnTo>
                        <a:pt x="264" y="1978"/>
                      </a:lnTo>
                      <a:lnTo>
                        <a:pt x="241" y="1969"/>
                      </a:lnTo>
                      <a:lnTo>
                        <a:pt x="294" y="1899"/>
                      </a:lnTo>
                      <a:lnTo>
                        <a:pt x="350" y="1830"/>
                      </a:lnTo>
                      <a:lnTo>
                        <a:pt x="510" y="1955"/>
                      </a:lnTo>
                      <a:lnTo>
                        <a:pt x="752" y="2141"/>
                      </a:lnTo>
                      <a:lnTo>
                        <a:pt x="909" y="2270"/>
                      </a:lnTo>
                      <a:lnTo>
                        <a:pt x="985" y="2338"/>
                      </a:lnTo>
                      <a:lnTo>
                        <a:pt x="999" y="2349"/>
                      </a:lnTo>
                      <a:lnTo>
                        <a:pt x="1034" y="2354"/>
                      </a:lnTo>
                      <a:lnTo>
                        <a:pt x="1053" y="2346"/>
                      </a:lnTo>
                      <a:lnTo>
                        <a:pt x="1132" y="2302"/>
                      </a:lnTo>
                      <a:lnTo>
                        <a:pt x="1280" y="2195"/>
                      </a:lnTo>
                      <a:lnTo>
                        <a:pt x="1418" y="2074"/>
                      </a:lnTo>
                      <a:lnTo>
                        <a:pt x="1548" y="1943"/>
                      </a:lnTo>
                      <a:lnTo>
                        <a:pt x="1610" y="1877"/>
                      </a:lnTo>
                      <a:lnTo>
                        <a:pt x="1617" y="1868"/>
                      </a:lnTo>
                      <a:lnTo>
                        <a:pt x="1624" y="1847"/>
                      </a:lnTo>
                      <a:lnTo>
                        <a:pt x="1626" y="1827"/>
                      </a:lnTo>
                      <a:lnTo>
                        <a:pt x="1617" y="1807"/>
                      </a:lnTo>
                      <a:lnTo>
                        <a:pt x="1610" y="1796"/>
                      </a:lnTo>
                      <a:lnTo>
                        <a:pt x="1420" y="1596"/>
                      </a:lnTo>
                      <a:lnTo>
                        <a:pt x="1231" y="1395"/>
                      </a:lnTo>
                      <a:lnTo>
                        <a:pt x="1201" y="1360"/>
                      </a:lnTo>
                      <a:lnTo>
                        <a:pt x="1132" y="1288"/>
                      </a:lnTo>
                      <a:lnTo>
                        <a:pt x="1082" y="1248"/>
                      </a:lnTo>
                      <a:lnTo>
                        <a:pt x="1056" y="1235"/>
                      </a:lnTo>
                      <a:lnTo>
                        <a:pt x="1244" y="1103"/>
                      </a:lnTo>
                      <a:lnTo>
                        <a:pt x="1430" y="964"/>
                      </a:lnTo>
                      <a:lnTo>
                        <a:pt x="1614" y="825"/>
                      </a:lnTo>
                      <a:lnTo>
                        <a:pt x="1885" y="607"/>
                      </a:lnTo>
                      <a:lnTo>
                        <a:pt x="2060" y="458"/>
                      </a:lnTo>
                      <a:lnTo>
                        <a:pt x="2145" y="380"/>
                      </a:lnTo>
                      <a:lnTo>
                        <a:pt x="2194" y="338"/>
                      </a:lnTo>
                      <a:lnTo>
                        <a:pt x="2299" y="235"/>
                      </a:lnTo>
                      <a:lnTo>
                        <a:pt x="2344" y="177"/>
                      </a:lnTo>
                      <a:lnTo>
                        <a:pt x="2367" y="138"/>
                      </a:lnTo>
                      <a:lnTo>
                        <a:pt x="2374" y="118"/>
                      </a:lnTo>
                      <a:lnTo>
                        <a:pt x="2422" y="140"/>
                      </a:lnTo>
                      <a:lnTo>
                        <a:pt x="2466" y="163"/>
                      </a:lnTo>
                      <a:lnTo>
                        <a:pt x="2534" y="206"/>
                      </a:lnTo>
                      <a:lnTo>
                        <a:pt x="2661" y="304"/>
                      </a:lnTo>
                      <a:lnTo>
                        <a:pt x="2721" y="354"/>
                      </a:lnTo>
                      <a:lnTo>
                        <a:pt x="2833" y="453"/>
                      </a:lnTo>
                      <a:lnTo>
                        <a:pt x="2944" y="554"/>
                      </a:lnTo>
                      <a:lnTo>
                        <a:pt x="2993" y="603"/>
                      </a:lnTo>
                      <a:lnTo>
                        <a:pt x="3048" y="646"/>
                      </a:lnTo>
                      <a:lnTo>
                        <a:pt x="2937" y="771"/>
                      </a:lnTo>
                      <a:lnTo>
                        <a:pt x="2708" y="1016"/>
                      </a:lnTo>
                      <a:lnTo>
                        <a:pt x="2474" y="1257"/>
                      </a:lnTo>
                      <a:lnTo>
                        <a:pt x="2233" y="1490"/>
                      </a:lnTo>
                      <a:lnTo>
                        <a:pt x="2112" y="1605"/>
                      </a:lnTo>
                      <a:lnTo>
                        <a:pt x="1987" y="1720"/>
                      </a:lnTo>
                      <a:lnTo>
                        <a:pt x="1732" y="1951"/>
                      </a:lnTo>
                      <a:lnTo>
                        <a:pt x="1467" y="2169"/>
                      </a:lnTo>
                      <a:lnTo>
                        <a:pt x="1261" y="2322"/>
                      </a:lnTo>
                      <a:lnTo>
                        <a:pt x="1120" y="2417"/>
                      </a:lnTo>
                      <a:lnTo>
                        <a:pt x="1047" y="2462"/>
                      </a:lnTo>
                      <a:lnTo>
                        <a:pt x="1047" y="2462"/>
                      </a:lnTo>
                      <a:lnTo>
                        <a:pt x="1047" y="2463"/>
                      </a:lnTo>
                      <a:lnTo>
                        <a:pt x="1033" y="2460"/>
                      </a:lnTo>
                      <a:lnTo>
                        <a:pt x="1012" y="2472"/>
                      </a:lnTo>
                      <a:lnTo>
                        <a:pt x="1005" y="2485"/>
                      </a:lnTo>
                      <a:lnTo>
                        <a:pt x="1004" y="2495"/>
                      </a:lnTo>
                      <a:close/>
                      <a:moveTo>
                        <a:pt x="3082" y="1081"/>
                      </a:moveTo>
                      <a:lnTo>
                        <a:pt x="3078" y="1147"/>
                      </a:lnTo>
                      <a:lnTo>
                        <a:pt x="3074" y="1213"/>
                      </a:lnTo>
                      <a:lnTo>
                        <a:pt x="3072" y="1247"/>
                      </a:lnTo>
                      <a:lnTo>
                        <a:pt x="3069" y="1280"/>
                      </a:lnTo>
                      <a:lnTo>
                        <a:pt x="3067" y="1301"/>
                      </a:lnTo>
                      <a:lnTo>
                        <a:pt x="3065" y="1316"/>
                      </a:lnTo>
                      <a:lnTo>
                        <a:pt x="3059" y="1320"/>
                      </a:lnTo>
                      <a:lnTo>
                        <a:pt x="3052" y="1334"/>
                      </a:lnTo>
                      <a:lnTo>
                        <a:pt x="3051" y="1343"/>
                      </a:lnTo>
                      <a:lnTo>
                        <a:pt x="3038" y="1349"/>
                      </a:lnTo>
                      <a:lnTo>
                        <a:pt x="3018" y="1372"/>
                      </a:lnTo>
                      <a:lnTo>
                        <a:pt x="3016" y="1389"/>
                      </a:lnTo>
                      <a:lnTo>
                        <a:pt x="3018" y="1366"/>
                      </a:lnTo>
                      <a:lnTo>
                        <a:pt x="3010" y="1369"/>
                      </a:lnTo>
                      <a:lnTo>
                        <a:pt x="2990" y="1393"/>
                      </a:lnTo>
                      <a:lnTo>
                        <a:pt x="2941" y="1444"/>
                      </a:lnTo>
                      <a:lnTo>
                        <a:pt x="2890" y="1493"/>
                      </a:lnTo>
                      <a:lnTo>
                        <a:pt x="2734" y="1637"/>
                      </a:lnTo>
                      <a:lnTo>
                        <a:pt x="2574" y="1779"/>
                      </a:lnTo>
                      <a:lnTo>
                        <a:pt x="2201" y="2110"/>
                      </a:lnTo>
                      <a:lnTo>
                        <a:pt x="1823" y="2434"/>
                      </a:lnTo>
                      <a:lnTo>
                        <a:pt x="1804" y="2451"/>
                      </a:lnTo>
                      <a:lnTo>
                        <a:pt x="1785" y="2467"/>
                      </a:lnTo>
                      <a:lnTo>
                        <a:pt x="1778" y="2349"/>
                      </a:lnTo>
                      <a:lnTo>
                        <a:pt x="1765" y="2231"/>
                      </a:lnTo>
                      <a:lnTo>
                        <a:pt x="1764" y="2181"/>
                      </a:lnTo>
                      <a:lnTo>
                        <a:pt x="1765" y="2130"/>
                      </a:lnTo>
                      <a:lnTo>
                        <a:pt x="1764" y="2118"/>
                      </a:lnTo>
                      <a:lnTo>
                        <a:pt x="1749" y="2105"/>
                      </a:lnTo>
                      <a:lnTo>
                        <a:pt x="1739" y="2103"/>
                      </a:lnTo>
                      <a:lnTo>
                        <a:pt x="1927" y="1936"/>
                      </a:lnTo>
                      <a:lnTo>
                        <a:pt x="2106" y="1769"/>
                      </a:lnTo>
                      <a:lnTo>
                        <a:pt x="2236" y="1651"/>
                      </a:lnTo>
                      <a:lnTo>
                        <a:pt x="2489" y="1406"/>
                      </a:lnTo>
                      <a:lnTo>
                        <a:pt x="2737" y="1157"/>
                      </a:lnTo>
                      <a:lnTo>
                        <a:pt x="2977" y="901"/>
                      </a:lnTo>
                      <a:lnTo>
                        <a:pt x="3095" y="770"/>
                      </a:lnTo>
                      <a:lnTo>
                        <a:pt x="3093" y="926"/>
                      </a:lnTo>
                      <a:lnTo>
                        <a:pt x="3082" y="10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" name="Freeform 18">
                  <a:extLst>
                    <a:ext uri="{FF2B5EF4-FFF2-40B4-BE49-F238E27FC236}">
                      <a16:creationId xmlns:a16="http://schemas.microsoft.com/office/drawing/2014/main" xmlns="" id="{BFAD227D-F3DE-3362-A94C-15D0D60D7F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8" y="2746"/>
                  <a:ext cx="212" cy="132"/>
                </a:xfrm>
                <a:custGeom>
                  <a:avLst/>
                  <a:gdLst>
                    <a:gd name="T0" fmla="*/ 544 w 635"/>
                    <a:gd name="T1" fmla="*/ 0 h 398"/>
                    <a:gd name="T2" fmla="*/ 504 w 635"/>
                    <a:gd name="T3" fmla="*/ 18 h 398"/>
                    <a:gd name="T4" fmla="*/ 496 w 635"/>
                    <a:gd name="T5" fmla="*/ 52 h 398"/>
                    <a:gd name="T6" fmla="*/ 530 w 635"/>
                    <a:gd name="T7" fmla="*/ 177 h 398"/>
                    <a:gd name="T8" fmla="*/ 515 w 635"/>
                    <a:gd name="T9" fmla="*/ 226 h 398"/>
                    <a:gd name="T10" fmla="*/ 478 w 635"/>
                    <a:gd name="T11" fmla="*/ 262 h 398"/>
                    <a:gd name="T12" fmla="*/ 403 w 635"/>
                    <a:gd name="T13" fmla="*/ 291 h 398"/>
                    <a:gd name="T14" fmla="*/ 352 w 635"/>
                    <a:gd name="T15" fmla="*/ 272 h 398"/>
                    <a:gd name="T16" fmla="*/ 332 w 635"/>
                    <a:gd name="T17" fmla="*/ 226 h 398"/>
                    <a:gd name="T18" fmla="*/ 331 w 635"/>
                    <a:gd name="T19" fmla="*/ 198 h 398"/>
                    <a:gd name="T20" fmla="*/ 303 w 635"/>
                    <a:gd name="T21" fmla="*/ 164 h 398"/>
                    <a:gd name="T22" fmla="*/ 246 w 635"/>
                    <a:gd name="T23" fmla="*/ 180 h 398"/>
                    <a:gd name="T24" fmla="*/ 236 w 635"/>
                    <a:gd name="T25" fmla="*/ 209 h 398"/>
                    <a:gd name="T26" fmla="*/ 220 w 635"/>
                    <a:gd name="T27" fmla="*/ 268 h 398"/>
                    <a:gd name="T28" fmla="*/ 160 w 635"/>
                    <a:gd name="T29" fmla="*/ 310 h 398"/>
                    <a:gd name="T30" fmla="*/ 122 w 635"/>
                    <a:gd name="T31" fmla="*/ 304 h 398"/>
                    <a:gd name="T32" fmla="*/ 83 w 635"/>
                    <a:gd name="T33" fmla="*/ 270 h 398"/>
                    <a:gd name="T34" fmla="*/ 83 w 635"/>
                    <a:gd name="T35" fmla="*/ 182 h 398"/>
                    <a:gd name="T36" fmla="*/ 90 w 635"/>
                    <a:gd name="T37" fmla="*/ 149 h 398"/>
                    <a:gd name="T38" fmla="*/ 62 w 635"/>
                    <a:gd name="T39" fmla="*/ 126 h 398"/>
                    <a:gd name="T40" fmla="*/ 34 w 635"/>
                    <a:gd name="T41" fmla="*/ 139 h 398"/>
                    <a:gd name="T42" fmla="*/ 7 w 635"/>
                    <a:gd name="T43" fmla="*/ 193 h 398"/>
                    <a:gd name="T44" fmla="*/ 3 w 635"/>
                    <a:gd name="T45" fmla="*/ 268 h 398"/>
                    <a:gd name="T46" fmla="*/ 31 w 635"/>
                    <a:gd name="T47" fmla="*/ 336 h 398"/>
                    <a:gd name="T48" fmla="*/ 93 w 635"/>
                    <a:gd name="T49" fmla="*/ 383 h 398"/>
                    <a:gd name="T50" fmla="*/ 139 w 635"/>
                    <a:gd name="T51" fmla="*/ 398 h 398"/>
                    <a:gd name="T52" fmla="*/ 229 w 635"/>
                    <a:gd name="T53" fmla="*/ 383 h 398"/>
                    <a:gd name="T54" fmla="*/ 279 w 635"/>
                    <a:gd name="T55" fmla="*/ 339 h 398"/>
                    <a:gd name="T56" fmla="*/ 350 w 635"/>
                    <a:gd name="T57" fmla="*/ 379 h 398"/>
                    <a:gd name="T58" fmla="*/ 470 w 635"/>
                    <a:gd name="T59" fmla="*/ 375 h 398"/>
                    <a:gd name="T60" fmla="*/ 527 w 635"/>
                    <a:gd name="T61" fmla="*/ 350 h 398"/>
                    <a:gd name="T62" fmla="*/ 600 w 635"/>
                    <a:gd name="T63" fmla="*/ 271 h 398"/>
                    <a:gd name="T64" fmla="*/ 635 w 635"/>
                    <a:gd name="T65" fmla="*/ 166 h 398"/>
                    <a:gd name="T66" fmla="*/ 614 w 635"/>
                    <a:gd name="T67" fmla="*/ 64 h 398"/>
                    <a:gd name="T68" fmla="*/ 555 w 635"/>
                    <a:gd name="T69" fmla="*/ 6 h 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35" h="398">
                      <a:moveTo>
                        <a:pt x="555" y="6"/>
                      </a:moveTo>
                      <a:lnTo>
                        <a:pt x="544" y="0"/>
                      </a:lnTo>
                      <a:lnTo>
                        <a:pt x="521" y="3"/>
                      </a:lnTo>
                      <a:lnTo>
                        <a:pt x="504" y="18"/>
                      </a:lnTo>
                      <a:lnTo>
                        <a:pt x="495" y="39"/>
                      </a:lnTo>
                      <a:lnTo>
                        <a:pt x="496" y="52"/>
                      </a:lnTo>
                      <a:lnTo>
                        <a:pt x="514" y="113"/>
                      </a:lnTo>
                      <a:lnTo>
                        <a:pt x="530" y="177"/>
                      </a:lnTo>
                      <a:lnTo>
                        <a:pt x="527" y="202"/>
                      </a:lnTo>
                      <a:lnTo>
                        <a:pt x="515" y="226"/>
                      </a:lnTo>
                      <a:lnTo>
                        <a:pt x="494" y="251"/>
                      </a:lnTo>
                      <a:lnTo>
                        <a:pt x="478" y="262"/>
                      </a:lnTo>
                      <a:lnTo>
                        <a:pt x="453" y="278"/>
                      </a:lnTo>
                      <a:lnTo>
                        <a:pt x="403" y="291"/>
                      </a:lnTo>
                      <a:lnTo>
                        <a:pt x="370" y="284"/>
                      </a:lnTo>
                      <a:lnTo>
                        <a:pt x="352" y="272"/>
                      </a:lnTo>
                      <a:lnTo>
                        <a:pt x="339" y="252"/>
                      </a:lnTo>
                      <a:lnTo>
                        <a:pt x="332" y="226"/>
                      </a:lnTo>
                      <a:lnTo>
                        <a:pt x="332" y="209"/>
                      </a:lnTo>
                      <a:lnTo>
                        <a:pt x="331" y="198"/>
                      </a:lnTo>
                      <a:lnTo>
                        <a:pt x="324" y="180"/>
                      </a:lnTo>
                      <a:lnTo>
                        <a:pt x="303" y="164"/>
                      </a:lnTo>
                      <a:lnTo>
                        <a:pt x="268" y="164"/>
                      </a:lnTo>
                      <a:lnTo>
                        <a:pt x="246" y="180"/>
                      </a:lnTo>
                      <a:lnTo>
                        <a:pt x="237" y="198"/>
                      </a:lnTo>
                      <a:lnTo>
                        <a:pt x="236" y="209"/>
                      </a:lnTo>
                      <a:lnTo>
                        <a:pt x="233" y="231"/>
                      </a:lnTo>
                      <a:lnTo>
                        <a:pt x="220" y="268"/>
                      </a:lnTo>
                      <a:lnTo>
                        <a:pt x="196" y="297"/>
                      </a:lnTo>
                      <a:lnTo>
                        <a:pt x="160" y="310"/>
                      </a:lnTo>
                      <a:lnTo>
                        <a:pt x="137" y="307"/>
                      </a:lnTo>
                      <a:lnTo>
                        <a:pt x="122" y="304"/>
                      </a:lnTo>
                      <a:lnTo>
                        <a:pt x="102" y="294"/>
                      </a:lnTo>
                      <a:lnTo>
                        <a:pt x="83" y="270"/>
                      </a:lnTo>
                      <a:lnTo>
                        <a:pt x="76" y="228"/>
                      </a:lnTo>
                      <a:lnTo>
                        <a:pt x="83" y="182"/>
                      </a:lnTo>
                      <a:lnTo>
                        <a:pt x="88" y="162"/>
                      </a:lnTo>
                      <a:lnTo>
                        <a:pt x="90" y="149"/>
                      </a:lnTo>
                      <a:lnTo>
                        <a:pt x="80" y="131"/>
                      </a:lnTo>
                      <a:lnTo>
                        <a:pt x="62" y="126"/>
                      </a:lnTo>
                      <a:lnTo>
                        <a:pt x="43" y="130"/>
                      </a:lnTo>
                      <a:lnTo>
                        <a:pt x="34" y="139"/>
                      </a:lnTo>
                      <a:lnTo>
                        <a:pt x="23" y="157"/>
                      </a:lnTo>
                      <a:lnTo>
                        <a:pt x="7" y="193"/>
                      </a:lnTo>
                      <a:lnTo>
                        <a:pt x="0" y="232"/>
                      </a:lnTo>
                      <a:lnTo>
                        <a:pt x="3" y="268"/>
                      </a:lnTo>
                      <a:lnTo>
                        <a:pt x="13" y="304"/>
                      </a:lnTo>
                      <a:lnTo>
                        <a:pt x="31" y="336"/>
                      </a:lnTo>
                      <a:lnTo>
                        <a:pt x="59" y="362"/>
                      </a:lnTo>
                      <a:lnTo>
                        <a:pt x="93" y="383"/>
                      </a:lnTo>
                      <a:lnTo>
                        <a:pt x="113" y="390"/>
                      </a:lnTo>
                      <a:lnTo>
                        <a:pt x="139" y="398"/>
                      </a:lnTo>
                      <a:lnTo>
                        <a:pt x="187" y="398"/>
                      </a:lnTo>
                      <a:lnTo>
                        <a:pt x="229" y="383"/>
                      </a:lnTo>
                      <a:lnTo>
                        <a:pt x="265" y="356"/>
                      </a:lnTo>
                      <a:lnTo>
                        <a:pt x="279" y="339"/>
                      </a:lnTo>
                      <a:lnTo>
                        <a:pt x="299" y="356"/>
                      </a:lnTo>
                      <a:lnTo>
                        <a:pt x="350" y="379"/>
                      </a:lnTo>
                      <a:lnTo>
                        <a:pt x="409" y="386"/>
                      </a:lnTo>
                      <a:lnTo>
                        <a:pt x="470" y="375"/>
                      </a:lnTo>
                      <a:lnTo>
                        <a:pt x="502" y="362"/>
                      </a:lnTo>
                      <a:lnTo>
                        <a:pt x="527" y="350"/>
                      </a:lnTo>
                      <a:lnTo>
                        <a:pt x="567" y="316"/>
                      </a:lnTo>
                      <a:lnTo>
                        <a:pt x="600" y="271"/>
                      </a:lnTo>
                      <a:lnTo>
                        <a:pt x="623" y="221"/>
                      </a:lnTo>
                      <a:lnTo>
                        <a:pt x="635" y="166"/>
                      </a:lnTo>
                      <a:lnTo>
                        <a:pt x="632" y="113"/>
                      </a:lnTo>
                      <a:lnTo>
                        <a:pt x="614" y="64"/>
                      </a:lnTo>
                      <a:lnTo>
                        <a:pt x="581" y="23"/>
                      </a:lnTo>
                      <a:lnTo>
                        <a:pt x="555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" name="Freeform 19">
                  <a:extLst>
                    <a:ext uri="{FF2B5EF4-FFF2-40B4-BE49-F238E27FC236}">
                      <a16:creationId xmlns:a16="http://schemas.microsoft.com/office/drawing/2014/main" xmlns="" id="{50D1E9FD-B40A-E7B9-353F-47CDFED95B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5" y="2515"/>
                  <a:ext cx="176" cy="179"/>
                </a:xfrm>
                <a:custGeom>
                  <a:avLst/>
                  <a:gdLst>
                    <a:gd name="T0" fmla="*/ 301 w 528"/>
                    <a:gd name="T1" fmla="*/ 1 h 538"/>
                    <a:gd name="T2" fmla="*/ 268 w 528"/>
                    <a:gd name="T3" fmla="*/ 27 h 538"/>
                    <a:gd name="T4" fmla="*/ 273 w 528"/>
                    <a:gd name="T5" fmla="*/ 82 h 538"/>
                    <a:gd name="T6" fmla="*/ 298 w 528"/>
                    <a:gd name="T7" fmla="*/ 95 h 538"/>
                    <a:gd name="T8" fmla="*/ 373 w 528"/>
                    <a:gd name="T9" fmla="*/ 112 h 538"/>
                    <a:gd name="T10" fmla="*/ 419 w 528"/>
                    <a:gd name="T11" fmla="*/ 145 h 538"/>
                    <a:gd name="T12" fmla="*/ 423 w 528"/>
                    <a:gd name="T13" fmla="*/ 191 h 538"/>
                    <a:gd name="T14" fmla="*/ 409 w 528"/>
                    <a:gd name="T15" fmla="*/ 220 h 538"/>
                    <a:gd name="T16" fmla="*/ 357 w 528"/>
                    <a:gd name="T17" fmla="*/ 265 h 538"/>
                    <a:gd name="T18" fmla="*/ 245 w 528"/>
                    <a:gd name="T19" fmla="*/ 269 h 538"/>
                    <a:gd name="T20" fmla="*/ 207 w 528"/>
                    <a:gd name="T21" fmla="*/ 256 h 538"/>
                    <a:gd name="T22" fmla="*/ 188 w 528"/>
                    <a:gd name="T23" fmla="*/ 250 h 538"/>
                    <a:gd name="T24" fmla="*/ 150 w 528"/>
                    <a:gd name="T25" fmla="*/ 268 h 538"/>
                    <a:gd name="T26" fmla="*/ 141 w 528"/>
                    <a:gd name="T27" fmla="*/ 324 h 538"/>
                    <a:gd name="T28" fmla="*/ 161 w 528"/>
                    <a:gd name="T29" fmla="*/ 341 h 538"/>
                    <a:gd name="T30" fmla="*/ 173 w 528"/>
                    <a:gd name="T31" fmla="*/ 347 h 538"/>
                    <a:gd name="T32" fmla="*/ 178 w 528"/>
                    <a:gd name="T33" fmla="*/ 348 h 538"/>
                    <a:gd name="T34" fmla="*/ 184 w 528"/>
                    <a:gd name="T35" fmla="*/ 351 h 538"/>
                    <a:gd name="T36" fmla="*/ 220 w 528"/>
                    <a:gd name="T37" fmla="*/ 367 h 538"/>
                    <a:gd name="T38" fmla="*/ 243 w 528"/>
                    <a:gd name="T39" fmla="*/ 399 h 538"/>
                    <a:gd name="T40" fmla="*/ 180 w 528"/>
                    <a:gd name="T41" fmla="*/ 443 h 538"/>
                    <a:gd name="T42" fmla="*/ 131 w 528"/>
                    <a:gd name="T43" fmla="*/ 456 h 538"/>
                    <a:gd name="T44" fmla="*/ 62 w 528"/>
                    <a:gd name="T45" fmla="*/ 456 h 538"/>
                    <a:gd name="T46" fmla="*/ 50 w 528"/>
                    <a:gd name="T47" fmla="*/ 443 h 538"/>
                    <a:gd name="T48" fmla="*/ 10 w 528"/>
                    <a:gd name="T49" fmla="*/ 446 h 538"/>
                    <a:gd name="T50" fmla="*/ 3 w 528"/>
                    <a:gd name="T51" fmla="*/ 475 h 538"/>
                    <a:gd name="T52" fmla="*/ 45 w 528"/>
                    <a:gd name="T53" fmla="*/ 525 h 538"/>
                    <a:gd name="T54" fmla="*/ 134 w 528"/>
                    <a:gd name="T55" fmla="*/ 538 h 538"/>
                    <a:gd name="T56" fmla="*/ 190 w 528"/>
                    <a:gd name="T57" fmla="*/ 528 h 538"/>
                    <a:gd name="T58" fmla="*/ 302 w 528"/>
                    <a:gd name="T59" fmla="*/ 465 h 538"/>
                    <a:gd name="T60" fmla="*/ 355 w 528"/>
                    <a:gd name="T61" fmla="*/ 383 h 538"/>
                    <a:gd name="T62" fmla="*/ 357 w 528"/>
                    <a:gd name="T63" fmla="*/ 366 h 538"/>
                    <a:gd name="T64" fmla="*/ 425 w 528"/>
                    <a:gd name="T65" fmla="*/ 341 h 538"/>
                    <a:gd name="T66" fmla="*/ 497 w 528"/>
                    <a:gd name="T67" fmla="*/ 271 h 538"/>
                    <a:gd name="T68" fmla="*/ 520 w 528"/>
                    <a:gd name="T69" fmla="*/ 220 h 538"/>
                    <a:gd name="T70" fmla="*/ 520 w 528"/>
                    <a:gd name="T71" fmla="*/ 127 h 538"/>
                    <a:gd name="T72" fmla="*/ 469 w 528"/>
                    <a:gd name="T73" fmla="*/ 53 h 538"/>
                    <a:gd name="T74" fmla="*/ 384 w 528"/>
                    <a:gd name="T75" fmla="*/ 9 h 538"/>
                    <a:gd name="T76" fmla="*/ 311 w 528"/>
                    <a:gd name="T77" fmla="*/ 0 h 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528" h="538">
                      <a:moveTo>
                        <a:pt x="311" y="0"/>
                      </a:moveTo>
                      <a:lnTo>
                        <a:pt x="301" y="1"/>
                      </a:lnTo>
                      <a:lnTo>
                        <a:pt x="285" y="9"/>
                      </a:lnTo>
                      <a:lnTo>
                        <a:pt x="268" y="27"/>
                      </a:lnTo>
                      <a:lnTo>
                        <a:pt x="263" y="60"/>
                      </a:lnTo>
                      <a:lnTo>
                        <a:pt x="273" y="82"/>
                      </a:lnTo>
                      <a:lnTo>
                        <a:pt x="288" y="92"/>
                      </a:lnTo>
                      <a:lnTo>
                        <a:pt x="298" y="95"/>
                      </a:lnTo>
                      <a:lnTo>
                        <a:pt x="321" y="99"/>
                      </a:lnTo>
                      <a:lnTo>
                        <a:pt x="373" y="112"/>
                      </a:lnTo>
                      <a:lnTo>
                        <a:pt x="404" y="129"/>
                      </a:lnTo>
                      <a:lnTo>
                        <a:pt x="419" y="145"/>
                      </a:lnTo>
                      <a:lnTo>
                        <a:pt x="426" y="165"/>
                      </a:lnTo>
                      <a:lnTo>
                        <a:pt x="423" y="191"/>
                      </a:lnTo>
                      <a:lnTo>
                        <a:pt x="416" y="206"/>
                      </a:lnTo>
                      <a:lnTo>
                        <a:pt x="409" y="220"/>
                      </a:lnTo>
                      <a:lnTo>
                        <a:pt x="391" y="242"/>
                      </a:lnTo>
                      <a:lnTo>
                        <a:pt x="357" y="265"/>
                      </a:lnTo>
                      <a:lnTo>
                        <a:pt x="302" y="276"/>
                      </a:lnTo>
                      <a:lnTo>
                        <a:pt x="245" y="269"/>
                      </a:lnTo>
                      <a:lnTo>
                        <a:pt x="217" y="260"/>
                      </a:lnTo>
                      <a:lnTo>
                        <a:pt x="207" y="256"/>
                      </a:lnTo>
                      <a:lnTo>
                        <a:pt x="199" y="253"/>
                      </a:lnTo>
                      <a:lnTo>
                        <a:pt x="188" y="250"/>
                      </a:lnTo>
                      <a:lnTo>
                        <a:pt x="171" y="253"/>
                      </a:lnTo>
                      <a:lnTo>
                        <a:pt x="150" y="268"/>
                      </a:lnTo>
                      <a:lnTo>
                        <a:pt x="135" y="299"/>
                      </a:lnTo>
                      <a:lnTo>
                        <a:pt x="141" y="324"/>
                      </a:lnTo>
                      <a:lnTo>
                        <a:pt x="151" y="337"/>
                      </a:lnTo>
                      <a:lnTo>
                        <a:pt x="161" y="341"/>
                      </a:lnTo>
                      <a:lnTo>
                        <a:pt x="167" y="344"/>
                      </a:lnTo>
                      <a:lnTo>
                        <a:pt x="173" y="347"/>
                      </a:lnTo>
                      <a:lnTo>
                        <a:pt x="173" y="347"/>
                      </a:lnTo>
                      <a:lnTo>
                        <a:pt x="178" y="348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220" y="367"/>
                      </a:lnTo>
                      <a:lnTo>
                        <a:pt x="252" y="386"/>
                      </a:lnTo>
                      <a:lnTo>
                        <a:pt x="243" y="399"/>
                      </a:lnTo>
                      <a:lnTo>
                        <a:pt x="220" y="420"/>
                      </a:lnTo>
                      <a:lnTo>
                        <a:pt x="180" y="443"/>
                      </a:lnTo>
                      <a:lnTo>
                        <a:pt x="150" y="452"/>
                      </a:lnTo>
                      <a:lnTo>
                        <a:pt x="131" y="456"/>
                      </a:lnTo>
                      <a:lnTo>
                        <a:pt x="85" y="459"/>
                      </a:lnTo>
                      <a:lnTo>
                        <a:pt x="62" y="456"/>
                      </a:lnTo>
                      <a:lnTo>
                        <a:pt x="57" y="453"/>
                      </a:lnTo>
                      <a:lnTo>
                        <a:pt x="50" y="443"/>
                      </a:lnTo>
                      <a:lnTo>
                        <a:pt x="30" y="438"/>
                      </a:lnTo>
                      <a:lnTo>
                        <a:pt x="10" y="446"/>
                      </a:lnTo>
                      <a:lnTo>
                        <a:pt x="0" y="463"/>
                      </a:lnTo>
                      <a:lnTo>
                        <a:pt x="3" y="475"/>
                      </a:lnTo>
                      <a:lnTo>
                        <a:pt x="13" y="498"/>
                      </a:lnTo>
                      <a:lnTo>
                        <a:pt x="45" y="525"/>
                      </a:lnTo>
                      <a:lnTo>
                        <a:pt x="88" y="537"/>
                      </a:lnTo>
                      <a:lnTo>
                        <a:pt x="134" y="538"/>
                      </a:lnTo>
                      <a:lnTo>
                        <a:pt x="155" y="534"/>
                      </a:lnTo>
                      <a:lnTo>
                        <a:pt x="190" y="528"/>
                      </a:lnTo>
                      <a:lnTo>
                        <a:pt x="250" y="504"/>
                      </a:lnTo>
                      <a:lnTo>
                        <a:pt x="302" y="465"/>
                      </a:lnTo>
                      <a:lnTo>
                        <a:pt x="341" y="414"/>
                      </a:lnTo>
                      <a:lnTo>
                        <a:pt x="355" y="383"/>
                      </a:lnTo>
                      <a:lnTo>
                        <a:pt x="358" y="374"/>
                      </a:lnTo>
                      <a:lnTo>
                        <a:pt x="357" y="366"/>
                      </a:lnTo>
                      <a:lnTo>
                        <a:pt x="381" y="360"/>
                      </a:lnTo>
                      <a:lnTo>
                        <a:pt x="425" y="341"/>
                      </a:lnTo>
                      <a:lnTo>
                        <a:pt x="463" y="311"/>
                      </a:lnTo>
                      <a:lnTo>
                        <a:pt x="497" y="271"/>
                      </a:lnTo>
                      <a:lnTo>
                        <a:pt x="509" y="246"/>
                      </a:lnTo>
                      <a:lnTo>
                        <a:pt x="520" y="220"/>
                      </a:lnTo>
                      <a:lnTo>
                        <a:pt x="528" y="171"/>
                      </a:lnTo>
                      <a:lnTo>
                        <a:pt x="520" y="127"/>
                      </a:lnTo>
                      <a:lnTo>
                        <a:pt x="499" y="86"/>
                      </a:lnTo>
                      <a:lnTo>
                        <a:pt x="469" y="53"/>
                      </a:lnTo>
                      <a:lnTo>
                        <a:pt x="430" y="26"/>
                      </a:lnTo>
                      <a:lnTo>
                        <a:pt x="384" y="9"/>
                      </a:lnTo>
                      <a:lnTo>
                        <a:pt x="337" y="0"/>
                      </a:lnTo>
                      <a:lnTo>
                        <a:pt x="31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" name="Freeform 20">
                  <a:extLst>
                    <a:ext uri="{FF2B5EF4-FFF2-40B4-BE49-F238E27FC236}">
                      <a16:creationId xmlns:a16="http://schemas.microsoft.com/office/drawing/2014/main" xmlns="" id="{890C8A1F-D25E-AA63-D17E-01F1BB6B7C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5" y="2702"/>
                  <a:ext cx="205" cy="210"/>
                </a:xfrm>
                <a:custGeom>
                  <a:avLst/>
                  <a:gdLst>
                    <a:gd name="T0" fmla="*/ 388 w 613"/>
                    <a:gd name="T1" fmla="*/ 3 h 630"/>
                    <a:gd name="T2" fmla="*/ 357 w 613"/>
                    <a:gd name="T3" fmla="*/ 52 h 630"/>
                    <a:gd name="T4" fmla="*/ 381 w 613"/>
                    <a:gd name="T5" fmla="*/ 89 h 630"/>
                    <a:gd name="T6" fmla="*/ 466 w 613"/>
                    <a:gd name="T7" fmla="*/ 128 h 630"/>
                    <a:gd name="T8" fmla="*/ 511 w 613"/>
                    <a:gd name="T9" fmla="*/ 174 h 630"/>
                    <a:gd name="T10" fmla="*/ 506 w 613"/>
                    <a:gd name="T11" fmla="*/ 230 h 630"/>
                    <a:gd name="T12" fmla="*/ 486 w 613"/>
                    <a:gd name="T13" fmla="*/ 265 h 630"/>
                    <a:gd name="T14" fmla="*/ 431 w 613"/>
                    <a:gd name="T15" fmla="*/ 307 h 630"/>
                    <a:gd name="T16" fmla="*/ 349 w 613"/>
                    <a:gd name="T17" fmla="*/ 312 h 630"/>
                    <a:gd name="T18" fmla="*/ 257 w 613"/>
                    <a:gd name="T19" fmla="*/ 265 h 630"/>
                    <a:gd name="T20" fmla="*/ 253 w 613"/>
                    <a:gd name="T21" fmla="*/ 260 h 630"/>
                    <a:gd name="T22" fmla="*/ 239 w 613"/>
                    <a:gd name="T23" fmla="*/ 252 h 630"/>
                    <a:gd name="T24" fmla="*/ 198 w 613"/>
                    <a:gd name="T25" fmla="*/ 256 h 630"/>
                    <a:gd name="T26" fmla="*/ 175 w 613"/>
                    <a:gd name="T27" fmla="*/ 311 h 630"/>
                    <a:gd name="T28" fmla="*/ 188 w 613"/>
                    <a:gd name="T29" fmla="*/ 334 h 630"/>
                    <a:gd name="T30" fmla="*/ 214 w 613"/>
                    <a:gd name="T31" fmla="*/ 354 h 630"/>
                    <a:gd name="T32" fmla="*/ 256 w 613"/>
                    <a:gd name="T33" fmla="*/ 422 h 630"/>
                    <a:gd name="T34" fmla="*/ 224 w 613"/>
                    <a:gd name="T35" fmla="*/ 512 h 630"/>
                    <a:gd name="T36" fmla="*/ 180 w 613"/>
                    <a:gd name="T37" fmla="*/ 543 h 630"/>
                    <a:gd name="T38" fmla="*/ 119 w 613"/>
                    <a:gd name="T39" fmla="*/ 547 h 630"/>
                    <a:gd name="T40" fmla="*/ 72 w 613"/>
                    <a:gd name="T41" fmla="*/ 495 h 630"/>
                    <a:gd name="T42" fmla="*/ 51 w 613"/>
                    <a:gd name="T43" fmla="*/ 397 h 630"/>
                    <a:gd name="T44" fmla="*/ 37 w 613"/>
                    <a:gd name="T45" fmla="*/ 374 h 630"/>
                    <a:gd name="T46" fmla="*/ 5 w 613"/>
                    <a:gd name="T47" fmla="*/ 387 h 630"/>
                    <a:gd name="T48" fmla="*/ 0 w 613"/>
                    <a:gd name="T49" fmla="*/ 425 h 630"/>
                    <a:gd name="T50" fmla="*/ 13 w 613"/>
                    <a:gd name="T51" fmla="*/ 540 h 630"/>
                    <a:gd name="T52" fmla="*/ 66 w 613"/>
                    <a:gd name="T53" fmla="*/ 607 h 630"/>
                    <a:gd name="T54" fmla="*/ 131 w 613"/>
                    <a:gd name="T55" fmla="*/ 630 h 630"/>
                    <a:gd name="T56" fmla="*/ 220 w 613"/>
                    <a:gd name="T57" fmla="*/ 615 h 630"/>
                    <a:gd name="T58" fmla="*/ 263 w 613"/>
                    <a:gd name="T59" fmla="*/ 594 h 630"/>
                    <a:gd name="T60" fmla="*/ 329 w 613"/>
                    <a:gd name="T61" fmla="*/ 522 h 630"/>
                    <a:gd name="T62" fmla="*/ 352 w 613"/>
                    <a:gd name="T63" fmla="*/ 452 h 630"/>
                    <a:gd name="T64" fmla="*/ 352 w 613"/>
                    <a:gd name="T65" fmla="*/ 410 h 630"/>
                    <a:gd name="T66" fmla="*/ 446 w 613"/>
                    <a:gd name="T67" fmla="*/ 404 h 630"/>
                    <a:gd name="T68" fmla="*/ 555 w 613"/>
                    <a:gd name="T69" fmla="*/ 338 h 630"/>
                    <a:gd name="T70" fmla="*/ 594 w 613"/>
                    <a:gd name="T71" fmla="*/ 283 h 630"/>
                    <a:gd name="T72" fmla="*/ 613 w 613"/>
                    <a:gd name="T73" fmla="*/ 177 h 630"/>
                    <a:gd name="T74" fmla="*/ 574 w 613"/>
                    <a:gd name="T75" fmla="*/ 82 h 630"/>
                    <a:gd name="T76" fmla="*/ 489 w 613"/>
                    <a:gd name="T77" fmla="*/ 17 h 630"/>
                    <a:gd name="T78" fmla="*/ 404 w 613"/>
                    <a:gd name="T79" fmla="*/ 0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613" h="630">
                      <a:moveTo>
                        <a:pt x="404" y="0"/>
                      </a:moveTo>
                      <a:lnTo>
                        <a:pt x="388" y="3"/>
                      </a:lnTo>
                      <a:lnTo>
                        <a:pt x="365" y="21"/>
                      </a:lnTo>
                      <a:lnTo>
                        <a:pt x="357" y="52"/>
                      </a:lnTo>
                      <a:lnTo>
                        <a:pt x="367" y="79"/>
                      </a:lnTo>
                      <a:lnTo>
                        <a:pt x="381" y="89"/>
                      </a:lnTo>
                      <a:lnTo>
                        <a:pt x="410" y="101"/>
                      </a:lnTo>
                      <a:lnTo>
                        <a:pt x="466" y="128"/>
                      </a:lnTo>
                      <a:lnTo>
                        <a:pt x="498" y="152"/>
                      </a:lnTo>
                      <a:lnTo>
                        <a:pt x="511" y="174"/>
                      </a:lnTo>
                      <a:lnTo>
                        <a:pt x="515" y="200"/>
                      </a:lnTo>
                      <a:lnTo>
                        <a:pt x="506" y="230"/>
                      </a:lnTo>
                      <a:lnTo>
                        <a:pt x="498" y="249"/>
                      </a:lnTo>
                      <a:lnTo>
                        <a:pt x="486" y="265"/>
                      </a:lnTo>
                      <a:lnTo>
                        <a:pt x="462" y="291"/>
                      </a:lnTo>
                      <a:lnTo>
                        <a:pt x="431" y="307"/>
                      </a:lnTo>
                      <a:lnTo>
                        <a:pt x="400" y="314"/>
                      </a:lnTo>
                      <a:lnTo>
                        <a:pt x="349" y="312"/>
                      </a:lnTo>
                      <a:lnTo>
                        <a:pt x="285" y="286"/>
                      </a:lnTo>
                      <a:lnTo>
                        <a:pt x="257" y="265"/>
                      </a:lnTo>
                      <a:lnTo>
                        <a:pt x="257" y="265"/>
                      </a:lnTo>
                      <a:lnTo>
                        <a:pt x="253" y="260"/>
                      </a:lnTo>
                      <a:lnTo>
                        <a:pt x="247" y="258"/>
                      </a:lnTo>
                      <a:lnTo>
                        <a:pt x="239" y="252"/>
                      </a:lnTo>
                      <a:lnTo>
                        <a:pt x="223" y="249"/>
                      </a:lnTo>
                      <a:lnTo>
                        <a:pt x="198" y="256"/>
                      </a:lnTo>
                      <a:lnTo>
                        <a:pt x="177" y="285"/>
                      </a:lnTo>
                      <a:lnTo>
                        <a:pt x="175" y="311"/>
                      </a:lnTo>
                      <a:lnTo>
                        <a:pt x="181" y="327"/>
                      </a:lnTo>
                      <a:lnTo>
                        <a:pt x="188" y="334"/>
                      </a:lnTo>
                      <a:lnTo>
                        <a:pt x="201" y="344"/>
                      </a:lnTo>
                      <a:lnTo>
                        <a:pt x="214" y="354"/>
                      </a:lnTo>
                      <a:lnTo>
                        <a:pt x="234" y="376"/>
                      </a:lnTo>
                      <a:lnTo>
                        <a:pt x="256" y="422"/>
                      </a:lnTo>
                      <a:lnTo>
                        <a:pt x="253" y="469"/>
                      </a:lnTo>
                      <a:lnTo>
                        <a:pt x="224" y="512"/>
                      </a:lnTo>
                      <a:lnTo>
                        <a:pt x="198" y="531"/>
                      </a:lnTo>
                      <a:lnTo>
                        <a:pt x="180" y="543"/>
                      </a:lnTo>
                      <a:lnTo>
                        <a:pt x="146" y="551"/>
                      </a:lnTo>
                      <a:lnTo>
                        <a:pt x="119" y="547"/>
                      </a:lnTo>
                      <a:lnTo>
                        <a:pt x="96" y="533"/>
                      </a:lnTo>
                      <a:lnTo>
                        <a:pt x="72" y="495"/>
                      </a:lnTo>
                      <a:lnTo>
                        <a:pt x="54" y="430"/>
                      </a:lnTo>
                      <a:lnTo>
                        <a:pt x="51" y="397"/>
                      </a:lnTo>
                      <a:lnTo>
                        <a:pt x="50" y="386"/>
                      </a:lnTo>
                      <a:lnTo>
                        <a:pt x="37" y="374"/>
                      </a:lnTo>
                      <a:lnTo>
                        <a:pt x="20" y="374"/>
                      </a:lnTo>
                      <a:lnTo>
                        <a:pt x="5" y="387"/>
                      </a:lnTo>
                      <a:lnTo>
                        <a:pt x="2" y="397"/>
                      </a:lnTo>
                      <a:lnTo>
                        <a:pt x="0" y="425"/>
                      </a:lnTo>
                      <a:lnTo>
                        <a:pt x="1" y="484"/>
                      </a:lnTo>
                      <a:lnTo>
                        <a:pt x="13" y="540"/>
                      </a:lnTo>
                      <a:lnTo>
                        <a:pt x="43" y="589"/>
                      </a:lnTo>
                      <a:lnTo>
                        <a:pt x="66" y="607"/>
                      </a:lnTo>
                      <a:lnTo>
                        <a:pt x="87" y="619"/>
                      </a:lnTo>
                      <a:lnTo>
                        <a:pt x="131" y="630"/>
                      </a:lnTo>
                      <a:lnTo>
                        <a:pt x="175" y="628"/>
                      </a:lnTo>
                      <a:lnTo>
                        <a:pt x="220" y="615"/>
                      </a:lnTo>
                      <a:lnTo>
                        <a:pt x="241" y="606"/>
                      </a:lnTo>
                      <a:lnTo>
                        <a:pt x="263" y="594"/>
                      </a:lnTo>
                      <a:lnTo>
                        <a:pt x="300" y="561"/>
                      </a:lnTo>
                      <a:lnTo>
                        <a:pt x="329" y="522"/>
                      </a:lnTo>
                      <a:lnTo>
                        <a:pt x="348" y="476"/>
                      </a:lnTo>
                      <a:lnTo>
                        <a:pt x="352" y="452"/>
                      </a:lnTo>
                      <a:lnTo>
                        <a:pt x="355" y="430"/>
                      </a:lnTo>
                      <a:lnTo>
                        <a:pt x="352" y="410"/>
                      </a:lnTo>
                      <a:lnTo>
                        <a:pt x="384" y="413"/>
                      </a:lnTo>
                      <a:lnTo>
                        <a:pt x="446" y="404"/>
                      </a:lnTo>
                      <a:lnTo>
                        <a:pt x="505" y="380"/>
                      </a:lnTo>
                      <a:lnTo>
                        <a:pt x="555" y="338"/>
                      </a:lnTo>
                      <a:lnTo>
                        <a:pt x="577" y="309"/>
                      </a:lnTo>
                      <a:lnTo>
                        <a:pt x="594" y="283"/>
                      </a:lnTo>
                      <a:lnTo>
                        <a:pt x="611" y="230"/>
                      </a:lnTo>
                      <a:lnTo>
                        <a:pt x="613" y="177"/>
                      </a:lnTo>
                      <a:lnTo>
                        <a:pt x="600" y="127"/>
                      </a:lnTo>
                      <a:lnTo>
                        <a:pt x="574" y="82"/>
                      </a:lnTo>
                      <a:lnTo>
                        <a:pt x="537" y="44"/>
                      </a:lnTo>
                      <a:lnTo>
                        <a:pt x="489" y="17"/>
                      </a:lnTo>
                      <a:lnTo>
                        <a:pt x="434" y="1"/>
                      </a:lnTo>
                      <a:lnTo>
                        <a:pt x="4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4B84682D-67F8-F2FE-3FB6-4453FCB26DBB}"/>
                </a:ext>
              </a:extLst>
            </p:cNvPr>
            <p:cNvSpPr/>
            <p:nvPr/>
          </p:nvSpPr>
          <p:spPr>
            <a:xfrm>
              <a:off x="2320860" y="416434"/>
              <a:ext cx="45719" cy="45719"/>
            </a:xfrm>
            <a:prstGeom prst="ellipse">
              <a:avLst/>
            </a:prstGeom>
            <a:solidFill>
              <a:srgbClr val="2E53FF"/>
            </a:solidFill>
            <a:ln w="730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F6A77ED-1895-3736-B2E9-D9DE89DA2885}"/>
              </a:ext>
            </a:extLst>
          </p:cNvPr>
          <p:cNvSpPr txBox="1"/>
          <p:nvPr/>
        </p:nvSpPr>
        <p:spPr>
          <a:xfrm>
            <a:off x="1808800" y="444350"/>
            <a:ext cx="62318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altLang="ko-KR" sz="2400" b="1" i="1" kern="0" dirty="0">
                <a:ln w="15875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800" kern="0" dirty="0">
                <a:solidFill>
                  <a:srgbClr val="44546A">
                    <a:lumMod val="75000"/>
                  </a:srgbClr>
                </a:solidFill>
              </a:rPr>
              <a:t>Enjoy your stylish business and campus life with BIZCAM</a:t>
            </a:r>
            <a:endParaRPr lang="ko-KR" altLang="en-US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06013F20-7BFD-877D-72EE-63D81C36B6EB}"/>
              </a:ext>
            </a:extLst>
          </p:cNvPr>
          <p:cNvSpPr/>
          <p:nvPr/>
        </p:nvSpPr>
        <p:spPr>
          <a:xfrm>
            <a:off x="839788" y="3761232"/>
            <a:ext cx="10060291" cy="23403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3953B8C7-05A6-B54A-A8DA-AAC901040716}"/>
              </a:ext>
            </a:extLst>
          </p:cNvPr>
          <p:cNvSpPr/>
          <p:nvPr/>
        </p:nvSpPr>
        <p:spPr>
          <a:xfrm>
            <a:off x="3160524" y="2774659"/>
            <a:ext cx="7200000" cy="4571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rgbClr val="2E53FF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13CC1758-27E5-5220-C037-62C38F057E8F}"/>
              </a:ext>
            </a:extLst>
          </p:cNvPr>
          <p:cNvSpPr/>
          <p:nvPr/>
        </p:nvSpPr>
        <p:spPr>
          <a:xfrm>
            <a:off x="3160524" y="2774659"/>
            <a:ext cx="4320000" cy="45719"/>
          </a:xfrm>
          <a:prstGeom prst="rect">
            <a:avLst/>
          </a:prstGeom>
          <a:solidFill>
            <a:srgbClr val="2E5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D120DF7E-6DA5-5384-4244-2CE1108961E5}"/>
              </a:ext>
            </a:extLst>
          </p:cNvPr>
          <p:cNvSpPr/>
          <p:nvPr/>
        </p:nvSpPr>
        <p:spPr>
          <a:xfrm>
            <a:off x="3071624" y="1756605"/>
            <a:ext cx="3638577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xmlns="" id="{593B5A3C-8551-5E7C-6CAB-BA1056BDC8FC}"/>
              </a:ext>
            </a:extLst>
          </p:cNvPr>
          <p:cNvGraphicFramePr>
            <a:graphicFrameLocks noGrp="1"/>
          </p:cNvGraphicFramePr>
          <p:nvPr/>
        </p:nvGraphicFramePr>
        <p:xfrm>
          <a:off x="7167883" y="2817952"/>
          <a:ext cx="625280" cy="64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6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26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814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60%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4B18BB51-4622-B686-1D0F-6BF226E92B8D}"/>
              </a:ext>
            </a:extLst>
          </p:cNvPr>
          <p:cNvSpPr/>
          <p:nvPr/>
        </p:nvSpPr>
        <p:spPr>
          <a:xfrm>
            <a:off x="3160524" y="5181309"/>
            <a:ext cx="7200000" cy="4571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rgbClr val="2E53FF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58A03989-B561-86CA-3E96-657ECD0D9D87}"/>
              </a:ext>
            </a:extLst>
          </p:cNvPr>
          <p:cNvSpPr/>
          <p:nvPr/>
        </p:nvSpPr>
        <p:spPr>
          <a:xfrm>
            <a:off x="3160524" y="5181309"/>
            <a:ext cx="2160000" cy="45719"/>
          </a:xfrm>
          <a:prstGeom prst="rect">
            <a:avLst/>
          </a:prstGeom>
          <a:solidFill>
            <a:srgbClr val="2E5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A6A124AE-8E33-206C-9D60-60057FA50275}"/>
              </a:ext>
            </a:extLst>
          </p:cNvPr>
          <p:cNvSpPr/>
          <p:nvPr/>
        </p:nvSpPr>
        <p:spPr>
          <a:xfrm>
            <a:off x="3071624" y="4163255"/>
            <a:ext cx="3638577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xmlns="" id="{94A4C116-41E4-BC02-9C96-4314C316A27E}"/>
              </a:ext>
            </a:extLst>
          </p:cNvPr>
          <p:cNvGraphicFramePr>
            <a:graphicFrameLocks noGrp="1"/>
          </p:cNvGraphicFramePr>
          <p:nvPr/>
        </p:nvGraphicFramePr>
        <p:xfrm>
          <a:off x="5007884" y="5227028"/>
          <a:ext cx="625280" cy="64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64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1264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9814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30%</a:t>
                      </a:r>
                      <a:endParaRPr lang="ko-KR" altLang="en-US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24" name="타원 23">
            <a:extLst>
              <a:ext uri="{FF2B5EF4-FFF2-40B4-BE49-F238E27FC236}">
                <a16:creationId xmlns:a16="http://schemas.microsoft.com/office/drawing/2014/main" xmlns="" id="{D7EFB782-31F7-2DD1-07CD-47606B40F9B4}"/>
              </a:ext>
            </a:extLst>
          </p:cNvPr>
          <p:cNvSpPr/>
          <p:nvPr/>
        </p:nvSpPr>
        <p:spPr>
          <a:xfrm>
            <a:off x="1240131" y="1662410"/>
            <a:ext cx="1373811" cy="137381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xmlns="" id="{841093D7-F9F3-F350-5F27-63446B609725}"/>
              </a:ext>
            </a:extLst>
          </p:cNvPr>
          <p:cNvSpPr/>
          <p:nvPr/>
        </p:nvSpPr>
        <p:spPr>
          <a:xfrm>
            <a:off x="1240130" y="4095021"/>
            <a:ext cx="1373811" cy="1373811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26" name="모서리가 둥근 사각형 설명선 33">
            <a:extLst>
              <a:ext uri="{FF2B5EF4-FFF2-40B4-BE49-F238E27FC236}">
                <a16:creationId xmlns:a16="http://schemas.microsoft.com/office/drawing/2014/main" xmlns="" id="{6EF80E7A-52AF-5EB3-02FF-A55FB5127FFD}"/>
              </a:ext>
            </a:extLst>
          </p:cNvPr>
          <p:cNvSpPr/>
          <p:nvPr/>
        </p:nvSpPr>
        <p:spPr>
          <a:xfrm>
            <a:off x="7623104" y="2306239"/>
            <a:ext cx="717176" cy="285964"/>
          </a:xfrm>
          <a:prstGeom prst="wedgeRoundRectCallout">
            <a:avLst>
              <a:gd name="adj1" fmla="val -63333"/>
              <a:gd name="adj2" fmla="val 59169"/>
              <a:gd name="adj3" fmla="val 16667"/>
            </a:avLst>
          </a:prstGeom>
          <a:solidFill>
            <a:srgbClr val="2E53FF"/>
          </a:solidFill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Check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399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xmlns="" id="{87D17B1A-F898-D649-A5F9-0ECDCEF3B33E}"/>
              </a:ext>
            </a:extLst>
          </p:cNvPr>
          <p:cNvSpPr/>
          <p:nvPr/>
        </p:nvSpPr>
        <p:spPr>
          <a:xfrm>
            <a:off x="-1" y="238539"/>
            <a:ext cx="11946835" cy="6619461"/>
          </a:xfrm>
          <a:prstGeom prst="round1Rect">
            <a:avLst>
              <a:gd name="adj" fmla="val 2102"/>
            </a:avLst>
          </a:prstGeom>
          <a:solidFill>
            <a:schemeClr val="bg1"/>
          </a:solidFill>
          <a:ln>
            <a:noFill/>
          </a:ln>
          <a:effectLst>
            <a:outerShdw blurRad="254000" dist="38100" dir="18900000" algn="bl" rotWithShape="0">
              <a:srgbClr val="7030A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85EBB582-F55C-54B6-38B0-5C76362CD288}"/>
              </a:ext>
            </a:extLst>
          </p:cNvPr>
          <p:cNvGrpSpPr/>
          <p:nvPr/>
        </p:nvGrpSpPr>
        <p:grpSpPr>
          <a:xfrm>
            <a:off x="160932" y="421067"/>
            <a:ext cx="1517332" cy="427278"/>
            <a:chOff x="916306" y="224749"/>
            <a:chExt cx="1517332" cy="427278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xmlns="" id="{23FF4A8A-9066-840C-CED1-DD8128C26709}"/>
                </a:ext>
              </a:extLst>
            </p:cNvPr>
            <p:cNvSpPr/>
            <p:nvPr/>
          </p:nvSpPr>
          <p:spPr>
            <a:xfrm>
              <a:off x="916306" y="224749"/>
              <a:ext cx="1517332" cy="427278"/>
            </a:xfrm>
            <a:prstGeom prst="roundRect">
              <a:avLst>
                <a:gd name="adj" fmla="val 15263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38100" dir="5400000" algn="t" rotWithShape="0">
                <a:srgbClr val="7030A0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360363">
                <a:defRPr/>
              </a:pPr>
              <a:r>
                <a:rPr lang="en-US" altLang="ko-KR" sz="700" dirty="0">
                  <a:solidFill>
                    <a:prstClr val="white">
                      <a:lumMod val="85000"/>
                    </a:prstClr>
                  </a:solidFill>
                </a:rPr>
                <a:t>contents</a:t>
              </a:r>
            </a:p>
            <a:p>
              <a:pPr marL="360363">
                <a:defRPr/>
              </a:pPr>
              <a:r>
                <a:rPr lang="en-US" altLang="ko-KR" sz="12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4P MIX</a:t>
              </a:r>
              <a:endPara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xmlns="" id="{782A7F7C-7441-73C9-C387-DA10CDDCBD65}"/>
                </a:ext>
              </a:extLst>
            </p:cNvPr>
            <p:cNvGrpSpPr/>
            <p:nvPr/>
          </p:nvGrpSpPr>
          <p:grpSpPr>
            <a:xfrm>
              <a:off x="967414" y="264969"/>
              <a:ext cx="339891" cy="339891"/>
              <a:chOff x="1091240" y="320348"/>
              <a:chExt cx="252000" cy="252000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xmlns="" id="{D9BD9F55-F2E2-F79C-BB22-C0D30CDC87D1}"/>
                  </a:ext>
                </a:extLst>
              </p:cNvPr>
              <p:cNvSpPr/>
              <p:nvPr/>
            </p:nvSpPr>
            <p:spPr>
              <a:xfrm>
                <a:off x="1091240" y="320348"/>
                <a:ext cx="252000" cy="252000"/>
              </a:xfrm>
              <a:prstGeom prst="roundRect">
                <a:avLst>
                  <a:gd name="adj" fmla="val 15263"/>
                </a:avLst>
              </a:prstGeom>
              <a:solidFill>
                <a:srgbClr val="2E53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>
                  <a:defRPr/>
                </a:pPr>
                <a:endParaRPr lang="ko-KR" altLang="en-US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grpSp>
            <p:nvGrpSpPr>
              <p:cNvPr id="12" name="Group 16">
                <a:extLst>
                  <a:ext uri="{FF2B5EF4-FFF2-40B4-BE49-F238E27FC236}">
                    <a16:creationId xmlns:a16="http://schemas.microsoft.com/office/drawing/2014/main" xmlns="" id="{23CC43CA-A44E-098B-34C6-2A4441645DF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26785" y="347901"/>
                <a:ext cx="168268" cy="193407"/>
                <a:chOff x="1039" y="1681"/>
                <a:chExt cx="1071" cy="1231"/>
              </a:xfrm>
              <a:solidFill>
                <a:schemeClr val="bg1"/>
              </a:solidFill>
            </p:grpSpPr>
            <p:sp>
              <p:nvSpPr>
                <p:cNvPr id="13" name="Freeform 17">
                  <a:extLst>
                    <a:ext uri="{FF2B5EF4-FFF2-40B4-BE49-F238E27FC236}">
                      <a16:creationId xmlns:a16="http://schemas.microsoft.com/office/drawing/2014/main" xmlns="" id="{C8947BB9-D731-6A7B-4CB2-E8D147272D8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9" y="1681"/>
                  <a:ext cx="1071" cy="1099"/>
                </a:xfrm>
                <a:custGeom>
                  <a:avLst/>
                  <a:gdLst>
                    <a:gd name="T0" fmla="*/ 3169 w 3212"/>
                    <a:gd name="T1" fmla="*/ 566 h 3298"/>
                    <a:gd name="T2" fmla="*/ 3035 w 3212"/>
                    <a:gd name="T3" fmla="*/ 475 h 3298"/>
                    <a:gd name="T4" fmla="*/ 2711 w 3212"/>
                    <a:gd name="T5" fmla="*/ 199 h 3298"/>
                    <a:gd name="T6" fmla="*/ 2384 w 3212"/>
                    <a:gd name="T7" fmla="*/ 19 h 3298"/>
                    <a:gd name="T8" fmla="*/ 2347 w 3212"/>
                    <a:gd name="T9" fmla="*/ 4 h 3298"/>
                    <a:gd name="T10" fmla="*/ 2278 w 3212"/>
                    <a:gd name="T11" fmla="*/ 47 h 3298"/>
                    <a:gd name="T12" fmla="*/ 2171 w 3212"/>
                    <a:gd name="T13" fmla="*/ 190 h 3298"/>
                    <a:gd name="T14" fmla="*/ 1698 w 3212"/>
                    <a:gd name="T15" fmla="*/ 610 h 3298"/>
                    <a:gd name="T16" fmla="*/ 716 w 3212"/>
                    <a:gd name="T17" fmla="*/ 1337 h 3298"/>
                    <a:gd name="T18" fmla="*/ 296 w 3212"/>
                    <a:gd name="T19" fmla="*/ 1713 h 3298"/>
                    <a:gd name="T20" fmla="*/ 59 w 3212"/>
                    <a:gd name="T21" fmla="*/ 2061 h 3298"/>
                    <a:gd name="T22" fmla="*/ 0 w 3212"/>
                    <a:gd name="T23" fmla="*/ 2479 h 3298"/>
                    <a:gd name="T24" fmla="*/ 29 w 3212"/>
                    <a:gd name="T25" fmla="*/ 2758 h 3298"/>
                    <a:gd name="T26" fmla="*/ 183 w 3212"/>
                    <a:gd name="T27" fmla="*/ 2915 h 3298"/>
                    <a:gd name="T28" fmla="*/ 615 w 3212"/>
                    <a:gd name="T29" fmla="*/ 3255 h 3298"/>
                    <a:gd name="T30" fmla="*/ 886 w 3212"/>
                    <a:gd name="T31" fmla="*/ 3291 h 3298"/>
                    <a:gd name="T32" fmla="*/ 1138 w 3212"/>
                    <a:gd name="T33" fmla="*/ 3171 h 3298"/>
                    <a:gd name="T34" fmla="*/ 1808 w 3212"/>
                    <a:gd name="T35" fmla="*/ 2600 h 3298"/>
                    <a:gd name="T36" fmla="*/ 2812 w 3212"/>
                    <a:gd name="T37" fmla="*/ 1724 h 3298"/>
                    <a:gd name="T38" fmla="*/ 3103 w 3212"/>
                    <a:gd name="T39" fmla="*/ 1438 h 3298"/>
                    <a:gd name="T40" fmla="*/ 3146 w 3212"/>
                    <a:gd name="T41" fmla="*/ 1401 h 3298"/>
                    <a:gd name="T42" fmla="*/ 3193 w 3212"/>
                    <a:gd name="T43" fmla="*/ 1183 h 3298"/>
                    <a:gd name="T44" fmla="*/ 3208 w 3212"/>
                    <a:gd name="T45" fmla="*/ 620 h 3298"/>
                    <a:gd name="T46" fmla="*/ 1001 w 3212"/>
                    <a:gd name="T47" fmla="*/ 3114 h 3298"/>
                    <a:gd name="T48" fmla="*/ 881 w 3212"/>
                    <a:gd name="T49" fmla="*/ 3066 h 3298"/>
                    <a:gd name="T50" fmla="*/ 844 w 3212"/>
                    <a:gd name="T51" fmla="*/ 2610 h 3298"/>
                    <a:gd name="T52" fmla="*/ 840 w 3212"/>
                    <a:gd name="T53" fmla="*/ 2398 h 3298"/>
                    <a:gd name="T54" fmla="*/ 401 w 3212"/>
                    <a:gd name="T55" fmla="*/ 2082 h 3298"/>
                    <a:gd name="T56" fmla="*/ 241 w 3212"/>
                    <a:gd name="T57" fmla="*/ 1969 h 3298"/>
                    <a:gd name="T58" fmla="*/ 752 w 3212"/>
                    <a:gd name="T59" fmla="*/ 2141 h 3298"/>
                    <a:gd name="T60" fmla="*/ 1034 w 3212"/>
                    <a:gd name="T61" fmla="*/ 2354 h 3298"/>
                    <a:gd name="T62" fmla="*/ 1418 w 3212"/>
                    <a:gd name="T63" fmla="*/ 2074 h 3298"/>
                    <a:gd name="T64" fmla="*/ 1624 w 3212"/>
                    <a:gd name="T65" fmla="*/ 1847 h 3298"/>
                    <a:gd name="T66" fmla="*/ 1420 w 3212"/>
                    <a:gd name="T67" fmla="*/ 1596 h 3298"/>
                    <a:gd name="T68" fmla="*/ 1082 w 3212"/>
                    <a:gd name="T69" fmla="*/ 1248 h 3298"/>
                    <a:gd name="T70" fmla="*/ 1614 w 3212"/>
                    <a:gd name="T71" fmla="*/ 825 h 3298"/>
                    <a:gd name="T72" fmla="*/ 2194 w 3212"/>
                    <a:gd name="T73" fmla="*/ 338 h 3298"/>
                    <a:gd name="T74" fmla="*/ 2374 w 3212"/>
                    <a:gd name="T75" fmla="*/ 118 h 3298"/>
                    <a:gd name="T76" fmla="*/ 2661 w 3212"/>
                    <a:gd name="T77" fmla="*/ 304 h 3298"/>
                    <a:gd name="T78" fmla="*/ 2993 w 3212"/>
                    <a:gd name="T79" fmla="*/ 603 h 3298"/>
                    <a:gd name="T80" fmla="*/ 2474 w 3212"/>
                    <a:gd name="T81" fmla="*/ 1257 h 3298"/>
                    <a:gd name="T82" fmla="*/ 1732 w 3212"/>
                    <a:gd name="T83" fmla="*/ 1951 h 3298"/>
                    <a:gd name="T84" fmla="*/ 1047 w 3212"/>
                    <a:gd name="T85" fmla="*/ 2462 h 3298"/>
                    <a:gd name="T86" fmla="*/ 1012 w 3212"/>
                    <a:gd name="T87" fmla="*/ 2472 h 3298"/>
                    <a:gd name="T88" fmla="*/ 3078 w 3212"/>
                    <a:gd name="T89" fmla="*/ 1147 h 3298"/>
                    <a:gd name="T90" fmla="*/ 3067 w 3212"/>
                    <a:gd name="T91" fmla="*/ 1301 h 3298"/>
                    <a:gd name="T92" fmla="*/ 3051 w 3212"/>
                    <a:gd name="T93" fmla="*/ 1343 h 3298"/>
                    <a:gd name="T94" fmla="*/ 3018 w 3212"/>
                    <a:gd name="T95" fmla="*/ 1366 h 3298"/>
                    <a:gd name="T96" fmla="*/ 2890 w 3212"/>
                    <a:gd name="T97" fmla="*/ 1493 h 3298"/>
                    <a:gd name="T98" fmla="*/ 1823 w 3212"/>
                    <a:gd name="T99" fmla="*/ 2434 h 3298"/>
                    <a:gd name="T100" fmla="*/ 1765 w 3212"/>
                    <a:gd name="T101" fmla="*/ 2231 h 3298"/>
                    <a:gd name="T102" fmla="*/ 1749 w 3212"/>
                    <a:gd name="T103" fmla="*/ 2105 h 3298"/>
                    <a:gd name="T104" fmla="*/ 2236 w 3212"/>
                    <a:gd name="T105" fmla="*/ 1651 h 3298"/>
                    <a:gd name="T106" fmla="*/ 3095 w 3212"/>
                    <a:gd name="T107" fmla="*/ 770 h 3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212" h="3298">
                      <a:moveTo>
                        <a:pt x="3208" y="620"/>
                      </a:moveTo>
                      <a:lnTo>
                        <a:pt x="3206" y="606"/>
                      </a:lnTo>
                      <a:lnTo>
                        <a:pt x="3192" y="581"/>
                      </a:lnTo>
                      <a:lnTo>
                        <a:pt x="3169" y="566"/>
                      </a:lnTo>
                      <a:lnTo>
                        <a:pt x="3143" y="561"/>
                      </a:lnTo>
                      <a:lnTo>
                        <a:pt x="3130" y="564"/>
                      </a:lnTo>
                      <a:lnTo>
                        <a:pt x="3101" y="533"/>
                      </a:lnTo>
                      <a:lnTo>
                        <a:pt x="3035" y="475"/>
                      </a:lnTo>
                      <a:lnTo>
                        <a:pt x="3003" y="448"/>
                      </a:lnTo>
                      <a:lnTo>
                        <a:pt x="2931" y="383"/>
                      </a:lnTo>
                      <a:lnTo>
                        <a:pt x="2786" y="258"/>
                      </a:lnTo>
                      <a:lnTo>
                        <a:pt x="2711" y="199"/>
                      </a:lnTo>
                      <a:lnTo>
                        <a:pt x="2651" y="148"/>
                      </a:lnTo>
                      <a:lnTo>
                        <a:pt x="2507" y="53"/>
                      </a:lnTo>
                      <a:lnTo>
                        <a:pt x="2432" y="24"/>
                      </a:lnTo>
                      <a:lnTo>
                        <a:pt x="2384" y="19"/>
                      </a:lnTo>
                      <a:lnTo>
                        <a:pt x="2363" y="20"/>
                      </a:lnTo>
                      <a:lnTo>
                        <a:pt x="2361" y="17"/>
                      </a:lnTo>
                      <a:lnTo>
                        <a:pt x="2358" y="14"/>
                      </a:lnTo>
                      <a:lnTo>
                        <a:pt x="2347" y="4"/>
                      </a:lnTo>
                      <a:lnTo>
                        <a:pt x="2320" y="0"/>
                      </a:lnTo>
                      <a:lnTo>
                        <a:pt x="2294" y="10"/>
                      </a:lnTo>
                      <a:lnTo>
                        <a:pt x="2278" y="32"/>
                      </a:lnTo>
                      <a:lnTo>
                        <a:pt x="2278" y="47"/>
                      </a:lnTo>
                      <a:lnTo>
                        <a:pt x="2276" y="62"/>
                      </a:lnTo>
                      <a:lnTo>
                        <a:pt x="2253" y="102"/>
                      </a:lnTo>
                      <a:lnTo>
                        <a:pt x="2199" y="163"/>
                      </a:lnTo>
                      <a:lnTo>
                        <a:pt x="2171" y="190"/>
                      </a:lnTo>
                      <a:lnTo>
                        <a:pt x="2102" y="260"/>
                      </a:lnTo>
                      <a:lnTo>
                        <a:pt x="1952" y="394"/>
                      </a:lnTo>
                      <a:lnTo>
                        <a:pt x="1878" y="459"/>
                      </a:lnTo>
                      <a:lnTo>
                        <a:pt x="1698" y="610"/>
                      </a:lnTo>
                      <a:lnTo>
                        <a:pt x="1326" y="897"/>
                      </a:lnTo>
                      <a:lnTo>
                        <a:pt x="1138" y="1036"/>
                      </a:lnTo>
                      <a:lnTo>
                        <a:pt x="969" y="1157"/>
                      </a:lnTo>
                      <a:lnTo>
                        <a:pt x="716" y="1337"/>
                      </a:lnTo>
                      <a:lnTo>
                        <a:pt x="553" y="1467"/>
                      </a:lnTo>
                      <a:lnTo>
                        <a:pt x="475" y="1536"/>
                      </a:lnTo>
                      <a:lnTo>
                        <a:pt x="415" y="1592"/>
                      </a:lnTo>
                      <a:lnTo>
                        <a:pt x="296" y="1713"/>
                      </a:lnTo>
                      <a:lnTo>
                        <a:pt x="186" y="1845"/>
                      </a:lnTo>
                      <a:lnTo>
                        <a:pt x="117" y="1951"/>
                      </a:lnTo>
                      <a:lnTo>
                        <a:pt x="77" y="2024"/>
                      </a:lnTo>
                      <a:lnTo>
                        <a:pt x="59" y="2061"/>
                      </a:lnTo>
                      <a:lnTo>
                        <a:pt x="44" y="2100"/>
                      </a:lnTo>
                      <a:lnTo>
                        <a:pt x="21" y="2181"/>
                      </a:lnTo>
                      <a:lnTo>
                        <a:pt x="2" y="2306"/>
                      </a:lnTo>
                      <a:lnTo>
                        <a:pt x="0" y="2479"/>
                      </a:lnTo>
                      <a:lnTo>
                        <a:pt x="12" y="2650"/>
                      </a:lnTo>
                      <a:lnTo>
                        <a:pt x="18" y="2732"/>
                      </a:lnTo>
                      <a:lnTo>
                        <a:pt x="19" y="2742"/>
                      </a:lnTo>
                      <a:lnTo>
                        <a:pt x="29" y="2758"/>
                      </a:lnTo>
                      <a:lnTo>
                        <a:pt x="49" y="2771"/>
                      </a:lnTo>
                      <a:lnTo>
                        <a:pt x="67" y="2770"/>
                      </a:lnTo>
                      <a:lnTo>
                        <a:pt x="101" y="2817"/>
                      </a:lnTo>
                      <a:lnTo>
                        <a:pt x="183" y="2915"/>
                      </a:lnTo>
                      <a:lnTo>
                        <a:pt x="278" y="3016"/>
                      </a:lnTo>
                      <a:lnTo>
                        <a:pt x="383" y="3109"/>
                      </a:lnTo>
                      <a:lnTo>
                        <a:pt x="497" y="3193"/>
                      </a:lnTo>
                      <a:lnTo>
                        <a:pt x="615" y="3255"/>
                      </a:lnTo>
                      <a:lnTo>
                        <a:pt x="704" y="3285"/>
                      </a:lnTo>
                      <a:lnTo>
                        <a:pt x="765" y="3297"/>
                      </a:lnTo>
                      <a:lnTo>
                        <a:pt x="825" y="3298"/>
                      </a:lnTo>
                      <a:lnTo>
                        <a:pt x="886" y="3291"/>
                      </a:lnTo>
                      <a:lnTo>
                        <a:pt x="916" y="3282"/>
                      </a:lnTo>
                      <a:lnTo>
                        <a:pt x="955" y="3271"/>
                      </a:lnTo>
                      <a:lnTo>
                        <a:pt x="1030" y="3236"/>
                      </a:lnTo>
                      <a:lnTo>
                        <a:pt x="1138" y="3171"/>
                      </a:lnTo>
                      <a:lnTo>
                        <a:pt x="1342" y="3009"/>
                      </a:lnTo>
                      <a:lnTo>
                        <a:pt x="1463" y="2899"/>
                      </a:lnTo>
                      <a:lnTo>
                        <a:pt x="1634" y="2748"/>
                      </a:lnTo>
                      <a:lnTo>
                        <a:pt x="1808" y="2600"/>
                      </a:lnTo>
                      <a:lnTo>
                        <a:pt x="2017" y="2424"/>
                      </a:lnTo>
                      <a:lnTo>
                        <a:pt x="2429" y="2066"/>
                      </a:lnTo>
                      <a:lnTo>
                        <a:pt x="2633" y="1884"/>
                      </a:lnTo>
                      <a:lnTo>
                        <a:pt x="2812" y="1724"/>
                      </a:lnTo>
                      <a:lnTo>
                        <a:pt x="2987" y="1560"/>
                      </a:lnTo>
                      <a:lnTo>
                        <a:pt x="3021" y="1530"/>
                      </a:lnTo>
                      <a:lnTo>
                        <a:pt x="3075" y="1478"/>
                      </a:lnTo>
                      <a:lnTo>
                        <a:pt x="3103" y="1438"/>
                      </a:lnTo>
                      <a:lnTo>
                        <a:pt x="3111" y="1416"/>
                      </a:lnTo>
                      <a:lnTo>
                        <a:pt x="3124" y="1415"/>
                      </a:lnTo>
                      <a:lnTo>
                        <a:pt x="3134" y="1409"/>
                      </a:lnTo>
                      <a:lnTo>
                        <a:pt x="3146" y="1401"/>
                      </a:lnTo>
                      <a:lnTo>
                        <a:pt x="3163" y="1378"/>
                      </a:lnTo>
                      <a:lnTo>
                        <a:pt x="3180" y="1337"/>
                      </a:lnTo>
                      <a:lnTo>
                        <a:pt x="3192" y="1241"/>
                      </a:lnTo>
                      <a:lnTo>
                        <a:pt x="3193" y="1183"/>
                      </a:lnTo>
                      <a:lnTo>
                        <a:pt x="3202" y="1042"/>
                      </a:lnTo>
                      <a:lnTo>
                        <a:pt x="3212" y="832"/>
                      </a:lnTo>
                      <a:lnTo>
                        <a:pt x="3212" y="691"/>
                      </a:lnTo>
                      <a:lnTo>
                        <a:pt x="3208" y="620"/>
                      </a:lnTo>
                      <a:close/>
                      <a:moveTo>
                        <a:pt x="1004" y="2495"/>
                      </a:moveTo>
                      <a:lnTo>
                        <a:pt x="998" y="2649"/>
                      </a:lnTo>
                      <a:lnTo>
                        <a:pt x="999" y="2958"/>
                      </a:lnTo>
                      <a:lnTo>
                        <a:pt x="1001" y="3114"/>
                      </a:lnTo>
                      <a:lnTo>
                        <a:pt x="942" y="3145"/>
                      </a:lnTo>
                      <a:lnTo>
                        <a:pt x="880" y="3170"/>
                      </a:lnTo>
                      <a:lnTo>
                        <a:pt x="884" y="3137"/>
                      </a:lnTo>
                      <a:lnTo>
                        <a:pt x="881" y="3066"/>
                      </a:lnTo>
                      <a:lnTo>
                        <a:pt x="868" y="2961"/>
                      </a:lnTo>
                      <a:lnTo>
                        <a:pt x="860" y="2895"/>
                      </a:lnTo>
                      <a:lnTo>
                        <a:pt x="850" y="2780"/>
                      </a:lnTo>
                      <a:lnTo>
                        <a:pt x="844" y="2610"/>
                      </a:lnTo>
                      <a:lnTo>
                        <a:pt x="850" y="2495"/>
                      </a:lnTo>
                      <a:lnTo>
                        <a:pt x="857" y="2439"/>
                      </a:lnTo>
                      <a:lnTo>
                        <a:pt x="856" y="2424"/>
                      </a:lnTo>
                      <a:lnTo>
                        <a:pt x="840" y="2398"/>
                      </a:lnTo>
                      <a:lnTo>
                        <a:pt x="828" y="2390"/>
                      </a:lnTo>
                      <a:lnTo>
                        <a:pt x="717" y="2318"/>
                      </a:lnTo>
                      <a:lnTo>
                        <a:pt x="506" y="2162"/>
                      </a:lnTo>
                      <a:lnTo>
                        <a:pt x="401" y="2082"/>
                      </a:lnTo>
                      <a:lnTo>
                        <a:pt x="382" y="2064"/>
                      </a:lnTo>
                      <a:lnTo>
                        <a:pt x="314" y="2010"/>
                      </a:lnTo>
                      <a:lnTo>
                        <a:pt x="264" y="1978"/>
                      </a:lnTo>
                      <a:lnTo>
                        <a:pt x="241" y="1969"/>
                      </a:lnTo>
                      <a:lnTo>
                        <a:pt x="294" y="1899"/>
                      </a:lnTo>
                      <a:lnTo>
                        <a:pt x="350" y="1830"/>
                      </a:lnTo>
                      <a:lnTo>
                        <a:pt x="510" y="1955"/>
                      </a:lnTo>
                      <a:lnTo>
                        <a:pt x="752" y="2141"/>
                      </a:lnTo>
                      <a:lnTo>
                        <a:pt x="909" y="2270"/>
                      </a:lnTo>
                      <a:lnTo>
                        <a:pt x="985" y="2338"/>
                      </a:lnTo>
                      <a:lnTo>
                        <a:pt x="999" y="2349"/>
                      </a:lnTo>
                      <a:lnTo>
                        <a:pt x="1034" y="2354"/>
                      </a:lnTo>
                      <a:lnTo>
                        <a:pt x="1053" y="2346"/>
                      </a:lnTo>
                      <a:lnTo>
                        <a:pt x="1132" y="2302"/>
                      </a:lnTo>
                      <a:lnTo>
                        <a:pt x="1280" y="2195"/>
                      </a:lnTo>
                      <a:lnTo>
                        <a:pt x="1418" y="2074"/>
                      </a:lnTo>
                      <a:lnTo>
                        <a:pt x="1548" y="1943"/>
                      </a:lnTo>
                      <a:lnTo>
                        <a:pt x="1610" y="1877"/>
                      </a:lnTo>
                      <a:lnTo>
                        <a:pt x="1617" y="1868"/>
                      </a:lnTo>
                      <a:lnTo>
                        <a:pt x="1624" y="1847"/>
                      </a:lnTo>
                      <a:lnTo>
                        <a:pt x="1626" y="1827"/>
                      </a:lnTo>
                      <a:lnTo>
                        <a:pt x="1617" y="1807"/>
                      </a:lnTo>
                      <a:lnTo>
                        <a:pt x="1610" y="1796"/>
                      </a:lnTo>
                      <a:lnTo>
                        <a:pt x="1420" y="1596"/>
                      </a:lnTo>
                      <a:lnTo>
                        <a:pt x="1231" y="1395"/>
                      </a:lnTo>
                      <a:lnTo>
                        <a:pt x="1201" y="1360"/>
                      </a:lnTo>
                      <a:lnTo>
                        <a:pt x="1132" y="1288"/>
                      </a:lnTo>
                      <a:lnTo>
                        <a:pt x="1082" y="1248"/>
                      </a:lnTo>
                      <a:lnTo>
                        <a:pt x="1056" y="1235"/>
                      </a:lnTo>
                      <a:lnTo>
                        <a:pt x="1244" y="1103"/>
                      </a:lnTo>
                      <a:lnTo>
                        <a:pt x="1430" y="964"/>
                      </a:lnTo>
                      <a:lnTo>
                        <a:pt x="1614" y="825"/>
                      </a:lnTo>
                      <a:lnTo>
                        <a:pt x="1885" y="607"/>
                      </a:lnTo>
                      <a:lnTo>
                        <a:pt x="2060" y="458"/>
                      </a:lnTo>
                      <a:lnTo>
                        <a:pt x="2145" y="380"/>
                      </a:lnTo>
                      <a:lnTo>
                        <a:pt x="2194" y="338"/>
                      </a:lnTo>
                      <a:lnTo>
                        <a:pt x="2299" y="235"/>
                      </a:lnTo>
                      <a:lnTo>
                        <a:pt x="2344" y="177"/>
                      </a:lnTo>
                      <a:lnTo>
                        <a:pt x="2367" y="138"/>
                      </a:lnTo>
                      <a:lnTo>
                        <a:pt x="2374" y="118"/>
                      </a:lnTo>
                      <a:lnTo>
                        <a:pt x="2422" y="140"/>
                      </a:lnTo>
                      <a:lnTo>
                        <a:pt x="2466" y="163"/>
                      </a:lnTo>
                      <a:lnTo>
                        <a:pt x="2534" y="206"/>
                      </a:lnTo>
                      <a:lnTo>
                        <a:pt x="2661" y="304"/>
                      </a:lnTo>
                      <a:lnTo>
                        <a:pt x="2721" y="354"/>
                      </a:lnTo>
                      <a:lnTo>
                        <a:pt x="2833" y="453"/>
                      </a:lnTo>
                      <a:lnTo>
                        <a:pt x="2944" y="554"/>
                      </a:lnTo>
                      <a:lnTo>
                        <a:pt x="2993" y="603"/>
                      </a:lnTo>
                      <a:lnTo>
                        <a:pt x="3048" y="646"/>
                      </a:lnTo>
                      <a:lnTo>
                        <a:pt x="2937" y="771"/>
                      </a:lnTo>
                      <a:lnTo>
                        <a:pt x="2708" y="1016"/>
                      </a:lnTo>
                      <a:lnTo>
                        <a:pt x="2474" y="1257"/>
                      </a:lnTo>
                      <a:lnTo>
                        <a:pt x="2233" y="1490"/>
                      </a:lnTo>
                      <a:lnTo>
                        <a:pt x="2112" y="1605"/>
                      </a:lnTo>
                      <a:lnTo>
                        <a:pt x="1987" y="1720"/>
                      </a:lnTo>
                      <a:lnTo>
                        <a:pt x="1732" y="1951"/>
                      </a:lnTo>
                      <a:lnTo>
                        <a:pt x="1467" y="2169"/>
                      </a:lnTo>
                      <a:lnTo>
                        <a:pt x="1261" y="2322"/>
                      </a:lnTo>
                      <a:lnTo>
                        <a:pt x="1120" y="2417"/>
                      </a:lnTo>
                      <a:lnTo>
                        <a:pt x="1047" y="2462"/>
                      </a:lnTo>
                      <a:lnTo>
                        <a:pt x="1047" y="2462"/>
                      </a:lnTo>
                      <a:lnTo>
                        <a:pt x="1047" y="2463"/>
                      </a:lnTo>
                      <a:lnTo>
                        <a:pt x="1033" y="2460"/>
                      </a:lnTo>
                      <a:lnTo>
                        <a:pt x="1012" y="2472"/>
                      </a:lnTo>
                      <a:lnTo>
                        <a:pt x="1005" y="2485"/>
                      </a:lnTo>
                      <a:lnTo>
                        <a:pt x="1004" y="2495"/>
                      </a:lnTo>
                      <a:close/>
                      <a:moveTo>
                        <a:pt x="3082" y="1081"/>
                      </a:moveTo>
                      <a:lnTo>
                        <a:pt x="3078" y="1147"/>
                      </a:lnTo>
                      <a:lnTo>
                        <a:pt x="3074" y="1213"/>
                      </a:lnTo>
                      <a:lnTo>
                        <a:pt x="3072" y="1247"/>
                      </a:lnTo>
                      <a:lnTo>
                        <a:pt x="3069" y="1280"/>
                      </a:lnTo>
                      <a:lnTo>
                        <a:pt x="3067" y="1301"/>
                      </a:lnTo>
                      <a:lnTo>
                        <a:pt x="3065" y="1316"/>
                      </a:lnTo>
                      <a:lnTo>
                        <a:pt x="3059" y="1320"/>
                      </a:lnTo>
                      <a:lnTo>
                        <a:pt x="3052" y="1334"/>
                      </a:lnTo>
                      <a:lnTo>
                        <a:pt x="3051" y="1343"/>
                      </a:lnTo>
                      <a:lnTo>
                        <a:pt x="3038" y="1349"/>
                      </a:lnTo>
                      <a:lnTo>
                        <a:pt x="3018" y="1372"/>
                      </a:lnTo>
                      <a:lnTo>
                        <a:pt x="3016" y="1389"/>
                      </a:lnTo>
                      <a:lnTo>
                        <a:pt x="3018" y="1366"/>
                      </a:lnTo>
                      <a:lnTo>
                        <a:pt x="3010" y="1369"/>
                      </a:lnTo>
                      <a:lnTo>
                        <a:pt x="2990" y="1393"/>
                      </a:lnTo>
                      <a:lnTo>
                        <a:pt x="2941" y="1444"/>
                      </a:lnTo>
                      <a:lnTo>
                        <a:pt x="2890" y="1493"/>
                      </a:lnTo>
                      <a:lnTo>
                        <a:pt x="2734" y="1637"/>
                      </a:lnTo>
                      <a:lnTo>
                        <a:pt x="2574" y="1779"/>
                      </a:lnTo>
                      <a:lnTo>
                        <a:pt x="2201" y="2110"/>
                      </a:lnTo>
                      <a:lnTo>
                        <a:pt x="1823" y="2434"/>
                      </a:lnTo>
                      <a:lnTo>
                        <a:pt x="1804" y="2451"/>
                      </a:lnTo>
                      <a:lnTo>
                        <a:pt x="1785" y="2467"/>
                      </a:lnTo>
                      <a:lnTo>
                        <a:pt x="1778" y="2349"/>
                      </a:lnTo>
                      <a:lnTo>
                        <a:pt x="1765" y="2231"/>
                      </a:lnTo>
                      <a:lnTo>
                        <a:pt x="1764" y="2181"/>
                      </a:lnTo>
                      <a:lnTo>
                        <a:pt x="1765" y="2130"/>
                      </a:lnTo>
                      <a:lnTo>
                        <a:pt x="1764" y="2118"/>
                      </a:lnTo>
                      <a:lnTo>
                        <a:pt x="1749" y="2105"/>
                      </a:lnTo>
                      <a:lnTo>
                        <a:pt x="1739" y="2103"/>
                      </a:lnTo>
                      <a:lnTo>
                        <a:pt x="1927" y="1936"/>
                      </a:lnTo>
                      <a:lnTo>
                        <a:pt x="2106" y="1769"/>
                      </a:lnTo>
                      <a:lnTo>
                        <a:pt x="2236" y="1651"/>
                      </a:lnTo>
                      <a:lnTo>
                        <a:pt x="2489" y="1406"/>
                      </a:lnTo>
                      <a:lnTo>
                        <a:pt x="2737" y="1157"/>
                      </a:lnTo>
                      <a:lnTo>
                        <a:pt x="2977" y="901"/>
                      </a:lnTo>
                      <a:lnTo>
                        <a:pt x="3095" y="770"/>
                      </a:lnTo>
                      <a:lnTo>
                        <a:pt x="3093" y="926"/>
                      </a:lnTo>
                      <a:lnTo>
                        <a:pt x="3082" y="10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" name="Freeform 18">
                  <a:extLst>
                    <a:ext uri="{FF2B5EF4-FFF2-40B4-BE49-F238E27FC236}">
                      <a16:creationId xmlns:a16="http://schemas.microsoft.com/office/drawing/2014/main" xmlns="" id="{BFAD227D-F3DE-3362-A94C-15D0D60D7F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8" y="2746"/>
                  <a:ext cx="212" cy="132"/>
                </a:xfrm>
                <a:custGeom>
                  <a:avLst/>
                  <a:gdLst>
                    <a:gd name="T0" fmla="*/ 544 w 635"/>
                    <a:gd name="T1" fmla="*/ 0 h 398"/>
                    <a:gd name="T2" fmla="*/ 504 w 635"/>
                    <a:gd name="T3" fmla="*/ 18 h 398"/>
                    <a:gd name="T4" fmla="*/ 496 w 635"/>
                    <a:gd name="T5" fmla="*/ 52 h 398"/>
                    <a:gd name="T6" fmla="*/ 530 w 635"/>
                    <a:gd name="T7" fmla="*/ 177 h 398"/>
                    <a:gd name="T8" fmla="*/ 515 w 635"/>
                    <a:gd name="T9" fmla="*/ 226 h 398"/>
                    <a:gd name="T10" fmla="*/ 478 w 635"/>
                    <a:gd name="T11" fmla="*/ 262 h 398"/>
                    <a:gd name="T12" fmla="*/ 403 w 635"/>
                    <a:gd name="T13" fmla="*/ 291 h 398"/>
                    <a:gd name="T14" fmla="*/ 352 w 635"/>
                    <a:gd name="T15" fmla="*/ 272 h 398"/>
                    <a:gd name="T16" fmla="*/ 332 w 635"/>
                    <a:gd name="T17" fmla="*/ 226 h 398"/>
                    <a:gd name="T18" fmla="*/ 331 w 635"/>
                    <a:gd name="T19" fmla="*/ 198 h 398"/>
                    <a:gd name="T20" fmla="*/ 303 w 635"/>
                    <a:gd name="T21" fmla="*/ 164 h 398"/>
                    <a:gd name="T22" fmla="*/ 246 w 635"/>
                    <a:gd name="T23" fmla="*/ 180 h 398"/>
                    <a:gd name="T24" fmla="*/ 236 w 635"/>
                    <a:gd name="T25" fmla="*/ 209 h 398"/>
                    <a:gd name="T26" fmla="*/ 220 w 635"/>
                    <a:gd name="T27" fmla="*/ 268 h 398"/>
                    <a:gd name="T28" fmla="*/ 160 w 635"/>
                    <a:gd name="T29" fmla="*/ 310 h 398"/>
                    <a:gd name="T30" fmla="*/ 122 w 635"/>
                    <a:gd name="T31" fmla="*/ 304 h 398"/>
                    <a:gd name="T32" fmla="*/ 83 w 635"/>
                    <a:gd name="T33" fmla="*/ 270 h 398"/>
                    <a:gd name="T34" fmla="*/ 83 w 635"/>
                    <a:gd name="T35" fmla="*/ 182 h 398"/>
                    <a:gd name="T36" fmla="*/ 90 w 635"/>
                    <a:gd name="T37" fmla="*/ 149 h 398"/>
                    <a:gd name="T38" fmla="*/ 62 w 635"/>
                    <a:gd name="T39" fmla="*/ 126 h 398"/>
                    <a:gd name="T40" fmla="*/ 34 w 635"/>
                    <a:gd name="T41" fmla="*/ 139 h 398"/>
                    <a:gd name="T42" fmla="*/ 7 w 635"/>
                    <a:gd name="T43" fmla="*/ 193 h 398"/>
                    <a:gd name="T44" fmla="*/ 3 w 635"/>
                    <a:gd name="T45" fmla="*/ 268 h 398"/>
                    <a:gd name="T46" fmla="*/ 31 w 635"/>
                    <a:gd name="T47" fmla="*/ 336 h 398"/>
                    <a:gd name="T48" fmla="*/ 93 w 635"/>
                    <a:gd name="T49" fmla="*/ 383 h 398"/>
                    <a:gd name="T50" fmla="*/ 139 w 635"/>
                    <a:gd name="T51" fmla="*/ 398 h 398"/>
                    <a:gd name="T52" fmla="*/ 229 w 635"/>
                    <a:gd name="T53" fmla="*/ 383 h 398"/>
                    <a:gd name="T54" fmla="*/ 279 w 635"/>
                    <a:gd name="T55" fmla="*/ 339 h 398"/>
                    <a:gd name="T56" fmla="*/ 350 w 635"/>
                    <a:gd name="T57" fmla="*/ 379 h 398"/>
                    <a:gd name="T58" fmla="*/ 470 w 635"/>
                    <a:gd name="T59" fmla="*/ 375 h 398"/>
                    <a:gd name="T60" fmla="*/ 527 w 635"/>
                    <a:gd name="T61" fmla="*/ 350 h 398"/>
                    <a:gd name="T62" fmla="*/ 600 w 635"/>
                    <a:gd name="T63" fmla="*/ 271 h 398"/>
                    <a:gd name="T64" fmla="*/ 635 w 635"/>
                    <a:gd name="T65" fmla="*/ 166 h 398"/>
                    <a:gd name="T66" fmla="*/ 614 w 635"/>
                    <a:gd name="T67" fmla="*/ 64 h 398"/>
                    <a:gd name="T68" fmla="*/ 555 w 635"/>
                    <a:gd name="T69" fmla="*/ 6 h 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35" h="398">
                      <a:moveTo>
                        <a:pt x="555" y="6"/>
                      </a:moveTo>
                      <a:lnTo>
                        <a:pt x="544" y="0"/>
                      </a:lnTo>
                      <a:lnTo>
                        <a:pt x="521" y="3"/>
                      </a:lnTo>
                      <a:lnTo>
                        <a:pt x="504" y="18"/>
                      </a:lnTo>
                      <a:lnTo>
                        <a:pt x="495" y="39"/>
                      </a:lnTo>
                      <a:lnTo>
                        <a:pt x="496" y="52"/>
                      </a:lnTo>
                      <a:lnTo>
                        <a:pt x="514" y="113"/>
                      </a:lnTo>
                      <a:lnTo>
                        <a:pt x="530" y="177"/>
                      </a:lnTo>
                      <a:lnTo>
                        <a:pt x="527" y="202"/>
                      </a:lnTo>
                      <a:lnTo>
                        <a:pt x="515" y="226"/>
                      </a:lnTo>
                      <a:lnTo>
                        <a:pt x="494" y="251"/>
                      </a:lnTo>
                      <a:lnTo>
                        <a:pt x="478" y="262"/>
                      </a:lnTo>
                      <a:lnTo>
                        <a:pt x="453" y="278"/>
                      </a:lnTo>
                      <a:lnTo>
                        <a:pt x="403" y="291"/>
                      </a:lnTo>
                      <a:lnTo>
                        <a:pt x="370" y="284"/>
                      </a:lnTo>
                      <a:lnTo>
                        <a:pt x="352" y="272"/>
                      </a:lnTo>
                      <a:lnTo>
                        <a:pt x="339" y="252"/>
                      </a:lnTo>
                      <a:lnTo>
                        <a:pt x="332" y="226"/>
                      </a:lnTo>
                      <a:lnTo>
                        <a:pt x="332" y="209"/>
                      </a:lnTo>
                      <a:lnTo>
                        <a:pt x="331" y="198"/>
                      </a:lnTo>
                      <a:lnTo>
                        <a:pt x="324" y="180"/>
                      </a:lnTo>
                      <a:lnTo>
                        <a:pt x="303" y="164"/>
                      </a:lnTo>
                      <a:lnTo>
                        <a:pt x="268" y="164"/>
                      </a:lnTo>
                      <a:lnTo>
                        <a:pt x="246" y="180"/>
                      </a:lnTo>
                      <a:lnTo>
                        <a:pt x="237" y="198"/>
                      </a:lnTo>
                      <a:lnTo>
                        <a:pt x="236" y="209"/>
                      </a:lnTo>
                      <a:lnTo>
                        <a:pt x="233" y="231"/>
                      </a:lnTo>
                      <a:lnTo>
                        <a:pt x="220" y="268"/>
                      </a:lnTo>
                      <a:lnTo>
                        <a:pt x="196" y="297"/>
                      </a:lnTo>
                      <a:lnTo>
                        <a:pt x="160" y="310"/>
                      </a:lnTo>
                      <a:lnTo>
                        <a:pt x="137" y="307"/>
                      </a:lnTo>
                      <a:lnTo>
                        <a:pt x="122" y="304"/>
                      </a:lnTo>
                      <a:lnTo>
                        <a:pt x="102" y="294"/>
                      </a:lnTo>
                      <a:lnTo>
                        <a:pt x="83" y="270"/>
                      </a:lnTo>
                      <a:lnTo>
                        <a:pt x="76" y="228"/>
                      </a:lnTo>
                      <a:lnTo>
                        <a:pt x="83" y="182"/>
                      </a:lnTo>
                      <a:lnTo>
                        <a:pt x="88" y="162"/>
                      </a:lnTo>
                      <a:lnTo>
                        <a:pt x="90" y="149"/>
                      </a:lnTo>
                      <a:lnTo>
                        <a:pt x="80" y="131"/>
                      </a:lnTo>
                      <a:lnTo>
                        <a:pt x="62" y="126"/>
                      </a:lnTo>
                      <a:lnTo>
                        <a:pt x="43" y="130"/>
                      </a:lnTo>
                      <a:lnTo>
                        <a:pt x="34" y="139"/>
                      </a:lnTo>
                      <a:lnTo>
                        <a:pt x="23" y="157"/>
                      </a:lnTo>
                      <a:lnTo>
                        <a:pt x="7" y="193"/>
                      </a:lnTo>
                      <a:lnTo>
                        <a:pt x="0" y="232"/>
                      </a:lnTo>
                      <a:lnTo>
                        <a:pt x="3" y="268"/>
                      </a:lnTo>
                      <a:lnTo>
                        <a:pt x="13" y="304"/>
                      </a:lnTo>
                      <a:lnTo>
                        <a:pt x="31" y="336"/>
                      </a:lnTo>
                      <a:lnTo>
                        <a:pt x="59" y="362"/>
                      </a:lnTo>
                      <a:lnTo>
                        <a:pt x="93" y="383"/>
                      </a:lnTo>
                      <a:lnTo>
                        <a:pt x="113" y="390"/>
                      </a:lnTo>
                      <a:lnTo>
                        <a:pt x="139" y="398"/>
                      </a:lnTo>
                      <a:lnTo>
                        <a:pt x="187" y="398"/>
                      </a:lnTo>
                      <a:lnTo>
                        <a:pt x="229" y="383"/>
                      </a:lnTo>
                      <a:lnTo>
                        <a:pt x="265" y="356"/>
                      </a:lnTo>
                      <a:lnTo>
                        <a:pt x="279" y="339"/>
                      </a:lnTo>
                      <a:lnTo>
                        <a:pt x="299" y="356"/>
                      </a:lnTo>
                      <a:lnTo>
                        <a:pt x="350" y="379"/>
                      </a:lnTo>
                      <a:lnTo>
                        <a:pt x="409" y="386"/>
                      </a:lnTo>
                      <a:lnTo>
                        <a:pt x="470" y="375"/>
                      </a:lnTo>
                      <a:lnTo>
                        <a:pt x="502" y="362"/>
                      </a:lnTo>
                      <a:lnTo>
                        <a:pt x="527" y="350"/>
                      </a:lnTo>
                      <a:lnTo>
                        <a:pt x="567" y="316"/>
                      </a:lnTo>
                      <a:lnTo>
                        <a:pt x="600" y="271"/>
                      </a:lnTo>
                      <a:lnTo>
                        <a:pt x="623" y="221"/>
                      </a:lnTo>
                      <a:lnTo>
                        <a:pt x="635" y="166"/>
                      </a:lnTo>
                      <a:lnTo>
                        <a:pt x="632" y="113"/>
                      </a:lnTo>
                      <a:lnTo>
                        <a:pt x="614" y="64"/>
                      </a:lnTo>
                      <a:lnTo>
                        <a:pt x="581" y="23"/>
                      </a:lnTo>
                      <a:lnTo>
                        <a:pt x="555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" name="Freeform 19">
                  <a:extLst>
                    <a:ext uri="{FF2B5EF4-FFF2-40B4-BE49-F238E27FC236}">
                      <a16:creationId xmlns:a16="http://schemas.microsoft.com/office/drawing/2014/main" xmlns="" id="{50D1E9FD-B40A-E7B9-353F-47CDFED95B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5" y="2515"/>
                  <a:ext cx="176" cy="179"/>
                </a:xfrm>
                <a:custGeom>
                  <a:avLst/>
                  <a:gdLst>
                    <a:gd name="T0" fmla="*/ 301 w 528"/>
                    <a:gd name="T1" fmla="*/ 1 h 538"/>
                    <a:gd name="T2" fmla="*/ 268 w 528"/>
                    <a:gd name="T3" fmla="*/ 27 h 538"/>
                    <a:gd name="T4" fmla="*/ 273 w 528"/>
                    <a:gd name="T5" fmla="*/ 82 h 538"/>
                    <a:gd name="T6" fmla="*/ 298 w 528"/>
                    <a:gd name="T7" fmla="*/ 95 h 538"/>
                    <a:gd name="T8" fmla="*/ 373 w 528"/>
                    <a:gd name="T9" fmla="*/ 112 h 538"/>
                    <a:gd name="T10" fmla="*/ 419 w 528"/>
                    <a:gd name="T11" fmla="*/ 145 h 538"/>
                    <a:gd name="T12" fmla="*/ 423 w 528"/>
                    <a:gd name="T13" fmla="*/ 191 h 538"/>
                    <a:gd name="T14" fmla="*/ 409 w 528"/>
                    <a:gd name="T15" fmla="*/ 220 h 538"/>
                    <a:gd name="T16" fmla="*/ 357 w 528"/>
                    <a:gd name="T17" fmla="*/ 265 h 538"/>
                    <a:gd name="T18" fmla="*/ 245 w 528"/>
                    <a:gd name="T19" fmla="*/ 269 h 538"/>
                    <a:gd name="T20" fmla="*/ 207 w 528"/>
                    <a:gd name="T21" fmla="*/ 256 h 538"/>
                    <a:gd name="T22" fmla="*/ 188 w 528"/>
                    <a:gd name="T23" fmla="*/ 250 h 538"/>
                    <a:gd name="T24" fmla="*/ 150 w 528"/>
                    <a:gd name="T25" fmla="*/ 268 h 538"/>
                    <a:gd name="T26" fmla="*/ 141 w 528"/>
                    <a:gd name="T27" fmla="*/ 324 h 538"/>
                    <a:gd name="T28" fmla="*/ 161 w 528"/>
                    <a:gd name="T29" fmla="*/ 341 h 538"/>
                    <a:gd name="T30" fmla="*/ 173 w 528"/>
                    <a:gd name="T31" fmla="*/ 347 h 538"/>
                    <a:gd name="T32" fmla="*/ 178 w 528"/>
                    <a:gd name="T33" fmla="*/ 348 h 538"/>
                    <a:gd name="T34" fmla="*/ 184 w 528"/>
                    <a:gd name="T35" fmla="*/ 351 h 538"/>
                    <a:gd name="T36" fmla="*/ 220 w 528"/>
                    <a:gd name="T37" fmla="*/ 367 h 538"/>
                    <a:gd name="T38" fmla="*/ 243 w 528"/>
                    <a:gd name="T39" fmla="*/ 399 h 538"/>
                    <a:gd name="T40" fmla="*/ 180 w 528"/>
                    <a:gd name="T41" fmla="*/ 443 h 538"/>
                    <a:gd name="T42" fmla="*/ 131 w 528"/>
                    <a:gd name="T43" fmla="*/ 456 h 538"/>
                    <a:gd name="T44" fmla="*/ 62 w 528"/>
                    <a:gd name="T45" fmla="*/ 456 h 538"/>
                    <a:gd name="T46" fmla="*/ 50 w 528"/>
                    <a:gd name="T47" fmla="*/ 443 h 538"/>
                    <a:gd name="T48" fmla="*/ 10 w 528"/>
                    <a:gd name="T49" fmla="*/ 446 h 538"/>
                    <a:gd name="T50" fmla="*/ 3 w 528"/>
                    <a:gd name="T51" fmla="*/ 475 h 538"/>
                    <a:gd name="T52" fmla="*/ 45 w 528"/>
                    <a:gd name="T53" fmla="*/ 525 h 538"/>
                    <a:gd name="T54" fmla="*/ 134 w 528"/>
                    <a:gd name="T55" fmla="*/ 538 h 538"/>
                    <a:gd name="T56" fmla="*/ 190 w 528"/>
                    <a:gd name="T57" fmla="*/ 528 h 538"/>
                    <a:gd name="T58" fmla="*/ 302 w 528"/>
                    <a:gd name="T59" fmla="*/ 465 h 538"/>
                    <a:gd name="T60" fmla="*/ 355 w 528"/>
                    <a:gd name="T61" fmla="*/ 383 h 538"/>
                    <a:gd name="T62" fmla="*/ 357 w 528"/>
                    <a:gd name="T63" fmla="*/ 366 h 538"/>
                    <a:gd name="T64" fmla="*/ 425 w 528"/>
                    <a:gd name="T65" fmla="*/ 341 h 538"/>
                    <a:gd name="T66" fmla="*/ 497 w 528"/>
                    <a:gd name="T67" fmla="*/ 271 h 538"/>
                    <a:gd name="T68" fmla="*/ 520 w 528"/>
                    <a:gd name="T69" fmla="*/ 220 h 538"/>
                    <a:gd name="T70" fmla="*/ 520 w 528"/>
                    <a:gd name="T71" fmla="*/ 127 h 538"/>
                    <a:gd name="T72" fmla="*/ 469 w 528"/>
                    <a:gd name="T73" fmla="*/ 53 h 538"/>
                    <a:gd name="T74" fmla="*/ 384 w 528"/>
                    <a:gd name="T75" fmla="*/ 9 h 538"/>
                    <a:gd name="T76" fmla="*/ 311 w 528"/>
                    <a:gd name="T77" fmla="*/ 0 h 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528" h="538">
                      <a:moveTo>
                        <a:pt x="311" y="0"/>
                      </a:moveTo>
                      <a:lnTo>
                        <a:pt x="301" y="1"/>
                      </a:lnTo>
                      <a:lnTo>
                        <a:pt x="285" y="9"/>
                      </a:lnTo>
                      <a:lnTo>
                        <a:pt x="268" y="27"/>
                      </a:lnTo>
                      <a:lnTo>
                        <a:pt x="263" y="60"/>
                      </a:lnTo>
                      <a:lnTo>
                        <a:pt x="273" y="82"/>
                      </a:lnTo>
                      <a:lnTo>
                        <a:pt x="288" y="92"/>
                      </a:lnTo>
                      <a:lnTo>
                        <a:pt x="298" y="95"/>
                      </a:lnTo>
                      <a:lnTo>
                        <a:pt x="321" y="99"/>
                      </a:lnTo>
                      <a:lnTo>
                        <a:pt x="373" y="112"/>
                      </a:lnTo>
                      <a:lnTo>
                        <a:pt x="404" y="129"/>
                      </a:lnTo>
                      <a:lnTo>
                        <a:pt x="419" y="145"/>
                      </a:lnTo>
                      <a:lnTo>
                        <a:pt x="426" y="165"/>
                      </a:lnTo>
                      <a:lnTo>
                        <a:pt x="423" y="191"/>
                      </a:lnTo>
                      <a:lnTo>
                        <a:pt x="416" y="206"/>
                      </a:lnTo>
                      <a:lnTo>
                        <a:pt x="409" y="220"/>
                      </a:lnTo>
                      <a:lnTo>
                        <a:pt x="391" y="242"/>
                      </a:lnTo>
                      <a:lnTo>
                        <a:pt x="357" y="265"/>
                      </a:lnTo>
                      <a:lnTo>
                        <a:pt x="302" y="276"/>
                      </a:lnTo>
                      <a:lnTo>
                        <a:pt x="245" y="269"/>
                      </a:lnTo>
                      <a:lnTo>
                        <a:pt x="217" y="260"/>
                      </a:lnTo>
                      <a:lnTo>
                        <a:pt x="207" y="256"/>
                      </a:lnTo>
                      <a:lnTo>
                        <a:pt x="199" y="253"/>
                      </a:lnTo>
                      <a:lnTo>
                        <a:pt x="188" y="250"/>
                      </a:lnTo>
                      <a:lnTo>
                        <a:pt x="171" y="253"/>
                      </a:lnTo>
                      <a:lnTo>
                        <a:pt x="150" y="268"/>
                      </a:lnTo>
                      <a:lnTo>
                        <a:pt x="135" y="299"/>
                      </a:lnTo>
                      <a:lnTo>
                        <a:pt x="141" y="324"/>
                      </a:lnTo>
                      <a:lnTo>
                        <a:pt x="151" y="337"/>
                      </a:lnTo>
                      <a:lnTo>
                        <a:pt x="161" y="341"/>
                      </a:lnTo>
                      <a:lnTo>
                        <a:pt x="167" y="344"/>
                      </a:lnTo>
                      <a:lnTo>
                        <a:pt x="173" y="347"/>
                      </a:lnTo>
                      <a:lnTo>
                        <a:pt x="173" y="347"/>
                      </a:lnTo>
                      <a:lnTo>
                        <a:pt x="178" y="348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220" y="367"/>
                      </a:lnTo>
                      <a:lnTo>
                        <a:pt x="252" y="386"/>
                      </a:lnTo>
                      <a:lnTo>
                        <a:pt x="243" y="399"/>
                      </a:lnTo>
                      <a:lnTo>
                        <a:pt x="220" y="420"/>
                      </a:lnTo>
                      <a:lnTo>
                        <a:pt x="180" y="443"/>
                      </a:lnTo>
                      <a:lnTo>
                        <a:pt x="150" y="452"/>
                      </a:lnTo>
                      <a:lnTo>
                        <a:pt x="131" y="456"/>
                      </a:lnTo>
                      <a:lnTo>
                        <a:pt x="85" y="459"/>
                      </a:lnTo>
                      <a:lnTo>
                        <a:pt x="62" y="456"/>
                      </a:lnTo>
                      <a:lnTo>
                        <a:pt x="57" y="453"/>
                      </a:lnTo>
                      <a:lnTo>
                        <a:pt x="50" y="443"/>
                      </a:lnTo>
                      <a:lnTo>
                        <a:pt x="30" y="438"/>
                      </a:lnTo>
                      <a:lnTo>
                        <a:pt x="10" y="446"/>
                      </a:lnTo>
                      <a:lnTo>
                        <a:pt x="0" y="463"/>
                      </a:lnTo>
                      <a:lnTo>
                        <a:pt x="3" y="475"/>
                      </a:lnTo>
                      <a:lnTo>
                        <a:pt x="13" y="498"/>
                      </a:lnTo>
                      <a:lnTo>
                        <a:pt x="45" y="525"/>
                      </a:lnTo>
                      <a:lnTo>
                        <a:pt x="88" y="537"/>
                      </a:lnTo>
                      <a:lnTo>
                        <a:pt x="134" y="538"/>
                      </a:lnTo>
                      <a:lnTo>
                        <a:pt x="155" y="534"/>
                      </a:lnTo>
                      <a:lnTo>
                        <a:pt x="190" y="528"/>
                      </a:lnTo>
                      <a:lnTo>
                        <a:pt x="250" y="504"/>
                      </a:lnTo>
                      <a:lnTo>
                        <a:pt x="302" y="465"/>
                      </a:lnTo>
                      <a:lnTo>
                        <a:pt x="341" y="414"/>
                      </a:lnTo>
                      <a:lnTo>
                        <a:pt x="355" y="383"/>
                      </a:lnTo>
                      <a:lnTo>
                        <a:pt x="358" y="374"/>
                      </a:lnTo>
                      <a:lnTo>
                        <a:pt x="357" y="366"/>
                      </a:lnTo>
                      <a:lnTo>
                        <a:pt x="381" y="360"/>
                      </a:lnTo>
                      <a:lnTo>
                        <a:pt x="425" y="341"/>
                      </a:lnTo>
                      <a:lnTo>
                        <a:pt x="463" y="311"/>
                      </a:lnTo>
                      <a:lnTo>
                        <a:pt x="497" y="271"/>
                      </a:lnTo>
                      <a:lnTo>
                        <a:pt x="509" y="246"/>
                      </a:lnTo>
                      <a:lnTo>
                        <a:pt x="520" y="220"/>
                      </a:lnTo>
                      <a:lnTo>
                        <a:pt x="528" y="171"/>
                      </a:lnTo>
                      <a:lnTo>
                        <a:pt x="520" y="127"/>
                      </a:lnTo>
                      <a:lnTo>
                        <a:pt x="499" y="86"/>
                      </a:lnTo>
                      <a:lnTo>
                        <a:pt x="469" y="53"/>
                      </a:lnTo>
                      <a:lnTo>
                        <a:pt x="430" y="26"/>
                      </a:lnTo>
                      <a:lnTo>
                        <a:pt x="384" y="9"/>
                      </a:lnTo>
                      <a:lnTo>
                        <a:pt x="337" y="0"/>
                      </a:lnTo>
                      <a:lnTo>
                        <a:pt x="31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" name="Freeform 20">
                  <a:extLst>
                    <a:ext uri="{FF2B5EF4-FFF2-40B4-BE49-F238E27FC236}">
                      <a16:creationId xmlns:a16="http://schemas.microsoft.com/office/drawing/2014/main" xmlns="" id="{890C8A1F-D25E-AA63-D17E-01F1BB6B7C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5" y="2702"/>
                  <a:ext cx="205" cy="210"/>
                </a:xfrm>
                <a:custGeom>
                  <a:avLst/>
                  <a:gdLst>
                    <a:gd name="T0" fmla="*/ 388 w 613"/>
                    <a:gd name="T1" fmla="*/ 3 h 630"/>
                    <a:gd name="T2" fmla="*/ 357 w 613"/>
                    <a:gd name="T3" fmla="*/ 52 h 630"/>
                    <a:gd name="T4" fmla="*/ 381 w 613"/>
                    <a:gd name="T5" fmla="*/ 89 h 630"/>
                    <a:gd name="T6" fmla="*/ 466 w 613"/>
                    <a:gd name="T7" fmla="*/ 128 h 630"/>
                    <a:gd name="T8" fmla="*/ 511 w 613"/>
                    <a:gd name="T9" fmla="*/ 174 h 630"/>
                    <a:gd name="T10" fmla="*/ 506 w 613"/>
                    <a:gd name="T11" fmla="*/ 230 h 630"/>
                    <a:gd name="T12" fmla="*/ 486 w 613"/>
                    <a:gd name="T13" fmla="*/ 265 h 630"/>
                    <a:gd name="T14" fmla="*/ 431 w 613"/>
                    <a:gd name="T15" fmla="*/ 307 h 630"/>
                    <a:gd name="T16" fmla="*/ 349 w 613"/>
                    <a:gd name="T17" fmla="*/ 312 h 630"/>
                    <a:gd name="T18" fmla="*/ 257 w 613"/>
                    <a:gd name="T19" fmla="*/ 265 h 630"/>
                    <a:gd name="T20" fmla="*/ 253 w 613"/>
                    <a:gd name="T21" fmla="*/ 260 h 630"/>
                    <a:gd name="T22" fmla="*/ 239 w 613"/>
                    <a:gd name="T23" fmla="*/ 252 h 630"/>
                    <a:gd name="T24" fmla="*/ 198 w 613"/>
                    <a:gd name="T25" fmla="*/ 256 h 630"/>
                    <a:gd name="T26" fmla="*/ 175 w 613"/>
                    <a:gd name="T27" fmla="*/ 311 h 630"/>
                    <a:gd name="T28" fmla="*/ 188 w 613"/>
                    <a:gd name="T29" fmla="*/ 334 h 630"/>
                    <a:gd name="T30" fmla="*/ 214 w 613"/>
                    <a:gd name="T31" fmla="*/ 354 h 630"/>
                    <a:gd name="T32" fmla="*/ 256 w 613"/>
                    <a:gd name="T33" fmla="*/ 422 h 630"/>
                    <a:gd name="T34" fmla="*/ 224 w 613"/>
                    <a:gd name="T35" fmla="*/ 512 h 630"/>
                    <a:gd name="T36" fmla="*/ 180 w 613"/>
                    <a:gd name="T37" fmla="*/ 543 h 630"/>
                    <a:gd name="T38" fmla="*/ 119 w 613"/>
                    <a:gd name="T39" fmla="*/ 547 h 630"/>
                    <a:gd name="T40" fmla="*/ 72 w 613"/>
                    <a:gd name="T41" fmla="*/ 495 h 630"/>
                    <a:gd name="T42" fmla="*/ 51 w 613"/>
                    <a:gd name="T43" fmla="*/ 397 h 630"/>
                    <a:gd name="T44" fmla="*/ 37 w 613"/>
                    <a:gd name="T45" fmla="*/ 374 h 630"/>
                    <a:gd name="T46" fmla="*/ 5 w 613"/>
                    <a:gd name="T47" fmla="*/ 387 h 630"/>
                    <a:gd name="T48" fmla="*/ 0 w 613"/>
                    <a:gd name="T49" fmla="*/ 425 h 630"/>
                    <a:gd name="T50" fmla="*/ 13 w 613"/>
                    <a:gd name="T51" fmla="*/ 540 h 630"/>
                    <a:gd name="T52" fmla="*/ 66 w 613"/>
                    <a:gd name="T53" fmla="*/ 607 h 630"/>
                    <a:gd name="T54" fmla="*/ 131 w 613"/>
                    <a:gd name="T55" fmla="*/ 630 h 630"/>
                    <a:gd name="T56" fmla="*/ 220 w 613"/>
                    <a:gd name="T57" fmla="*/ 615 h 630"/>
                    <a:gd name="T58" fmla="*/ 263 w 613"/>
                    <a:gd name="T59" fmla="*/ 594 h 630"/>
                    <a:gd name="T60" fmla="*/ 329 w 613"/>
                    <a:gd name="T61" fmla="*/ 522 h 630"/>
                    <a:gd name="T62" fmla="*/ 352 w 613"/>
                    <a:gd name="T63" fmla="*/ 452 h 630"/>
                    <a:gd name="T64" fmla="*/ 352 w 613"/>
                    <a:gd name="T65" fmla="*/ 410 h 630"/>
                    <a:gd name="T66" fmla="*/ 446 w 613"/>
                    <a:gd name="T67" fmla="*/ 404 h 630"/>
                    <a:gd name="T68" fmla="*/ 555 w 613"/>
                    <a:gd name="T69" fmla="*/ 338 h 630"/>
                    <a:gd name="T70" fmla="*/ 594 w 613"/>
                    <a:gd name="T71" fmla="*/ 283 h 630"/>
                    <a:gd name="T72" fmla="*/ 613 w 613"/>
                    <a:gd name="T73" fmla="*/ 177 h 630"/>
                    <a:gd name="T74" fmla="*/ 574 w 613"/>
                    <a:gd name="T75" fmla="*/ 82 h 630"/>
                    <a:gd name="T76" fmla="*/ 489 w 613"/>
                    <a:gd name="T77" fmla="*/ 17 h 630"/>
                    <a:gd name="T78" fmla="*/ 404 w 613"/>
                    <a:gd name="T79" fmla="*/ 0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613" h="630">
                      <a:moveTo>
                        <a:pt x="404" y="0"/>
                      </a:moveTo>
                      <a:lnTo>
                        <a:pt x="388" y="3"/>
                      </a:lnTo>
                      <a:lnTo>
                        <a:pt x="365" y="21"/>
                      </a:lnTo>
                      <a:lnTo>
                        <a:pt x="357" y="52"/>
                      </a:lnTo>
                      <a:lnTo>
                        <a:pt x="367" y="79"/>
                      </a:lnTo>
                      <a:lnTo>
                        <a:pt x="381" y="89"/>
                      </a:lnTo>
                      <a:lnTo>
                        <a:pt x="410" y="101"/>
                      </a:lnTo>
                      <a:lnTo>
                        <a:pt x="466" y="128"/>
                      </a:lnTo>
                      <a:lnTo>
                        <a:pt x="498" y="152"/>
                      </a:lnTo>
                      <a:lnTo>
                        <a:pt x="511" y="174"/>
                      </a:lnTo>
                      <a:lnTo>
                        <a:pt x="515" y="200"/>
                      </a:lnTo>
                      <a:lnTo>
                        <a:pt x="506" y="230"/>
                      </a:lnTo>
                      <a:lnTo>
                        <a:pt x="498" y="249"/>
                      </a:lnTo>
                      <a:lnTo>
                        <a:pt x="486" y="265"/>
                      </a:lnTo>
                      <a:lnTo>
                        <a:pt x="462" y="291"/>
                      </a:lnTo>
                      <a:lnTo>
                        <a:pt x="431" y="307"/>
                      </a:lnTo>
                      <a:lnTo>
                        <a:pt x="400" y="314"/>
                      </a:lnTo>
                      <a:lnTo>
                        <a:pt x="349" y="312"/>
                      </a:lnTo>
                      <a:lnTo>
                        <a:pt x="285" y="286"/>
                      </a:lnTo>
                      <a:lnTo>
                        <a:pt x="257" y="265"/>
                      </a:lnTo>
                      <a:lnTo>
                        <a:pt x="257" y="265"/>
                      </a:lnTo>
                      <a:lnTo>
                        <a:pt x="253" y="260"/>
                      </a:lnTo>
                      <a:lnTo>
                        <a:pt x="247" y="258"/>
                      </a:lnTo>
                      <a:lnTo>
                        <a:pt x="239" y="252"/>
                      </a:lnTo>
                      <a:lnTo>
                        <a:pt x="223" y="249"/>
                      </a:lnTo>
                      <a:lnTo>
                        <a:pt x="198" y="256"/>
                      </a:lnTo>
                      <a:lnTo>
                        <a:pt x="177" y="285"/>
                      </a:lnTo>
                      <a:lnTo>
                        <a:pt x="175" y="311"/>
                      </a:lnTo>
                      <a:lnTo>
                        <a:pt x="181" y="327"/>
                      </a:lnTo>
                      <a:lnTo>
                        <a:pt x="188" y="334"/>
                      </a:lnTo>
                      <a:lnTo>
                        <a:pt x="201" y="344"/>
                      </a:lnTo>
                      <a:lnTo>
                        <a:pt x="214" y="354"/>
                      </a:lnTo>
                      <a:lnTo>
                        <a:pt x="234" y="376"/>
                      </a:lnTo>
                      <a:lnTo>
                        <a:pt x="256" y="422"/>
                      </a:lnTo>
                      <a:lnTo>
                        <a:pt x="253" y="469"/>
                      </a:lnTo>
                      <a:lnTo>
                        <a:pt x="224" y="512"/>
                      </a:lnTo>
                      <a:lnTo>
                        <a:pt x="198" y="531"/>
                      </a:lnTo>
                      <a:lnTo>
                        <a:pt x="180" y="543"/>
                      </a:lnTo>
                      <a:lnTo>
                        <a:pt x="146" y="551"/>
                      </a:lnTo>
                      <a:lnTo>
                        <a:pt x="119" y="547"/>
                      </a:lnTo>
                      <a:lnTo>
                        <a:pt x="96" y="533"/>
                      </a:lnTo>
                      <a:lnTo>
                        <a:pt x="72" y="495"/>
                      </a:lnTo>
                      <a:lnTo>
                        <a:pt x="54" y="430"/>
                      </a:lnTo>
                      <a:lnTo>
                        <a:pt x="51" y="397"/>
                      </a:lnTo>
                      <a:lnTo>
                        <a:pt x="50" y="386"/>
                      </a:lnTo>
                      <a:lnTo>
                        <a:pt x="37" y="374"/>
                      </a:lnTo>
                      <a:lnTo>
                        <a:pt x="20" y="374"/>
                      </a:lnTo>
                      <a:lnTo>
                        <a:pt x="5" y="387"/>
                      </a:lnTo>
                      <a:lnTo>
                        <a:pt x="2" y="397"/>
                      </a:lnTo>
                      <a:lnTo>
                        <a:pt x="0" y="425"/>
                      </a:lnTo>
                      <a:lnTo>
                        <a:pt x="1" y="484"/>
                      </a:lnTo>
                      <a:lnTo>
                        <a:pt x="13" y="540"/>
                      </a:lnTo>
                      <a:lnTo>
                        <a:pt x="43" y="589"/>
                      </a:lnTo>
                      <a:lnTo>
                        <a:pt x="66" y="607"/>
                      </a:lnTo>
                      <a:lnTo>
                        <a:pt x="87" y="619"/>
                      </a:lnTo>
                      <a:lnTo>
                        <a:pt x="131" y="630"/>
                      </a:lnTo>
                      <a:lnTo>
                        <a:pt x="175" y="628"/>
                      </a:lnTo>
                      <a:lnTo>
                        <a:pt x="220" y="615"/>
                      </a:lnTo>
                      <a:lnTo>
                        <a:pt x="241" y="606"/>
                      </a:lnTo>
                      <a:lnTo>
                        <a:pt x="263" y="594"/>
                      </a:lnTo>
                      <a:lnTo>
                        <a:pt x="300" y="561"/>
                      </a:lnTo>
                      <a:lnTo>
                        <a:pt x="329" y="522"/>
                      </a:lnTo>
                      <a:lnTo>
                        <a:pt x="348" y="476"/>
                      </a:lnTo>
                      <a:lnTo>
                        <a:pt x="352" y="452"/>
                      </a:lnTo>
                      <a:lnTo>
                        <a:pt x="355" y="430"/>
                      </a:lnTo>
                      <a:lnTo>
                        <a:pt x="352" y="410"/>
                      </a:lnTo>
                      <a:lnTo>
                        <a:pt x="384" y="413"/>
                      </a:lnTo>
                      <a:lnTo>
                        <a:pt x="446" y="404"/>
                      </a:lnTo>
                      <a:lnTo>
                        <a:pt x="505" y="380"/>
                      </a:lnTo>
                      <a:lnTo>
                        <a:pt x="555" y="338"/>
                      </a:lnTo>
                      <a:lnTo>
                        <a:pt x="577" y="309"/>
                      </a:lnTo>
                      <a:lnTo>
                        <a:pt x="594" y="283"/>
                      </a:lnTo>
                      <a:lnTo>
                        <a:pt x="611" y="230"/>
                      </a:lnTo>
                      <a:lnTo>
                        <a:pt x="613" y="177"/>
                      </a:lnTo>
                      <a:lnTo>
                        <a:pt x="600" y="127"/>
                      </a:lnTo>
                      <a:lnTo>
                        <a:pt x="574" y="82"/>
                      </a:lnTo>
                      <a:lnTo>
                        <a:pt x="537" y="44"/>
                      </a:lnTo>
                      <a:lnTo>
                        <a:pt x="489" y="17"/>
                      </a:lnTo>
                      <a:lnTo>
                        <a:pt x="434" y="1"/>
                      </a:lnTo>
                      <a:lnTo>
                        <a:pt x="4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4B84682D-67F8-F2FE-3FB6-4453FCB26DBB}"/>
                </a:ext>
              </a:extLst>
            </p:cNvPr>
            <p:cNvSpPr/>
            <p:nvPr/>
          </p:nvSpPr>
          <p:spPr>
            <a:xfrm>
              <a:off x="2320860" y="416434"/>
              <a:ext cx="45719" cy="45719"/>
            </a:xfrm>
            <a:prstGeom prst="ellipse">
              <a:avLst/>
            </a:prstGeom>
            <a:solidFill>
              <a:srgbClr val="2E53FF"/>
            </a:solidFill>
            <a:ln w="730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F6A77ED-1895-3736-B2E9-D9DE89DA2885}"/>
              </a:ext>
            </a:extLst>
          </p:cNvPr>
          <p:cNvSpPr txBox="1"/>
          <p:nvPr/>
        </p:nvSpPr>
        <p:spPr>
          <a:xfrm>
            <a:off x="1808800" y="444350"/>
            <a:ext cx="62318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altLang="ko-KR" sz="2400" b="1" i="1" kern="0" dirty="0">
                <a:ln w="15875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800" kern="0" dirty="0">
                <a:solidFill>
                  <a:srgbClr val="44546A">
                    <a:lumMod val="75000"/>
                  </a:srgbClr>
                </a:solidFill>
              </a:rPr>
              <a:t>Enjoy your stylish business and campus life with BIZCAM</a:t>
            </a:r>
            <a:endParaRPr lang="ko-KR" altLang="en-US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39CFF6B-7805-5C89-2B65-69F8D94E201F}"/>
              </a:ext>
            </a:extLst>
          </p:cNvPr>
          <p:cNvSpPr/>
          <p:nvPr/>
        </p:nvSpPr>
        <p:spPr>
          <a:xfrm>
            <a:off x="7733325" y="1694376"/>
            <a:ext cx="3303777" cy="43752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FAACE9B3-26EE-5C93-63D5-06AE3677E53C}"/>
              </a:ext>
            </a:extLst>
          </p:cNvPr>
          <p:cNvSpPr txBox="1"/>
          <p:nvPr/>
        </p:nvSpPr>
        <p:spPr>
          <a:xfrm>
            <a:off x="1977357" y="2449142"/>
            <a:ext cx="219298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Feature. 1 / Contents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  <a:cs typeface="Aharoni" panose="02010803020104030203" pitchFamily="2" charset="-79"/>
              </a:rPr>
              <a:t>Enjoy your stylish business 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  <a:cs typeface="Aharoni" panose="02010803020104030203" pitchFamily="2" charset="-79"/>
              </a:rPr>
              <a:t>and campus life with BIZCAM</a:t>
            </a:r>
          </a:p>
        </p:txBody>
      </p:sp>
      <p:sp>
        <p:nvSpPr>
          <p:cNvPr id="28" name="모서리가 둥근 직사각형 48">
            <a:extLst>
              <a:ext uri="{FF2B5EF4-FFF2-40B4-BE49-F238E27FC236}">
                <a16:creationId xmlns:a16="http://schemas.microsoft.com/office/drawing/2014/main" xmlns="" id="{C31F00F3-5501-230F-A5AF-786E7B0205E5}"/>
              </a:ext>
            </a:extLst>
          </p:cNvPr>
          <p:cNvSpPr/>
          <p:nvPr/>
        </p:nvSpPr>
        <p:spPr>
          <a:xfrm>
            <a:off x="2437205" y="1808789"/>
            <a:ext cx="1273289" cy="3674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  <a:endParaRPr lang="ko-KR" altLang="en-US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9" name="모서리가 둥근 직사각형 49">
            <a:extLst>
              <a:ext uri="{FF2B5EF4-FFF2-40B4-BE49-F238E27FC236}">
                <a16:creationId xmlns:a16="http://schemas.microsoft.com/office/drawing/2014/main" xmlns="" id="{7F05FC0B-9502-33EE-D80F-65E4F714B796}"/>
              </a:ext>
            </a:extLst>
          </p:cNvPr>
          <p:cNvSpPr/>
          <p:nvPr/>
        </p:nvSpPr>
        <p:spPr>
          <a:xfrm>
            <a:off x="8284430" y="1809796"/>
            <a:ext cx="1273289" cy="3674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  <a:endParaRPr lang="ko-KR" altLang="en-US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xmlns="" id="{B75653B3-6570-AAC1-F129-7E9CD6659B99}"/>
              </a:ext>
            </a:extLst>
          </p:cNvPr>
          <p:cNvSpPr/>
          <p:nvPr/>
        </p:nvSpPr>
        <p:spPr>
          <a:xfrm>
            <a:off x="4476584" y="2719265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▼</a:t>
            </a:r>
            <a:endParaRPr lang="en-US" altLang="ko-KR" sz="11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xmlns="" id="{4363CA79-8B04-C89A-3BF3-B0EDA51F3DA3}"/>
              </a:ext>
            </a:extLst>
          </p:cNvPr>
          <p:cNvSpPr/>
          <p:nvPr/>
        </p:nvSpPr>
        <p:spPr>
          <a:xfrm>
            <a:off x="7158338" y="2719265"/>
            <a:ext cx="360000" cy="360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</a:rPr>
              <a:t>▲</a:t>
            </a:r>
            <a:endParaRPr lang="en-US" altLang="ko-KR" sz="1100" b="1" dirty="0">
              <a:solidFill>
                <a:prstClr val="white"/>
              </a:solidFill>
            </a:endParaRPr>
          </a:p>
        </p:txBody>
      </p:sp>
      <p:sp>
        <p:nvSpPr>
          <p:cNvPr id="32" name="Freeform 11">
            <a:extLst>
              <a:ext uri="{FF2B5EF4-FFF2-40B4-BE49-F238E27FC236}">
                <a16:creationId xmlns:a16="http://schemas.microsoft.com/office/drawing/2014/main" xmlns="" id="{551DDA31-4D98-6AAF-07EA-129477A3E506}"/>
              </a:ext>
            </a:extLst>
          </p:cNvPr>
          <p:cNvSpPr>
            <a:spLocks noEditPoints="1"/>
          </p:cNvSpPr>
          <p:nvPr/>
        </p:nvSpPr>
        <p:spPr bwMode="auto">
          <a:xfrm>
            <a:off x="5807628" y="2701308"/>
            <a:ext cx="260778" cy="322689"/>
          </a:xfrm>
          <a:custGeom>
            <a:avLst/>
            <a:gdLst>
              <a:gd name="T0" fmla="*/ 1893 w 2776"/>
              <a:gd name="T1" fmla="*/ 2761 h 3440"/>
              <a:gd name="T2" fmla="*/ 1756 w 2776"/>
              <a:gd name="T3" fmla="*/ 2829 h 3440"/>
              <a:gd name="T4" fmla="*/ 2073 w 2776"/>
              <a:gd name="T5" fmla="*/ 3143 h 3440"/>
              <a:gd name="T6" fmla="*/ 2577 w 2776"/>
              <a:gd name="T7" fmla="*/ 2631 h 3440"/>
              <a:gd name="T8" fmla="*/ 2489 w 2776"/>
              <a:gd name="T9" fmla="*/ 2506 h 3440"/>
              <a:gd name="T10" fmla="*/ 1412 w 2776"/>
              <a:gd name="T11" fmla="*/ 2506 h 3440"/>
              <a:gd name="T12" fmla="*/ 897 w 2776"/>
              <a:gd name="T13" fmla="*/ 2546 h 3440"/>
              <a:gd name="T14" fmla="*/ 910 w 2776"/>
              <a:gd name="T15" fmla="*/ 2410 h 3440"/>
              <a:gd name="T16" fmla="*/ 791 w 2776"/>
              <a:gd name="T17" fmla="*/ 2360 h 3440"/>
              <a:gd name="T18" fmla="*/ 431 w 2776"/>
              <a:gd name="T19" fmla="*/ 2490 h 3440"/>
              <a:gd name="T20" fmla="*/ 461 w 2776"/>
              <a:gd name="T21" fmla="*/ 2410 h 3440"/>
              <a:gd name="T22" fmla="*/ 2144 w 2776"/>
              <a:gd name="T23" fmla="*/ 2162 h 3440"/>
              <a:gd name="T24" fmla="*/ 2591 w 2776"/>
              <a:gd name="T25" fmla="*/ 2350 h 3440"/>
              <a:gd name="T26" fmla="*/ 2776 w 2776"/>
              <a:gd name="T27" fmla="*/ 2801 h 3440"/>
              <a:gd name="T28" fmla="*/ 2591 w 2776"/>
              <a:gd name="T29" fmla="*/ 3252 h 3440"/>
              <a:gd name="T30" fmla="*/ 2144 w 2776"/>
              <a:gd name="T31" fmla="*/ 3440 h 3440"/>
              <a:gd name="T32" fmla="*/ 1695 w 2776"/>
              <a:gd name="T33" fmla="*/ 3252 h 3440"/>
              <a:gd name="T34" fmla="*/ 1510 w 2776"/>
              <a:gd name="T35" fmla="*/ 2801 h 3440"/>
              <a:gd name="T36" fmla="*/ 1695 w 2776"/>
              <a:gd name="T37" fmla="*/ 2350 h 3440"/>
              <a:gd name="T38" fmla="*/ 2144 w 2776"/>
              <a:gd name="T39" fmla="*/ 2162 h 3440"/>
              <a:gd name="T40" fmla="*/ 1510 w 2776"/>
              <a:gd name="T41" fmla="*/ 2064 h 3440"/>
              <a:gd name="T42" fmla="*/ 897 w 2776"/>
              <a:gd name="T43" fmla="*/ 2104 h 3440"/>
              <a:gd name="T44" fmla="*/ 910 w 2776"/>
              <a:gd name="T45" fmla="*/ 1968 h 3440"/>
              <a:gd name="T46" fmla="*/ 791 w 2776"/>
              <a:gd name="T47" fmla="*/ 1939 h 3440"/>
              <a:gd name="T48" fmla="*/ 431 w 2776"/>
              <a:gd name="T49" fmla="*/ 2069 h 3440"/>
              <a:gd name="T50" fmla="*/ 461 w 2776"/>
              <a:gd name="T51" fmla="*/ 1989 h 3440"/>
              <a:gd name="T52" fmla="*/ 926 w 2776"/>
              <a:gd name="T53" fmla="*/ 1573 h 3440"/>
              <a:gd name="T54" fmla="*/ 1751 w 2776"/>
              <a:gd name="T55" fmla="*/ 1687 h 3440"/>
              <a:gd name="T56" fmla="*/ 886 w 2776"/>
              <a:gd name="T57" fmla="*/ 1700 h 3440"/>
              <a:gd name="T58" fmla="*/ 926 w 2776"/>
              <a:gd name="T59" fmla="*/ 1573 h 3440"/>
              <a:gd name="T60" fmla="*/ 784 w 2776"/>
              <a:gd name="T61" fmla="*/ 1533 h 3440"/>
              <a:gd name="T62" fmla="*/ 421 w 2776"/>
              <a:gd name="T63" fmla="*/ 1641 h 3440"/>
              <a:gd name="T64" fmla="*/ 474 w 2776"/>
              <a:gd name="T65" fmla="*/ 1574 h 3440"/>
              <a:gd name="T66" fmla="*/ 1705 w 2776"/>
              <a:gd name="T67" fmla="*/ 1130 h 3440"/>
              <a:gd name="T68" fmla="*/ 1744 w 2776"/>
              <a:gd name="T69" fmla="*/ 1257 h 3440"/>
              <a:gd name="T70" fmla="*/ 879 w 2776"/>
              <a:gd name="T71" fmla="*/ 1244 h 3440"/>
              <a:gd name="T72" fmla="*/ 754 w 2776"/>
              <a:gd name="T73" fmla="*/ 1021 h 3440"/>
              <a:gd name="T74" fmla="*/ 604 w 2776"/>
              <a:gd name="T75" fmla="*/ 1300 h 3440"/>
              <a:gd name="T76" fmla="*/ 415 w 2776"/>
              <a:gd name="T77" fmla="*/ 1190 h 3440"/>
              <a:gd name="T78" fmla="*/ 487 w 2776"/>
              <a:gd name="T79" fmla="*/ 1144 h 3440"/>
              <a:gd name="T80" fmla="*/ 537 w 2776"/>
              <a:gd name="T81" fmla="*/ 369 h 3440"/>
              <a:gd name="T82" fmla="*/ 667 w 2776"/>
              <a:gd name="T83" fmla="*/ 612 h 3440"/>
              <a:gd name="T84" fmla="*/ 1557 w 2776"/>
              <a:gd name="T85" fmla="*/ 591 h 3440"/>
              <a:gd name="T86" fmla="*/ 1651 w 2776"/>
              <a:gd name="T87" fmla="*/ 344 h 3440"/>
              <a:gd name="T88" fmla="*/ 2158 w 2776"/>
              <a:gd name="T89" fmla="*/ 434 h 3440"/>
              <a:gd name="T90" fmla="*/ 2076 w 2776"/>
              <a:gd name="T91" fmla="*/ 2018 h 3440"/>
              <a:gd name="T92" fmla="*/ 1384 w 2776"/>
              <a:gd name="T93" fmla="*/ 2977 h 3440"/>
              <a:gd name="T94" fmla="*/ 46 w 2776"/>
              <a:gd name="T95" fmla="*/ 3026 h 3440"/>
              <a:gd name="T96" fmla="*/ 21 w 2776"/>
              <a:gd name="T97" fmla="*/ 450 h 3440"/>
              <a:gd name="T98" fmla="*/ 1096 w 2776"/>
              <a:gd name="T99" fmla="*/ 98 h 3440"/>
              <a:gd name="T100" fmla="*/ 1033 w 2776"/>
              <a:gd name="T101" fmla="*/ 210 h 3440"/>
              <a:gd name="T102" fmla="*/ 1159 w 2776"/>
              <a:gd name="T103" fmla="*/ 210 h 3440"/>
              <a:gd name="T104" fmla="*/ 1096 w 2776"/>
              <a:gd name="T105" fmla="*/ 98 h 3440"/>
              <a:gd name="T106" fmla="*/ 1244 w 2776"/>
              <a:gd name="T107" fmla="*/ 84 h 3440"/>
              <a:gd name="T108" fmla="*/ 1303 w 2776"/>
              <a:gd name="T109" fmla="*/ 236 h 3440"/>
              <a:gd name="T110" fmla="*/ 1534 w 2776"/>
              <a:gd name="T111" fmla="*/ 310 h 3440"/>
              <a:gd name="T112" fmla="*/ 1517 w 2776"/>
              <a:gd name="T113" fmla="*/ 498 h 3440"/>
              <a:gd name="T114" fmla="*/ 697 w 2776"/>
              <a:gd name="T115" fmla="*/ 516 h 3440"/>
              <a:gd name="T116" fmla="*/ 645 w 2776"/>
              <a:gd name="T117" fmla="*/ 335 h 3440"/>
              <a:gd name="T118" fmla="*/ 872 w 2776"/>
              <a:gd name="T119" fmla="*/ 243 h 3440"/>
              <a:gd name="T120" fmla="*/ 936 w 2776"/>
              <a:gd name="T121" fmla="*/ 110 h 3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776" h="3440">
                <a:moveTo>
                  <a:pt x="2489" y="2506"/>
                </a:moveTo>
                <a:lnTo>
                  <a:pt x="2468" y="2508"/>
                </a:lnTo>
                <a:lnTo>
                  <a:pt x="2447" y="2513"/>
                </a:lnTo>
                <a:lnTo>
                  <a:pt x="2428" y="2524"/>
                </a:lnTo>
                <a:lnTo>
                  <a:pt x="2411" y="2539"/>
                </a:lnTo>
                <a:lnTo>
                  <a:pt x="2083" y="2911"/>
                </a:lnTo>
                <a:lnTo>
                  <a:pt x="1912" y="2774"/>
                </a:lnTo>
                <a:lnTo>
                  <a:pt x="1893" y="2761"/>
                </a:lnTo>
                <a:lnTo>
                  <a:pt x="1872" y="2754"/>
                </a:lnTo>
                <a:lnTo>
                  <a:pt x="1851" y="2752"/>
                </a:lnTo>
                <a:lnTo>
                  <a:pt x="1830" y="2754"/>
                </a:lnTo>
                <a:lnTo>
                  <a:pt x="1809" y="2761"/>
                </a:lnTo>
                <a:lnTo>
                  <a:pt x="1790" y="2773"/>
                </a:lnTo>
                <a:lnTo>
                  <a:pt x="1775" y="2788"/>
                </a:lnTo>
                <a:lnTo>
                  <a:pt x="1762" y="2808"/>
                </a:lnTo>
                <a:lnTo>
                  <a:pt x="1756" y="2829"/>
                </a:lnTo>
                <a:lnTo>
                  <a:pt x="1753" y="2850"/>
                </a:lnTo>
                <a:lnTo>
                  <a:pt x="1756" y="2872"/>
                </a:lnTo>
                <a:lnTo>
                  <a:pt x="1762" y="2893"/>
                </a:lnTo>
                <a:lnTo>
                  <a:pt x="1774" y="2910"/>
                </a:lnTo>
                <a:lnTo>
                  <a:pt x="1790" y="2927"/>
                </a:lnTo>
                <a:lnTo>
                  <a:pt x="2033" y="3123"/>
                </a:lnTo>
                <a:lnTo>
                  <a:pt x="2053" y="3136"/>
                </a:lnTo>
                <a:lnTo>
                  <a:pt x="2073" y="3143"/>
                </a:lnTo>
                <a:lnTo>
                  <a:pt x="2094" y="3145"/>
                </a:lnTo>
                <a:lnTo>
                  <a:pt x="2115" y="3143"/>
                </a:lnTo>
                <a:lnTo>
                  <a:pt x="2133" y="3137"/>
                </a:lnTo>
                <a:lnTo>
                  <a:pt x="2152" y="3126"/>
                </a:lnTo>
                <a:lnTo>
                  <a:pt x="2167" y="3113"/>
                </a:lnTo>
                <a:lnTo>
                  <a:pt x="2557" y="2670"/>
                </a:lnTo>
                <a:lnTo>
                  <a:pt x="2569" y="2651"/>
                </a:lnTo>
                <a:lnTo>
                  <a:pt x="2577" y="2631"/>
                </a:lnTo>
                <a:lnTo>
                  <a:pt x="2582" y="2609"/>
                </a:lnTo>
                <a:lnTo>
                  <a:pt x="2580" y="2588"/>
                </a:lnTo>
                <a:lnTo>
                  <a:pt x="2574" y="2567"/>
                </a:lnTo>
                <a:lnTo>
                  <a:pt x="2564" y="2548"/>
                </a:lnTo>
                <a:lnTo>
                  <a:pt x="2549" y="2531"/>
                </a:lnTo>
                <a:lnTo>
                  <a:pt x="2530" y="2518"/>
                </a:lnTo>
                <a:lnTo>
                  <a:pt x="2510" y="2510"/>
                </a:lnTo>
                <a:lnTo>
                  <a:pt x="2489" y="2506"/>
                </a:lnTo>
                <a:close/>
                <a:moveTo>
                  <a:pt x="926" y="2408"/>
                </a:moveTo>
                <a:lnTo>
                  <a:pt x="1364" y="2408"/>
                </a:lnTo>
                <a:lnTo>
                  <a:pt x="1379" y="2410"/>
                </a:lnTo>
                <a:lnTo>
                  <a:pt x="1393" y="2417"/>
                </a:lnTo>
                <a:lnTo>
                  <a:pt x="1403" y="2428"/>
                </a:lnTo>
                <a:lnTo>
                  <a:pt x="1410" y="2441"/>
                </a:lnTo>
                <a:lnTo>
                  <a:pt x="1412" y="2457"/>
                </a:lnTo>
                <a:lnTo>
                  <a:pt x="1412" y="2506"/>
                </a:lnTo>
                <a:lnTo>
                  <a:pt x="1410" y="2522"/>
                </a:lnTo>
                <a:lnTo>
                  <a:pt x="1403" y="2535"/>
                </a:lnTo>
                <a:lnTo>
                  <a:pt x="1393" y="2546"/>
                </a:lnTo>
                <a:lnTo>
                  <a:pt x="1379" y="2553"/>
                </a:lnTo>
                <a:lnTo>
                  <a:pt x="1364" y="2555"/>
                </a:lnTo>
                <a:lnTo>
                  <a:pt x="926" y="2555"/>
                </a:lnTo>
                <a:lnTo>
                  <a:pt x="910" y="2553"/>
                </a:lnTo>
                <a:lnTo>
                  <a:pt x="897" y="2546"/>
                </a:lnTo>
                <a:lnTo>
                  <a:pt x="886" y="2535"/>
                </a:lnTo>
                <a:lnTo>
                  <a:pt x="879" y="2522"/>
                </a:lnTo>
                <a:lnTo>
                  <a:pt x="877" y="2506"/>
                </a:lnTo>
                <a:lnTo>
                  <a:pt x="877" y="2457"/>
                </a:lnTo>
                <a:lnTo>
                  <a:pt x="879" y="2441"/>
                </a:lnTo>
                <a:lnTo>
                  <a:pt x="886" y="2428"/>
                </a:lnTo>
                <a:lnTo>
                  <a:pt x="897" y="2417"/>
                </a:lnTo>
                <a:lnTo>
                  <a:pt x="910" y="2410"/>
                </a:lnTo>
                <a:lnTo>
                  <a:pt x="926" y="2408"/>
                </a:lnTo>
                <a:close/>
                <a:moveTo>
                  <a:pt x="754" y="2298"/>
                </a:moveTo>
                <a:lnTo>
                  <a:pt x="768" y="2301"/>
                </a:lnTo>
                <a:lnTo>
                  <a:pt x="780" y="2309"/>
                </a:lnTo>
                <a:lnTo>
                  <a:pt x="789" y="2319"/>
                </a:lnTo>
                <a:lnTo>
                  <a:pt x="794" y="2333"/>
                </a:lnTo>
                <a:lnTo>
                  <a:pt x="794" y="2346"/>
                </a:lnTo>
                <a:lnTo>
                  <a:pt x="791" y="2360"/>
                </a:lnTo>
                <a:lnTo>
                  <a:pt x="784" y="2373"/>
                </a:lnTo>
                <a:lnTo>
                  <a:pt x="604" y="2576"/>
                </a:lnTo>
                <a:lnTo>
                  <a:pt x="594" y="2584"/>
                </a:lnTo>
                <a:lnTo>
                  <a:pt x="583" y="2589"/>
                </a:lnTo>
                <a:lnTo>
                  <a:pt x="570" y="2591"/>
                </a:lnTo>
                <a:lnTo>
                  <a:pt x="556" y="2588"/>
                </a:lnTo>
                <a:lnTo>
                  <a:pt x="542" y="2581"/>
                </a:lnTo>
                <a:lnTo>
                  <a:pt x="431" y="2490"/>
                </a:lnTo>
                <a:lnTo>
                  <a:pt x="421" y="2480"/>
                </a:lnTo>
                <a:lnTo>
                  <a:pt x="415" y="2467"/>
                </a:lnTo>
                <a:lnTo>
                  <a:pt x="414" y="2454"/>
                </a:lnTo>
                <a:lnTo>
                  <a:pt x="416" y="2440"/>
                </a:lnTo>
                <a:lnTo>
                  <a:pt x="424" y="2427"/>
                </a:lnTo>
                <a:lnTo>
                  <a:pt x="434" y="2417"/>
                </a:lnTo>
                <a:lnTo>
                  <a:pt x="447" y="2412"/>
                </a:lnTo>
                <a:lnTo>
                  <a:pt x="461" y="2410"/>
                </a:lnTo>
                <a:lnTo>
                  <a:pt x="474" y="2413"/>
                </a:lnTo>
                <a:lnTo>
                  <a:pt x="487" y="2421"/>
                </a:lnTo>
                <a:lnTo>
                  <a:pt x="565" y="2484"/>
                </a:lnTo>
                <a:lnTo>
                  <a:pt x="717" y="2312"/>
                </a:lnTo>
                <a:lnTo>
                  <a:pt x="727" y="2303"/>
                </a:lnTo>
                <a:lnTo>
                  <a:pt x="741" y="2299"/>
                </a:lnTo>
                <a:lnTo>
                  <a:pt x="754" y="2298"/>
                </a:lnTo>
                <a:close/>
                <a:moveTo>
                  <a:pt x="2144" y="2162"/>
                </a:moveTo>
                <a:lnTo>
                  <a:pt x="2208" y="2165"/>
                </a:lnTo>
                <a:lnTo>
                  <a:pt x="2271" y="2176"/>
                </a:lnTo>
                <a:lnTo>
                  <a:pt x="2332" y="2191"/>
                </a:lnTo>
                <a:lnTo>
                  <a:pt x="2389" y="2212"/>
                </a:lnTo>
                <a:lnTo>
                  <a:pt x="2445" y="2239"/>
                </a:lnTo>
                <a:lnTo>
                  <a:pt x="2497" y="2271"/>
                </a:lnTo>
                <a:lnTo>
                  <a:pt x="2545" y="2308"/>
                </a:lnTo>
                <a:lnTo>
                  <a:pt x="2591" y="2350"/>
                </a:lnTo>
                <a:lnTo>
                  <a:pt x="2631" y="2394"/>
                </a:lnTo>
                <a:lnTo>
                  <a:pt x="2668" y="2443"/>
                </a:lnTo>
                <a:lnTo>
                  <a:pt x="2699" y="2497"/>
                </a:lnTo>
                <a:lnTo>
                  <a:pt x="2726" y="2553"/>
                </a:lnTo>
                <a:lnTo>
                  <a:pt x="2748" y="2611"/>
                </a:lnTo>
                <a:lnTo>
                  <a:pt x="2763" y="2673"/>
                </a:lnTo>
                <a:lnTo>
                  <a:pt x="2773" y="2735"/>
                </a:lnTo>
                <a:lnTo>
                  <a:pt x="2776" y="2801"/>
                </a:lnTo>
                <a:lnTo>
                  <a:pt x="2773" y="2867"/>
                </a:lnTo>
                <a:lnTo>
                  <a:pt x="2763" y="2930"/>
                </a:lnTo>
                <a:lnTo>
                  <a:pt x="2748" y="2991"/>
                </a:lnTo>
                <a:lnTo>
                  <a:pt x="2726" y="3050"/>
                </a:lnTo>
                <a:lnTo>
                  <a:pt x="2699" y="3105"/>
                </a:lnTo>
                <a:lnTo>
                  <a:pt x="2668" y="3159"/>
                </a:lnTo>
                <a:lnTo>
                  <a:pt x="2631" y="3208"/>
                </a:lnTo>
                <a:lnTo>
                  <a:pt x="2591" y="3252"/>
                </a:lnTo>
                <a:lnTo>
                  <a:pt x="2545" y="3294"/>
                </a:lnTo>
                <a:lnTo>
                  <a:pt x="2497" y="3331"/>
                </a:lnTo>
                <a:lnTo>
                  <a:pt x="2445" y="3363"/>
                </a:lnTo>
                <a:lnTo>
                  <a:pt x="2389" y="3390"/>
                </a:lnTo>
                <a:lnTo>
                  <a:pt x="2332" y="3411"/>
                </a:lnTo>
                <a:lnTo>
                  <a:pt x="2271" y="3427"/>
                </a:lnTo>
                <a:lnTo>
                  <a:pt x="2208" y="3437"/>
                </a:lnTo>
                <a:lnTo>
                  <a:pt x="2144" y="3440"/>
                </a:lnTo>
                <a:lnTo>
                  <a:pt x="2079" y="3437"/>
                </a:lnTo>
                <a:lnTo>
                  <a:pt x="2015" y="3427"/>
                </a:lnTo>
                <a:lnTo>
                  <a:pt x="1955" y="3411"/>
                </a:lnTo>
                <a:lnTo>
                  <a:pt x="1897" y="3390"/>
                </a:lnTo>
                <a:lnTo>
                  <a:pt x="1841" y="3363"/>
                </a:lnTo>
                <a:lnTo>
                  <a:pt x="1789" y="3331"/>
                </a:lnTo>
                <a:lnTo>
                  <a:pt x="1741" y="3294"/>
                </a:lnTo>
                <a:lnTo>
                  <a:pt x="1695" y="3252"/>
                </a:lnTo>
                <a:lnTo>
                  <a:pt x="1655" y="3208"/>
                </a:lnTo>
                <a:lnTo>
                  <a:pt x="1618" y="3159"/>
                </a:lnTo>
                <a:lnTo>
                  <a:pt x="1587" y="3105"/>
                </a:lnTo>
                <a:lnTo>
                  <a:pt x="1560" y="3050"/>
                </a:lnTo>
                <a:lnTo>
                  <a:pt x="1538" y="2991"/>
                </a:lnTo>
                <a:lnTo>
                  <a:pt x="1523" y="2930"/>
                </a:lnTo>
                <a:lnTo>
                  <a:pt x="1513" y="2867"/>
                </a:lnTo>
                <a:lnTo>
                  <a:pt x="1510" y="2801"/>
                </a:lnTo>
                <a:lnTo>
                  <a:pt x="1513" y="2735"/>
                </a:lnTo>
                <a:lnTo>
                  <a:pt x="1523" y="2673"/>
                </a:lnTo>
                <a:lnTo>
                  <a:pt x="1538" y="2611"/>
                </a:lnTo>
                <a:lnTo>
                  <a:pt x="1560" y="2553"/>
                </a:lnTo>
                <a:lnTo>
                  <a:pt x="1587" y="2497"/>
                </a:lnTo>
                <a:lnTo>
                  <a:pt x="1618" y="2443"/>
                </a:lnTo>
                <a:lnTo>
                  <a:pt x="1655" y="2394"/>
                </a:lnTo>
                <a:lnTo>
                  <a:pt x="1695" y="2350"/>
                </a:lnTo>
                <a:lnTo>
                  <a:pt x="1741" y="2308"/>
                </a:lnTo>
                <a:lnTo>
                  <a:pt x="1789" y="2271"/>
                </a:lnTo>
                <a:lnTo>
                  <a:pt x="1841" y="2239"/>
                </a:lnTo>
                <a:lnTo>
                  <a:pt x="1897" y="2212"/>
                </a:lnTo>
                <a:lnTo>
                  <a:pt x="1955" y="2191"/>
                </a:lnTo>
                <a:lnTo>
                  <a:pt x="2015" y="2176"/>
                </a:lnTo>
                <a:lnTo>
                  <a:pt x="2079" y="2165"/>
                </a:lnTo>
                <a:lnTo>
                  <a:pt x="2144" y="2162"/>
                </a:lnTo>
                <a:close/>
                <a:moveTo>
                  <a:pt x="926" y="1966"/>
                </a:moveTo>
                <a:lnTo>
                  <a:pt x="1462" y="1966"/>
                </a:lnTo>
                <a:lnTo>
                  <a:pt x="1476" y="1968"/>
                </a:lnTo>
                <a:lnTo>
                  <a:pt x="1490" y="1975"/>
                </a:lnTo>
                <a:lnTo>
                  <a:pt x="1501" y="1986"/>
                </a:lnTo>
                <a:lnTo>
                  <a:pt x="1507" y="1999"/>
                </a:lnTo>
                <a:lnTo>
                  <a:pt x="1510" y="2015"/>
                </a:lnTo>
                <a:lnTo>
                  <a:pt x="1510" y="2064"/>
                </a:lnTo>
                <a:lnTo>
                  <a:pt x="1507" y="2080"/>
                </a:lnTo>
                <a:lnTo>
                  <a:pt x="1501" y="2093"/>
                </a:lnTo>
                <a:lnTo>
                  <a:pt x="1490" y="2104"/>
                </a:lnTo>
                <a:lnTo>
                  <a:pt x="1476" y="2111"/>
                </a:lnTo>
                <a:lnTo>
                  <a:pt x="1462" y="2113"/>
                </a:lnTo>
                <a:lnTo>
                  <a:pt x="926" y="2113"/>
                </a:lnTo>
                <a:lnTo>
                  <a:pt x="910" y="2111"/>
                </a:lnTo>
                <a:lnTo>
                  <a:pt x="897" y="2104"/>
                </a:lnTo>
                <a:lnTo>
                  <a:pt x="886" y="2093"/>
                </a:lnTo>
                <a:lnTo>
                  <a:pt x="879" y="2080"/>
                </a:lnTo>
                <a:lnTo>
                  <a:pt x="877" y="2064"/>
                </a:lnTo>
                <a:lnTo>
                  <a:pt x="877" y="2015"/>
                </a:lnTo>
                <a:lnTo>
                  <a:pt x="879" y="1999"/>
                </a:lnTo>
                <a:lnTo>
                  <a:pt x="886" y="1986"/>
                </a:lnTo>
                <a:lnTo>
                  <a:pt x="897" y="1975"/>
                </a:lnTo>
                <a:lnTo>
                  <a:pt x="910" y="1968"/>
                </a:lnTo>
                <a:lnTo>
                  <a:pt x="926" y="1966"/>
                </a:lnTo>
                <a:close/>
                <a:moveTo>
                  <a:pt x="754" y="1876"/>
                </a:moveTo>
                <a:lnTo>
                  <a:pt x="768" y="1879"/>
                </a:lnTo>
                <a:lnTo>
                  <a:pt x="780" y="1888"/>
                </a:lnTo>
                <a:lnTo>
                  <a:pt x="789" y="1898"/>
                </a:lnTo>
                <a:lnTo>
                  <a:pt x="794" y="1912"/>
                </a:lnTo>
                <a:lnTo>
                  <a:pt x="794" y="1925"/>
                </a:lnTo>
                <a:lnTo>
                  <a:pt x="791" y="1939"/>
                </a:lnTo>
                <a:lnTo>
                  <a:pt x="784" y="1951"/>
                </a:lnTo>
                <a:lnTo>
                  <a:pt x="604" y="2155"/>
                </a:lnTo>
                <a:lnTo>
                  <a:pt x="594" y="2163"/>
                </a:lnTo>
                <a:lnTo>
                  <a:pt x="583" y="2168"/>
                </a:lnTo>
                <a:lnTo>
                  <a:pt x="570" y="2170"/>
                </a:lnTo>
                <a:lnTo>
                  <a:pt x="556" y="2167"/>
                </a:lnTo>
                <a:lnTo>
                  <a:pt x="542" y="2160"/>
                </a:lnTo>
                <a:lnTo>
                  <a:pt x="431" y="2069"/>
                </a:lnTo>
                <a:lnTo>
                  <a:pt x="421" y="2059"/>
                </a:lnTo>
                <a:lnTo>
                  <a:pt x="415" y="2046"/>
                </a:lnTo>
                <a:lnTo>
                  <a:pt x="414" y="2033"/>
                </a:lnTo>
                <a:lnTo>
                  <a:pt x="416" y="2019"/>
                </a:lnTo>
                <a:lnTo>
                  <a:pt x="424" y="2006"/>
                </a:lnTo>
                <a:lnTo>
                  <a:pt x="434" y="1996"/>
                </a:lnTo>
                <a:lnTo>
                  <a:pt x="447" y="1991"/>
                </a:lnTo>
                <a:lnTo>
                  <a:pt x="461" y="1989"/>
                </a:lnTo>
                <a:lnTo>
                  <a:pt x="474" y="1992"/>
                </a:lnTo>
                <a:lnTo>
                  <a:pt x="487" y="1999"/>
                </a:lnTo>
                <a:lnTo>
                  <a:pt x="565" y="2063"/>
                </a:lnTo>
                <a:lnTo>
                  <a:pt x="717" y="1891"/>
                </a:lnTo>
                <a:lnTo>
                  <a:pt x="727" y="1882"/>
                </a:lnTo>
                <a:lnTo>
                  <a:pt x="741" y="1877"/>
                </a:lnTo>
                <a:lnTo>
                  <a:pt x="754" y="1876"/>
                </a:lnTo>
                <a:close/>
                <a:moveTo>
                  <a:pt x="926" y="1573"/>
                </a:moveTo>
                <a:lnTo>
                  <a:pt x="1705" y="1573"/>
                </a:lnTo>
                <a:lnTo>
                  <a:pt x="1720" y="1575"/>
                </a:lnTo>
                <a:lnTo>
                  <a:pt x="1733" y="1582"/>
                </a:lnTo>
                <a:lnTo>
                  <a:pt x="1744" y="1593"/>
                </a:lnTo>
                <a:lnTo>
                  <a:pt x="1751" y="1606"/>
                </a:lnTo>
                <a:lnTo>
                  <a:pt x="1753" y="1622"/>
                </a:lnTo>
                <a:lnTo>
                  <a:pt x="1753" y="1671"/>
                </a:lnTo>
                <a:lnTo>
                  <a:pt x="1751" y="1687"/>
                </a:lnTo>
                <a:lnTo>
                  <a:pt x="1744" y="1700"/>
                </a:lnTo>
                <a:lnTo>
                  <a:pt x="1733" y="1711"/>
                </a:lnTo>
                <a:lnTo>
                  <a:pt x="1720" y="1718"/>
                </a:lnTo>
                <a:lnTo>
                  <a:pt x="1705" y="1720"/>
                </a:lnTo>
                <a:lnTo>
                  <a:pt x="926" y="1720"/>
                </a:lnTo>
                <a:lnTo>
                  <a:pt x="910" y="1718"/>
                </a:lnTo>
                <a:lnTo>
                  <a:pt x="897" y="1711"/>
                </a:lnTo>
                <a:lnTo>
                  <a:pt x="886" y="1700"/>
                </a:lnTo>
                <a:lnTo>
                  <a:pt x="879" y="1687"/>
                </a:lnTo>
                <a:lnTo>
                  <a:pt x="877" y="1671"/>
                </a:lnTo>
                <a:lnTo>
                  <a:pt x="877" y="1622"/>
                </a:lnTo>
                <a:lnTo>
                  <a:pt x="879" y="1606"/>
                </a:lnTo>
                <a:lnTo>
                  <a:pt x="886" y="1593"/>
                </a:lnTo>
                <a:lnTo>
                  <a:pt x="897" y="1582"/>
                </a:lnTo>
                <a:lnTo>
                  <a:pt x="910" y="1575"/>
                </a:lnTo>
                <a:lnTo>
                  <a:pt x="926" y="1573"/>
                </a:lnTo>
                <a:close/>
                <a:moveTo>
                  <a:pt x="754" y="1458"/>
                </a:moveTo>
                <a:lnTo>
                  <a:pt x="768" y="1461"/>
                </a:lnTo>
                <a:lnTo>
                  <a:pt x="780" y="1470"/>
                </a:lnTo>
                <a:lnTo>
                  <a:pt x="789" y="1480"/>
                </a:lnTo>
                <a:lnTo>
                  <a:pt x="794" y="1494"/>
                </a:lnTo>
                <a:lnTo>
                  <a:pt x="794" y="1507"/>
                </a:lnTo>
                <a:lnTo>
                  <a:pt x="791" y="1521"/>
                </a:lnTo>
                <a:lnTo>
                  <a:pt x="784" y="1533"/>
                </a:lnTo>
                <a:lnTo>
                  <a:pt x="604" y="1737"/>
                </a:lnTo>
                <a:lnTo>
                  <a:pt x="594" y="1745"/>
                </a:lnTo>
                <a:lnTo>
                  <a:pt x="583" y="1750"/>
                </a:lnTo>
                <a:lnTo>
                  <a:pt x="570" y="1752"/>
                </a:lnTo>
                <a:lnTo>
                  <a:pt x="556" y="1749"/>
                </a:lnTo>
                <a:lnTo>
                  <a:pt x="542" y="1742"/>
                </a:lnTo>
                <a:lnTo>
                  <a:pt x="431" y="1651"/>
                </a:lnTo>
                <a:lnTo>
                  <a:pt x="421" y="1641"/>
                </a:lnTo>
                <a:lnTo>
                  <a:pt x="415" y="1628"/>
                </a:lnTo>
                <a:lnTo>
                  <a:pt x="414" y="1615"/>
                </a:lnTo>
                <a:lnTo>
                  <a:pt x="416" y="1600"/>
                </a:lnTo>
                <a:lnTo>
                  <a:pt x="424" y="1588"/>
                </a:lnTo>
                <a:lnTo>
                  <a:pt x="434" y="1578"/>
                </a:lnTo>
                <a:lnTo>
                  <a:pt x="447" y="1573"/>
                </a:lnTo>
                <a:lnTo>
                  <a:pt x="461" y="1571"/>
                </a:lnTo>
                <a:lnTo>
                  <a:pt x="474" y="1574"/>
                </a:lnTo>
                <a:lnTo>
                  <a:pt x="487" y="1581"/>
                </a:lnTo>
                <a:lnTo>
                  <a:pt x="565" y="1645"/>
                </a:lnTo>
                <a:lnTo>
                  <a:pt x="717" y="1473"/>
                </a:lnTo>
                <a:lnTo>
                  <a:pt x="727" y="1464"/>
                </a:lnTo>
                <a:lnTo>
                  <a:pt x="741" y="1459"/>
                </a:lnTo>
                <a:lnTo>
                  <a:pt x="754" y="1458"/>
                </a:lnTo>
                <a:close/>
                <a:moveTo>
                  <a:pt x="926" y="1130"/>
                </a:moveTo>
                <a:lnTo>
                  <a:pt x="1705" y="1130"/>
                </a:lnTo>
                <a:lnTo>
                  <a:pt x="1720" y="1133"/>
                </a:lnTo>
                <a:lnTo>
                  <a:pt x="1733" y="1139"/>
                </a:lnTo>
                <a:lnTo>
                  <a:pt x="1744" y="1151"/>
                </a:lnTo>
                <a:lnTo>
                  <a:pt x="1751" y="1164"/>
                </a:lnTo>
                <a:lnTo>
                  <a:pt x="1753" y="1179"/>
                </a:lnTo>
                <a:lnTo>
                  <a:pt x="1753" y="1229"/>
                </a:lnTo>
                <a:lnTo>
                  <a:pt x="1751" y="1244"/>
                </a:lnTo>
                <a:lnTo>
                  <a:pt x="1744" y="1257"/>
                </a:lnTo>
                <a:lnTo>
                  <a:pt x="1733" y="1269"/>
                </a:lnTo>
                <a:lnTo>
                  <a:pt x="1720" y="1275"/>
                </a:lnTo>
                <a:lnTo>
                  <a:pt x="1705" y="1278"/>
                </a:lnTo>
                <a:lnTo>
                  <a:pt x="926" y="1278"/>
                </a:lnTo>
                <a:lnTo>
                  <a:pt x="910" y="1275"/>
                </a:lnTo>
                <a:lnTo>
                  <a:pt x="897" y="1269"/>
                </a:lnTo>
                <a:lnTo>
                  <a:pt x="886" y="1257"/>
                </a:lnTo>
                <a:lnTo>
                  <a:pt x="879" y="1244"/>
                </a:lnTo>
                <a:lnTo>
                  <a:pt x="877" y="1229"/>
                </a:lnTo>
                <a:lnTo>
                  <a:pt x="877" y="1179"/>
                </a:lnTo>
                <a:lnTo>
                  <a:pt x="879" y="1164"/>
                </a:lnTo>
                <a:lnTo>
                  <a:pt x="886" y="1151"/>
                </a:lnTo>
                <a:lnTo>
                  <a:pt x="897" y="1139"/>
                </a:lnTo>
                <a:lnTo>
                  <a:pt x="910" y="1133"/>
                </a:lnTo>
                <a:lnTo>
                  <a:pt x="926" y="1130"/>
                </a:lnTo>
                <a:close/>
                <a:moveTo>
                  <a:pt x="754" y="1021"/>
                </a:moveTo>
                <a:lnTo>
                  <a:pt x="768" y="1025"/>
                </a:lnTo>
                <a:lnTo>
                  <a:pt x="780" y="1032"/>
                </a:lnTo>
                <a:lnTo>
                  <a:pt x="789" y="1043"/>
                </a:lnTo>
                <a:lnTo>
                  <a:pt x="794" y="1056"/>
                </a:lnTo>
                <a:lnTo>
                  <a:pt x="794" y="1071"/>
                </a:lnTo>
                <a:lnTo>
                  <a:pt x="791" y="1084"/>
                </a:lnTo>
                <a:lnTo>
                  <a:pt x="784" y="1096"/>
                </a:lnTo>
                <a:lnTo>
                  <a:pt x="604" y="1300"/>
                </a:lnTo>
                <a:lnTo>
                  <a:pt x="594" y="1308"/>
                </a:lnTo>
                <a:lnTo>
                  <a:pt x="583" y="1313"/>
                </a:lnTo>
                <a:lnTo>
                  <a:pt x="570" y="1314"/>
                </a:lnTo>
                <a:lnTo>
                  <a:pt x="556" y="1312"/>
                </a:lnTo>
                <a:lnTo>
                  <a:pt x="542" y="1305"/>
                </a:lnTo>
                <a:lnTo>
                  <a:pt x="431" y="1214"/>
                </a:lnTo>
                <a:lnTo>
                  <a:pt x="421" y="1204"/>
                </a:lnTo>
                <a:lnTo>
                  <a:pt x="415" y="1190"/>
                </a:lnTo>
                <a:lnTo>
                  <a:pt x="414" y="1177"/>
                </a:lnTo>
                <a:lnTo>
                  <a:pt x="416" y="1163"/>
                </a:lnTo>
                <a:lnTo>
                  <a:pt x="424" y="1151"/>
                </a:lnTo>
                <a:lnTo>
                  <a:pt x="434" y="1141"/>
                </a:lnTo>
                <a:lnTo>
                  <a:pt x="447" y="1135"/>
                </a:lnTo>
                <a:lnTo>
                  <a:pt x="461" y="1134"/>
                </a:lnTo>
                <a:lnTo>
                  <a:pt x="474" y="1136"/>
                </a:lnTo>
                <a:lnTo>
                  <a:pt x="487" y="1144"/>
                </a:lnTo>
                <a:lnTo>
                  <a:pt x="565" y="1207"/>
                </a:lnTo>
                <a:lnTo>
                  <a:pt x="717" y="1036"/>
                </a:lnTo>
                <a:lnTo>
                  <a:pt x="727" y="1027"/>
                </a:lnTo>
                <a:lnTo>
                  <a:pt x="741" y="1022"/>
                </a:lnTo>
                <a:lnTo>
                  <a:pt x="754" y="1021"/>
                </a:lnTo>
                <a:close/>
                <a:moveTo>
                  <a:pt x="147" y="344"/>
                </a:moveTo>
                <a:lnTo>
                  <a:pt x="541" y="344"/>
                </a:lnTo>
                <a:lnTo>
                  <a:pt x="537" y="369"/>
                </a:lnTo>
                <a:lnTo>
                  <a:pt x="536" y="395"/>
                </a:lnTo>
                <a:lnTo>
                  <a:pt x="539" y="435"/>
                </a:lnTo>
                <a:lnTo>
                  <a:pt x="549" y="472"/>
                </a:lnTo>
                <a:lnTo>
                  <a:pt x="563" y="507"/>
                </a:lnTo>
                <a:lnTo>
                  <a:pt x="583" y="539"/>
                </a:lnTo>
                <a:lnTo>
                  <a:pt x="606" y="567"/>
                </a:lnTo>
                <a:lnTo>
                  <a:pt x="635" y="592"/>
                </a:lnTo>
                <a:lnTo>
                  <a:pt x="667" y="612"/>
                </a:lnTo>
                <a:lnTo>
                  <a:pt x="701" y="626"/>
                </a:lnTo>
                <a:lnTo>
                  <a:pt x="739" y="636"/>
                </a:lnTo>
                <a:lnTo>
                  <a:pt x="778" y="639"/>
                </a:lnTo>
                <a:lnTo>
                  <a:pt x="1414" y="639"/>
                </a:lnTo>
                <a:lnTo>
                  <a:pt x="1454" y="636"/>
                </a:lnTo>
                <a:lnTo>
                  <a:pt x="1491" y="626"/>
                </a:lnTo>
                <a:lnTo>
                  <a:pt x="1525" y="612"/>
                </a:lnTo>
                <a:lnTo>
                  <a:pt x="1557" y="591"/>
                </a:lnTo>
                <a:lnTo>
                  <a:pt x="1585" y="567"/>
                </a:lnTo>
                <a:lnTo>
                  <a:pt x="1609" y="538"/>
                </a:lnTo>
                <a:lnTo>
                  <a:pt x="1629" y="506"/>
                </a:lnTo>
                <a:lnTo>
                  <a:pt x="1644" y="470"/>
                </a:lnTo>
                <a:lnTo>
                  <a:pt x="1653" y="432"/>
                </a:lnTo>
                <a:lnTo>
                  <a:pt x="1656" y="392"/>
                </a:lnTo>
                <a:lnTo>
                  <a:pt x="1655" y="368"/>
                </a:lnTo>
                <a:lnTo>
                  <a:pt x="1651" y="344"/>
                </a:lnTo>
                <a:lnTo>
                  <a:pt x="1948" y="344"/>
                </a:lnTo>
                <a:lnTo>
                  <a:pt x="1990" y="346"/>
                </a:lnTo>
                <a:lnTo>
                  <a:pt x="2027" y="352"/>
                </a:lnTo>
                <a:lnTo>
                  <a:pt x="2060" y="363"/>
                </a:lnTo>
                <a:lnTo>
                  <a:pt x="2091" y="375"/>
                </a:lnTo>
                <a:lnTo>
                  <a:pt x="2117" y="392"/>
                </a:lnTo>
                <a:lnTo>
                  <a:pt x="2139" y="412"/>
                </a:lnTo>
                <a:lnTo>
                  <a:pt x="2158" y="434"/>
                </a:lnTo>
                <a:lnTo>
                  <a:pt x="2173" y="458"/>
                </a:lnTo>
                <a:lnTo>
                  <a:pt x="2183" y="484"/>
                </a:lnTo>
                <a:lnTo>
                  <a:pt x="2190" y="512"/>
                </a:lnTo>
                <a:lnTo>
                  <a:pt x="2192" y="541"/>
                </a:lnTo>
                <a:lnTo>
                  <a:pt x="2192" y="2017"/>
                </a:lnTo>
                <a:lnTo>
                  <a:pt x="2167" y="2016"/>
                </a:lnTo>
                <a:lnTo>
                  <a:pt x="2144" y="2015"/>
                </a:lnTo>
                <a:lnTo>
                  <a:pt x="2076" y="2018"/>
                </a:lnTo>
                <a:lnTo>
                  <a:pt x="2011" y="2026"/>
                </a:lnTo>
                <a:lnTo>
                  <a:pt x="1948" y="2041"/>
                </a:lnTo>
                <a:lnTo>
                  <a:pt x="1948" y="885"/>
                </a:lnTo>
                <a:lnTo>
                  <a:pt x="244" y="885"/>
                </a:lnTo>
                <a:lnTo>
                  <a:pt x="244" y="2850"/>
                </a:lnTo>
                <a:lnTo>
                  <a:pt x="1367" y="2850"/>
                </a:lnTo>
                <a:lnTo>
                  <a:pt x="1373" y="2915"/>
                </a:lnTo>
                <a:lnTo>
                  <a:pt x="1384" y="2977"/>
                </a:lnTo>
                <a:lnTo>
                  <a:pt x="1401" y="3038"/>
                </a:lnTo>
                <a:lnTo>
                  <a:pt x="1421" y="3096"/>
                </a:lnTo>
                <a:lnTo>
                  <a:pt x="195" y="3096"/>
                </a:lnTo>
                <a:lnTo>
                  <a:pt x="160" y="3093"/>
                </a:lnTo>
                <a:lnTo>
                  <a:pt x="127" y="3083"/>
                </a:lnTo>
                <a:lnTo>
                  <a:pt x="97" y="3069"/>
                </a:lnTo>
                <a:lnTo>
                  <a:pt x="69" y="3050"/>
                </a:lnTo>
                <a:lnTo>
                  <a:pt x="46" y="3026"/>
                </a:lnTo>
                <a:lnTo>
                  <a:pt x="27" y="2999"/>
                </a:lnTo>
                <a:lnTo>
                  <a:pt x="12" y="2968"/>
                </a:lnTo>
                <a:lnTo>
                  <a:pt x="3" y="2934"/>
                </a:lnTo>
                <a:lnTo>
                  <a:pt x="0" y="2899"/>
                </a:lnTo>
                <a:lnTo>
                  <a:pt x="0" y="541"/>
                </a:lnTo>
                <a:lnTo>
                  <a:pt x="3" y="509"/>
                </a:lnTo>
                <a:lnTo>
                  <a:pt x="9" y="478"/>
                </a:lnTo>
                <a:lnTo>
                  <a:pt x="21" y="450"/>
                </a:lnTo>
                <a:lnTo>
                  <a:pt x="35" y="424"/>
                </a:lnTo>
                <a:lnTo>
                  <a:pt x="52" y="401"/>
                </a:lnTo>
                <a:lnTo>
                  <a:pt x="69" y="382"/>
                </a:lnTo>
                <a:lnTo>
                  <a:pt x="89" y="366"/>
                </a:lnTo>
                <a:lnTo>
                  <a:pt x="108" y="354"/>
                </a:lnTo>
                <a:lnTo>
                  <a:pt x="128" y="346"/>
                </a:lnTo>
                <a:lnTo>
                  <a:pt x="147" y="344"/>
                </a:lnTo>
                <a:close/>
                <a:moveTo>
                  <a:pt x="1096" y="98"/>
                </a:moveTo>
                <a:lnTo>
                  <a:pt x="1076" y="101"/>
                </a:lnTo>
                <a:lnTo>
                  <a:pt x="1059" y="108"/>
                </a:lnTo>
                <a:lnTo>
                  <a:pt x="1044" y="120"/>
                </a:lnTo>
                <a:lnTo>
                  <a:pt x="1033" y="134"/>
                </a:lnTo>
                <a:lnTo>
                  <a:pt x="1026" y="152"/>
                </a:lnTo>
                <a:lnTo>
                  <a:pt x="1023" y="172"/>
                </a:lnTo>
                <a:lnTo>
                  <a:pt x="1026" y="192"/>
                </a:lnTo>
                <a:lnTo>
                  <a:pt x="1033" y="210"/>
                </a:lnTo>
                <a:lnTo>
                  <a:pt x="1044" y="224"/>
                </a:lnTo>
                <a:lnTo>
                  <a:pt x="1059" y="236"/>
                </a:lnTo>
                <a:lnTo>
                  <a:pt x="1076" y="243"/>
                </a:lnTo>
                <a:lnTo>
                  <a:pt x="1096" y="246"/>
                </a:lnTo>
                <a:lnTo>
                  <a:pt x="1116" y="243"/>
                </a:lnTo>
                <a:lnTo>
                  <a:pt x="1133" y="236"/>
                </a:lnTo>
                <a:lnTo>
                  <a:pt x="1148" y="224"/>
                </a:lnTo>
                <a:lnTo>
                  <a:pt x="1159" y="210"/>
                </a:lnTo>
                <a:lnTo>
                  <a:pt x="1166" y="192"/>
                </a:lnTo>
                <a:lnTo>
                  <a:pt x="1169" y="172"/>
                </a:lnTo>
                <a:lnTo>
                  <a:pt x="1166" y="152"/>
                </a:lnTo>
                <a:lnTo>
                  <a:pt x="1159" y="134"/>
                </a:lnTo>
                <a:lnTo>
                  <a:pt x="1148" y="120"/>
                </a:lnTo>
                <a:lnTo>
                  <a:pt x="1133" y="108"/>
                </a:lnTo>
                <a:lnTo>
                  <a:pt x="1116" y="101"/>
                </a:lnTo>
                <a:lnTo>
                  <a:pt x="1096" y="98"/>
                </a:lnTo>
                <a:close/>
                <a:moveTo>
                  <a:pt x="1094" y="0"/>
                </a:moveTo>
                <a:lnTo>
                  <a:pt x="1098" y="0"/>
                </a:lnTo>
                <a:lnTo>
                  <a:pt x="1128" y="3"/>
                </a:lnTo>
                <a:lnTo>
                  <a:pt x="1157" y="10"/>
                </a:lnTo>
                <a:lnTo>
                  <a:pt x="1183" y="23"/>
                </a:lnTo>
                <a:lnTo>
                  <a:pt x="1207" y="40"/>
                </a:lnTo>
                <a:lnTo>
                  <a:pt x="1227" y="60"/>
                </a:lnTo>
                <a:lnTo>
                  <a:pt x="1244" y="84"/>
                </a:lnTo>
                <a:lnTo>
                  <a:pt x="1256" y="110"/>
                </a:lnTo>
                <a:lnTo>
                  <a:pt x="1263" y="140"/>
                </a:lnTo>
                <a:lnTo>
                  <a:pt x="1267" y="170"/>
                </a:lnTo>
                <a:lnTo>
                  <a:pt x="1267" y="172"/>
                </a:lnTo>
                <a:lnTo>
                  <a:pt x="1269" y="192"/>
                </a:lnTo>
                <a:lnTo>
                  <a:pt x="1277" y="210"/>
                </a:lnTo>
                <a:lnTo>
                  <a:pt x="1288" y="224"/>
                </a:lnTo>
                <a:lnTo>
                  <a:pt x="1303" y="236"/>
                </a:lnTo>
                <a:lnTo>
                  <a:pt x="1319" y="243"/>
                </a:lnTo>
                <a:lnTo>
                  <a:pt x="1339" y="246"/>
                </a:lnTo>
                <a:lnTo>
                  <a:pt x="1414" y="246"/>
                </a:lnTo>
                <a:lnTo>
                  <a:pt x="1443" y="249"/>
                </a:lnTo>
                <a:lnTo>
                  <a:pt x="1470" y="257"/>
                </a:lnTo>
                <a:lnTo>
                  <a:pt x="1495" y="271"/>
                </a:lnTo>
                <a:lnTo>
                  <a:pt x="1517" y="289"/>
                </a:lnTo>
                <a:lnTo>
                  <a:pt x="1534" y="310"/>
                </a:lnTo>
                <a:lnTo>
                  <a:pt x="1548" y="335"/>
                </a:lnTo>
                <a:lnTo>
                  <a:pt x="1556" y="363"/>
                </a:lnTo>
                <a:lnTo>
                  <a:pt x="1559" y="392"/>
                </a:lnTo>
                <a:lnTo>
                  <a:pt x="1559" y="395"/>
                </a:lnTo>
                <a:lnTo>
                  <a:pt x="1556" y="424"/>
                </a:lnTo>
                <a:lnTo>
                  <a:pt x="1548" y="451"/>
                </a:lnTo>
                <a:lnTo>
                  <a:pt x="1534" y="476"/>
                </a:lnTo>
                <a:lnTo>
                  <a:pt x="1517" y="498"/>
                </a:lnTo>
                <a:lnTo>
                  <a:pt x="1495" y="516"/>
                </a:lnTo>
                <a:lnTo>
                  <a:pt x="1470" y="530"/>
                </a:lnTo>
                <a:lnTo>
                  <a:pt x="1443" y="538"/>
                </a:lnTo>
                <a:lnTo>
                  <a:pt x="1414" y="541"/>
                </a:lnTo>
                <a:lnTo>
                  <a:pt x="778" y="541"/>
                </a:lnTo>
                <a:lnTo>
                  <a:pt x="749" y="538"/>
                </a:lnTo>
                <a:lnTo>
                  <a:pt x="722" y="530"/>
                </a:lnTo>
                <a:lnTo>
                  <a:pt x="697" y="516"/>
                </a:lnTo>
                <a:lnTo>
                  <a:pt x="676" y="498"/>
                </a:lnTo>
                <a:lnTo>
                  <a:pt x="658" y="476"/>
                </a:lnTo>
                <a:lnTo>
                  <a:pt x="645" y="451"/>
                </a:lnTo>
                <a:lnTo>
                  <a:pt x="636" y="424"/>
                </a:lnTo>
                <a:lnTo>
                  <a:pt x="633" y="395"/>
                </a:lnTo>
                <a:lnTo>
                  <a:pt x="633" y="392"/>
                </a:lnTo>
                <a:lnTo>
                  <a:pt x="636" y="363"/>
                </a:lnTo>
                <a:lnTo>
                  <a:pt x="645" y="335"/>
                </a:lnTo>
                <a:lnTo>
                  <a:pt x="658" y="310"/>
                </a:lnTo>
                <a:lnTo>
                  <a:pt x="676" y="289"/>
                </a:lnTo>
                <a:lnTo>
                  <a:pt x="697" y="271"/>
                </a:lnTo>
                <a:lnTo>
                  <a:pt x="722" y="257"/>
                </a:lnTo>
                <a:lnTo>
                  <a:pt x="749" y="249"/>
                </a:lnTo>
                <a:lnTo>
                  <a:pt x="778" y="246"/>
                </a:lnTo>
                <a:lnTo>
                  <a:pt x="853" y="246"/>
                </a:lnTo>
                <a:lnTo>
                  <a:pt x="872" y="243"/>
                </a:lnTo>
                <a:lnTo>
                  <a:pt x="889" y="236"/>
                </a:lnTo>
                <a:lnTo>
                  <a:pt x="904" y="224"/>
                </a:lnTo>
                <a:lnTo>
                  <a:pt x="915" y="210"/>
                </a:lnTo>
                <a:lnTo>
                  <a:pt x="923" y="192"/>
                </a:lnTo>
                <a:lnTo>
                  <a:pt x="926" y="172"/>
                </a:lnTo>
                <a:lnTo>
                  <a:pt x="926" y="170"/>
                </a:lnTo>
                <a:lnTo>
                  <a:pt x="929" y="140"/>
                </a:lnTo>
                <a:lnTo>
                  <a:pt x="936" y="110"/>
                </a:lnTo>
                <a:lnTo>
                  <a:pt x="948" y="84"/>
                </a:lnTo>
                <a:lnTo>
                  <a:pt x="965" y="60"/>
                </a:lnTo>
                <a:lnTo>
                  <a:pt x="986" y="40"/>
                </a:lnTo>
                <a:lnTo>
                  <a:pt x="1009" y="23"/>
                </a:lnTo>
                <a:lnTo>
                  <a:pt x="1035" y="10"/>
                </a:lnTo>
                <a:lnTo>
                  <a:pt x="1064" y="3"/>
                </a:lnTo>
                <a:lnTo>
                  <a:pt x="1094" y="0"/>
                </a:lnTo>
                <a:close/>
              </a:path>
            </a:pathLst>
          </a:custGeom>
          <a:noFill/>
          <a:ln w="0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xmlns="" id="{FFED65B6-E96D-5EA1-73C0-E8583745B437}"/>
              </a:ext>
            </a:extLst>
          </p:cNvPr>
          <p:cNvSpPr>
            <a:spLocks/>
          </p:cNvSpPr>
          <p:nvPr/>
        </p:nvSpPr>
        <p:spPr bwMode="auto">
          <a:xfrm>
            <a:off x="5774977" y="3953296"/>
            <a:ext cx="321060" cy="285386"/>
          </a:xfrm>
          <a:custGeom>
            <a:avLst/>
            <a:gdLst>
              <a:gd name="T0" fmla="*/ 2547 w 3308"/>
              <a:gd name="T1" fmla="*/ 15 h 3122"/>
              <a:gd name="T2" fmla="*/ 2807 w 3308"/>
              <a:gd name="T3" fmla="*/ 108 h 3122"/>
              <a:gd name="T4" fmla="*/ 3036 w 3308"/>
              <a:gd name="T5" fmla="*/ 283 h 3122"/>
              <a:gd name="T6" fmla="*/ 3204 w 3308"/>
              <a:gd name="T7" fmla="*/ 522 h 3122"/>
              <a:gd name="T8" fmla="*/ 3293 w 3308"/>
              <a:gd name="T9" fmla="*/ 793 h 3122"/>
              <a:gd name="T10" fmla="*/ 3303 w 3308"/>
              <a:gd name="T11" fmla="*/ 1075 h 3122"/>
              <a:gd name="T12" fmla="*/ 3234 w 3308"/>
              <a:gd name="T13" fmla="*/ 1350 h 3122"/>
              <a:gd name="T14" fmla="*/ 3085 w 3308"/>
              <a:gd name="T15" fmla="*/ 1599 h 3122"/>
              <a:gd name="T16" fmla="*/ 1862 w 3308"/>
              <a:gd name="T17" fmla="*/ 2861 h 3122"/>
              <a:gd name="T18" fmla="*/ 1775 w 3308"/>
              <a:gd name="T19" fmla="*/ 2851 h 3122"/>
              <a:gd name="T20" fmla="*/ 1726 w 3308"/>
              <a:gd name="T21" fmla="*/ 2771 h 3122"/>
              <a:gd name="T22" fmla="*/ 1755 w 3308"/>
              <a:gd name="T23" fmla="*/ 2683 h 3122"/>
              <a:gd name="T24" fmla="*/ 2987 w 3308"/>
              <a:gd name="T25" fmla="*/ 1365 h 3122"/>
              <a:gd name="T26" fmla="*/ 3072 w 3308"/>
              <a:gd name="T27" fmla="*/ 1135 h 3122"/>
              <a:gd name="T28" fmla="*/ 3082 w 3308"/>
              <a:gd name="T29" fmla="*/ 892 h 3122"/>
              <a:gd name="T30" fmla="*/ 3016 w 3308"/>
              <a:gd name="T31" fmla="*/ 658 h 3122"/>
              <a:gd name="T32" fmla="*/ 2875 w 3308"/>
              <a:gd name="T33" fmla="*/ 451 h 3122"/>
              <a:gd name="T34" fmla="*/ 2677 w 3308"/>
              <a:gd name="T35" fmla="*/ 304 h 3122"/>
              <a:gd name="T36" fmla="*/ 2451 w 3308"/>
              <a:gd name="T37" fmla="*/ 236 h 3122"/>
              <a:gd name="T38" fmla="*/ 2218 w 3308"/>
              <a:gd name="T39" fmla="*/ 245 h 3122"/>
              <a:gd name="T40" fmla="*/ 1998 w 3308"/>
              <a:gd name="T41" fmla="*/ 333 h 3122"/>
              <a:gd name="T42" fmla="*/ 358 w 3308"/>
              <a:gd name="T43" fmla="*/ 1988 h 3122"/>
              <a:gd name="T44" fmla="*/ 244 w 3308"/>
              <a:gd name="T45" fmla="*/ 2166 h 3122"/>
              <a:gd name="T46" fmla="*/ 207 w 3308"/>
              <a:gd name="T47" fmla="*/ 2369 h 3122"/>
              <a:gd name="T48" fmla="*/ 244 w 3308"/>
              <a:gd name="T49" fmla="*/ 2572 h 3122"/>
              <a:gd name="T50" fmla="*/ 358 w 3308"/>
              <a:gd name="T51" fmla="*/ 2750 h 3122"/>
              <a:gd name="T52" fmla="*/ 528 w 3308"/>
              <a:gd name="T53" fmla="*/ 2869 h 3122"/>
              <a:gd name="T54" fmla="*/ 723 w 3308"/>
              <a:gd name="T55" fmla="*/ 2908 h 3122"/>
              <a:gd name="T56" fmla="*/ 917 w 3308"/>
              <a:gd name="T57" fmla="*/ 2869 h 3122"/>
              <a:gd name="T58" fmla="*/ 1088 w 3308"/>
              <a:gd name="T59" fmla="*/ 2750 h 3122"/>
              <a:gd name="T60" fmla="*/ 2662 w 3308"/>
              <a:gd name="T61" fmla="*/ 1099 h 3122"/>
              <a:gd name="T62" fmla="*/ 2688 w 3308"/>
              <a:gd name="T63" fmla="*/ 950 h 3122"/>
              <a:gd name="T64" fmla="*/ 2644 w 3308"/>
              <a:gd name="T65" fmla="*/ 803 h 3122"/>
              <a:gd name="T66" fmla="*/ 2536 w 3308"/>
              <a:gd name="T67" fmla="*/ 691 h 3122"/>
              <a:gd name="T68" fmla="*/ 2396 w 3308"/>
              <a:gd name="T69" fmla="*/ 646 h 3122"/>
              <a:gd name="T70" fmla="*/ 2252 w 3308"/>
              <a:gd name="T71" fmla="*/ 673 h 3122"/>
              <a:gd name="T72" fmla="*/ 1025 w 3308"/>
              <a:gd name="T73" fmla="*/ 1921 h 3122"/>
              <a:gd name="T74" fmla="*/ 940 w 3308"/>
              <a:gd name="T75" fmla="*/ 1952 h 3122"/>
              <a:gd name="T76" fmla="*/ 863 w 3308"/>
              <a:gd name="T77" fmla="*/ 1902 h 3122"/>
              <a:gd name="T78" fmla="*/ 853 w 3308"/>
              <a:gd name="T79" fmla="*/ 1810 h 3122"/>
              <a:gd name="T80" fmla="*/ 2052 w 3308"/>
              <a:gd name="T81" fmla="*/ 551 h 3122"/>
              <a:gd name="T82" fmla="*/ 2231 w 3308"/>
              <a:gd name="T83" fmla="*/ 452 h 3122"/>
              <a:gd name="T84" fmla="*/ 2427 w 3308"/>
              <a:gd name="T85" fmla="*/ 432 h 3122"/>
              <a:gd name="T86" fmla="*/ 2618 w 3308"/>
              <a:gd name="T87" fmla="*/ 491 h 3122"/>
              <a:gd name="T88" fmla="*/ 2779 w 3308"/>
              <a:gd name="T89" fmla="*/ 628 h 3122"/>
              <a:gd name="T90" fmla="*/ 2873 w 3308"/>
              <a:gd name="T91" fmla="*/ 815 h 3122"/>
              <a:gd name="T92" fmla="*/ 2893 w 3308"/>
              <a:gd name="T93" fmla="*/ 1020 h 3122"/>
              <a:gd name="T94" fmla="*/ 2836 w 3308"/>
              <a:gd name="T95" fmla="*/ 1219 h 3122"/>
              <a:gd name="T96" fmla="*/ 1235 w 3308"/>
              <a:gd name="T97" fmla="*/ 2903 h 3122"/>
              <a:gd name="T98" fmla="*/ 1037 w 3308"/>
              <a:gd name="T99" fmla="*/ 3049 h 3122"/>
              <a:gd name="T100" fmla="*/ 810 w 3308"/>
              <a:gd name="T101" fmla="*/ 3117 h 3122"/>
              <a:gd name="T102" fmla="*/ 577 w 3308"/>
              <a:gd name="T103" fmla="*/ 3107 h 3122"/>
              <a:gd name="T104" fmla="*/ 357 w 3308"/>
              <a:gd name="T105" fmla="*/ 3019 h 3122"/>
              <a:gd name="T106" fmla="*/ 169 w 3308"/>
              <a:gd name="T107" fmla="*/ 2855 h 3122"/>
              <a:gd name="T108" fmla="*/ 48 w 3308"/>
              <a:gd name="T109" fmla="*/ 2638 h 3122"/>
              <a:gd name="T110" fmla="*/ 0 w 3308"/>
              <a:gd name="T111" fmla="*/ 2400 h 3122"/>
              <a:gd name="T112" fmla="*/ 29 w 3308"/>
              <a:gd name="T113" fmla="*/ 2158 h 3122"/>
              <a:gd name="T114" fmla="*/ 131 w 3308"/>
              <a:gd name="T115" fmla="*/ 1935 h 3122"/>
              <a:gd name="T116" fmla="*/ 1774 w 3308"/>
              <a:gd name="T117" fmla="*/ 231 h 3122"/>
              <a:gd name="T118" fmla="*/ 2012 w 3308"/>
              <a:gd name="T119" fmla="*/ 77 h 3122"/>
              <a:gd name="T120" fmla="*/ 2276 w 3308"/>
              <a:gd name="T121" fmla="*/ 4 h 3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308" h="3122">
                <a:moveTo>
                  <a:pt x="2344" y="0"/>
                </a:moveTo>
                <a:lnTo>
                  <a:pt x="2412" y="0"/>
                </a:lnTo>
                <a:lnTo>
                  <a:pt x="2480" y="4"/>
                </a:lnTo>
                <a:lnTo>
                  <a:pt x="2547" y="15"/>
                </a:lnTo>
                <a:lnTo>
                  <a:pt x="2614" y="31"/>
                </a:lnTo>
                <a:lnTo>
                  <a:pt x="2680" y="51"/>
                </a:lnTo>
                <a:lnTo>
                  <a:pt x="2744" y="77"/>
                </a:lnTo>
                <a:lnTo>
                  <a:pt x="2807" y="108"/>
                </a:lnTo>
                <a:lnTo>
                  <a:pt x="2867" y="144"/>
                </a:lnTo>
                <a:lnTo>
                  <a:pt x="2926" y="185"/>
                </a:lnTo>
                <a:lnTo>
                  <a:pt x="2982" y="231"/>
                </a:lnTo>
                <a:lnTo>
                  <a:pt x="3036" y="283"/>
                </a:lnTo>
                <a:lnTo>
                  <a:pt x="3085" y="339"/>
                </a:lnTo>
                <a:lnTo>
                  <a:pt x="3130" y="397"/>
                </a:lnTo>
                <a:lnTo>
                  <a:pt x="3170" y="458"/>
                </a:lnTo>
                <a:lnTo>
                  <a:pt x="3204" y="522"/>
                </a:lnTo>
                <a:lnTo>
                  <a:pt x="3234" y="587"/>
                </a:lnTo>
                <a:lnTo>
                  <a:pt x="3258" y="655"/>
                </a:lnTo>
                <a:lnTo>
                  <a:pt x="3279" y="723"/>
                </a:lnTo>
                <a:lnTo>
                  <a:pt x="3293" y="793"/>
                </a:lnTo>
                <a:lnTo>
                  <a:pt x="3303" y="863"/>
                </a:lnTo>
                <a:lnTo>
                  <a:pt x="3308" y="934"/>
                </a:lnTo>
                <a:lnTo>
                  <a:pt x="3308" y="1004"/>
                </a:lnTo>
                <a:lnTo>
                  <a:pt x="3303" y="1075"/>
                </a:lnTo>
                <a:lnTo>
                  <a:pt x="3293" y="1145"/>
                </a:lnTo>
                <a:lnTo>
                  <a:pt x="3279" y="1215"/>
                </a:lnTo>
                <a:lnTo>
                  <a:pt x="3258" y="1283"/>
                </a:lnTo>
                <a:lnTo>
                  <a:pt x="3234" y="1350"/>
                </a:lnTo>
                <a:lnTo>
                  <a:pt x="3204" y="1415"/>
                </a:lnTo>
                <a:lnTo>
                  <a:pt x="3170" y="1479"/>
                </a:lnTo>
                <a:lnTo>
                  <a:pt x="3130" y="1541"/>
                </a:lnTo>
                <a:lnTo>
                  <a:pt x="3085" y="1599"/>
                </a:lnTo>
                <a:lnTo>
                  <a:pt x="3036" y="1654"/>
                </a:lnTo>
                <a:lnTo>
                  <a:pt x="1902" y="2836"/>
                </a:lnTo>
                <a:lnTo>
                  <a:pt x="1884" y="2851"/>
                </a:lnTo>
                <a:lnTo>
                  <a:pt x="1862" y="2861"/>
                </a:lnTo>
                <a:lnTo>
                  <a:pt x="1840" y="2867"/>
                </a:lnTo>
                <a:lnTo>
                  <a:pt x="1817" y="2867"/>
                </a:lnTo>
                <a:lnTo>
                  <a:pt x="1795" y="2861"/>
                </a:lnTo>
                <a:lnTo>
                  <a:pt x="1775" y="2851"/>
                </a:lnTo>
                <a:lnTo>
                  <a:pt x="1755" y="2836"/>
                </a:lnTo>
                <a:lnTo>
                  <a:pt x="1741" y="2816"/>
                </a:lnTo>
                <a:lnTo>
                  <a:pt x="1731" y="2794"/>
                </a:lnTo>
                <a:lnTo>
                  <a:pt x="1726" y="2771"/>
                </a:lnTo>
                <a:lnTo>
                  <a:pt x="1726" y="2748"/>
                </a:lnTo>
                <a:lnTo>
                  <a:pt x="1731" y="2724"/>
                </a:lnTo>
                <a:lnTo>
                  <a:pt x="1741" y="2702"/>
                </a:lnTo>
                <a:lnTo>
                  <a:pt x="1755" y="2683"/>
                </a:lnTo>
                <a:lnTo>
                  <a:pt x="2875" y="1517"/>
                </a:lnTo>
                <a:lnTo>
                  <a:pt x="2917" y="1469"/>
                </a:lnTo>
                <a:lnTo>
                  <a:pt x="2955" y="1419"/>
                </a:lnTo>
                <a:lnTo>
                  <a:pt x="2987" y="1365"/>
                </a:lnTo>
                <a:lnTo>
                  <a:pt x="3016" y="1310"/>
                </a:lnTo>
                <a:lnTo>
                  <a:pt x="3039" y="1253"/>
                </a:lnTo>
                <a:lnTo>
                  <a:pt x="3059" y="1195"/>
                </a:lnTo>
                <a:lnTo>
                  <a:pt x="3072" y="1135"/>
                </a:lnTo>
                <a:lnTo>
                  <a:pt x="3082" y="1075"/>
                </a:lnTo>
                <a:lnTo>
                  <a:pt x="3086" y="1014"/>
                </a:lnTo>
                <a:lnTo>
                  <a:pt x="3086" y="954"/>
                </a:lnTo>
                <a:lnTo>
                  <a:pt x="3082" y="892"/>
                </a:lnTo>
                <a:lnTo>
                  <a:pt x="3072" y="833"/>
                </a:lnTo>
                <a:lnTo>
                  <a:pt x="3059" y="772"/>
                </a:lnTo>
                <a:lnTo>
                  <a:pt x="3039" y="714"/>
                </a:lnTo>
                <a:lnTo>
                  <a:pt x="3016" y="658"/>
                </a:lnTo>
                <a:lnTo>
                  <a:pt x="2987" y="603"/>
                </a:lnTo>
                <a:lnTo>
                  <a:pt x="2955" y="550"/>
                </a:lnTo>
                <a:lnTo>
                  <a:pt x="2917" y="499"/>
                </a:lnTo>
                <a:lnTo>
                  <a:pt x="2875" y="451"/>
                </a:lnTo>
                <a:lnTo>
                  <a:pt x="2829" y="407"/>
                </a:lnTo>
                <a:lnTo>
                  <a:pt x="2781" y="367"/>
                </a:lnTo>
                <a:lnTo>
                  <a:pt x="2730" y="333"/>
                </a:lnTo>
                <a:lnTo>
                  <a:pt x="2677" y="304"/>
                </a:lnTo>
                <a:lnTo>
                  <a:pt x="2622" y="279"/>
                </a:lnTo>
                <a:lnTo>
                  <a:pt x="2566" y="260"/>
                </a:lnTo>
                <a:lnTo>
                  <a:pt x="2509" y="245"/>
                </a:lnTo>
                <a:lnTo>
                  <a:pt x="2451" y="236"/>
                </a:lnTo>
                <a:lnTo>
                  <a:pt x="2393" y="230"/>
                </a:lnTo>
                <a:lnTo>
                  <a:pt x="2335" y="230"/>
                </a:lnTo>
                <a:lnTo>
                  <a:pt x="2276" y="236"/>
                </a:lnTo>
                <a:lnTo>
                  <a:pt x="2218" y="245"/>
                </a:lnTo>
                <a:lnTo>
                  <a:pt x="2161" y="260"/>
                </a:lnTo>
                <a:lnTo>
                  <a:pt x="2105" y="279"/>
                </a:lnTo>
                <a:lnTo>
                  <a:pt x="2051" y="304"/>
                </a:lnTo>
                <a:lnTo>
                  <a:pt x="1998" y="333"/>
                </a:lnTo>
                <a:lnTo>
                  <a:pt x="1947" y="367"/>
                </a:lnTo>
                <a:lnTo>
                  <a:pt x="1898" y="407"/>
                </a:lnTo>
                <a:lnTo>
                  <a:pt x="1852" y="451"/>
                </a:lnTo>
                <a:lnTo>
                  <a:pt x="358" y="1988"/>
                </a:lnTo>
                <a:lnTo>
                  <a:pt x="323" y="2030"/>
                </a:lnTo>
                <a:lnTo>
                  <a:pt x="291" y="2073"/>
                </a:lnTo>
                <a:lnTo>
                  <a:pt x="266" y="2119"/>
                </a:lnTo>
                <a:lnTo>
                  <a:pt x="244" y="2166"/>
                </a:lnTo>
                <a:lnTo>
                  <a:pt x="228" y="2216"/>
                </a:lnTo>
                <a:lnTo>
                  <a:pt x="216" y="2266"/>
                </a:lnTo>
                <a:lnTo>
                  <a:pt x="209" y="2317"/>
                </a:lnTo>
                <a:lnTo>
                  <a:pt x="207" y="2369"/>
                </a:lnTo>
                <a:lnTo>
                  <a:pt x="209" y="2421"/>
                </a:lnTo>
                <a:lnTo>
                  <a:pt x="216" y="2472"/>
                </a:lnTo>
                <a:lnTo>
                  <a:pt x="228" y="2523"/>
                </a:lnTo>
                <a:lnTo>
                  <a:pt x="244" y="2572"/>
                </a:lnTo>
                <a:lnTo>
                  <a:pt x="266" y="2619"/>
                </a:lnTo>
                <a:lnTo>
                  <a:pt x="291" y="2665"/>
                </a:lnTo>
                <a:lnTo>
                  <a:pt x="323" y="2708"/>
                </a:lnTo>
                <a:lnTo>
                  <a:pt x="358" y="2750"/>
                </a:lnTo>
                <a:lnTo>
                  <a:pt x="397" y="2787"/>
                </a:lnTo>
                <a:lnTo>
                  <a:pt x="439" y="2819"/>
                </a:lnTo>
                <a:lnTo>
                  <a:pt x="483" y="2846"/>
                </a:lnTo>
                <a:lnTo>
                  <a:pt x="528" y="2869"/>
                </a:lnTo>
                <a:lnTo>
                  <a:pt x="576" y="2886"/>
                </a:lnTo>
                <a:lnTo>
                  <a:pt x="625" y="2897"/>
                </a:lnTo>
                <a:lnTo>
                  <a:pt x="674" y="2905"/>
                </a:lnTo>
                <a:lnTo>
                  <a:pt x="723" y="2908"/>
                </a:lnTo>
                <a:lnTo>
                  <a:pt x="773" y="2905"/>
                </a:lnTo>
                <a:lnTo>
                  <a:pt x="822" y="2897"/>
                </a:lnTo>
                <a:lnTo>
                  <a:pt x="871" y="2886"/>
                </a:lnTo>
                <a:lnTo>
                  <a:pt x="917" y="2869"/>
                </a:lnTo>
                <a:lnTo>
                  <a:pt x="964" y="2846"/>
                </a:lnTo>
                <a:lnTo>
                  <a:pt x="1008" y="2819"/>
                </a:lnTo>
                <a:lnTo>
                  <a:pt x="1050" y="2787"/>
                </a:lnTo>
                <a:lnTo>
                  <a:pt x="1088" y="2750"/>
                </a:lnTo>
                <a:lnTo>
                  <a:pt x="2597" y="1197"/>
                </a:lnTo>
                <a:lnTo>
                  <a:pt x="2623" y="1167"/>
                </a:lnTo>
                <a:lnTo>
                  <a:pt x="2644" y="1134"/>
                </a:lnTo>
                <a:lnTo>
                  <a:pt x="2662" y="1099"/>
                </a:lnTo>
                <a:lnTo>
                  <a:pt x="2675" y="1063"/>
                </a:lnTo>
                <a:lnTo>
                  <a:pt x="2683" y="1026"/>
                </a:lnTo>
                <a:lnTo>
                  <a:pt x="2688" y="988"/>
                </a:lnTo>
                <a:lnTo>
                  <a:pt x="2688" y="950"/>
                </a:lnTo>
                <a:lnTo>
                  <a:pt x="2683" y="911"/>
                </a:lnTo>
                <a:lnTo>
                  <a:pt x="2675" y="874"/>
                </a:lnTo>
                <a:lnTo>
                  <a:pt x="2662" y="838"/>
                </a:lnTo>
                <a:lnTo>
                  <a:pt x="2644" y="803"/>
                </a:lnTo>
                <a:lnTo>
                  <a:pt x="2623" y="770"/>
                </a:lnTo>
                <a:lnTo>
                  <a:pt x="2597" y="740"/>
                </a:lnTo>
                <a:lnTo>
                  <a:pt x="2568" y="713"/>
                </a:lnTo>
                <a:lnTo>
                  <a:pt x="2536" y="691"/>
                </a:lnTo>
                <a:lnTo>
                  <a:pt x="2504" y="673"/>
                </a:lnTo>
                <a:lnTo>
                  <a:pt x="2468" y="659"/>
                </a:lnTo>
                <a:lnTo>
                  <a:pt x="2432" y="650"/>
                </a:lnTo>
                <a:lnTo>
                  <a:pt x="2396" y="646"/>
                </a:lnTo>
                <a:lnTo>
                  <a:pt x="2359" y="646"/>
                </a:lnTo>
                <a:lnTo>
                  <a:pt x="2323" y="650"/>
                </a:lnTo>
                <a:lnTo>
                  <a:pt x="2288" y="659"/>
                </a:lnTo>
                <a:lnTo>
                  <a:pt x="2252" y="673"/>
                </a:lnTo>
                <a:lnTo>
                  <a:pt x="2220" y="691"/>
                </a:lnTo>
                <a:lnTo>
                  <a:pt x="2188" y="713"/>
                </a:lnTo>
                <a:lnTo>
                  <a:pt x="2159" y="740"/>
                </a:lnTo>
                <a:lnTo>
                  <a:pt x="1025" y="1921"/>
                </a:lnTo>
                <a:lnTo>
                  <a:pt x="1006" y="1937"/>
                </a:lnTo>
                <a:lnTo>
                  <a:pt x="986" y="1947"/>
                </a:lnTo>
                <a:lnTo>
                  <a:pt x="963" y="1952"/>
                </a:lnTo>
                <a:lnTo>
                  <a:pt x="940" y="1952"/>
                </a:lnTo>
                <a:lnTo>
                  <a:pt x="918" y="1947"/>
                </a:lnTo>
                <a:lnTo>
                  <a:pt x="897" y="1937"/>
                </a:lnTo>
                <a:lnTo>
                  <a:pt x="879" y="1921"/>
                </a:lnTo>
                <a:lnTo>
                  <a:pt x="863" y="1902"/>
                </a:lnTo>
                <a:lnTo>
                  <a:pt x="853" y="1880"/>
                </a:lnTo>
                <a:lnTo>
                  <a:pt x="849" y="1857"/>
                </a:lnTo>
                <a:lnTo>
                  <a:pt x="849" y="1833"/>
                </a:lnTo>
                <a:lnTo>
                  <a:pt x="853" y="1810"/>
                </a:lnTo>
                <a:lnTo>
                  <a:pt x="863" y="1789"/>
                </a:lnTo>
                <a:lnTo>
                  <a:pt x="879" y="1769"/>
                </a:lnTo>
                <a:lnTo>
                  <a:pt x="2012" y="588"/>
                </a:lnTo>
                <a:lnTo>
                  <a:pt x="2052" y="551"/>
                </a:lnTo>
                <a:lnTo>
                  <a:pt x="2093" y="519"/>
                </a:lnTo>
                <a:lnTo>
                  <a:pt x="2137" y="491"/>
                </a:lnTo>
                <a:lnTo>
                  <a:pt x="2183" y="469"/>
                </a:lnTo>
                <a:lnTo>
                  <a:pt x="2231" y="452"/>
                </a:lnTo>
                <a:lnTo>
                  <a:pt x="2279" y="439"/>
                </a:lnTo>
                <a:lnTo>
                  <a:pt x="2329" y="432"/>
                </a:lnTo>
                <a:lnTo>
                  <a:pt x="2377" y="430"/>
                </a:lnTo>
                <a:lnTo>
                  <a:pt x="2427" y="432"/>
                </a:lnTo>
                <a:lnTo>
                  <a:pt x="2476" y="439"/>
                </a:lnTo>
                <a:lnTo>
                  <a:pt x="2525" y="452"/>
                </a:lnTo>
                <a:lnTo>
                  <a:pt x="2572" y="469"/>
                </a:lnTo>
                <a:lnTo>
                  <a:pt x="2618" y="491"/>
                </a:lnTo>
                <a:lnTo>
                  <a:pt x="2663" y="519"/>
                </a:lnTo>
                <a:lnTo>
                  <a:pt x="2704" y="551"/>
                </a:lnTo>
                <a:lnTo>
                  <a:pt x="2743" y="588"/>
                </a:lnTo>
                <a:lnTo>
                  <a:pt x="2779" y="628"/>
                </a:lnTo>
                <a:lnTo>
                  <a:pt x="2809" y="672"/>
                </a:lnTo>
                <a:lnTo>
                  <a:pt x="2836" y="718"/>
                </a:lnTo>
                <a:lnTo>
                  <a:pt x="2857" y="766"/>
                </a:lnTo>
                <a:lnTo>
                  <a:pt x="2873" y="815"/>
                </a:lnTo>
                <a:lnTo>
                  <a:pt x="2886" y="866"/>
                </a:lnTo>
                <a:lnTo>
                  <a:pt x="2893" y="917"/>
                </a:lnTo>
                <a:lnTo>
                  <a:pt x="2895" y="969"/>
                </a:lnTo>
                <a:lnTo>
                  <a:pt x="2893" y="1020"/>
                </a:lnTo>
                <a:lnTo>
                  <a:pt x="2886" y="1072"/>
                </a:lnTo>
                <a:lnTo>
                  <a:pt x="2873" y="1121"/>
                </a:lnTo>
                <a:lnTo>
                  <a:pt x="2857" y="1171"/>
                </a:lnTo>
                <a:lnTo>
                  <a:pt x="2836" y="1219"/>
                </a:lnTo>
                <a:lnTo>
                  <a:pt x="2809" y="1265"/>
                </a:lnTo>
                <a:lnTo>
                  <a:pt x="2779" y="1308"/>
                </a:lnTo>
                <a:lnTo>
                  <a:pt x="2743" y="1350"/>
                </a:lnTo>
                <a:lnTo>
                  <a:pt x="1235" y="2903"/>
                </a:lnTo>
                <a:lnTo>
                  <a:pt x="1189" y="2946"/>
                </a:lnTo>
                <a:lnTo>
                  <a:pt x="1140" y="2985"/>
                </a:lnTo>
                <a:lnTo>
                  <a:pt x="1089" y="3019"/>
                </a:lnTo>
                <a:lnTo>
                  <a:pt x="1037" y="3049"/>
                </a:lnTo>
                <a:lnTo>
                  <a:pt x="982" y="3073"/>
                </a:lnTo>
                <a:lnTo>
                  <a:pt x="926" y="3093"/>
                </a:lnTo>
                <a:lnTo>
                  <a:pt x="869" y="3107"/>
                </a:lnTo>
                <a:lnTo>
                  <a:pt x="810" y="3117"/>
                </a:lnTo>
                <a:lnTo>
                  <a:pt x="752" y="3122"/>
                </a:lnTo>
                <a:lnTo>
                  <a:pt x="694" y="3122"/>
                </a:lnTo>
                <a:lnTo>
                  <a:pt x="635" y="3117"/>
                </a:lnTo>
                <a:lnTo>
                  <a:pt x="577" y="3107"/>
                </a:lnTo>
                <a:lnTo>
                  <a:pt x="520" y="3093"/>
                </a:lnTo>
                <a:lnTo>
                  <a:pt x="464" y="3073"/>
                </a:lnTo>
                <a:lnTo>
                  <a:pt x="410" y="3049"/>
                </a:lnTo>
                <a:lnTo>
                  <a:pt x="357" y="3019"/>
                </a:lnTo>
                <a:lnTo>
                  <a:pt x="306" y="2985"/>
                </a:lnTo>
                <a:lnTo>
                  <a:pt x="258" y="2946"/>
                </a:lnTo>
                <a:lnTo>
                  <a:pt x="212" y="2903"/>
                </a:lnTo>
                <a:lnTo>
                  <a:pt x="169" y="2855"/>
                </a:lnTo>
                <a:lnTo>
                  <a:pt x="131" y="2804"/>
                </a:lnTo>
                <a:lnTo>
                  <a:pt x="99" y="2751"/>
                </a:lnTo>
                <a:lnTo>
                  <a:pt x="71" y="2696"/>
                </a:lnTo>
                <a:lnTo>
                  <a:pt x="48" y="2638"/>
                </a:lnTo>
                <a:lnTo>
                  <a:pt x="29" y="2580"/>
                </a:lnTo>
                <a:lnTo>
                  <a:pt x="14" y="2521"/>
                </a:lnTo>
                <a:lnTo>
                  <a:pt x="5" y="2460"/>
                </a:lnTo>
                <a:lnTo>
                  <a:pt x="0" y="2400"/>
                </a:lnTo>
                <a:lnTo>
                  <a:pt x="0" y="2339"/>
                </a:lnTo>
                <a:lnTo>
                  <a:pt x="5" y="2278"/>
                </a:lnTo>
                <a:lnTo>
                  <a:pt x="14" y="2217"/>
                </a:lnTo>
                <a:lnTo>
                  <a:pt x="29" y="2158"/>
                </a:lnTo>
                <a:lnTo>
                  <a:pt x="48" y="2100"/>
                </a:lnTo>
                <a:lnTo>
                  <a:pt x="71" y="2043"/>
                </a:lnTo>
                <a:lnTo>
                  <a:pt x="99" y="1988"/>
                </a:lnTo>
                <a:lnTo>
                  <a:pt x="131" y="1935"/>
                </a:lnTo>
                <a:lnTo>
                  <a:pt x="169" y="1884"/>
                </a:lnTo>
                <a:lnTo>
                  <a:pt x="212" y="1836"/>
                </a:lnTo>
                <a:lnTo>
                  <a:pt x="1720" y="283"/>
                </a:lnTo>
                <a:lnTo>
                  <a:pt x="1774" y="231"/>
                </a:lnTo>
                <a:lnTo>
                  <a:pt x="1830" y="185"/>
                </a:lnTo>
                <a:lnTo>
                  <a:pt x="1888" y="144"/>
                </a:lnTo>
                <a:lnTo>
                  <a:pt x="1949" y="108"/>
                </a:lnTo>
                <a:lnTo>
                  <a:pt x="2012" y="77"/>
                </a:lnTo>
                <a:lnTo>
                  <a:pt x="2076" y="51"/>
                </a:lnTo>
                <a:lnTo>
                  <a:pt x="2142" y="31"/>
                </a:lnTo>
                <a:lnTo>
                  <a:pt x="2208" y="15"/>
                </a:lnTo>
                <a:lnTo>
                  <a:pt x="2276" y="4"/>
                </a:lnTo>
                <a:lnTo>
                  <a:pt x="2344" y="0"/>
                </a:lnTo>
                <a:close/>
              </a:path>
            </a:pathLst>
          </a:custGeom>
          <a:noFill/>
          <a:ln w="0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4" name="Freeform 14">
            <a:extLst>
              <a:ext uri="{FF2B5EF4-FFF2-40B4-BE49-F238E27FC236}">
                <a16:creationId xmlns:a16="http://schemas.microsoft.com/office/drawing/2014/main" xmlns="" id="{ACB2AC39-389C-A264-19B2-B76A526E19FA}"/>
              </a:ext>
            </a:extLst>
          </p:cNvPr>
          <p:cNvSpPr>
            <a:spLocks noEditPoints="1"/>
          </p:cNvSpPr>
          <p:nvPr/>
        </p:nvSpPr>
        <p:spPr bwMode="auto">
          <a:xfrm>
            <a:off x="5881308" y="5086320"/>
            <a:ext cx="159562" cy="290774"/>
          </a:xfrm>
          <a:custGeom>
            <a:avLst/>
            <a:gdLst>
              <a:gd name="T0" fmla="*/ 1062 w 2195"/>
              <a:gd name="T1" fmla="*/ 2675 h 3200"/>
              <a:gd name="T2" fmla="*/ 998 w 2195"/>
              <a:gd name="T3" fmla="*/ 2697 h 3200"/>
              <a:gd name="T4" fmla="*/ 949 w 2195"/>
              <a:gd name="T5" fmla="*/ 2738 h 3200"/>
              <a:gd name="T6" fmla="*/ 921 w 2195"/>
              <a:gd name="T7" fmla="*/ 2790 h 3200"/>
              <a:gd name="T8" fmla="*/ 921 w 2195"/>
              <a:gd name="T9" fmla="*/ 2850 h 3200"/>
              <a:gd name="T10" fmla="*/ 949 w 2195"/>
              <a:gd name="T11" fmla="*/ 2903 h 3200"/>
              <a:gd name="T12" fmla="*/ 998 w 2195"/>
              <a:gd name="T13" fmla="*/ 2944 h 3200"/>
              <a:gd name="T14" fmla="*/ 1062 w 2195"/>
              <a:gd name="T15" fmla="*/ 2966 h 3200"/>
              <a:gd name="T16" fmla="*/ 1134 w 2195"/>
              <a:gd name="T17" fmla="*/ 2966 h 3200"/>
              <a:gd name="T18" fmla="*/ 1198 w 2195"/>
              <a:gd name="T19" fmla="*/ 2944 h 3200"/>
              <a:gd name="T20" fmla="*/ 1246 w 2195"/>
              <a:gd name="T21" fmla="*/ 2903 h 3200"/>
              <a:gd name="T22" fmla="*/ 1273 w 2195"/>
              <a:gd name="T23" fmla="*/ 2850 h 3200"/>
              <a:gd name="T24" fmla="*/ 1273 w 2195"/>
              <a:gd name="T25" fmla="*/ 2790 h 3200"/>
              <a:gd name="T26" fmla="*/ 1246 w 2195"/>
              <a:gd name="T27" fmla="*/ 2738 h 3200"/>
              <a:gd name="T28" fmla="*/ 1198 w 2195"/>
              <a:gd name="T29" fmla="*/ 2697 h 3200"/>
              <a:gd name="T30" fmla="*/ 1134 w 2195"/>
              <a:gd name="T31" fmla="*/ 2675 h 3200"/>
              <a:gd name="T32" fmla="*/ 211 w 2195"/>
              <a:gd name="T33" fmla="*/ 393 h 3200"/>
              <a:gd name="T34" fmla="*/ 1983 w 2195"/>
              <a:gd name="T35" fmla="*/ 2459 h 3200"/>
              <a:gd name="T36" fmla="*/ 211 w 2195"/>
              <a:gd name="T37" fmla="*/ 393 h 3200"/>
              <a:gd name="T38" fmla="*/ 684 w 2195"/>
              <a:gd name="T39" fmla="*/ 144 h 3200"/>
              <a:gd name="T40" fmla="*/ 666 w 2195"/>
              <a:gd name="T41" fmla="*/ 165 h 3200"/>
              <a:gd name="T42" fmla="*/ 659 w 2195"/>
              <a:gd name="T43" fmla="*/ 197 h 3200"/>
              <a:gd name="T44" fmla="*/ 666 w 2195"/>
              <a:gd name="T45" fmla="*/ 231 h 3200"/>
              <a:gd name="T46" fmla="*/ 684 w 2195"/>
              <a:gd name="T47" fmla="*/ 251 h 3200"/>
              <a:gd name="T48" fmla="*/ 1500 w 2195"/>
              <a:gd name="T49" fmla="*/ 254 h 3200"/>
              <a:gd name="T50" fmla="*/ 1522 w 2195"/>
              <a:gd name="T51" fmla="*/ 243 h 3200"/>
              <a:gd name="T52" fmla="*/ 1536 w 2195"/>
              <a:gd name="T53" fmla="*/ 215 h 3200"/>
              <a:gd name="T54" fmla="*/ 1536 w 2195"/>
              <a:gd name="T55" fmla="*/ 180 h 3200"/>
              <a:gd name="T56" fmla="*/ 1522 w 2195"/>
              <a:gd name="T57" fmla="*/ 152 h 3200"/>
              <a:gd name="T58" fmla="*/ 1500 w 2195"/>
              <a:gd name="T59" fmla="*/ 141 h 3200"/>
              <a:gd name="T60" fmla="*/ 283 w 2195"/>
              <a:gd name="T61" fmla="*/ 0 h 3200"/>
              <a:gd name="T62" fmla="*/ 1959 w 2195"/>
              <a:gd name="T63" fmla="*/ 3 h 3200"/>
              <a:gd name="T64" fmla="*/ 2044 w 2195"/>
              <a:gd name="T65" fmla="*/ 26 h 3200"/>
              <a:gd name="T66" fmla="*/ 2113 w 2195"/>
              <a:gd name="T67" fmla="*/ 68 h 3200"/>
              <a:gd name="T68" fmla="*/ 2164 w 2195"/>
              <a:gd name="T69" fmla="*/ 126 h 3200"/>
              <a:gd name="T70" fmla="*/ 2191 w 2195"/>
              <a:gd name="T71" fmla="*/ 195 h 3200"/>
              <a:gd name="T72" fmla="*/ 2195 w 2195"/>
              <a:gd name="T73" fmla="*/ 2966 h 3200"/>
              <a:gd name="T74" fmla="*/ 2182 w 2195"/>
              <a:gd name="T75" fmla="*/ 3040 h 3200"/>
              <a:gd name="T76" fmla="*/ 2141 w 2195"/>
              <a:gd name="T77" fmla="*/ 3104 h 3200"/>
              <a:gd name="T78" fmla="*/ 2081 w 2195"/>
              <a:gd name="T79" fmla="*/ 3154 h 3200"/>
              <a:gd name="T80" fmla="*/ 2003 w 2195"/>
              <a:gd name="T81" fmla="*/ 3188 h 3200"/>
              <a:gd name="T82" fmla="*/ 1913 w 2195"/>
              <a:gd name="T83" fmla="*/ 3200 h 3200"/>
              <a:gd name="T84" fmla="*/ 236 w 2195"/>
              <a:gd name="T85" fmla="*/ 3197 h 3200"/>
              <a:gd name="T86" fmla="*/ 152 w 2195"/>
              <a:gd name="T87" fmla="*/ 3173 h 3200"/>
              <a:gd name="T88" fmla="*/ 83 w 2195"/>
              <a:gd name="T89" fmla="*/ 3131 h 3200"/>
              <a:gd name="T90" fmla="*/ 32 w 2195"/>
              <a:gd name="T91" fmla="*/ 3074 h 3200"/>
              <a:gd name="T92" fmla="*/ 3 w 2195"/>
              <a:gd name="T93" fmla="*/ 3004 h 3200"/>
              <a:gd name="T94" fmla="*/ 0 w 2195"/>
              <a:gd name="T95" fmla="*/ 233 h 3200"/>
              <a:gd name="T96" fmla="*/ 15 w 2195"/>
              <a:gd name="T97" fmla="*/ 160 h 3200"/>
              <a:gd name="T98" fmla="*/ 55 w 2195"/>
              <a:gd name="T99" fmla="*/ 96 h 3200"/>
              <a:gd name="T100" fmla="*/ 115 w 2195"/>
              <a:gd name="T101" fmla="*/ 45 h 3200"/>
              <a:gd name="T102" fmla="*/ 193 w 2195"/>
              <a:gd name="T103" fmla="*/ 11 h 3200"/>
              <a:gd name="T104" fmla="*/ 283 w 2195"/>
              <a:gd name="T105" fmla="*/ 0 h 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195" h="3200">
                <a:moveTo>
                  <a:pt x="1099" y="2672"/>
                </a:moveTo>
                <a:lnTo>
                  <a:pt x="1062" y="2675"/>
                </a:lnTo>
                <a:lnTo>
                  <a:pt x="1029" y="2684"/>
                </a:lnTo>
                <a:lnTo>
                  <a:pt x="998" y="2697"/>
                </a:lnTo>
                <a:lnTo>
                  <a:pt x="971" y="2715"/>
                </a:lnTo>
                <a:lnTo>
                  <a:pt x="949" y="2738"/>
                </a:lnTo>
                <a:lnTo>
                  <a:pt x="931" y="2763"/>
                </a:lnTo>
                <a:lnTo>
                  <a:pt x="921" y="2790"/>
                </a:lnTo>
                <a:lnTo>
                  <a:pt x="918" y="2821"/>
                </a:lnTo>
                <a:lnTo>
                  <a:pt x="921" y="2850"/>
                </a:lnTo>
                <a:lnTo>
                  <a:pt x="931" y="2879"/>
                </a:lnTo>
                <a:lnTo>
                  <a:pt x="949" y="2903"/>
                </a:lnTo>
                <a:lnTo>
                  <a:pt x="971" y="2925"/>
                </a:lnTo>
                <a:lnTo>
                  <a:pt x="998" y="2944"/>
                </a:lnTo>
                <a:lnTo>
                  <a:pt x="1029" y="2957"/>
                </a:lnTo>
                <a:lnTo>
                  <a:pt x="1062" y="2966"/>
                </a:lnTo>
                <a:lnTo>
                  <a:pt x="1099" y="2969"/>
                </a:lnTo>
                <a:lnTo>
                  <a:pt x="1134" y="2966"/>
                </a:lnTo>
                <a:lnTo>
                  <a:pt x="1168" y="2957"/>
                </a:lnTo>
                <a:lnTo>
                  <a:pt x="1198" y="2944"/>
                </a:lnTo>
                <a:lnTo>
                  <a:pt x="1225" y="2925"/>
                </a:lnTo>
                <a:lnTo>
                  <a:pt x="1246" y="2903"/>
                </a:lnTo>
                <a:lnTo>
                  <a:pt x="1264" y="2879"/>
                </a:lnTo>
                <a:lnTo>
                  <a:pt x="1273" y="2850"/>
                </a:lnTo>
                <a:lnTo>
                  <a:pt x="1277" y="2821"/>
                </a:lnTo>
                <a:lnTo>
                  <a:pt x="1273" y="2790"/>
                </a:lnTo>
                <a:lnTo>
                  <a:pt x="1264" y="2763"/>
                </a:lnTo>
                <a:lnTo>
                  <a:pt x="1246" y="2738"/>
                </a:lnTo>
                <a:lnTo>
                  <a:pt x="1225" y="2715"/>
                </a:lnTo>
                <a:lnTo>
                  <a:pt x="1198" y="2697"/>
                </a:lnTo>
                <a:lnTo>
                  <a:pt x="1168" y="2684"/>
                </a:lnTo>
                <a:lnTo>
                  <a:pt x="1134" y="2675"/>
                </a:lnTo>
                <a:lnTo>
                  <a:pt x="1099" y="2672"/>
                </a:lnTo>
                <a:close/>
                <a:moveTo>
                  <a:pt x="211" y="393"/>
                </a:moveTo>
                <a:lnTo>
                  <a:pt x="211" y="2459"/>
                </a:lnTo>
                <a:lnTo>
                  <a:pt x="1983" y="2459"/>
                </a:lnTo>
                <a:lnTo>
                  <a:pt x="1983" y="393"/>
                </a:lnTo>
                <a:lnTo>
                  <a:pt x="211" y="393"/>
                </a:lnTo>
                <a:close/>
                <a:moveTo>
                  <a:pt x="695" y="141"/>
                </a:moveTo>
                <a:lnTo>
                  <a:pt x="684" y="144"/>
                </a:lnTo>
                <a:lnTo>
                  <a:pt x="674" y="152"/>
                </a:lnTo>
                <a:lnTo>
                  <a:pt x="666" y="165"/>
                </a:lnTo>
                <a:lnTo>
                  <a:pt x="661" y="180"/>
                </a:lnTo>
                <a:lnTo>
                  <a:pt x="659" y="197"/>
                </a:lnTo>
                <a:lnTo>
                  <a:pt x="661" y="215"/>
                </a:lnTo>
                <a:lnTo>
                  <a:pt x="666" y="231"/>
                </a:lnTo>
                <a:lnTo>
                  <a:pt x="674" y="243"/>
                </a:lnTo>
                <a:lnTo>
                  <a:pt x="684" y="251"/>
                </a:lnTo>
                <a:lnTo>
                  <a:pt x="695" y="254"/>
                </a:lnTo>
                <a:lnTo>
                  <a:pt x="1500" y="254"/>
                </a:lnTo>
                <a:lnTo>
                  <a:pt x="1512" y="251"/>
                </a:lnTo>
                <a:lnTo>
                  <a:pt x="1522" y="243"/>
                </a:lnTo>
                <a:lnTo>
                  <a:pt x="1531" y="231"/>
                </a:lnTo>
                <a:lnTo>
                  <a:pt x="1536" y="215"/>
                </a:lnTo>
                <a:lnTo>
                  <a:pt x="1538" y="197"/>
                </a:lnTo>
                <a:lnTo>
                  <a:pt x="1536" y="180"/>
                </a:lnTo>
                <a:lnTo>
                  <a:pt x="1531" y="165"/>
                </a:lnTo>
                <a:lnTo>
                  <a:pt x="1522" y="152"/>
                </a:lnTo>
                <a:lnTo>
                  <a:pt x="1512" y="144"/>
                </a:lnTo>
                <a:lnTo>
                  <a:pt x="1500" y="141"/>
                </a:lnTo>
                <a:lnTo>
                  <a:pt x="695" y="141"/>
                </a:lnTo>
                <a:close/>
                <a:moveTo>
                  <a:pt x="283" y="0"/>
                </a:moveTo>
                <a:lnTo>
                  <a:pt x="1913" y="0"/>
                </a:lnTo>
                <a:lnTo>
                  <a:pt x="1959" y="3"/>
                </a:lnTo>
                <a:lnTo>
                  <a:pt x="2003" y="11"/>
                </a:lnTo>
                <a:lnTo>
                  <a:pt x="2044" y="26"/>
                </a:lnTo>
                <a:lnTo>
                  <a:pt x="2081" y="45"/>
                </a:lnTo>
                <a:lnTo>
                  <a:pt x="2113" y="68"/>
                </a:lnTo>
                <a:lnTo>
                  <a:pt x="2141" y="96"/>
                </a:lnTo>
                <a:lnTo>
                  <a:pt x="2164" y="126"/>
                </a:lnTo>
                <a:lnTo>
                  <a:pt x="2182" y="160"/>
                </a:lnTo>
                <a:lnTo>
                  <a:pt x="2191" y="195"/>
                </a:lnTo>
                <a:lnTo>
                  <a:pt x="2195" y="233"/>
                </a:lnTo>
                <a:lnTo>
                  <a:pt x="2195" y="2966"/>
                </a:lnTo>
                <a:lnTo>
                  <a:pt x="2191" y="3004"/>
                </a:lnTo>
                <a:lnTo>
                  <a:pt x="2182" y="3040"/>
                </a:lnTo>
                <a:lnTo>
                  <a:pt x="2164" y="3074"/>
                </a:lnTo>
                <a:lnTo>
                  <a:pt x="2141" y="3104"/>
                </a:lnTo>
                <a:lnTo>
                  <a:pt x="2113" y="3131"/>
                </a:lnTo>
                <a:lnTo>
                  <a:pt x="2081" y="3154"/>
                </a:lnTo>
                <a:lnTo>
                  <a:pt x="2044" y="3173"/>
                </a:lnTo>
                <a:lnTo>
                  <a:pt x="2003" y="3188"/>
                </a:lnTo>
                <a:lnTo>
                  <a:pt x="1959" y="3197"/>
                </a:lnTo>
                <a:lnTo>
                  <a:pt x="1913" y="3200"/>
                </a:lnTo>
                <a:lnTo>
                  <a:pt x="283" y="3200"/>
                </a:lnTo>
                <a:lnTo>
                  <a:pt x="236" y="3197"/>
                </a:lnTo>
                <a:lnTo>
                  <a:pt x="193" y="3188"/>
                </a:lnTo>
                <a:lnTo>
                  <a:pt x="152" y="3173"/>
                </a:lnTo>
                <a:lnTo>
                  <a:pt x="115" y="3154"/>
                </a:lnTo>
                <a:lnTo>
                  <a:pt x="83" y="3131"/>
                </a:lnTo>
                <a:lnTo>
                  <a:pt x="55" y="3104"/>
                </a:lnTo>
                <a:lnTo>
                  <a:pt x="32" y="3074"/>
                </a:lnTo>
                <a:lnTo>
                  <a:pt x="15" y="3040"/>
                </a:lnTo>
                <a:lnTo>
                  <a:pt x="3" y="3004"/>
                </a:lnTo>
                <a:lnTo>
                  <a:pt x="0" y="2966"/>
                </a:lnTo>
                <a:lnTo>
                  <a:pt x="0" y="233"/>
                </a:lnTo>
                <a:lnTo>
                  <a:pt x="3" y="195"/>
                </a:lnTo>
                <a:lnTo>
                  <a:pt x="15" y="160"/>
                </a:lnTo>
                <a:lnTo>
                  <a:pt x="32" y="126"/>
                </a:lnTo>
                <a:lnTo>
                  <a:pt x="55" y="96"/>
                </a:lnTo>
                <a:lnTo>
                  <a:pt x="83" y="68"/>
                </a:lnTo>
                <a:lnTo>
                  <a:pt x="115" y="45"/>
                </a:lnTo>
                <a:lnTo>
                  <a:pt x="152" y="26"/>
                </a:lnTo>
                <a:lnTo>
                  <a:pt x="193" y="11"/>
                </a:lnTo>
                <a:lnTo>
                  <a:pt x="236" y="3"/>
                </a:lnTo>
                <a:lnTo>
                  <a:pt x="283" y="0"/>
                </a:lnTo>
                <a:close/>
              </a:path>
            </a:pathLst>
          </a:custGeom>
          <a:noFill/>
          <a:ln w="0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FFFE9665-E31E-5F09-32CD-16B8D6CA5AC7}"/>
              </a:ext>
            </a:extLst>
          </p:cNvPr>
          <p:cNvSpPr txBox="1"/>
          <p:nvPr/>
        </p:nvSpPr>
        <p:spPr>
          <a:xfrm>
            <a:off x="7824582" y="2450150"/>
            <a:ext cx="219298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Feature. 1 / Contents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  <a:cs typeface="Aharoni" panose="02010803020104030203" pitchFamily="2" charset="-79"/>
              </a:rPr>
              <a:t>Enjoy your stylish business 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  <a:cs typeface="Aharoni" panose="02010803020104030203" pitchFamily="2" charset="-79"/>
              </a:rPr>
              <a:t>and campus life with BIZCAM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A2B3EAE1-7821-6C8A-D040-60228D627AB6}"/>
              </a:ext>
            </a:extLst>
          </p:cNvPr>
          <p:cNvSpPr txBox="1"/>
          <p:nvPr/>
        </p:nvSpPr>
        <p:spPr>
          <a:xfrm>
            <a:off x="1977357" y="3620264"/>
            <a:ext cx="219298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Feature. 1 / Contents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  <a:cs typeface="Aharoni" panose="02010803020104030203" pitchFamily="2" charset="-79"/>
              </a:rPr>
              <a:t>Enjoy your stylish business 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  <a:cs typeface="Aharoni" panose="02010803020104030203" pitchFamily="2" charset="-79"/>
              </a:rPr>
              <a:t>and campus life with BIZCAM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B98DBF50-82E1-0712-602A-8707245DABE3}"/>
              </a:ext>
            </a:extLst>
          </p:cNvPr>
          <p:cNvSpPr txBox="1"/>
          <p:nvPr/>
        </p:nvSpPr>
        <p:spPr>
          <a:xfrm>
            <a:off x="7824582" y="3621272"/>
            <a:ext cx="219298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Feature. 1 / Contents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  <a:cs typeface="Aharoni" panose="02010803020104030203" pitchFamily="2" charset="-79"/>
              </a:rPr>
              <a:t>Enjoy your stylish business 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  <a:cs typeface="Aharoni" panose="02010803020104030203" pitchFamily="2" charset="-79"/>
              </a:rPr>
              <a:t>and campus life with BIZCAM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7D05F7F7-B049-FD00-C38D-CA51E74CC78C}"/>
              </a:ext>
            </a:extLst>
          </p:cNvPr>
          <p:cNvSpPr txBox="1"/>
          <p:nvPr/>
        </p:nvSpPr>
        <p:spPr>
          <a:xfrm>
            <a:off x="1977357" y="4791386"/>
            <a:ext cx="219298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Feature. 1 / Contents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  <a:cs typeface="Aharoni" panose="02010803020104030203" pitchFamily="2" charset="-79"/>
              </a:rPr>
              <a:t>Enjoy your stylish business 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  <a:cs typeface="Aharoni" panose="02010803020104030203" pitchFamily="2" charset="-79"/>
              </a:rPr>
              <a:t>and campus life with BIZCAM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565C63EA-E49A-B6D4-68CE-5E877F9D17EC}"/>
              </a:ext>
            </a:extLst>
          </p:cNvPr>
          <p:cNvSpPr txBox="1"/>
          <p:nvPr/>
        </p:nvSpPr>
        <p:spPr>
          <a:xfrm>
            <a:off x="7824582" y="4792394"/>
            <a:ext cx="219298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Feature. 1 / Contents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  <a:cs typeface="Aharoni" panose="02010803020104030203" pitchFamily="2" charset="-79"/>
              </a:rPr>
              <a:t>Enjoy your stylish business 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  <a:cs typeface="Aharoni" panose="02010803020104030203" pitchFamily="2" charset="-79"/>
              </a:rPr>
              <a:t>and campus life with BIZCAM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xmlns="" id="{F8919722-506F-2F75-434C-F4BECA6D410A}"/>
              </a:ext>
            </a:extLst>
          </p:cNvPr>
          <p:cNvCxnSpPr/>
          <p:nvPr/>
        </p:nvCxnSpPr>
        <p:spPr>
          <a:xfrm flipV="1">
            <a:off x="6431698" y="2899265"/>
            <a:ext cx="634635" cy="2059"/>
          </a:xfrm>
          <a:prstGeom prst="line">
            <a:avLst/>
          </a:prstGeom>
          <a:ln w="12700" cap="rnd">
            <a:solidFill>
              <a:srgbClr val="7030A0"/>
            </a:solidFill>
            <a:prstDash val="sysDash"/>
            <a:bevel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3DE7B859-2607-ED05-7F69-07B89F7F3C7E}"/>
              </a:ext>
            </a:extLst>
          </p:cNvPr>
          <p:cNvCxnSpPr/>
          <p:nvPr/>
        </p:nvCxnSpPr>
        <p:spPr>
          <a:xfrm flipV="1">
            <a:off x="4915565" y="2897206"/>
            <a:ext cx="634635" cy="2059"/>
          </a:xfrm>
          <a:prstGeom prst="line">
            <a:avLst/>
          </a:prstGeom>
          <a:ln w="12700" cap="rnd">
            <a:solidFill>
              <a:srgbClr val="494159"/>
            </a:solidFill>
            <a:prstDash val="sysDash"/>
            <a:bevel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xmlns="" id="{EB0160BF-D92B-64A9-8983-7AC1F9751AA0}"/>
              </a:ext>
            </a:extLst>
          </p:cNvPr>
          <p:cNvSpPr/>
          <p:nvPr/>
        </p:nvSpPr>
        <p:spPr>
          <a:xfrm>
            <a:off x="4476584" y="3916425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▼</a:t>
            </a:r>
            <a:endParaRPr lang="en-US" altLang="ko-KR" sz="11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xmlns="" id="{B1E63B18-AA38-CA83-B689-078909CC4237}"/>
              </a:ext>
            </a:extLst>
          </p:cNvPr>
          <p:cNvSpPr/>
          <p:nvPr/>
        </p:nvSpPr>
        <p:spPr>
          <a:xfrm>
            <a:off x="7158338" y="3916425"/>
            <a:ext cx="360000" cy="360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</a:rPr>
              <a:t>▲</a:t>
            </a:r>
            <a:endParaRPr lang="en-US" altLang="ko-KR" sz="1100" b="1" dirty="0">
              <a:solidFill>
                <a:prstClr val="white"/>
              </a:solidFill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9DFEAD56-EEE5-C47D-D827-F28113B2EB51}"/>
              </a:ext>
            </a:extLst>
          </p:cNvPr>
          <p:cNvCxnSpPr/>
          <p:nvPr/>
        </p:nvCxnSpPr>
        <p:spPr>
          <a:xfrm flipV="1">
            <a:off x="6431698" y="4096425"/>
            <a:ext cx="634635" cy="2059"/>
          </a:xfrm>
          <a:prstGeom prst="line">
            <a:avLst/>
          </a:prstGeom>
          <a:ln w="12700" cap="rnd">
            <a:solidFill>
              <a:srgbClr val="7030A0"/>
            </a:solidFill>
            <a:prstDash val="sysDash"/>
            <a:bevel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xmlns="" id="{0A7C3CD8-1024-41F0-41AD-989C53B3F236}"/>
              </a:ext>
            </a:extLst>
          </p:cNvPr>
          <p:cNvCxnSpPr/>
          <p:nvPr/>
        </p:nvCxnSpPr>
        <p:spPr>
          <a:xfrm flipV="1">
            <a:off x="4915565" y="4094366"/>
            <a:ext cx="634635" cy="2059"/>
          </a:xfrm>
          <a:prstGeom prst="line">
            <a:avLst/>
          </a:prstGeom>
          <a:ln w="12700" cap="rnd">
            <a:solidFill>
              <a:srgbClr val="494159"/>
            </a:solidFill>
            <a:prstDash val="sysDash"/>
            <a:bevel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>
            <a:extLst>
              <a:ext uri="{FF2B5EF4-FFF2-40B4-BE49-F238E27FC236}">
                <a16:creationId xmlns:a16="http://schemas.microsoft.com/office/drawing/2014/main" xmlns="" id="{E969B65F-1DA6-E1CF-EA13-8312EE29B8ED}"/>
              </a:ext>
            </a:extLst>
          </p:cNvPr>
          <p:cNvSpPr/>
          <p:nvPr/>
        </p:nvSpPr>
        <p:spPr>
          <a:xfrm>
            <a:off x="4476584" y="5066528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▼</a:t>
            </a:r>
            <a:endParaRPr lang="en-US" altLang="ko-KR" sz="11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xmlns="" id="{E078E5E3-3F0F-E556-2529-F428786835F4}"/>
              </a:ext>
            </a:extLst>
          </p:cNvPr>
          <p:cNvSpPr/>
          <p:nvPr/>
        </p:nvSpPr>
        <p:spPr>
          <a:xfrm>
            <a:off x="7158338" y="5066528"/>
            <a:ext cx="360000" cy="360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</a:rPr>
              <a:t>▲</a:t>
            </a:r>
            <a:endParaRPr lang="en-US" altLang="ko-KR" sz="1100" b="1" dirty="0">
              <a:solidFill>
                <a:prstClr val="white"/>
              </a:solidFill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xmlns="" id="{940B54F5-6457-7417-BEDD-49412364BEAA}"/>
              </a:ext>
            </a:extLst>
          </p:cNvPr>
          <p:cNvCxnSpPr/>
          <p:nvPr/>
        </p:nvCxnSpPr>
        <p:spPr>
          <a:xfrm flipV="1">
            <a:off x="6431698" y="5246528"/>
            <a:ext cx="634635" cy="2059"/>
          </a:xfrm>
          <a:prstGeom prst="line">
            <a:avLst/>
          </a:prstGeom>
          <a:ln w="12700" cap="rnd">
            <a:solidFill>
              <a:srgbClr val="7030A0"/>
            </a:solidFill>
            <a:prstDash val="sysDash"/>
            <a:bevel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xmlns="" id="{42D36E75-0D1E-2798-8FAE-CE3310375BD0}"/>
              </a:ext>
            </a:extLst>
          </p:cNvPr>
          <p:cNvCxnSpPr/>
          <p:nvPr/>
        </p:nvCxnSpPr>
        <p:spPr>
          <a:xfrm flipV="1">
            <a:off x="4915565" y="5244469"/>
            <a:ext cx="634635" cy="2059"/>
          </a:xfrm>
          <a:prstGeom prst="line">
            <a:avLst/>
          </a:prstGeom>
          <a:ln w="12700" cap="rnd">
            <a:solidFill>
              <a:srgbClr val="494159"/>
            </a:solidFill>
            <a:prstDash val="sysDash"/>
            <a:bevel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xmlns="" id="{37539065-CF8E-34BE-0392-DA540B06FF22}"/>
              </a:ext>
            </a:extLst>
          </p:cNvPr>
          <p:cNvSpPr/>
          <p:nvPr/>
        </p:nvSpPr>
        <p:spPr>
          <a:xfrm>
            <a:off x="1038963" y="2533360"/>
            <a:ext cx="85725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60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xmlns="" id="{0EE87DC5-7930-591F-A1C2-9FAFEE1F3793}"/>
              </a:ext>
            </a:extLst>
          </p:cNvPr>
          <p:cNvSpPr/>
          <p:nvPr/>
        </p:nvSpPr>
        <p:spPr>
          <a:xfrm>
            <a:off x="1038964" y="3704482"/>
            <a:ext cx="85725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60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595CCCD9-1290-49C3-D170-5F18EE02AA8B}"/>
              </a:ext>
            </a:extLst>
          </p:cNvPr>
          <p:cNvSpPr/>
          <p:nvPr/>
        </p:nvSpPr>
        <p:spPr>
          <a:xfrm>
            <a:off x="1038963" y="4875604"/>
            <a:ext cx="85725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60</a:t>
            </a: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  <a:endParaRPr lang="en-US" altLang="ko-KR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E379D756-88AE-E0DD-1181-6136E66ABD05}"/>
              </a:ext>
            </a:extLst>
          </p:cNvPr>
          <p:cNvSpPr/>
          <p:nvPr/>
        </p:nvSpPr>
        <p:spPr>
          <a:xfrm>
            <a:off x="10098707" y="2516805"/>
            <a:ext cx="85725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200" b="1" dirty="0">
                <a:solidFill>
                  <a:srgbClr val="7030A0"/>
                </a:solidFill>
              </a:rPr>
              <a:t>60</a:t>
            </a:r>
            <a:r>
              <a:rPr lang="en-US" altLang="ko-KR" sz="1100" dirty="0">
                <a:solidFill>
                  <a:srgbClr val="7030A0"/>
                </a:solidFill>
              </a:rPr>
              <a:t>%</a:t>
            </a:r>
            <a:endParaRPr lang="en-US" altLang="ko-KR" sz="1000" dirty="0">
              <a:solidFill>
                <a:srgbClr val="7030A0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609FC71E-48AA-B27A-8858-7048BC3C7A89}"/>
              </a:ext>
            </a:extLst>
          </p:cNvPr>
          <p:cNvSpPr/>
          <p:nvPr/>
        </p:nvSpPr>
        <p:spPr>
          <a:xfrm>
            <a:off x="10098708" y="3687927"/>
            <a:ext cx="85725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200" b="1" dirty="0">
                <a:solidFill>
                  <a:srgbClr val="7030A0"/>
                </a:solidFill>
              </a:rPr>
              <a:t>60</a:t>
            </a:r>
            <a:r>
              <a:rPr lang="en-US" altLang="ko-KR" sz="1100" dirty="0">
                <a:solidFill>
                  <a:srgbClr val="7030A0"/>
                </a:solidFill>
              </a:rPr>
              <a:t>%</a:t>
            </a:r>
            <a:endParaRPr lang="en-US" altLang="ko-KR" sz="1000" dirty="0">
              <a:solidFill>
                <a:srgbClr val="7030A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xmlns="" id="{30523E62-4AF3-888B-6F6B-68BCE831DAB0}"/>
              </a:ext>
            </a:extLst>
          </p:cNvPr>
          <p:cNvSpPr/>
          <p:nvPr/>
        </p:nvSpPr>
        <p:spPr>
          <a:xfrm>
            <a:off x="10098707" y="4859049"/>
            <a:ext cx="85725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200" b="1" dirty="0">
                <a:solidFill>
                  <a:srgbClr val="7030A0"/>
                </a:solidFill>
              </a:rPr>
              <a:t>60</a:t>
            </a:r>
            <a:r>
              <a:rPr lang="en-US" altLang="ko-KR" sz="1100" dirty="0">
                <a:solidFill>
                  <a:srgbClr val="7030A0"/>
                </a:solidFill>
              </a:rPr>
              <a:t>%</a:t>
            </a:r>
            <a:endParaRPr lang="en-US" altLang="ko-KR" sz="1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482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xmlns="" id="{87D17B1A-F898-D649-A5F9-0ECDCEF3B33E}"/>
              </a:ext>
            </a:extLst>
          </p:cNvPr>
          <p:cNvSpPr/>
          <p:nvPr/>
        </p:nvSpPr>
        <p:spPr>
          <a:xfrm>
            <a:off x="-1" y="238539"/>
            <a:ext cx="11946835" cy="6619461"/>
          </a:xfrm>
          <a:prstGeom prst="round1Rect">
            <a:avLst>
              <a:gd name="adj" fmla="val 2102"/>
            </a:avLst>
          </a:prstGeom>
          <a:solidFill>
            <a:schemeClr val="bg1"/>
          </a:solidFill>
          <a:ln>
            <a:noFill/>
          </a:ln>
          <a:effectLst>
            <a:outerShdw blurRad="254000" dist="38100" dir="18900000" algn="bl" rotWithShape="0">
              <a:srgbClr val="7030A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85EBB582-F55C-54B6-38B0-5C76362CD288}"/>
              </a:ext>
            </a:extLst>
          </p:cNvPr>
          <p:cNvGrpSpPr/>
          <p:nvPr/>
        </p:nvGrpSpPr>
        <p:grpSpPr>
          <a:xfrm>
            <a:off x="160932" y="421067"/>
            <a:ext cx="1517332" cy="427278"/>
            <a:chOff x="916306" y="224749"/>
            <a:chExt cx="1517332" cy="427278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xmlns="" id="{23FF4A8A-9066-840C-CED1-DD8128C26709}"/>
                </a:ext>
              </a:extLst>
            </p:cNvPr>
            <p:cNvSpPr/>
            <p:nvPr/>
          </p:nvSpPr>
          <p:spPr>
            <a:xfrm>
              <a:off x="916306" y="224749"/>
              <a:ext cx="1517332" cy="427278"/>
            </a:xfrm>
            <a:prstGeom prst="roundRect">
              <a:avLst>
                <a:gd name="adj" fmla="val 15263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38100" dir="5400000" algn="t" rotWithShape="0">
                <a:srgbClr val="7030A0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360363">
                <a:defRPr/>
              </a:pPr>
              <a:r>
                <a:rPr lang="en-US" altLang="ko-KR" sz="700" dirty="0">
                  <a:solidFill>
                    <a:prstClr val="white">
                      <a:lumMod val="85000"/>
                    </a:prstClr>
                  </a:solidFill>
                </a:rPr>
                <a:t>contents</a:t>
              </a:r>
            </a:p>
            <a:p>
              <a:pPr marL="360363">
                <a:defRPr/>
              </a:pPr>
              <a:r>
                <a:rPr lang="en-US" altLang="ko-KR" sz="12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4P MIX</a:t>
              </a:r>
              <a:endPara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xmlns="" id="{782A7F7C-7441-73C9-C387-DA10CDDCBD65}"/>
                </a:ext>
              </a:extLst>
            </p:cNvPr>
            <p:cNvGrpSpPr/>
            <p:nvPr/>
          </p:nvGrpSpPr>
          <p:grpSpPr>
            <a:xfrm>
              <a:off x="967414" y="264969"/>
              <a:ext cx="339891" cy="339891"/>
              <a:chOff x="1091240" y="320348"/>
              <a:chExt cx="252000" cy="252000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xmlns="" id="{D9BD9F55-F2E2-F79C-BB22-C0D30CDC87D1}"/>
                  </a:ext>
                </a:extLst>
              </p:cNvPr>
              <p:cNvSpPr/>
              <p:nvPr/>
            </p:nvSpPr>
            <p:spPr>
              <a:xfrm>
                <a:off x="1091240" y="320348"/>
                <a:ext cx="252000" cy="252000"/>
              </a:xfrm>
              <a:prstGeom prst="roundRect">
                <a:avLst>
                  <a:gd name="adj" fmla="val 15263"/>
                </a:avLst>
              </a:prstGeom>
              <a:solidFill>
                <a:srgbClr val="2E53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>
                  <a:defRPr/>
                </a:pPr>
                <a:endParaRPr lang="ko-KR" altLang="en-US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grpSp>
            <p:nvGrpSpPr>
              <p:cNvPr id="12" name="Group 16">
                <a:extLst>
                  <a:ext uri="{FF2B5EF4-FFF2-40B4-BE49-F238E27FC236}">
                    <a16:creationId xmlns:a16="http://schemas.microsoft.com/office/drawing/2014/main" xmlns="" id="{23CC43CA-A44E-098B-34C6-2A4441645DF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26785" y="347901"/>
                <a:ext cx="168268" cy="193407"/>
                <a:chOff x="1039" y="1681"/>
                <a:chExt cx="1071" cy="1231"/>
              </a:xfrm>
              <a:solidFill>
                <a:schemeClr val="bg1"/>
              </a:solidFill>
            </p:grpSpPr>
            <p:sp>
              <p:nvSpPr>
                <p:cNvPr id="13" name="Freeform 17">
                  <a:extLst>
                    <a:ext uri="{FF2B5EF4-FFF2-40B4-BE49-F238E27FC236}">
                      <a16:creationId xmlns:a16="http://schemas.microsoft.com/office/drawing/2014/main" xmlns="" id="{C8947BB9-D731-6A7B-4CB2-E8D147272D8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9" y="1681"/>
                  <a:ext cx="1071" cy="1099"/>
                </a:xfrm>
                <a:custGeom>
                  <a:avLst/>
                  <a:gdLst>
                    <a:gd name="T0" fmla="*/ 3169 w 3212"/>
                    <a:gd name="T1" fmla="*/ 566 h 3298"/>
                    <a:gd name="T2" fmla="*/ 3035 w 3212"/>
                    <a:gd name="T3" fmla="*/ 475 h 3298"/>
                    <a:gd name="T4" fmla="*/ 2711 w 3212"/>
                    <a:gd name="T5" fmla="*/ 199 h 3298"/>
                    <a:gd name="T6" fmla="*/ 2384 w 3212"/>
                    <a:gd name="T7" fmla="*/ 19 h 3298"/>
                    <a:gd name="T8" fmla="*/ 2347 w 3212"/>
                    <a:gd name="T9" fmla="*/ 4 h 3298"/>
                    <a:gd name="T10" fmla="*/ 2278 w 3212"/>
                    <a:gd name="T11" fmla="*/ 47 h 3298"/>
                    <a:gd name="T12" fmla="*/ 2171 w 3212"/>
                    <a:gd name="T13" fmla="*/ 190 h 3298"/>
                    <a:gd name="T14" fmla="*/ 1698 w 3212"/>
                    <a:gd name="T15" fmla="*/ 610 h 3298"/>
                    <a:gd name="T16" fmla="*/ 716 w 3212"/>
                    <a:gd name="T17" fmla="*/ 1337 h 3298"/>
                    <a:gd name="T18" fmla="*/ 296 w 3212"/>
                    <a:gd name="T19" fmla="*/ 1713 h 3298"/>
                    <a:gd name="T20" fmla="*/ 59 w 3212"/>
                    <a:gd name="T21" fmla="*/ 2061 h 3298"/>
                    <a:gd name="T22" fmla="*/ 0 w 3212"/>
                    <a:gd name="T23" fmla="*/ 2479 h 3298"/>
                    <a:gd name="T24" fmla="*/ 29 w 3212"/>
                    <a:gd name="T25" fmla="*/ 2758 h 3298"/>
                    <a:gd name="T26" fmla="*/ 183 w 3212"/>
                    <a:gd name="T27" fmla="*/ 2915 h 3298"/>
                    <a:gd name="T28" fmla="*/ 615 w 3212"/>
                    <a:gd name="T29" fmla="*/ 3255 h 3298"/>
                    <a:gd name="T30" fmla="*/ 886 w 3212"/>
                    <a:gd name="T31" fmla="*/ 3291 h 3298"/>
                    <a:gd name="T32" fmla="*/ 1138 w 3212"/>
                    <a:gd name="T33" fmla="*/ 3171 h 3298"/>
                    <a:gd name="T34" fmla="*/ 1808 w 3212"/>
                    <a:gd name="T35" fmla="*/ 2600 h 3298"/>
                    <a:gd name="T36" fmla="*/ 2812 w 3212"/>
                    <a:gd name="T37" fmla="*/ 1724 h 3298"/>
                    <a:gd name="T38" fmla="*/ 3103 w 3212"/>
                    <a:gd name="T39" fmla="*/ 1438 h 3298"/>
                    <a:gd name="T40" fmla="*/ 3146 w 3212"/>
                    <a:gd name="T41" fmla="*/ 1401 h 3298"/>
                    <a:gd name="T42" fmla="*/ 3193 w 3212"/>
                    <a:gd name="T43" fmla="*/ 1183 h 3298"/>
                    <a:gd name="T44" fmla="*/ 3208 w 3212"/>
                    <a:gd name="T45" fmla="*/ 620 h 3298"/>
                    <a:gd name="T46" fmla="*/ 1001 w 3212"/>
                    <a:gd name="T47" fmla="*/ 3114 h 3298"/>
                    <a:gd name="T48" fmla="*/ 881 w 3212"/>
                    <a:gd name="T49" fmla="*/ 3066 h 3298"/>
                    <a:gd name="T50" fmla="*/ 844 w 3212"/>
                    <a:gd name="T51" fmla="*/ 2610 h 3298"/>
                    <a:gd name="T52" fmla="*/ 840 w 3212"/>
                    <a:gd name="T53" fmla="*/ 2398 h 3298"/>
                    <a:gd name="T54" fmla="*/ 401 w 3212"/>
                    <a:gd name="T55" fmla="*/ 2082 h 3298"/>
                    <a:gd name="T56" fmla="*/ 241 w 3212"/>
                    <a:gd name="T57" fmla="*/ 1969 h 3298"/>
                    <a:gd name="T58" fmla="*/ 752 w 3212"/>
                    <a:gd name="T59" fmla="*/ 2141 h 3298"/>
                    <a:gd name="T60" fmla="*/ 1034 w 3212"/>
                    <a:gd name="T61" fmla="*/ 2354 h 3298"/>
                    <a:gd name="T62" fmla="*/ 1418 w 3212"/>
                    <a:gd name="T63" fmla="*/ 2074 h 3298"/>
                    <a:gd name="T64" fmla="*/ 1624 w 3212"/>
                    <a:gd name="T65" fmla="*/ 1847 h 3298"/>
                    <a:gd name="T66" fmla="*/ 1420 w 3212"/>
                    <a:gd name="T67" fmla="*/ 1596 h 3298"/>
                    <a:gd name="T68" fmla="*/ 1082 w 3212"/>
                    <a:gd name="T69" fmla="*/ 1248 h 3298"/>
                    <a:gd name="T70" fmla="*/ 1614 w 3212"/>
                    <a:gd name="T71" fmla="*/ 825 h 3298"/>
                    <a:gd name="T72" fmla="*/ 2194 w 3212"/>
                    <a:gd name="T73" fmla="*/ 338 h 3298"/>
                    <a:gd name="T74" fmla="*/ 2374 w 3212"/>
                    <a:gd name="T75" fmla="*/ 118 h 3298"/>
                    <a:gd name="T76" fmla="*/ 2661 w 3212"/>
                    <a:gd name="T77" fmla="*/ 304 h 3298"/>
                    <a:gd name="T78" fmla="*/ 2993 w 3212"/>
                    <a:gd name="T79" fmla="*/ 603 h 3298"/>
                    <a:gd name="T80" fmla="*/ 2474 w 3212"/>
                    <a:gd name="T81" fmla="*/ 1257 h 3298"/>
                    <a:gd name="T82" fmla="*/ 1732 w 3212"/>
                    <a:gd name="T83" fmla="*/ 1951 h 3298"/>
                    <a:gd name="T84" fmla="*/ 1047 w 3212"/>
                    <a:gd name="T85" fmla="*/ 2462 h 3298"/>
                    <a:gd name="T86" fmla="*/ 1012 w 3212"/>
                    <a:gd name="T87" fmla="*/ 2472 h 3298"/>
                    <a:gd name="T88" fmla="*/ 3078 w 3212"/>
                    <a:gd name="T89" fmla="*/ 1147 h 3298"/>
                    <a:gd name="T90" fmla="*/ 3067 w 3212"/>
                    <a:gd name="T91" fmla="*/ 1301 h 3298"/>
                    <a:gd name="T92" fmla="*/ 3051 w 3212"/>
                    <a:gd name="T93" fmla="*/ 1343 h 3298"/>
                    <a:gd name="T94" fmla="*/ 3018 w 3212"/>
                    <a:gd name="T95" fmla="*/ 1366 h 3298"/>
                    <a:gd name="T96" fmla="*/ 2890 w 3212"/>
                    <a:gd name="T97" fmla="*/ 1493 h 3298"/>
                    <a:gd name="T98" fmla="*/ 1823 w 3212"/>
                    <a:gd name="T99" fmla="*/ 2434 h 3298"/>
                    <a:gd name="T100" fmla="*/ 1765 w 3212"/>
                    <a:gd name="T101" fmla="*/ 2231 h 3298"/>
                    <a:gd name="T102" fmla="*/ 1749 w 3212"/>
                    <a:gd name="T103" fmla="*/ 2105 h 3298"/>
                    <a:gd name="T104" fmla="*/ 2236 w 3212"/>
                    <a:gd name="T105" fmla="*/ 1651 h 3298"/>
                    <a:gd name="T106" fmla="*/ 3095 w 3212"/>
                    <a:gd name="T107" fmla="*/ 770 h 3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212" h="3298">
                      <a:moveTo>
                        <a:pt x="3208" y="620"/>
                      </a:moveTo>
                      <a:lnTo>
                        <a:pt x="3206" y="606"/>
                      </a:lnTo>
                      <a:lnTo>
                        <a:pt x="3192" y="581"/>
                      </a:lnTo>
                      <a:lnTo>
                        <a:pt x="3169" y="566"/>
                      </a:lnTo>
                      <a:lnTo>
                        <a:pt x="3143" y="561"/>
                      </a:lnTo>
                      <a:lnTo>
                        <a:pt x="3130" y="564"/>
                      </a:lnTo>
                      <a:lnTo>
                        <a:pt x="3101" y="533"/>
                      </a:lnTo>
                      <a:lnTo>
                        <a:pt x="3035" y="475"/>
                      </a:lnTo>
                      <a:lnTo>
                        <a:pt x="3003" y="448"/>
                      </a:lnTo>
                      <a:lnTo>
                        <a:pt x="2931" y="383"/>
                      </a:lnTo>
                      <a:lnTo>
                        <a:pt x="2786" y="258"/>
                      </a:lnTo>
                      <a:lnTo>
                        <a:pt x="2711" y="199"/>
                      </a:lnTo>
                      <a:lnTo>
                        <a:pt x="2651" y="148"/>
                      </a:lnTo>
                      <a:lnTo>
                        <a:pt x="2507" y="53"/>
                      </a:lnTo>
                      <a:lnTo>
                        <a:pt x="2432" y="24"/>
                      </a:lnTo>
                      <a:lnTo>
                        <a:pt x="2384" y="19"/>
                      </a:lnTo>
                      <a:lnTo>
                        <a:pt x="2363" y="20"/>
                      </a:lnTo>
                      <a:lnTo>
                        <a:pt x="2361" y="17"/>
                      </a:lnTo>
                      <a:lnTo>
                        <a:pt x="2358" y="14"/>
                      </a:lnTo>
                      <a:lnTo>
                        <a:pt x="2347" y="4"/>
                      </a:lnTo>
                      <a:lnTo>
                        <a:pt x="2320" y="0"/>
                      </a:lnTo>
                      <a:lnTo>
                        <a:pt x="2294" y="10"/>
                      </a:lnTo>
                      <a:lnTo>
                        <a:pt x="2278" y="32"/>
                      </a:lnTo>
                      <a:lnTo>
                        <a:pt x="2278" y="47"/>
                      </a:lnTo>
                      <a:lnTo>
                        <a:pt x="2276" y="62"/>
                      </a:lnTo>
                      <a:lnTo>
                        <a:pt x="2253" y="102"/>
                      </a:lnTo>
                      <a:lnTo>
                        <a:pt x="2199" y="163"/>
                      </a:lnTo>
                      <a:lnTo>
                        <a:pt x="2171" y="190"/>
                      </a:lnTo>
                      <a:lnTo>
                        <a:pt x="2102" y="260"/>
                      </a:lnTo>
                      <a:lnTo>
                        <a:pt x="1952" y="394"/>
                      </a:lnTo>
                      <a:lnTo>
                        <a:pt x="1878" y="459"/>
                      </a:lnTo>
                      <a:lnTo>
                        <a:pt x="1698" y="610"/>
                      </a:lnTo>
                      <a:lnTo>
                        <a:pt x="1326" y="897"/>
                      </a:lnTo>
                      <a:lnTo>
                        <a:pt x="1138" y="1036"/>
                      </a:lnTo>
                      <a:lnTo>
                        <a:pt x="969" y="1157"/>
                      </a:lnTo>
                      <a:lnTo>
                        <a:pt x="716" y="1337"/>
                      </a:lnTo>
                      <a:lnTo>
                        <a:pt x="553" y="1467"/>
                      </a:lnTo>
                      <a:lnTo>
                        <a:pt x="475" y="1536"/>
                      </a:lnTo>
                      <a:lnTo>
                        <a:pt x="415" y="1592"/>
                      </a:lnTo>
                      <a:lnTo>
                        <a:pt x="296" y="1713"/>
                      </a:lnTo>
                      <a:lnTo>
                        <a:pt x="186" y="1845"/>
                      </a:lnTo>
                      <a:lnTo>
                        <a:pt x="117" y="1951"/>
                      </a:lnTo>
                      <a:lnTo>
                        <a:pt x="77" y="2024"/>
                      </a:lnTo>
                      <a:lnTo>
                        <a:pt x="59" y="2061"/>
                      </a:lnTo>
                      <a:lnTo>
                        <a:pt x="44" y="2100"/>
                      </a:lnTo>
                      <a:lnTo>
                        <a:pt x="21" y="2181"/>
                      </a:lnTo>
                      <a:lnTo>
                        <a:pt x="2" y="2306"/>
                      </a:lnTo>
                      <a:lnTo>
                        <a:pt x="0" y="2479"/>
                      </a:lnTo>
                      <a:lnTo>
                        <a:pt x="12" y="2650"/>
                      </a:lnTo>
                      <a:lnTo>
                        <a:pt x="18" y="2732"/>
                      </a:lnTo>
                      <a:lnTo>
                        <a:pt x="19" y="2742"/>
                      </a:lnTo>
                      <a:lnTo>
                        <a:pt x="29" y="2758"/>
                      </a:lnTo>
                      <a:lnTo>
                        <a:pt x="49" y="2771"/>
                      </a:lnTo>
                      <a:lnTo>
                        <a:pt x="67" y="2770"/>
                      </a:lnTo>
                      <a:lnTo>
                        <a:pt x="101" y="2817"/>
                      </a:lnTo>
                      <a:lnTo>
                        <a:pt x="183" y="2915"/>
                      </a:lnTo>
                      <a:lnTo>
                        <a:pt x="278" y="3016"/>
                      </a:lnTo>
                      <a:lnTo>
                        <a:pt x="383" y="3109"/>
                      </a:lnTo>
                      <a:lnTo>
                        <a:pt x="497" y="3193"/>
                      </a:lnTo>
                      <a:lnTo>
                        <a:pt x="615" y="3255"/>
                      </a:lnTo>
                      <a:lnTo>
                        <a:pt x="704" y="3285"/>
                      </a:lnTo>
                      <a:lnTo>
                        <a:pt x="765" y="3297"/>
                      </a:lnTo>
                      <a:lnTo>
                        <a:pt x="825" y="3298"/>
                      </a:lnTo>
                      <a:lnTo>
                        <a:pt x="886" y="3291"/>
                      </a:lnTo>
                      <a:lnTo>
                        <a:pt x="916" y="3282"/>
                      </a:lnTo>
                      <a:lnTo>
                        <a:pt x="955" y="3271"/>
                      </a:lnTo>
                      <a:lnTo>
                        <a:pt x="1030" y="3236"/>
                      </a:lnTo>
                      <a:lnTo>
                        <a:pt x="1138" y="3171"/>
                      </a:lnTo>
                      <a:lnTo>
                        <a:pt x="1342" y="3009"/>
                      </a:lnTo>
                      <a:lnTo>
                        <a:pt x="1463" y="2899"/>
                      </a:lnTo>
                      <a:lnTo>
                        <a:pt x="1634" y="2748"/>
                      </a:lnTo>
                      <a:lnTo>
                        <a:pt x="1808" y="2600"/>
                      </a:lnTo>
                      <a:lnTo>
                        <a:pt x="2017" y="2424"/>
                      </a:lnTo>
                      <a:lnTo>
                        <a:pt x="2429" y="2066"/>
                      </a:lnTo>
                      <a:lnTo>
                        <a:pt x="2633" y="1884"/>
                      </a:lnTo>
                      <a:lnTo>
                        <a:pt x="2812" y="1724"/>
                      </a:lnTo>
                      <a:lnTo>
                        <a:pt x="2987" y="1560"/>
                      </a:lnTo>
                      <a:lnTo>
                        <a:pt x="3021" y="1530"/>
                      </a:lnTo>
                      <a:lnTo>
                        <a:pt x="3075" y="1478"/>
                      </a:lnTo>
                      <a:lnTo>
                        <a:pt x="3103" y="1438"/>
                      </a:lnTo>
                      <a:lnTo>
                        <a:pt x="3111" y="1416"/>
                      </a:lnTo>
                      <a:lnTo>
                        <a:pt x="3124" y="1415"/>
                      </a:lnTo>
                      <a:lnTo>
                        <a:pt x="3134" y="1409"/>
                      </a:lnTo>
                      <a:lnTo>
                        <a:pt x="3146" y="1401"/>
                      </a:lnTo>
                      <a:lnTo>
                        <a:pt x="3163" y="1378"/>
                      </a:lnTo>
                      <a:lnTo>
                        <a:pt x="3180" y="1337"/>
                      </a:lnTo>
                      <a:lnTo>
                        <a:pt x="3192" y="1241"/>
                      </a:lnTo>
                      <a:lnTo>
                        <a:pt x="3193" y="1183"/>
                      </a:lnTo>
                      <a:lnTo>
                        <a:pt x="3202" y="1042"/>
                      </a:lnTo>
                      <a:lnTo>
                        <a:pt x="3212" y="832"/>
                      </a:lnTo>
                      <a:lnTo>
                        <a:pt x="3212" y="691"/>
                      </a:lnTo>
                      <a:lnTo>
                        <a:pt x="3208" y="620"/>
                      </a:lnTo>
                      <a:close/>
                      <a:moveTo>
                        <a:pt x="1004" y="2495"/>
                      </a:moveTo>
                      <a:lnTo>
                        <a:pt x="998" y="2649"/>
                      </a:lnTo>
                      <a:lnTo>
                        <a:pt x="999" y="2958"/>
                      </a:lnTo>
                      <a:lnTo>
                        <a:pt x="1001" y="3114"/>
                      </a:lnTo>
                      <a:lnTo>
                        <a:pt x="942" y="3145"/>
                      </a:lnTo>
                      <a:lnTo>
                        <a:pt x="880" y="3170"/>
                      </a:lnTo>
                      <a:lnTo>
                        <a:pt x="884" y="3137"/>
                      </a:lnTo>
                      <a:lnTo>
                        <a:pt x="881" y="3066"/>
                      </a:lnTo>
                      <a:lnTo>
                        <a:pt x="868" y="2961"/>
                      </a:lnTo>
                      <a:lnTo>
                        <a:pt x="860" y="2895"/>
                      </a:lnTo>
                      <a:lnTo>
                        <a:pt x="850" y="2780"/>
                      </a:lnTo>
                      <a:lnTo>
                        <a:pt x="844" y="2610"/>
                      </a:lnTo>
                      <a:lnTo>
                        <a:pt x="850" y="2495"/>
                      </a:lnTo>
                      <a:lnTo>
                        <a:pt x="857" y="2439"/>
                      </a:lnTo>
                      <a:lnTo>
                        <a:pt x="856" y="2424"/>
                      </a:lnTo>
                      <a:lnTo>
                        <a:pt x="840" y="2398"/>
                      </a:lnTo>
                      <a:lnTo>
                        <a:pt x="828" y="2390"/>
                      </a:lnTo>
                      <a:lnTo>
                        <a:pt x="717" y="2318"/>
                      </a:lnTo>
                      <a:lnTo>
                        <a:pt x="506" y="2162"/>
                      </a:lnTo>
                      <a:lnTo>
                        <a:pt x="401" y="2082"/>
                      </a:lnTo>
                      <a:lnTo>
                        <a:pt x="382" y="2064"/>
                      </a:lnTo>
                      <a:lnTo>
                        <a:pt x="314" y="2010"/>
                      </a:lnTo>
                      <a:lnTo>
                        <a:pt x="264" y="1978"/>
                      </a:lnTo>
                      <a:lnTo>
                        <a:pt x="241" y="1969"/>
                      </a:lnTo>
                      <a:lnTo>
                        <a:pt x="294" y="1899"/>
                      </a:lnTo>
                      <a:lnTo>
                        <a:pt x="350" y="1830"/>
                      </a:lnTo>
                      <a:lnTo>
                        <a:pt x="510" y="1955"/>
                      </a:lnTo>
                      <a:lnTo>
                        <a:pt x="752" y="2141"/>
                      </a:lnTo>
                      <a:lnTo>
                        <a:pt x="909" y="2270"/>
                      </a:lnTo>
                      <a:lnTo>
                        <a:pt x="985" y="2338"/>
                      </a:lnTo>
                      <a:lnTo>
                        <a:pt x="999" y="2349"/>
                      </a:lnTo>
                      <a:lnTo>
                        <a:pt x="1034" y="2354"/>
                      </a:lnTo>
                      <a:lnTo>
                        <a:pt x="1053" y="2346"/>
                      </a:lnTo>
                      <a:lnTo>
                        <a:pt x="1132" y="2302"/>
                      </a:lnTo>
                      <a:lnTo>
                        <a:pt x="1280" y="2195"/>
                      </a:lnTo>
                      <a:lnTo>
                        <a:pt x="1418" y="2074"/>
                      </a:lnTo>
                      <a:lnTo>
                        <a:pt x="1548" y="1943"/>
                      </a:lnTo>
                      <a:lnTo>
                        <a:pt x="1610" y="1877"/>
                      </a:lnTo>
                      <a:lnTo>
                        <a:pt x="1617" y="1868"/>
                      </a:lnTo>
                      <a:lnTo>
                        <a:pt x="1624" y="1847"/>
                      </a:lnTo>
                      <a:lnTo>
                        <a:pt x="1626" y="1827"/>
                      </a:lnTo>
                      <a:lnTo>
                        <a:pt x="1617" y="1807"/>
                      </a:lnTo>
                      <a:lnTo>
                        <a:pt x="1610" y="1796"/>
                      </a:lnTo>
                      <a:lnTo>
                        <a:pt x="1420" y="1596"/>
                      </a:lnTo>
                      <a:lnTo>
                        <a:pt x="1231" y="1395"/>
                      </a:lnTo>
                      <a:lnTo>
                        <a:pt x="1201" y="1360"/>
                      </a:lnTo>
                      <a:lnTo>
                        <a:pt x="1132" y="1288"/>
                      </a:lnTo>
                      <a:lnTo>
                        <a:pt x="1082" y="1248"/>
                      </a:lnTo>
                      <a:lnTo>
                        <a:pt x="1056" y="1235"/>
                      </a:lnTo>
                      <a:lnTo>
                        <a:pt x="1244" y="1103"/>
                      </a:lnTo>
                      <a:lnTo>
                        <a:pt x="1430" y="964"/>
                      </a:lnTo>
                      <a:lnTo>
                        <a:pt x="1614" y="825"/>
                      </a:lnTo>
                      <a:lnTo>
                        <a:pt x="1885" y="607"/>
                      </a:lnTo>
                      <a:lnTo>
                        <a:pt x="2060" y="458"/>
                      </a:lnTo>
                      <a:lnTo>
                        <a:pt x="2145" y="380"/>
                      </a:lnTo>
                      <a:lnTo>
                        <a:pt x="2194" y="338"/>
                      </a:lnTo>
                      <a:lnTo>
                        <a:pt x="2299" y="235"/>
                      </a:lnTo>
                      <a:lnTo>
                        <a:pt x="2344" y="177"/>
                      </a:lnTo>
                      <a:lnTo>
                        <a:pt x="2367" y="138"/>
                      </a:lnTo>
                      <a:lnTo>
                        <a:pt x="2374" y="118"/>
                      </a:lnTo>
                      <a:lnTo>
                        <a:pt x="2422" y="140"/>
                      </a:lnTo>
                      <a:lnTo>
                        <a:pt x="2466" y="163"/>
                      </a:lnTo>
                      <a:lnTo>
                        <a:pt x="2534" y="206"/>
                      </a:lnTo>
                      <a:lnTo>
                        <a:pt x="2661" y="304"/>
                      </a:lnTo>
                      <a:lnTo>
                        <a:pt x="2721" y="354"/>
                      </a:lnTo>
                      <a:lnTo>
                        <a:pt x="2833" y="453"/>
                      </a:lnTo>
                      <a:lnTo>
                        <a:pt x="2944" y="554"/>
                      </a:lnTo>
                      <a:lnTo>
                        <a:pt x="2993" y="603"/>
                      </a:lnTo>
                      <a:lnTo>
                        <a:pt x="3048" y="646"/>
                      </a:lnTo>
                      <a:lnTo>
                        <a:pt x="2937" y="771"/>
                      </a:lnTo>
                      <a:lnTo>
                        <a:pt x="2708" y="1016"/>
                      </a:lnTo>
                      <a:lnTo>
                        <a:pt x="2474" y="1257"/>
                      </a:lnTo>
                      <a:lnTo>
                        <a:pt x="2233" y="1490"/>
                      </a:lnTo>
                      <a:lnTo>
                        <a:pt x="2112" y="1605"/>
                      </a:lnTo>
                      <a:lnTo>
                        <a:pt x="1987" y="1720"/>
                      </a:lnTo>
                      <a:lnTo>
                        <a:pt x="1732" y="1951"/>
                      </a:lnTo>
                      <a:lnTo>
                        <a:pt x="1467" y="2169"/>
                      </a:lnTo>
                      <a:lnTo>
                        <a:pt x="1261" y="2322"/>
                      </a:lnTo>
                      <a:lnTo>
                        <a:pt x="1120" y="2417"/>
                      </a:lnTo>
                      <a:lnTo>
                        <a:pt x="1047" y="2462"/>
                      </a:lnTo>
                      <a:lnTo>
                        <a:pt x="1047" y="2462"/>
                      </a:lnTo>
                      <a:lnTo>
                        <a:pt x="1047" y="2463"/>
                      </a:lnTo>
                      <a:lnTo>
                        <a:pt x="1033" y="2460"/>
                      </a:lnTo>
                      <a:lnTo>
                        <a:pt x="1012" y="2472"/>
                      </a:lnTo>
                      <a:lnTo>
                        <a:pt x="1005" y="2485"/>
                      </a:lnTo>
                      <a:lnTo>
                        <a:pt x="1004" y="2495"/>
                      </a:lnTo>
                      <a:close/>
                      <a:moveTo>
                        <a:pt x="3082" y="1081"/>
                      </a:moveTo>
                      <a:lnTo>
                        <a:pt x="3078" y="1147"/>
                      </a:lnTo>
                      <a:lnTo>
                        <a:pt x="3074" y="1213"/>
                      </a:lnTo>
                      <a:lnTo>
                        <a:pt x="3072" y="1247"/>
                      </a:lnTo>
                      <a:lnTo>
                        <a:pt x="3069" y="1280"/>
                      </a:lnTo>
                      <a:lnTo>
                        <a:pt x="3067" y="1301"/>
                      </a:lnTo>
                      <a:lnTo>
                        <a:pt x="3065" y="1316"/>
                      </a:lnTo>
                      <a:lnTo>
                        <a:pt x="3059" y="1320"/>
                      </a:lnTo>
                      <a:lnTo>
                        <a:pt x="3052" y="1334"/>
                      </a:lnTo>
                      <a:lnTo>
                        <a:pt x="3051" y="1343"/>
                      </a:lnTo>
                      <a:lnTo>
                        <a:pt x="3038" y="1349"/>
                      </a:lnTo>
                      <a:lnTo>
                        <a:pt x="3018" y="1372"/>
                      </a:lnTo>
                      <a:lnTo>
                        <a:pt x="3016" y="1389"/>
                      </a:lnTo>
                      <a:lnTo>
                        <a:pt x="3018" y="1366"/>
                      </a:lnTo>
                      <a:lnTo>
                        <a:pt x="3010" y="1369"/>
                      </a:lnTo>
                      <a:lnTo>
                        <a:pt x="2990" y="1393"/>
                      </a:lnTo>
                      <a:lnTo>
                        <a:pt x="2941" y="1444"/>
                      </a:lnTo>
                      <a:lnTo>
                        <a:pt x="2890" y="1493"/>
                      </a:lnTo>
                      <a:lnTo>
                        <a:pt x="2734" y="1637"/>
                      </a:lnTo>
                      <a:lnTo>
                        <a:pt x="2574" y="1779"/>
                      </a:lnTo>
                      <a:lnTo>
                        <a:pt x="2201" y="2110"/>
                      </a:lnTo>
                      <a:lnTo>
                        <a:pt x="1823" y="2434"/>
                      </a:lnTo>
                      <a:lnTo>
                        <a:pt x="1804" y="2451"/>
                      </a:lnTo>
                      <a:lnTo>
                        <a:pt x="1785" y="2467"/>
                      </a:lnTo>
                      <a:lnTo>
                        <a:pt x="1778" y="2349"/>
                      </a:lnTo>
                      <a:lnTo>
                        <a:pt x="1765" y="2231"/>
                      </a:lnTo>
                      <a:lnTo>
                        <a:pt x="1764" y="2181"/>
                      </a:lnTo>
                      <a:lnTo>
                        <a:pt x="1765" y="2130"/>
                      </a:lnTo>
                      <a:lnTo>
                        <a:pt x="1764" y="2118"/>
                      </a:lnTo>
                      <a:lnTo>
                        <a:pt x="1749" y="2105"/>
                      </a:lnTo>
                      <a:lnTo>
                        <a:pt x="1739" y="2103"/>
                      </a:lnTo>
                      <a:lnTo>
                        <a:pt x="1927" y="1936"/>
                      </a:lnTo>
                      <a:lnTo>
                        <a:pt x="2106" y="1769"/>
                      </a:lnTo>
                      <a:lnTo>
                        <a:pt x="2236" y="1651"/>
                      </a:lnTo>
                      <a:lnTo>
                        <a:pt x="2489" y="1406"/>
                      </a:lnTo>
                      <a:lnTo>
                        <a:pt x="2737" y="1157"/>
                      </a:lnTo>
                      <a:lnTo>
                        <a:pt x="2977" y="901"/>
                      </a:lnTo>
                      <a:lnTo>
                        <a:pt x="3095" y="770"/>
                      </a:lnTo>
                      <a:lnTo>
                        <a:pt x="3093" y="926"/>
                      </a:lnTo>
                      <a:lnTo>
                        <a:pt x="3082" y="10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" name="Freeform 18">
                  <a:extLst>
                    <a:ext uri="{FF2B5EF4-FFF2-40B4-BE49-F238E27FC236}">
                      <a16:creationId xmlns:a16="http://schemas.microsoft.com/office/drawing/2014/main" xmlns="" id="{BFAD227D-F3DE-3362-A94C-15D0D60D7F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8" y="2746"/>
                  <a:ext cx="212" cy="132"/>
                </a:xfrm>
                <a:custGeom>
                  <a:avLst/>
                  <a:gdLst>
                    <a:gd name="T0" fmla="*/ 544 w 635"/>
                    <a:gd name="T1" fmla="*/ 0 h 398"/>
                    <a:gd name="T2" fmla="*/ 504 w 635"/>
                    <a:gd name="T3" fmla="*/ 18 h 398"/>
                    <a:gd name="T4" fmla="*/ 496 w 635"/>
                    <a:gd name="T5" fmla="*/ 52 h 398"/>
                    <a:gd name="T6" fmla="*/ 530 w 635"/>
                    <a:gd name="T7" fmla="*/ 177 h 398"/>
                    <a:gd name="T8" fmla="*/ 515 w 635"/>
                    <a:gd name="T9" fmla="*/ 226 h 398"/>
                    <a:gd name="T10" fmla="*/ 478 w 635"/>
                    <a:gd name="T11" fmla="*/ 262 h 398"/>
                    <a:gd name="T12" fmla="*/ 403 w 635"/>
                    <a:gd name="T13" fmla="*/ 291 h 398"/>
                    <a:gd name="T14" fmla="*/ 352 w 635"/>
                    <a:gd name="T15" fmla="*/ 272 h 398"/>
                    <a:gd name="T16" fmla="*/ 332 w 635"/>
                    <a:gd name="T17" fmla="*/ 226 h 398"/>
                    <a:gd name="T18" fmla="*/ 331 w 635"/>
                    <a:gd name="T19" fmla="*/ 198 h 398"/>
                    <a:gd name="T20" fmla="*/ 303 w 635"/>
                    <a:gd name="T21" fmla="*/ 164 h 398"/>
                    <a:gd name="T22" fmla="*/ 246 w 635"/>
                    <a:gd name="T23" fmla="*/ 180 h 398"/>
                    <a:gd name="T24" fmla="*/ 236 w 635"/>
                    <a:gd name="T25" fmla="*/ 209 h 398"/>
                    <a:gd name="T26" fmla="*/ 220 w 635"/>
                    <a:gd name="T27" fmla="*/ 268 h 398"/>
                    <a:gd name="T28" fmla="*/ 160 w 635"/>
                    <a:gd name="T29" fmla="*/ 310 h 398"/>
                    <a:gd name="T30" fmla="*/ 122 w 635"/>
                    <a:gd name="T31" fmla="*/ 304 h 398"/>
                    <a:gd name="T32" fmla="*/ 83 w 635"/>
                    <a:gd name="T33" fmla="*/ 270 h 398"/>
                    <a:gd name="T34" fmla="*/ 83 w 635"/>
                    <a:gd name="T35" fmla="*/ 182 h 398"/>
                    <a:gd name="T36" fmla="*/ 90 w 635"/>
                    <a:gd name="T37" fmla="*/ 149 h 398"/>
                    <a:gd name="T38" fmla="*/ 62 w 635"/>
                    <a:gd name="T39" fmla="*/ 126 h 398"/>
                    <a:gd name="T40" fmla="*/ 34 w 635"/>
                    <a:gd name="T41" fmla="*/ 139 h 398"/>
                    <a:gd name="T42" fmla="*/ 7 w 635"/>
                    <a:gd name="T43" fmla="*/ 193 h 398"/>
                    <a:gd name="T44" fmla="*/ 3 w 635"/>
                    <a:gd name="T45" fmla="*/ 268 h 398"/>
                    <a:gd name="T46" fmla="*/ 31 w 635"/>
                    <a:gd name="T47" fmla="*/ 336 h 398"/>
                    <a:gd name="T48" fmla="*/ 93 w 635"/>
                    <a:gd name="T49" fmla="*/ 383 h 398"/>
                    <a:gd name="T50" fmla="*/ 139 w 635"/>
                    <a:gd name="T51" fmla="*/ 398 h 398"/>
                    <a:gd name="T52" fmla="*/ 229 w 635"/>
                    <a:gd name="T53" fmla="*/ 383 h 398"/>
                    <a:gd name="T54" fmla="*/ 279 w 635"/>
                    <a:gd name="T55" fmla="*/ 339 h 398"/>
                    <a:gd name="T56" fmla="*/ 350 w 635"/>
                    <a:gd name="T57" fmla="*/ 379 h 398"/>
                    <a:gd name="T58" fmla="*/ 470 w 635"/>
                    <a:gd name="T59" fmla="*/ 375 h 398"/>
                    <a:gd name="T60" fmla="*/ 527 w 635"/>
                    <a:gd name="T61" fmla="*/ 350 h 398"/>
                    <a:gd name="T62" fmla="*/ 600 w 635"/>
                    <a:gd name="T63" fmla="*/ 271 h 398"/>
                    <a:gd name="T64" fmla="*/ 635 w 635"/>
                    <a:gd name="T65" fmla="*/ 166 h 398"/>
                    <a:gd name="T66" fmla="*/ 614 w 635"/>
                    <a:gd name="T67" fmla="*/ 64 h 398"/>
                    <a:gd name="T68" fmla="*/ 555 w 635"/>
                    <a:gd name="T69" fmla="*/ 6 h 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35" h="398">
                      <a:moveTo>
                        <a:pt x="555" y="6"/>
                      </a:moveTo>
                      <a:lnTo>
                        <a:pt x="544" y="0"/>
                      </a:lnTo>
                      <a:lnTo>
                        <a:pt x="521" y="3"/>
                      </a:lnTo>
                      <a:lnTo>
                        <a:pt x="504" y="18"/>
                      </a:lnTo>
                      <a:lnTo>
                        <a:pt x="495" y="39"/>
                      </a:lnTo>
                      <a:lnTo>
                        <a:pt x="496" y="52"/>
                      </a:lnTo>
                      <a:lnTo>
                        <a:pt x="514" y="113"/>
                      </a:lnTo>
                      <a:lnTo>
                        <a:pt x="530" y="177"/>
                      </a:lnTo>
                      <a:lnTo>
                        <a:pt x="527" y="202"/>
                      </a:lnTo>
                      <a:lnTo>
                        <a:pt x="515" y="226"/>
                      </a:lnTo>
                      <a:lnTo>
                        <a:pt x="494" y="251"/>
                      </a:lnTo>
                      <a:lnTo>
                        <a:pt x="478" y="262"/>
                      </a:lnTo>
                      <a:lnTo>
                        <a:pt x="453" y="278"/>
                      </a:lnTo>
                      <a:lnTo>
                        <a:pt x="403" y="291"/>
                      </a:lnTo>
                      <a:lnTo>
                        <a:pt x="370" y="284"/>
                      </a:lnTo>
                      <a:lnTo>
                        <a:pt x="352" y="272"/>
                      </a:lnTo>
                      <a:lnTo>
                        <a:pt x="339" y="252"/>
                      </a:lnTo>
                      <a:lnTo>
                        <a:pt x="332" y="226"/>
                      </a:lnTo>
                      <a:lnTo>
                        <a:pt x="332" y="209"/>
                      </a:lnTo>
                      <a:lnTo>
                        <a:pt x="331" y="198"/>
                      </a:lnTo>
                      <a:lnTo>
                        <a:pt x="324" y="180"/>
                      </a:lnTo>
                      <a:lnTo>
                        <a:pt x="303" y="164"/>
                      </a:lnTo>
                      <a:lnTo>
                        <a:pt x="268" y="164"/>
                      </a:lnTo>
                      <a:lnTo>
                        <a:pt x="246" y="180"/>
                      </a:lnTo>
                      <a:lnTo>
                        <a:pt x="237" y="198"/>
                      </a:lnTo>
                      <a:lnTo>
                        <a:pt x="236" y="209"/>
                      </a:lnTo>
                      <a:lnTo>
                        <a:pt x="233" y="231"/>
                      </a:lnTo>
                      <a:lnTo>
                        <a:pt x="220" y="268"/>
                      </a:lnTo>
                      <a:lnTo>
                        <a:pt x="196" y="297"/>
                      </a:lnTo>
                      <a:lnTo>
                        <a:pt x="160" y="310"/>
                      </a:lnTo>
                      <a:lnTo>
                        <a:pt x="137" y="307"/>
                      </a:lnTo>
                      <a:lnTo>
                        <a:pt x="122" y="304"/>
                      </a:lnTo>
                      <a:lnTo>
                        <a:pt x="102" y="294"/>
                      </a:lnTo>
                      <a:lnTo>
                        <a:pt x="83" y="270"/>
                      </a:lnTo>
                      <a:lnTo>
                        <a:pt x="76" y="228"/>
                      </a:lnTo>
                      <a:lnTo>
                        <a:pt x="83" y="182"/>
                      </a:lnTo>
                      <a:lnTo>
                        <a:pt x="88" y="162"/>
                      </a:lnTo>
                      <a:lnTo>
                        <a:pt x="90" y="149"/>
                      </a:lnTo>
                      <a:lnTo>
                        <a:pt x="80" y="131"/>
                      </a:lnTo>
                      <a:lnTo>
                        <a:pt x="62" y="126"/>
                      </a:lnTo>
                      <a:lnTo>
                        <a:pt x="43" y="130"/>
                      </a:lnTo>
                      <a:lnTo>
                        <a:pt x="34" y="139"/>
                      </a:lnTo>
                      <a:lnTo>
                        <a:pt x="23" y="157"/>
                      </a:lnTo>
                      <a:lnTo>
                        <a:pt x="7" y="193"/>
                      </a:lnTo>
                      <a:lnTo>
                        <a:pt x="0" y="232"/>
                      </a:lnTo>
                      <a:lnTo>
                        <a:pt x="3" y="268"/>
                      </a:lnTo>
                      <a:lnTo>
                        <a:pt x="13" y="304"/>
                      </a:lnTo>
                      <a:lnTo>
                        <a:pt x="31" y="336"/>
                      </a:lnTo>
                      <a:lnTo>
                        <a:pt x="59" y="362"/>
                      </a:lnTo>
                      <a:lnTo>
                        <a:pt x="93" y="383"/>
                      </a:lnTo>
                      <a:lnTo>
                        <a:pt x="113" y="390"/>
                      </a:lnTo>
                      <a:lnTo>
                        <a:pt x="139" y="398"/>
                      </a:lnTo>
                      <a:lnTo>
                        <a:pt x="187" y="398"/>
                      </a:lnTo>
                      <a:lnTo>
                        <a:pt x="229" y="383"/>
                      </a:lnTo>
                      <a:lnTo>
                        <a:pt x="265" y="356"/>
                      </a:lnTo>
                      <a:lnTo>
                        <a:pt x="279" y="339"/>
                      </a:lnTo>
                      <a:lnTo>
                        <a:pt x="299" y="356"/>
                      </a:lnTo>
                      <a:lnTo>
                        <a:pt x="350" y="379"/>
                      </a:lnTo>
                      <a:lnTo>
                        <a:pt x="409" y="386"/>
                      </a:lnTo>
                      <a:lnTo>
                        <a:pt x="470" y="375"/>
                      </a:lnTo>
                      <a:lnTo>
                        <a:pt x="502" y="362"/>
                      </a:lnTo>
                      <a:lnTo>
                        <a:pt x="527" y="350"/>
                      </a:lnTo>
                      <a:lnTo>
                        <a:pt x="567" y="316"/>
                      </a:lnTo>
                      <a:lnTo>
                        <a:pt x="600" y="271"/>
                      </a:lnTo>
                      <a:lnTo>
                        <a:pt x="623" y="221"/>
                      </a:lnTo>
                      <a:lnTo>
                        <a:pt x="635" y="166"/>
                      </a:lnTo>
                      <a:lnTo>
                        <a:pt x="632" y="113"/>
                      </a:lnTo>
                      <a:lnTo>
                        <a:pt x="614" y="64"/>
                      </a:lnTo>
                      <a:lnTo>
                        <a:pt x="581" y="23"/>
                      </a:lnTo>
                      <a:lnTo>
                        <a:pt x="555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" name="Freeform 19">
                  <a:extLst>
                    <a:ext uri="{FF2B5EF4-FFF2-40B4-BE49-F238E27FC236}">
                      <a16:creationId xmlns:a16="http://schemas.microsoft.com/office/drawing/2014/main" xmlns="" id="{50D1E9FD-B40A-E7B9-353F-47CDFED95B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5" y="2515"/>
                  <a:ext cx="176" cy="179"/>
                </a:xfrm>
                <a:custGeom>
                  <a:avLst/>
                  <a:gdLst>
                    <a:gd name="T0" fmla="*/ 301 w 528"/>
                    <a:gd name="T1" fmla="*/ 1 h 538"/>
                    <a:gd name="T2" fmla="*/ 268 w 528"/>
                    <a:gd name="T3" fmla="*/ 27 h 538"/>
                    <a:gd name="T4" fmla="*/ 273 w 528"/>
                    <a:gd name="T5" fmla="*/ 82 h 538"/>
                    <a:gd name="T6" fmla="*/ 298 w 528"/>
                    <a:gd name="T7" fmla="*/ 95 h 538"/>
                    <a:gd name="T8" fmla="*/ 373 w 528"/>
                    <a:gd name="T9" fmla="*/ 112 h 538"/>
                    <a:gd name="T10" fmla="*/ 419 w 528"/>
                    <a:gd name="T11" fmla="*/ 145 h 538"/>
                    <a:gd name="T12" fmla="*/ 423 w 528"/>
                    <a:gd name="T13" fmla="*/ 191 h 538"/>
                    <a:gd name="T14" fmla="*/ 409 w 528"/>
                    <a:gd name="T15" fmla="*/ 220 h 538"/>
                    <a:gd name="T16" fmla="*/ 357 w 528"/>
                    <a:gd name="T17" fmla="*/ 265 h 538"/>
                    <a:gd name="T18" fmla="*/ 245 w 528"/>
                    <a:gd name="T19" fmla="*/ 269 h 538"/>
                    <a:gd name="T20" fmla="*/ 207 w 528"/>
                    <a:gd name="T21" fmla="*/ 256 h 538"/>
                    <a:gd name="T22" fmla="*/ 188 w 528"/>
                    <a:gd name="T23" fmla="*/ 250 h 538"/>
                    <a:gd name="T24" fmla="*/ 150 w 528"/>
                    <a:gd name="T25" fmla="*/ 268 h 538"/>
                    <a:gd name="T26" fmla="*/ 141 w 528"/>
                    <a:gd name="T27" fmla="*/ 324 h 538"/>
                    <a:gd name="T28" fmla="*/ 161 w 528"/>
                    <a:gd name="T29" fmla="*/ 341 h 538"/>
                    <a:gd name="T30" fmla="*/ 173 w 528"/>
                    <a:gd name="T31" fmla="*/ 347 h 538"/>
                    <a:gd name="T32" fmla="*/ 178 w 528"/>
                    <a:gd name="T33" fmla="*/ 348 h 538"/>
                    <a:gd name="T34" fmla="*/ 184 w 528"/>
                    <a:gd name="T35" fmla="*/ 351 h 538"/>
                    <a:gd name="T36" fmla="*/ 220 w 528"/>
                    <a:gd name="T37" fmla="*/ 367 h 538"/>
                    <a:gd name="T38" fmla="*/ 243 w 528"/>
                    <a:gd name="T39" fmla="*/ 399 h 538"/>
                    <a:gd name="T40" fmla="*/ 180 w 528"/>
                    <a:gd name="T41" fmla="*/ 443 h 538"/>
                    <a:gd name="T42" fmla="*/ 131 w 528"/>
                    <a:gd name="T43" fmla="*/ 456 h 538"/>
                    <a:gd name="T44" fmla="*/ 62 w 528"/>
                    <a:gd name="T45" fmla="*/ 456 h 538"/>
                    <a:gd name="T46" fmla="*/ 50 w 528"/>
                    <a:gd name="T47" fmla="*/ 443 h 538"/>
                    <a:gd name="T48" fmla="*/ 10 w 528"/>
                    <a:gd name="T49" fmla="*/ 446 h 538"/>
                    <a:gd name="T50" fmla="*/ 3 w 528"/>
                    <a:gd name="T51" fmla="*/ 475 h 538"/>
                    <a:gd name="T52" fmla="*/ 45 w 528"/>
                    <a:gd name="T53" fmla="*/ 525 h 538"/>
                    <a:gd name="T54" fmla="*/ 134 w 528"/>
                    <a:gd name="T55" fmla="*/ 538 h 538"/>
                    <a:gd name="T56" fmla="*/ 190 w 528"/>
                    <a:gd name="T57" fmla="*/ 528 h 538"/>
                    <a:gd name="T58" fmla="*/ 302 w 528"/>
                    <a:gd name="T59" fmla="*/ 465 h 538"/>
                    <a:gd name="T60" fmla="*/ 355 w 528"/>
                    <a:gd name="T61" fmla="*/ 383 h 538"/>
                    <a:gd name="T62" fmla="*/ 357 w 528"/>
                    <a:gd name="T63" fmla="*/ 366 h 538"/>
                    <a:gd name="T64" fmla="*/ 425 w 528"/>
                    <a:gd name="T65" fmla="*/ 341 h 538"/>
                    <a:gd name="T66" fmla="*/ 497 w 528"/>
                    <a:gd name="T67" fmla="*/ 271 h 538"/>
                    <a:gd name="T68" fmla="*/ 520 w 528"/>
                    <a:gd name="T69" fmla="*/ 220 h 538"/>
                    <a:gd name="T70" fmla="*/ 520 w 528"/>
                    <a:gd name="T71" fmla="*/ 127 h 538"/>
                    <a:gd name="T72" fmla="*/ 469 w 528"/>
                    <a:gd name="T73" fmla="*/ 53 h 538"/>
                    <a:gd name="T74" fmla="*/ 384 w 528"/>
                    <a:gd name="T75" fmla="*/ 9 h 538"/>
                    <a:gd name="T76" fmla="*/ 311 w 528"/>
                    <a:gd name="T77" fmla="*/ 0 h 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528" h="538">
                      <a:moveTo>
                        <a:pt x="311" y="0"/>
                      </a:moveTo>
                      <a:lnTo>
                        <a:pt x="301" y="1"/>
                      </a:lnTo>
                      <a:lnTo>
                        <a:pt x="285" y="9"/>
                      </a:lnTo>
                      <a:lnTo>
                        <a:pt x="268" y="27"/>
                      </a:lnTo>
                      <a:lnTo>
                        <a:pt x="263" y="60"/>
                      </a:lnTo>
                      <a:lnTo>
                        <a:pt x="273" y="82"/>
                      </a:lnTo>
                      <a:lnTo>
                        <a:pt x="288" y="92"/>
                      </a:lnTo>
                      <a:lnTo>
                        <a:pt x="298" y="95"/>
                      </a:lnTo>
                      <a:lnTo>
                        <a:pt x="321" y="99"/>
                      </a:lnTo>
                      <a:lnTo>
                        <a:pt x="373" y="112"/>
                      </a:lnTo>
                      <a:lnTo>
                        <a:pt x="404" y="129"/>
                      </a:lnTo>
                      <a:lnTo>
                        <a:pt x="419" y="145"/>
                      </a:lnTo>
                      <a:lnTo>
                        <a:pt x="426" y="165"/>
                      </a:lnTo>
                      <a:lnTo>
                        <a:pt x="423" y="191"/>
                      </a:lnTo>
                      <a:lnTo>
                        <a:pt x="416" y="206"/>
                      </a:lnTo>
                      <a:lnTo>
                        <a:pt x="409" y="220"/>
                      </a:lnTo>
                      <a:lnTo>
                        <a:pt x="391" y="242"/>
                      </a:lnTo>
                      <a:lnTo>
                        <a:pt x="357" y="265"/>
                      </a:lnTo>
                      <a:lnTo>
                        <a:pt x="302" y="276"/>
                      </a:lnTo>
                      <a:lnTo>
                        <a:pt x="245" y="269"/>
                      </a:lnTo>
                      <a:lnTo>
                        <a:pt x="217" y="260"/>
                      </a:lnTo>
                      <a:lnTo>
                        <a:pt x="207" y="256"/>
                      </a:lnTo>
                      <a:lnTo>
                        <a:pt x="199" y="253"/>
                      </a:lnTo>
                      <a:lnTo>
                        <a:pt x="188" y="250"/>
                      </a:lnTo>
                      <a:lnTo>
                        <a:pt x="171" y="253"/>
                      </a:lnTo>
                      <a:lnTo>
                        <a:pt x="150" y="268"/>
                      </a:lnTo>
                      <a:lnTo>
                        <a:pt x="135" y="299"/>
                      </a:lnTo>
                      <a:lnTo>
                        <a:pt x="141" y="324"/>
                      </a:lnTo>
                      <a:lnTo>
                        <a:pt x="151" y="337"/>
                      </a:lnTo>
                      <a:lnTo>
                        <a:pt x="161" y="341"/>
                      </a:lnTo>
                      <a:lnTo>
                        <a:pt x="167" y="344"/>
                      </a:lnTo>
                      <a:lnTo>
                        <a:pt x="173" y="347"/>
                      </a:lnTo>
                      <a:lnTo>
                        <a:pt x="173" y="347"/>
                      </a:lnTo>
                      <a:lnTo>
                        <a:pt x="178" y="348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220" y="367"/>
                      </a:lnTo>
                      <a:lnTo>
                        <a:pt x="252" y="386"/>
                      </a:lnTo>
                      <a:lnTo>
                        <a:pt x="243" y="399"/>
                      </a:lnTo>
                      <a:lnTo>
                        <a:pt x="220" y="420"/>
                      </a:lnTo>
                      <a:lnTo>
                        <a:pt x="180" y="443"/>
                      </a:lnTo>
                      <a:lnTo>
                        <a:pt x="150" y="452"/>
                      </a:lnTo>
                      <a:lnTo>
                        <a:pt x="131" y="456"/>
                      </a:lnTo>
                      <a:lnTo>
                        <a:pt x="85" y="459"/>
                      </a:lnTo>
                      <a:lnTo>
                        <a:pt x="62" y="456"/>
                      </a:lnTo>
                      <a:lnTo>
                        <a:pt x="57" y="453"/>
                      </a:lnTo>
                      <a:lnTo>
                        <a:pt x="50" y="443"/>
                      </a:lnTo>
                      <a:lnTo>
                        <a:pt x="30" y="438"/>
                      </a:lnTo>
                      <a:lnTo>
                        <a:pt x="10" y="446"/>
                      </a:lnTo>
                      <a:lnTo>
                        <a:pt x="0" y="463"/>
                      </a:lnTo>
                      <a:lnTo>
                        <a:pt x="3" y="475"/>
                      </a:lnTo>
                      <a:lnTo>
                        <a:pt x="13" y="498"/>
                      </a:lnTo>
                      <a:lnTo>
                        <a:pt x="45" y="525"/>
                      </a:lnTo>
                      <a:lnTo>
                        <a:pt x="88" y="537"/>
                      </a:lnTo>
                      <a:lnTo>
                        <a:pt x="134" y="538"/>
                      </a:lnTo>
                      <a:lnTo>
                        <a:pt x="155" y="534"/>
                      </a:lnTo>
                      <a:lnTo>
                        <a:pt x="190" y="528"/>
                      </a:lnTo>
                      <a:lnTo>
                        <a:pt x="250" y="504"/>
                      </a:lnTo>
                      <a:lnTo>
                        <a:pt x="302" y="465"/>
                      </a:lnTo>
                      <a:lnTo>
                        <a:pt x="341" y="414"/>
                      </a:lnTo>
                      <a:lnTo>
                        <a:pt x="355" y="383"/>
                      </a:lnTo>
                      <a:lnTo>
                        <a:pt x="358" y="374"/>
                      </a:lnTo>
                      <a:lnTo>
                        <a:pt x="357" y="366"/>
                      </a:lnTo>
                      <a:lnTo>
                        <a:pt x="381" y="360"/>
                      </a:lnTo>
                      <a:lnTo>
                        <a:pt x="425" y="341"/>
                      </a:lnTo>
                      <a:lnTo>
                        <a:pt x="463" y="311"/>
                      </a:lnTo>
                      <a:lnTo>
                        <a:pt x="497" y="271"/>
                      </a:lnTo>
                      <a:lnTo>
                        <a:pt x="509" y="246"/>
                      </a:lnTo>
                      <a:lnTo>
                        <a:pt x="520" y="220"/>
                      </a:lnTo>
                      <a:lnTo>
                        <a:pt x="528" y="171"/>
                      </a:lnTo>
                      <a:lnTo>
                        <a:pt x="520" y="127"/>
                      </a:lnTo>
                      <a:lnTo>
                        <a:pt x="499" y="86"/>
                      </a:lnTo>
                      <a:lnTo>
                        <a:pt x="469" y="53"/>
                      </a:lnTo>
                      <a:lnTo>
                        <a:pt x="430" y="26"/>
                      </a:lnTo>
                      <a:lnTo>
                        <a:pt x="384" y="9"/>
                      </a:lnTo>
                      <a:lnTo>
                        <a:pt x="337" y="0"/>
                      </a:lnTo>
                      <a:lnTo>
                        <a:pt x="31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" name="Freeform 20">
                  <a:extLst>
                    <a:ext uri="{FF2B5EF4-FFF2-40B4-BE49-F238E27FC236}">
                      <a16:creationId xmlns:a16="http://schemas.microsoft.com/office/drawing/2014/main" xmlns="" id="{890C8A1F-D25E-AA63-D17E-01F1BB6B7C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5" y="2702"/>
                  <a:ext cx="205" cy="210"/>
                </a:xfrm>
                <a:custGeom>
                  <a:avLst/>
                  <a:gdLst>
                    <a:gd name="T0" fmla="*/ 388 w 613"/>
                    <a:gd name="T1" fmla="*/ 3 h 630"/>
                    <a:gd name="T2" fmla="*/ 357 w 613"/>
                    <a:gd name="T3" fmla="*/ 52 h 630"/>
                    <a:gd name="T4" fmla="*/ 381 w 613"/>
                    <a:gd name="T5" fmla="*/ 89 h 630"/>
                    <a:gd name="T6" fmla="*/ 466 w 613"/>
                    <a:gd name="T7" fmla="*/ 128 h 630"/>
                    <a:gd name="T8" fmla="*/ 511 w 613"/>
                    <a:gd name="T9" fmla="*/ 174 h 630"/>
                    <a:gd name="T10" fmla="*/ 506 w 613"/>
                    <a:gd name="T11" fmla="*/ 230 h 630"/>
                    <a:gd name="T12" fmla="*/ 486 w 613"/>
                    <a:gd name="T13" fmla="*/ 265 h 630"/>
                    <a:gd name="T14" fmla="*/ 431 w 613"/>
                    <a:gd name="T15" fmla="*/ 307 h 630"/>
                    <a:gd name="T16" fmla="*/ 349 w 613"/>
                    <a:gd name="T17" fmla="*/ 312 h 630"/>
                    <a:gd name="T18" fmla="*/ 257 w 613"/>
                    <a:gd name="T19" fmla="*/ 265 h 630"/>
                    <a:gd name="T20" fmla="*/ 253 w 613"/>
                    <a:gd name="T21" fmla="*/ 260 h 630"/>
                    <a:gd name="T22" fmla="*/ 239 w 613"/>
                    <a:gd name="T23" fmla="*/ 252 h 630"/>
                    <a:gd name="T24" fmla="*/ 198 w 613"/>
                    <a:gd name="T25" fmla="*/ 256 h 630"/>
                    <a:gd name="T26" fmla="*/ 175 w 613"/>
                    <a:gd name="T27" fmla="*/ 311 h 630"/>
                    <a:gd name="T28" fmla="*/ 188 w 613"/>
                    <a:gd name="T29" fmla="*/ 334 h 630"/>
                    <a:gd name="T30" fmla="*/ 214 w 613"/>
                    <a:gd name="T31" fmla="*/ 354 h 630"/>
                    <a:gd name="T32" fmla="*/ 256 w 613"/>
                    <a:gd name="T33" fmla="*/ 422 h 630"/>
                    <a:gd name="T34" fmla="*/ 224 w 613"/>
                    <a:gd name="T35" fmla="*/ 512 h 630"/>
                    <a:gd name="T36" fmla="*/ 180 w 613"/>
                    <a:gd name="T37" fmla="*/ 543 h 630"/>
                    <a:gd name="T38" fmla="*/ 119 w 613"/>
                    <a:gd name="T39" fmla="*/ 547 h 630"/>
                    <a:gd name="T40" fmla="*/ 72 w 613"/>
                    <a:gd name="T41" fmla="*/ 495 h 630"/>
                    <a:gd name="T42" fmla="*/ 51 w 613"/>
                    <a:gd name="T43" fmla="*/ 397 h 630"/>
                    <a:gd name="T44" fmla="*/ 37 w 613"/>
                    <a:gd name="T45" fmla="*/ 374 h 630"/>
                    <a:gd name="T46" fmla="*/ 5 w 613"/>
                    <a:gd name="T47" fmla="*/ 387 h 630"/>
                    <a:gd name="T48" fmla="*/ 0 w 613"/>
                    <a:gd name="T49" fmla="*/ 425 h 630"/>
                    <a:gd name="T50" fmla="*/ 13 w 613"/>
                    <a:gd name="T51" fmla="*/ 540 h 630"/>
                    <a:gd name="T52" fmla="*/ 66 w 613"/>
                    <a:gd name="T53" fmla="*/ 607 h 630"/>
                    <a:gd name="T54" fmla="*/ 131 w 613"/>
                    <a:gd name="T55" fmla="*/ 630 h 630"/>
                    <a:gd name="T56" fmla="*/ 220 w 613"/>
                    <a:gd name="T57" fmla="*/ 615 h 630"/>
                    <a:gd name="T58" fmla="*/ 263 w 613"/>
                    <a:gd name="T59" fmla="*/ 594 h 630"/>
                    <a:gd name="T60" fmla="*/ 329 w 613"/>
                    <a:gd name="T61" fmla="*/ 522 h 630"/>
                    <a:gd name="T62" fmla="*/ 352 w 613"/>
                    <a:gd name="T63" fmla="*/ 452 h 630"/>
                    <a:gd name="T64" fmla="*/ 352 w 613"/>
                    <a:gd name="T65" fmla="*/ 410 h 630"/>
                    <a:gd name="T66" fmla="*/ 446 w 613"/>
                    <a:gd name="T67" fmla="*/ 404 h 630"/>
                    <a:gd name="T68" fmla="*/ 555 w 613"/>
                    <a:gd name="T69" fmla="*/ 338 h 630"/>
                    <a:gd name="T70" fmla="*/ 594 w 613"/>
                    <a:gd name="T71" fmla="*/ 283 h 630"/>
                    <a:gd name="T72" fmla="*/ 613 w 613"/>
                    <a:gd name="T73" fmla="*/ 177 h 630"/>
                    <a:gd name="T74" fmla="*/ 574 w 613"/>
                    <a:gd name="T75" fmla="*/ 82 h 630"/>
                    <a:gd name="T76" fmla="*/ 489 w 613"/>
                    <a:gd name="T77" fmla="*/ 17 h 630"/>
                    <a:gd name="T78" fmla="*/ 404 w 613"/>
                    <a:gd name="T79" fmla="*/ 0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613" h="630">
                      <a:moveTo>
                        <a:pt x="404" y="0"/>
                      </a:moveTo>
                      <a:lnTo>
                        <a:pt x="388" y="3"/>
                      </a:lnTo>
                      <a:lnTo>
                        <a:pt x="365" y="21"/>
                      </a:lnTo>
                      <a:lnTo>
                        <a:pt x="357" y="52"/>
                      </a:lnTo>
                      <a:lnTo>
                        <a:pt x="367" y="79"/>
                      </a:lnTo>
                      <a:lnTo>
                        <a:pt x="381" y="89"/>
                      </a:lnTo>
                      <a:lnTo>
                        <a:pt x="410" y="101"/>
                      </a:lnTo>
                      <a:lnTo>
                        <a:pt x="466" y="128"/>
                      </a:lnTo>
                      <a:lnTo>
                        <a:pt x="498" y="152"/>
                      </a:lnTo>
                      <a:lnTo>
                        <a:pt x="511" y="174"/>
                      </a:lnTo>
                      <a:lnTo>
                        <a:pt x="515" y="200"/>
                      </a:lnTo>
                      <a:lnTo>
                        <a:pt x="506" y="230"/>
                      </a:lnTo>
                      <a:lnTo>
                        <a:pt x="498" y="249"/>
                      </a:lnTo>
                      <a:lnTo>
                        <a:pt x="486" y="265"/>
                      </a:lnTo>
                      <a:lnTo>
                        <a:pt x="462" y="291"/>
                      </a:lnTo>
                      <a:lnTo>
                        <a:pt x="431" y="307"/>
                      </a:lnTo>
                      <a:lnTo>
                        <a:pt x="400" y="314"/>
                      </a:lnTo>
                      <a:lnTo>
                        <a:pt x="349" y="312"/>
                      </a:lnTo>
                      <a:lnTo>
                        <a:pt x="285" y="286"/>
                      </a:lnTo>
                      <a:lnTo>
                        <a:pt x="257" y="265"/>
                      </a:lnTo>
                      <a:lnTo>
                        <a:pt x="257" y="265"/>
                      </a:lnTo>
                      <a:lnTo>
                        <a:pt x="253" y="260"/>
                      </a:lnTo>
                      <a:lnTo>
                        <a:pt x="247" y="258"/>
                      </a:lnTo>
                      <a:lnTo>
                        <a:pt x="239" y="252"/>
                      </a:lnTo>
                      <a:lnTo>
                        <a:pt x="223" y="249"/>
                      </a:lnTo>
                      <a:lnTo>
                        <a:pt x="198" y="256"/>
                      </a:lnTo>
                      <a:lnTo>
                        <a:pt x="177" y="285"/>
                      </a:lnTo>
                      <a:lnTo>
                        <a:pt x="175" y="311"/>
                      </a:lnTo>
                      <a:lnTo>
                        <a:pt x="181" y="327"/>
                      </a:lnTo>
                      <a:lnTo>
                        <a:pt x="188" y="334"/>
                      </a:lnTo>
                      <a:lnTo>
                        <a:pt x="201" y="344"/>
                      </a:lnTo>
                      <a:lnTo>
                        <a:pt x="214" y="354"/>
                      </a:lnTo>
                      <a:lnTo>
                        <a:pt x="234" y="376"/>
                      </a:lnTo>
                      <a:lnTo>
                        <a:pt x="256" y="422"/>
                      </a:lnTo>
                      <a:lnTo>
                        <a:pt x="253" y="469"/>
                      </a:lnTo>
                      <a:lnTo>
                        <a:pt x="224" y="512"/>
                      </a:lnTo>
                      <a:lnTo>
                        <a:pt x="198" y="531"/>
                      </a:lnTo>
                      <a:lnTo>
                        <a:pt x="180" y="543"/>
                      </a:lnTo>
                      <a:lnTo>
                        <a:pt x="146" y="551"/>
                      </a:lnTo>
                      <a:lnTo>
                        <a:pt x="119" y="547"/>
                      </a:lnTo>
                      <a:lnTo>
                        <a:pt x="96" y="533"/>
                      </a:lnTo>
                      <a:lnTo>
                        <a:pt x="72" y="495"/>
                      </a:lnTo>
                      <a:lnTo>
                        <a:pt x="54" y="430"/>
                      </a:lnTo>
                      <a:lnTo>
                        <a:pt x="51" y="397"/>
                      </a:lnTo>
                      <a:lnTo>
                        <a:pt x="50" y="386"/>
                      </a:lnTo>
                      <a:lnTo>
                        <a:pt x="37" y="374"/>
                      </a:lnTo>
                      <a:lnTo>
                        <a:pt x="20" y="374"/>
                      </a:lnTo>
                      <a:lnTo>
                        <a:pt x="5" y="387"/>
                      </a:lnTo>
                      <a:lnTo>
                        <a:pt x="2" y="397"/>
                      </a:lnTo>
                      <a:lnTo>
                        <a:pt x="0" y="425"/>
                      </a:lnTo>
                      <a:lnTo>
                        <a:pt x="1" y="484"/>
                      </a:lnTo>
                      <a:lnTo>
                        <a:pt x="13" y="540"/>
                      </a:lnTo>
                      <a:lnTo>
                        <a:pt x="43" y="589"/>
                      </a:lnTo>
                      <a:lnTo>
                        <a:pt x="66" y="607"/>
                      </a:lnTo>
                      <a:lnTo>
                        <a:pt x="87" y="619"/>
                      </a:lnTo>
                      <a:lnTo>
                        <a:pt x="131" y="630"/>
                      </a:lnTo>
                      <a:lnTo>
                        <a:pt x="175" y="628"/>
                      </a:lnTo>
                      <a:lnTo>
                        <a:pt x="220" y="615"/>
                      </a:lnTo>
                      <a:lnTo>
                        <a:pt x="241" y="606"/>
                      </a:lnTo>
                      <a:lnTo>
                        <a:pt x="263" y="594"/>
                      </a:lnTo>
                      <a:lnTo>
                        <a:pt x="300" y="561"/>
                      </a:lnTo>
                      <a:lnTo>
                        <a:pt x="329" y="522"/>
                      </a:lnTo>
                      <a:lnTo>
                        <a:pt x="348" y="476"/>
                      </a:lnTo>
                      <a:lnTo>
                        <a:pt x="352" y="452"/>
                      </a:lnTo>
                      <a:lnTo>
                        <a:pt x="355" y="430"/>
                      </a:lnTo>
                      <a:lnTo>
                        <a:pt x="352" y="410"/>
                      </a:lnTo>
                      <a:lnTo>
                        <a:pt x="384" y="413"/>
                      </a:lnTo>
                      <a:lnTo>
                        <a:pt x="446" y="404"/>
                      </a:lnTo>
                      <a:lnTo>
                        <a:pt x="505" y="380"/>
                      </a:lnTo>
                      <a:lnTo>
                        <a:pt x="555" y="338"/>
                      </a:lnTo>
                      <a:lnTo>
                        <a:pt x="577" y="309"/>
                      </a:lnTo>
                      <a:lnTo>
                        <a:pt x="594" y="283"/>
                      </a:lnTo>
                      <a:lnTo>
                        <a:pt x="611" y="230"/>
                      </a:lnTo>
                      <a:lnTo>
                        <a:pt x="613" y="177"/>
                      </a:lnTo>
                      <a:lnTo>
                        <a:pt x="600" y="127"/>
                      </a:lnTo>
                      <a:lnTo>
                        <a:pt x="574" y="82"/>
                      </a:lnTo>
                      <a:lnTo>
                        <a:pt x="537" y="44"/>
                      </a:lnTo>
                      <a:lnTo>
                        <a:pt x="489" y="17"/>
                      </a:lnTo>
                      <a:lnTo>
                        <a:pt x="434" y="1"/>
                      </a:lnTo>
                      <a:lnTo>
                        <a:pt x="4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4B84682D-67F8-F2FE-3FB6-4453FCB26DBB}"/>
                </a:ext>
              </a:extLst>
            </p:cNvPr>
            <p:cNvSpPr/>
            <p:nvPr/>
          </p:nvSpPr>
          <p:spPr>
            <a:xfrm>
              <a:off x="2320860" y="416434"/>
              <a:ext cx="45719" cy="45719"/>
            </a:xfrm>
            <a:prstGeom prst="ellipse">
              <a:avLst/>
            </a:prstGeom>
            <a:solidFill>
              <a:srgbClr val="2E53FF"/>
            </a:solidFill>
            <a:ln w="730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F6A77ED-1895-3736-B2E9-D9DE89DA2885}"/>
              </a:ext>
            </a:extLst>
          </p:cNvPr>
          <p:cNvSpPr txBox="1"/>
          <p:nvPr/>
        </p:nvSpPr>
        <p:spPr>
          <a:xfrm>
            <a:off x="1808800" y="444350"/>
            <a:ext cx="62318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altLang="ko-KR" sz="2400" b="1" i="1" kern="0" dirty="0">
                <a:ln w="15875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800" kern="0" dirty="0">
                <a:solidFill>
                  <a:srgbClr val="44546A">
                    <a:lumMod val="75000"/>
                  </a:srgbClr>
                </a:solidFill>
              </a:rPr>
              <a:t>Enjoy your stylish business and campus life with BIZCAM</a:t>
            </a:r>
            <a:endParaRPr lang="ko-KR" altLang="en-US" dirty="0">
              <a:solidFill>
                <a:srgbClr val="44546A">
                  <a:lumMod val="75000"/>
                </a:srgbClr>
              </a:solidFill>
            </a:endParaRPr>
          </a:p>
        </p:txBody>
      </p:sp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xmlns="" id="{13857BD6-19DE-2069-A9E7-10FE038EB601}"/>
              </a:ext>
            </a:extLst>
          </p:cNvPr>
          <p:cNvGraphicFramePr/>
          <p:nvPr/>
        </p:nvGraphicFramePr>
        <p:xfrm>
          <a:off x="1350515" y="1111826"/>
          <a:ext cx="8799398" cy="291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타원 2">
            <a:extLst>
              <a:ext uri="{FF2B5EF4-FFF2-40B4-BE49-F238E27FC236}">
                <a16:creationId xmlns:a16="http://schemas.microsoft.com/office/drawing/2014/main" xmlns="" id="{FE1E71DA-1253-181D-2048-8A02AA3E2AA7}"/>
              </a:ext>
            </a:extLst>
          </p:cNvPr>
          <p:cNvSpPr/>
          <p:nvPr/>
        </p:nvSpPr>
        <p:spPr>
          <a:xfrm>
            <a:off x="5071435" y="2372178"/>
            <a:ext cx="678779" cy="678779"/>
          </a:xfrm>
          <a:prstGeom prst="ellipse">
            <a:avLst/>
          </a:prstGeom>
          <a:solidFill>
            <a:schemeClr val="bg1">
              <a:alpha val="49000"/>
            </a:schemeClr>
          </a:solidFill>
          <a:ln w="19050">
            <a:solidFill>
              <a:srgbClr val="2E53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xmlns="" id="{3D1B5BDE-7E0C-3460-000F-E617694789DD}"/>
              </a:ext>
            </a:extLst>
          </p:cNvPr>
          <p:cNvSpPr/>
          <p:nvPr/>
        </p:nvSpPr>
        <p:spPr>
          <a:xfrm>
            <a:off x="5338824" y="2300178"/>
            <a:ext cx="144000" cy="144000"/>
          </a:xfrm>
          <a:prstGeom prst="ellipse">
            <a:avLst/>
          </a:prstGeom>
          <a:solidFill>
            <a:srgbClr val="2E53FF"/>
          </a:solidFill>
          <a:ln w="28575" cmpd="dbl">
            <a:solidFill>
              <a:srgbClr val="2E5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</a:rPr>
              <a:t>A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08B1B546-B483-7010-7ADC-2B7B140D2387}"/>
              </a:ext>
            </a:extLst>
          </p:cNvPr>
          <p:cNvSpPr/>
          <p:nvPr/>
        </p:nvSpPr>
        <p:spPr>
          <a:xfrm>
            <a:off x="3182779" y="4346071"/>
            <a:ext cx="4706625" cy="122341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2E53FF"/>
                </a:solidFill>
              </a:rPr>
              <a:t>CONTENTS A</a:t>
            </a:r>
            <a:endParaRPr lang="en-US" altLang="ko-KR" sz="1100" dirty="0">
              <a:solidFill>
                <a:srgbClr val="2E53FF"/>
              </a:solidFill>
            </a:endParaRPr>
          </a:p>
          <a:p>
            <a:pPr algn="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white">
                    <a:lumMod val="50000"/>
                  </a:prstClr>
                </a:solidFill>
              </a:rPr>
              <a:t>You can use a software program such as Microsoft Power Point to provide the audience with slides that contains your major points or essential information.</a:t>
            </a:r>
          </a:p>
        </p:txBody>
      </p:sp>
      <p:cxnSp>
        <p:nvCxnSpPr>
          <p:cNvPr id="18" name="연결선: 구부러짐 36">
            <a:extLst>
              <a:ext uri="{FF2B5EF4-FFF2-40B4-BE49-F238E27FC236}">
                <a16:creationId xmlns:a16="http://schemas.microsoft.com/office/drawing/2014/main" xmlns="" id="{F40ACA9C-E3DF-542A-3EC4-3240CD7F92D5}"/>
              </a:ext>
            </a:extLst>
          </p:cNvPr>
          <p:cNvCxnSpPr>
            <a:cxnSpLocks/>
            <a:stCxn id="3" idx="4"/>
            <a:endCxn id="26" idx="1"/>
          </p:cNvCxnSpPr>
          <p:nvPr/>
        </p:nvCxnSpPr>
        <p:spPr>
          <a:xfrm rot="16200000" flipH="1">
            <a:off x="6336699" y="2125082"/>
            <a:ext cx="1394618" cy="3246367"/>
          </a:xfrm>
          <a:prstGeom prst="curvedConnector3">
            <a:avLst>
              <a:gd name="adj1" fmla="val 50000"/>
            </a:avLst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자유형: 도형 38">
            <a:extLst>
              <a:ext uri="{FF2B5EF4-FFF2-40B4-BE49-F238E27FC236}">
                <a16:creationId xmlns:a16="http://schemas.microsoft.com/office/drawing/2014/main" xmlns="" id="{5DE805DF-6E93-8189-A746-EE520851A850}"/>
              </a:ext>
            </a:extLst>
          </p:cNvPr>
          <p:cNvSpPr/>
          <p:nvPr/>
        </p:nvSpPr>
        <p:spPr>
          <a:xfrm>
            <a:off x="8474111" y="4823180"/>
            <a:ext cx="1987284" cy="920442"/>
          </a:xfrm>
          <a:custGeom>
            <a:avLst/>
            <a:gdLst>
              <a:gd name="connsiteX0" fmla="*/ 0 w 585927"/>
              <a:gd name="connsiteY0" fmla="*/ 213064 h 213064"/>
              <a:gd name="connsiteX1" fmla="*/ 284086 w 585927"/>
              <a:gd name="connsiteY1" fmla="*/ 0 h 213064"/>
              <a:gd name="connsiteX2" fmla="*/ 585927 w 585927"/>
              <a:gd name="connsiteY2" fmla="*/ 213064 h 213064"/>
              <a:gd name="connsiteX0" fmla="*/ 0 w 585927"/>
              <a:gd name="connsiteY0" fmla="*/ 179727 h 179727"/>
              <a:gd name="connsiteX1" fmla="*/ 307898 w 585927"/>
              <a:gd name="connsiteY1" fmla="*/ 0 h 179727"/>
              <a:gd name="connsiteX2" fmla="*/ 585927 w 585927"/>
              <a:gd name="connsiteY2" fmla="*/ 179727 h 179727"/>
              <a:gd name="connsiteX0" fmla="*/ 0 w 602596"/>
              <a:gd name="connsiteY0" fmla="*/ 179727 h 179727"/>
              <a:gd name="connsiteX1" fmla="*/ 307898 w 602596"/>
              <a:gd name="connsiteY1" fmla="*/ 0 h 179727"/>
              <a:gd name="connsiteX2" fmla="*/ 602596 w 602596"/>
              <a:gd name="connsiteY2" fmla="*/ 179727 h 179727"/>
              <a:gd name="connsiteX0" fmla="*/ 0 w 636037"/>
              <a:gd name="connsiteY0" fmla="*/ 220821 h 220821"/>
              <a:gd name="connsiteX1" fmla="*/ 307898 w 636037"/>
              <a:gd name="connsiteY1" fmla="*/ 41094 h 220821"/>
              <a:gd name="connsiteX2" fmla="*/ 636037 w 636037"/>
              <a:gd name="connsiteY2" fmla="*/ 49681 h 220821"/>
              <a:gd name="connsiteX0" fmla="*/ 0 w 636037"/>
              <a:gd name="connsiteY0" fmla="*/ 180782 h 180782"/>
              <a:gd name="connsiteX1" fmla="*/ 307898 w 636037"/>
              <a:gd name="connsiteY1" fmla="*/ 1055 h 180782"/>
              <a:gd name="connsiteX2" fmla="*/ 636037 w 636037"/>
              <a:gd name="connsiteY2" fmla="*/ 9642 h 180782"/>
              <a:gd name="connsiteX0" fmla="*/ 0 w 614399"/>
              <a:gd name="connsiteY0" fmla="*/ 278591 h 278591"/>
              <a:gd name="connsiteX1" fmla="*/ 307898 w 614399"/>
              <a:gd name="connsiteY1" fmla="*/ 98864 h 278591"/>
              <a:gd name="connsiteX2" fmla="*/ 614399 w 614399"/>
              <a:gd name="connsiteY2" fmla="*/ 1226 h 278591"/>
              <a:gd name="connsiteX0" fmla="*/ 0 w 614399"/>
              <a:gd name="connsiteY0" fmla="*/ 277365 h 277365"/>
              <a:gd name="connsiteX1" fmla="*/ 307898 w 614399"/>
              <a:gd name="connsiteY1" fmla="*/ 97638 h 277365"/>
              <a:gd name="connsiteX2" fmla="*/ 614399 w 614399"/>
              <a:gd name="connsiteY2" fmla="*/ 0 h 277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399" h="277365">
                <a:moveTo>
                  <a:pt x="0" y="277365"/>
                </a:moveTo>
                <a:cubicBezTo>
                  <a:pt x="93216" y="170833"/>
                  <a:pt x="210244" y="97638"/>
                  <a:pt x="307898" y="97638"/>
                </a:cubicBezTo>
                <a:cubicBezTo>
                  <a:pt x="405552" y="97638"/>
                  <a:pt x="482798" y="76411"/>
                  <a:pt x="614399" y="0"/>
                </a:cubicBezTo>
              </a:path>
            </a:pathLst>
          </a:custGeom>
          <a:noFill/>
          <a:ln w="25400" cap="rnd">
            <a:solidFill>
              <a:srgbClr val="FF3300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자유형: 도형 1">
            <a:extLst>
              <a:ext uri="{FF2B5EF4-FFF2-40B4-BE49-F238E27FC236}">
                <a16:creationId xmlns:a16="http://schemas.microsoft.com/office/drawing/2014/main" xmlns="" id="{F5D7AE7C-2F89-F56D-BB1E-AEDAB0BF2E5F}"/>
              </a:ext>
            </a:extLst>
          </p:cNvPr>
          <p:cNvSpPr/>
          <p:nvPr/>
        </p:nvSpPr>
        <p:spPr>
          <a:xfrm>
            <a:off x="8380976" y="4905753"/>
            <a:ext cx="2120900" cy="632568"/>
          </a:xfrm>
          <a:custGeom>
            <a:avLst/>
            <a:gdLst>
              <a:gd name="connsiteX0" fmla="*/ 0 w 585927"/>
              <a:gd name="connsiteY0" fmla="*/ 213064 h 213064"/>
              <a:gd name="connsiteX1" fmla="*/ 284086 w 585927"/>
              <a:gd name="connsiteY1" fmla="*/ 0 h 213064"/>
              <a:gd name="connsiteX2" fmla="*/ 585927 w 585927"/>
              <a:gd name="connsiteY2" fmla="*/ 213064 h 213064"/>
              <a:gd name="connsiteX0" fmla="*/ 0 w 585927"/>
              <a:gd name="connsiteY0" fmla="*/ 179727 h 179727"/>
              <a:gd name="connsiteX1" fmla="*/ 307898 w 585927"/>
              <a:gd name="connsiteY1" fmla="*/ 0 h 179727"/>
              <a:gd name="connsiteX2" fmla="*/ 585927 w 585927"/>
              <a:gd name="connsiteY2" fmla="*/ 179727 h 179727"/>
              <a:gd name="connsiteX0" fmla="*/ 0 w 602596"/>
              <a:gd name="connsiteY0" fmla="*/ 179727 h 179727"/>
              <a:gd name="connsiteX1" fmla="*/ 307898 w 602596"/>
              <a:gd name="connsiteY1" fmla="*/ 0 h 179727"/>
              <a:gd name="connsiteX2" fmla="*/ 602596 w 602596"/>
              <a:gd name="connsiteY2" fmla="*/ 179727 h 179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596" h="179727">
                <a:moveTo>
                  <a:pt x="0" y="179727"/>
                </a:moveTo>
                <a:cubicBezTo>
                  <a:pt x="93216" y="73195"/>
                  <a:pt x="210244" y="0"/>
                  <a:pt x="307898" y="0"/>
                </a:cubicBezTo>
                <a:cubicBezTo>
                  <a:pt x="405552" y="0"/>
                  <a:pt x="500502" y="73195"/>
                  <a:pt x="602596" y="179727"/>
                </a:cubicBezTo>
              </a:path>
            </a:pathLst>
          </a:custGeom>
          <a:noFill/>
          <a:ln w="95250">
            <a:solidFill>
              <a:srgbClr val="2E5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E6DBB5D1-9BDF-5F02-24F0-5B30C5F35EFC}"/>
              </a:ext>
            </a:extLst>
          </p:cNvPr>
          <p:cNvSpPr/>
          <p:nvPr/>
        </p:nvSpPr>
        <p:spPr>
          <a:xfrm>
            <a:off x="10265538" y="4210649"/>
            <a:ext cx="80182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100" dirty="0">
                <a:solidFill>
                  <a:srgbClr val="7030A0"/>
                </a:solidFill>
              </a:rPr>
              <a:t>20</a:t>
            </a:r>
            <a:r>
              <a:rPr lang="ko-KR" altLang="en-US" sz="1100" dirty="0">
                <a:solidFill>
                  <a:srgbClr val="7030A0"/>
                </a:solidFill>
              </a:rPr>
              <a:t>대 </a:t>
            </a:r>
            <a:r>
              <a:rPr lang="en-US" altLang="ko-KR" sz="1100" dirty="0">
                <a:solidFill>
                  <a:srgbClr val="7030A0"/>
                </a:solidFill>
              </a:rPr>
              <a:t>65%</a:t>
            </a:r>
            <a:endParaRPr lang="ko-KR" altLang="en-US" sz="1100" dirty="0">
              <a:solidFill>
                <a:srgbClr val="7030A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3E49AE57-6D63-B686-E4B3-9FC8897A29D4}"/>
              </a:ext>
            </a:extLst>
          </p:cNvPr>
          <p:cNvSpPr/>
          <p:nvPr/>
        </p:nvSpPr>
        <p:spPr>
          <a:xfrm>
            <a:off x="7609704" y="5807854"/>
            <a:ext cx="80182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100" dirty="0">
                <a:solidFill>
                  <a:srgbClr val="44546A">
                    <a:lumMod val="75000"/>
                  </a:srgbClr>
                </a:solidFill>
              </a:rPr>
              <a:t>10</a:t>
            </a:r>
            <a:r>
              <a:rPr lang="ko-KR" altLang="en-US" sz="1100" dirty="0">
                <a:solidFill>
                  <a:srgbClr val="44546A">
                    <a:lumMod val="75000"/>
                  </a:srgbClr>
                </a:solidFill>
              </a:rPr>
              <a:t>대 </a:t>
            </a:r>
            <a:r>
              <a:rPr lang="en-US" altLang="ko-KR" sz="1100" dirty="0">
                <a:solidFill>
                  <a:srgbClr val="44546A">
                    <a:lumMod val="75000"/>
                  </a:srgbClr>
                </a:solidFill>
              </a:rPr>
              <a:t>45%</a:t>
            </a:r>
            <a:endParaRPr lang="ko-KR" altLang="en-US" sz="110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24" name="자유형: 도형 40">
            <a:extLst>
              <a:ext uri="{FF2B5EF4-FFF2-40B4-BE49-F238E27FC236}">
                <a16:creationId xmlns:a16="http://schemas.microsoft.com/office/drawing/2014/main" xmlns="" id="{AAE027DF-85C0-8E2D-15BE-7223848A7F68}"/>
              </a:ext>
            </a:extLst>
          </p:cNvPr>
          <p:cNvSpPr/>
          <p:nvPr/>
        </p:nvSpPr>
        <p:spPr>
          <a:xfrm>
            <a:off x="8358751" y="4437417"/>
            <a:ext cx="1863725" cy="742950"/>
          </a:xfrm>
          <a:custGeom>
            <a:avLst/>
            <a:gdLst>
              <a:gd name="connsiteX0" fmla="*/ 0 w 585927"/>
              <a:gd name="connsiteY0" fmla="*/ 213064 h 213064"/>
              <a:gd name="connsiteX1" fmla="*/ 284086 w 585927"/>
              <a:gd name="connsiteY1" fmla="*/ 0 h 213064"/>
              <a:gd name="connsiteX2" fmla="*/ 585927 w 585927"/>
              <a:gd name="connsiteY2" fmla="*/ 213064 h 213064"/>
              <a:gd name="connsiteX0" fmla="*/ 0 w 585927"/>
              <a:gd name="connsiteY0" fmla="*/ 179727 h 179727"/>
              <a:gd name="connsiteX1" fmla="*/ 307898 w 585927"/>
              <a:gd name="connsiteY1" fmla="*/ 0 h 179727"/>
              <a:gd name="connsiteX2" fmla="*/ 585927 w 585927"/>
              <a:gd name="connsiteY2" fmla="*/ 179727 h 179727"/>
              <a:gd name="connsiteX0" fmla="*/ 0 w 602596"/>
              <a:gd name="connsiteY0" fmla="*/ 179727 h 179727"/>
              <a:gd name="connsiteX1" fmla="*/ 307898 w 602596"/>
              <a:gd name="connsiteY1" fmla="*/ 0 h 179727"/>
              <a:gd name="connsiteX2" fmla="*/ 602596 w 602596"/>
              <a:gd name="connsiteY2" fmla="*/ 179727 h 179727"/>
              <a:gd name="connsiteX0" fmla="*/ 0 w 636037"/>
              <a:gd name="connsiteY0" fmla="*/ 220821 h 220821"/>
              <a:gd name="connsiteX1" fmla="*/ 307898 w 636037"/>
              <a:gd name="connsiteY1" fmla="*/ 41094 h 220821"/>
              <a:gd name="connsiteX2" fmla="*/ 636037 w 636037"/>
              <a:gd name="connsiteY2" fmla="*/ 49681 h 220821"/>
              <a:gd name="connsiteX0" fmla="*/ 0 w 636037"/>
              <a:gd name="connsiteY0" fmla="*/ 180782 h 180782"/>
              <a:gd name="connsiteX1" fmla="*/ 307898 w 636037"/>
              <a:gd name="connsiteY1" fmla="*/ 1055 h 180782"/>
              <a:gd name="connsiteX2" fmla="*/ 636037 w 636037"/>
              <a:gd name="connsiteY2" fmla="*/ 9642 h 180782"/>
              <a:gd name="connsiteX0" fmla="*/ 0 w 614399"/>
              <a:gd name="connsiteY0" fmla="*/ 278591 h 278591"/>
              <a:gd name="connsiteX1" fmla="*/ 307898 w 614399"/>
              <a:gd name="connsiteY1" fmla="*/ 98864 h 278591"/>
              <a:gd name="connsiteX2" fmla="*/ 614399 w 614399"/>
              <a:gd name="connsiteY2" fmla="*/ 1226 h 278591"/>
              <a:gd name="connsiteX0" fmla="*/ 0 w 614399"/>
              <a:gd name="connsiteY0" fmla="*/ 277365 h 277365"/>
              <a:gd name="connsiteX1" fmla="*/ 307898 w 614399"/>
              <a:gd name="connsiteY1" fmla="*/ 97638 h 277365"/>
              <a:gd name="connsiteX2" fmla="*/ 614399 w 614399"/>
              <a:gd name="connsiteY2" fmla="*/ 0 h 277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399" h="277365">
                <a:moveTo>
                  <a:pt x="0" y="277365"/>
                </a:moveTo>
                <a:cubicBezTo>
                  <a:pt x="93216" y="170833"/>
                  <a:pt x="210244" y="97638"/>
                  <a:pt x="307898" y="97638"/>
                </a:cubicBezTo>
                <a:cubicBezTo>
                  <a:pt x="405552" y="97638"/>
                  <a:pt x="482798" y="76411"/>
                  <a:pt x="614399" y="0"/>
                </a:cubicBezTo>
              </a:path>
            </a:pathLst>
          </a:custGeom>
          <a:noFill/>
          <a:ln w="25400" cap="rnd">
            <a:solidFill>
              <a:srgbClr val="7030A0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3C7A74A6-39BD-2E66-5451-DAB480F6FEEC}"/>
              </a:ext>
            </a:extLst>
          </p:cNvPr>
          <p:cNvSpPr/>
          <p:nvPr/>
        </p:nvSpPr>
        <p:spPr>
          <a:xfrm>
            <a:off x="10600454" y="5484368"/>
            <a:ext cx="9717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400" b="1" dirty="0">
                <a:solidFill>
                  <a:srgbClr val="FF3300"/>
                </a:solidFill>
              </a:rPr>
              <a:t>평균 </a:t>
            </a:r>
            <a:r>
              <a:rPr lang="en-US" altLang="ko-KR" sz="1400" b="1" dirty="0">
                <a:solidFill>
                  <a:srgbClr val="FF3300"/>
                </a:solidFill>
              </a:rPr>
              <a:t>55%</a:t>
            </a:r>
            <a:endParaRPr lang="ko-KR" altLang="en-US" sz="1400" dirty="0">
              <a:solidFill>
                <a:srgbClr val="FF3300"/>
              </a:solidFill>
            </a:endParaRP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33CB9881-7EA9-1A72-8BA5-E1A318AE4B77}"/>
              </a:ext>
            </a:extLst>
          </p:cNvPr>
          <p:cNvSpPr/>
          <p:nvPr/>
        </p:nvSpPr>
        <p:spPr>
          <a:xfrm>
            <a:off x="8332954" y="4121337"/>
            <a:ext cx="2214035" cy="2214035"/>
          </a:xfrm>
          <a:prstGeom prst="ellipse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668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xmlns="" id="{87D17B1A-F898-D649-A5F9-0ECDCEF3B33E}"/>
              </a:ext>
            </a:extLst>
          </p:cNvPr>
          <p:cNvSpPr/>
          <p:nvPr/>
        </p:nvSpPr>
        <p:spPr>
          <a:xfrm>
            <a:off x="-1" y="238539"/>
            <a:ext cx="11946835" cy="6619461"/>
          </a:xfrm>
          <a:prstGeom prst="round1Rect">
            <a:avLst>
              <a:gd name="adj" fmla="val 2102"/>
            </a:avLst>
          </a:prstGeom>
          <a:solidFill>
            <a:schemeClr val="bg1"/>
          </a:solidFill>
          <a:ln>
            <a:noFill/>
          </a:ln>
          <a:effectLst>
            <a:outerShdw blurRad="254000" dist="38100" dir="18900000" algn="bl" rotWithShape="0">
              <a:srgbClr val="7030A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85EBB582-F55C-54B6-38B0-5C76362CD288}"/>
              </a:ext>
            </a:extLst>
          </p:cNvPr>
          <p:cNvGrpSpPr/>
          <p:nvPr/>
        </p:nvGrpSpPr>
        <p:grpSpPr>
          <a:xfrm>
            <a:off x="160932" y="421067"/>
            <a:ext cx="1517332" cy="427278"/>
            <a:chOff x="916306" y="224749"/>
            <a:chExt cx="1517332" cy="427278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xmlns="" id="{23FF4A8A-9066-840C-CED1-DD8128C26709}"/>
                </a:ext>
              </a:extLst>
            </p:cNvPr>
            <p:cNvSpPr/>
            <p:nvPr/>
          </p:nvSpPr>
          <p:spPr>
            <a:xfrm>
              <a:off x="916306" y="224749"/>
              <a:ext cx="1517332" cy="427278"/>
            </a:xfrm>
            <a:prstGeom prst="roundRect">
              <a:avLst>
                <a:gd name="adj" fmla="val 15263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38100" dir="5400000" algn="t" rotWithShape="0">
                <a:srgbClr val="7030A0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360363">
                <a:defRPr/>
              </a:pPr>
              <a:r>
                <a:rPr lang="en-US" altLang="ko-KR" sz="700" dirty="0">
                  <a:solidFill>
                    <a:prstClr val="white">
                      <a:lumMod val="85000"/>
                    </a:prstClr>
                  </a:solidFill>
                </a:rPr>
                <a:t>contents</a:t>
              </a:r>
            </a:p>
            <a:p>
              <a:pPr marL="360363">
                <a:defRPr/>
              </a:pPr>
              <a:r>
                <a:rPr lang="en-US" altLang="ko-KR" sz="12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4P MIX</a:t>
              </a:r>
              <a:endPara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xmlns="" id="{782A7F7C-7441-73C9-C387-DA10CDDCBD65}"/>
                </a:ext>
              </a:extLst>
            </p:cNvPr>
            <p:cNvGrpSpPr/>
            <p:nvPr/>
          </p:nvGrpSpPr>
          <p:grpSpPr>
            <a:xfrm>
              <a:off x="967414" y="264969"/>
              <a:ext cx="339891" cy="339891"/>
              <a:chOff x="1091240" y="320348"/>
              <a:chExt cx="252000" cy="252000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xmlns="" id="{D9BD9F55-F2E2-F79C-BB22-C0D30CDC87D1}"/>
                  </a:ext>
                </a:extLst>
              </p:cNvPr>
              <p:cNvSpPr/>
              <p:nvPr/>
            </p:nvSpPr>
            <p:spPr>
              <a:xfrm>
                <a:off x="1091240" y="320348"/>
                <a:ext cx="252000" cy="252000"/>
              </a:xfrm>
              <a:prstGeom prst="roundRect">
                <a:avLst>
                  <a:gd name="adj" fmla="val 15263"/>
                </a:avLst>
              </a:prstGeom>
              <a:solidFill>
                <a:srgbClr val="2E53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>
                  <a:defRPr/>
                </a:pPr>
                <a:endParaRPr lang="ko-KR" altLang="en-US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grpSp>
            <p:nvGrpSpPr>
              <p:cNvPr id="12" name="Group 16">
                <a:extLst>
                  <a:ext uri="{FF2B5EF4-FFF2-40B4-BE49-F238E27FC236}">
                    <a16:creationId xmlns:a16="http://schemas.microsoft.com/office/drawing/2014/main" xmlns="" id="{23CC43CA-A44E-098B-34C6-2A4441645DF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26785" y="347901"/>
                <a:ext cx="168268" cy="193407"/>
                <a:chOff x="1039" y="1681"/>
                <a:chExt cx="1071" cy="1231"/>
              </a:xfrm>
              <a:solidFill>
                <a:schemeClr val="bg1"/>
              </a:solidFill>
            </p:grpSpPr>
            <p:sp>
              <p:nvSpPr>
                <p:cNvPr id="13" name="Freeform 17">
                  <a:extLst>
                    <a:ext uri="{FF2B5EF4-FFF2-40B4-BE49-F238E27FC236}">
                      <a16:creationId xmlns:a16="http://schemas.microsoft.com/office/drawing/2014/main" xmlns="" id="{C8947BB9-D731-6A7B-4CB2-E8D147272D8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9" y="1681"/>
                  <a:ext cx="1071" cy="1099"/>
                </a:xfrm>
                <a:custGeom>
                  <a:avLst/>
                  <a:gdLst>
                    <a:gd name="T0" fmla="*/ 3169 w 3212"/>
                    <a:gd name="T1" fmla="*/ 566 h 3298"/>
                    <a:gd name="T2" fmla="*/ 3035 w 3212"/>
                    <a:gd name="T3" fmla="*/ 475 h 3298"/>
                    <a:gd name="T4" fmla="*/ 2711 w 3212"/>
                    <a:gd name="T5" fmla="*/ 199 h 3298"/>
                    <a:gd name="T6" fmla="*/ 2384 w 3212"/>
                    <a:gd name="T7" fmla="*/ 19 h 3298"/>
                    <a:gd name="T8" fmla="*/ 2347 w 3212"/>
                    <a:gd name="T9" fmla="*/ 4 h 3298"/>
                    <a:gd name="T10" fmla="*/ 2278 w 3212"/>
                    <a:gd name="T11" fmla="*/ 47 h 3298"/>
                    <a:gd name="T12" fmla="*/ 2171 w 3212"/>
                    <a:gd name="T13" fmla="*/ 190 h 3298"/>
                    <a:gd name="T14" fmla="*/ 1698 w 3212"/>
                    <a:gd name="T15" fmla="*/ 610 h 3298"/>
                    <a:gd name="T16" fmla="*/ 716 w 3212"/>
                    <a:gd name="T17" fmla="*/ 1337 h 3298"/>
                    <a:gd name="T18" fmla="*/ 296 w 3212"/>
                    <a:gd name="T19" fmla="*/ 1713 h 3298"/>
                    <a:gd name="T20" fmla="*/ 59 w 3212"/>
                    <a:gd name="T21" fmla="*/ 2061 h 3298"/>
                    <a:gd name="T22" fmla="*/ 0 w 3212"/>
                    <a:gd name="T23" fmla="*/ 2479 h 3298"/>
                    <a:gd name="T24" fmla="*/ 29 w 3212"/>
                    <a:gd name="T25" fmla="*/ 2758 h 3298"/>
                    <a:gd name="T26" fmla="*/ 183 w 3212"/>
                    <a:gd name="T27" fmla="*/ 2915 h 3298"/>
                    <a:gd name="T28" fmla="*/ 615 w 3212"/>
                    <a:gd name="T29" fmla="*/ 3255 h 3298"/>
                    <a:gd name="T30" fmla="*/ 886 w 3212"/>
                    <a:gd name="T31" fmla="*/ 3291 h 3298"/>
                    <a:gd name="T32" fmla="*/ 1138 w 3212"/>
                    <a:gd name="T33" fmla="*/ 3171 h 3298"/>
                    <a:gd name="T34" fmla="*/ 1808 w 3212"/>
                    <a:gd name="T35" fmla="*/ 2600 h 3298"/>
                    <a:gd name="T36" fmla="*/ 2812 w 3212"/>
                    <a:gd name="T37" fmla="*/ 1724 h 3298"/>
                    <a:gd name="T38" fmla="*/ 3103 w 3212"/>
                    <a:gd name="T39" fmla="*/ 1438 h 3298"/>
                    <a:gd name="T40" fmla="*/ 3146 w 3212"/>
                    <a:gd name="T41" fmla="*/ 1401 h 3298"/>
                    <a:gd name="T42" fmla="*/ 3193 w 3212"/>
                    <a:gd name="T43" fmla="*/ 1183 h 3298"/>
                    <a:gd name="T44" fmla="*/ 3208 w 3212"/>
                    <a:gd name="T45" fmla="*/ 620 h 3298"/>
                    <a:gd name="T46" fmla="*/ 1001 w 3212"/>
                    <a:gd name="T47" fmla="*/ 3114 h 3298"/>
                    <a:gd name="T48" fmla="*/ 881 w 3212"/>
                    <a:gd name="T49" fmla="*/ 3066 h 3298"/>
                    <a:gd name="T50" fmla="*/ 844 w 3212"/>
                    <a:gd name="T51" fmla="*/ 2610 h 3298"/>
                    <a:gd name="T52" fmla="*/ 840 w 3212"/>
                    <a:gd name="T53" fmla="*/ 2398 h 3298"/>
                    <a:gd name="T54" fmla="*/ 401 w 3212"/>
                    <a:gd name="T55" fmla="*/ 2082 h 3298"/>
                    <a:gd name="T56" fmla="*/ 241 w 3212"/>
                    <a:gd name="T57" fmla="*/ 1969 h 3298"/>
                    <a:gd name="T58" fmla="*/ 752 w 3212"/>
                    <a:gd name="T59" fmla="*/ 2141 h 3298"/>
                    <a:gd name="T60" fmla="*/ 1034 w 3212"/>
                    <a:gd name="T61" fmla="*/ 2354 h 3298"/>
                    <a:gd name="T62" fmla="*/ 1418 w 3212"/>
                    <a:gd name="T63" fmla="*/ 2074 h 3298"/>
                    <a:gd name="T64" fmla="*/ 1624 w 3212"/>
                    <a:gd name="T65" fmla="*/ 1847 h 3298"/>
                    <a:gd name="T66" fmla="*/ 1420 w 3212"/>
                    <a:gd name="T67" fmla="*/ 1596 h 3298"/>
                    <a:gd name="T68" fmla="*/ 1082 w 3212"/>
                    <a:gd name="T69" fmla="*/ 1248 h 3298"/>
                    <a:gd name="T70" fmla="*/ 1614 w 3212"/>
                    <a:gd name="T71" fmla="*/ 825 h 3298"/>
                    <a:gd name="T72" fmla="*/ 2194 w 3212"/>
                    <a:gd name="T73" fmla="*/ 338 h 3298"/>
                    <a:gd name="T74" fmla="*/ 2374 w 3212"/>
                    <a:gd name="T75" fmla="*/ 118 h 3298"/>
                    <a:gd name="T76" fmla="*/ 2661 w 3212"/>
                    <a:gd name="T77" fmla="*/ 304 h 3298"/>
                    <a:gd name="T78" fmla="*/ 2993 w 3212"/>
                    <a:gd name="T79" fmla="*/ 603 h 3298"/>
                    <a:gd name="T80" fmla="*/ 2474 w 3212"/>
                    <a:gd name="T81" fmla="*/ 1257 h 3298"/>
                    <a:gd name="T82" fmla="*/ 1732 w 3212"/>
                    <a:gd name="T83" fmla="*/ 1951 h 3298"/>
                    <a:gd name="T84" fmla="*/ 1047 w 3212"/>
                    <a:gd name="T85" fmla="*/ 2462 h 3298"/>
                    <a:gd name="T86" fmla="*/ 1012 w 3212"/>
                    <a:gd name="T87" fmla="*/ 2472 h 3298"/>
                    <a:gd name="T88" fmla="*/ 3078 w 3212"/>
                    <a:gd name="T89" fmla="*/ 1147 h 3298"/>
                    <a:gd name="T90" fmla="*/ 3067 w 3212"/>
                    <a:gd name="T91" fmla="*/ 1301 h 3298"/>
                    <a:gd name="T92" fmla="*/ 3051 w 3212"/>
                    <a:gd name="T93" fmla="*/ 1343 h 3298"/>
                    <a:gd name="T94" fmla="*/ 3018 w 3212"/>
                    <a:gd name="T95" fmla="*/ 1366 h 3298"/>
                    <a:gd name="T96" fmla="*/ 2890 w 3212"/>
                    <a:gd name="T97" fmla="*/ 1493 h 3298"/>
                    <a:gd name="T98" fmla="*/ 1823 w 3212"/>
                    <a:gd name="T99" fmla="*/ 2434 h 3298"/>
                    <a:gd name="T100" fmla="*/ 1765 w 3212"/>
                    <a:gd name="T101" fmla="*/ 2231 h 3298"/>
                    <a:gd name="T102" fmla="*/ 1749 w 3212"/>
                    <a:gd name="T103" fmla="*/ 2105 h 3298"/>
                    <a:gd name="T104" fmla="*/ 2236 w 3212"/>
                    <a:gd name="T105" fmla="*/ 1651 h 3298"/>
                    <a:gd name="T106" fmla="*/ 3095 w 3212"/>
                    <a:gd name="T107" fmla="*/ 770 h 3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212" h="3298">
                      <a:moveTo>
                        <a:pt x="3208" y="620"/>
                      </a:moveTo>
                      <a:lnTo>
                        <a:pt x="3206" y="606"/>
                      </a:lnTo>
                      <a:lnTo>
                        <a:pt x="3192" y="581"/>
                      </a:lnTo>
                      <a:lnTo>
                        <a:pt x="3169" y="566"/>
                      </a:lnTo>
                      <a:lnTo>
                        <a:pt x="3143" y="561"/>
                      </a:lnTo>
                      <a:lnTo>
                        <a:pt x="3130" y="564"/>
                      </a:lnTo>
                      <a:lnTo>
                        <a:pt x="3101" y="533"/>
                      </a:lnTo>
                      <a:lnTo>
                        <a:pt x="3035" y="475"/>
                      </a:lnTo>
                      <a:lnTo>
                        <a:pt x="3003" y="448"/>
                      </a:lnTo>
                      <a:lnTo>
                        <a:pt x="2931" y="383"/>
                      </a:lnTo>
                      <a:lnTo>
                        <a:pt x="2786" y="258"/>
                      </a:lnTo>
                      <a:lnTo>
                        <a:pt x="2711" y="199"/>
                      </a:lnTo>
                      <a:lnTo>
                        <a:pt x="2651" y="148"/>
                      </a:lnTo>
                      <a:lnTo>
                        <a:pt x="2507" y="53"/>
                      </a:lnTo>
                      <a:lnTo>
                        <a:pt x="2432" y="24"/>
                      </a:lnTo>
                      <a:lnTo>
                        <a:pt x="2384" y="19"/>
                      </a:lnTo>
                      <a:lnTo>
                        <a:pt x="2363" y="20"/>
                      </a:lnTo>
                      <a:lnTo>
                        <a:pt x="2361" y="17"/>
                      </a:lnTo>
                      <a:lnTo>
                        <a:pt x="2358" y="14"/>
                      </a:lnTo>
                      <a:lnTo>
                        <a:pt x="2347" y="4"/>
                      </a:lnTo>
                      <a:lnTo>
                        <a:pt x="2320" y="0"/>
                      </a:lnTo>
                      <a:lnTo>
                        <a:pt x="2294" y="10"/>
                      </a:lnTo>
                      <a:lnTo>
                        <a:pt x="2278" y="32"/>
                      </a:lnTo>
                      <a:lnTo>
                        <a:pt x="2278" y="47"/>
                      </a:lnTo>
                      <a:lnTo>
                        <a:pt x="2276" y="62"/>
                      </a:lnTo>
                      <a:lnTo>
                        <a:pt x="2253" y="102"/>
                      </a:lnTo>
                      <a:lnTo>
                        <a:pt x="2199" y="163"/>
                      </a:lnTo>
                      <a:lnTo>
                        <a:pt x="2171" y="190"/>
                      </a:lnTo>
                      <a:lnTo>
                        <a:pt x="2102" y="260"/>
                      </a:lnTo>
                      <a:lnTo>
                        <a:pt x="1952" y="394"/>
                      </a:lnTo>
                      <a:lnTo>
                        <a:pt x="1878" y="459"/>
                      </a:lnTo>
                      <a:lnTo>
                        <a:pt x="1698" y="610"/>
                      </a:lnTo>
                      <a:lnTo>
                        <a:pt x="1326" y="897"/>
                      </a:lnTo>
                      <a:lnTo>
                        <a:pt x="1138" y="1036"/>
                      </a:lnTo>
                      <a:lnTo>
                        <a:pt x="969" y="1157"/>
                      </a:lnTo>
                      <a:lnTo>
                        <a:pt x="716" y="1337"/>
                      </a:lnTo>
                      <a:lnTo>
                        <a:pt x="553" y="1467"/>
                      </a:lnTo>
                      <a:lnTo>
                        <a:pt x="475" y="1536"/>
                      </a:lnTo>
                      <a:lnTo>
                        <a:pt x="415" y="1592"/>
                      </a:lnTo>
                      <a:lnTo>
                        <a:pt x="296" y="1713"/>
                      </a:lnTo>
                      <a:lnTo>
                        <a:pt x="186" y="1845"/>
                      </a:lnTo>
                      <a:lnTo>
                        <a:pt x="117" y="1951"/>
                      </a:lnTo>
                      <a:lnTo>
                        <a:pt x="77" y="2024"/>
                      </a:lnTo>
                      <a:lnTo>
                        <a:pt x="59" y="2061"/>
                      </a:lnTo>
                      <a:lnTo>
                        <a:pt x="44" y="2100"/>
                      </a:lnTo>
                      <a:lnTo>
                        <a:pt x="21" y="2181"/>
                      </a:lnTo>
                      <a:lnTo>
                        <a:pt x="2" y="2306"/>
                      </a:lnTo>
                      <a:lnTo>
                        <a:pt x="0" y="2479"/>
                      </a:lnTo>
                      <a:lnTo>
                        <a:pt x="12" y="2650"/>
                      </a:lnTo>
                      <a:lnTo>
                        <a:pt x="18" y="2732"/>
                      </a:lnTo>
                      <a:lnTo>
                        <a:pt x="19" y="2742"/>
                      </a:lnTo>
                      <a:lnTo>
                        <a:pt x="29" y="2758"/>
                      </a:lnTo>
                      <a:lnTo>
                        <a:pt x="49" y="2771"/>
                      </a:lnTo>
                      <a:lnTo>
                        <a:pt x="67" y="2770"/>
                      </a:lnTo>
                      <a:lnTo>
                        <a:pt x="101" y="2817"/>
                      </a:lnTo>
                      <a:lnTo>
                        <a:pt x="183" y="2915"/>
                      </a:lnTo>
                      <a:lnTo>
                        <a:pt x="278" y="3016"/>
                      </a:lnTo>
                      <a:lnTo>
                        <a:pt x="383" y="3109"/>
                      </a:lnTo>
                      <a:lnTo>
                        <a:pt x="497" y="3193"/>
                      </a:lnTo>
                      <a:lnTo>
                        <a:pt x="615" y="3255"/>
                      </a:lnTo>
                      <a:lnTo>
                        <a:pt x="704" y="3285"/>
                      </a:lnTo>
                      <a:lnTo>
                        <a:pt x="765" y="3297"/>
                      </a:lnTo>
                      <a:lnTo>
                        <a:pt x="825" y="3298"/>
                      </a:lnTo>
                      <a:lnTo>
                        <a:pt x="886" y="3291"/>
                      </a:lnTo>
                      <a:lnTo>
                        <a:pt x="916" y="3282"/>
                      </a:lnTo>
                      <a:lnTo>
                        <a:pt x="955" y="3271"/>
                      </a:lnTo>
                      <a:lnTo>
                        <a:pt x="1030" y="3236"/>
                      </a:lnTo>
                      <a:lnTo>
                        <a:pt x="1138" y="3171"/>
                      </a:lnTo>
                      <a:lnTo>
                        <a:pt x="1342" y="3009"/>
                      </a:lnTo>
                      <a:lnTo>
                        <a:pt x="1463" y="2899"/>
                      </a:lnTo>
                      <a:lnTo>
                        <a:pt x="1634" y="2748"/>
                      </a:lnTo>
                      <a:lnTo>
                        <a:pt x="1808" y="2600"/>
                      </a:lnTo>
                      <a:lnTo>
                        <a:pt x="2017" y="2424"/>
                      </a:lnTo>
                      <a:lnTo>
                        <a:pt x="2429" y="2066"/>
                      </a:lnTo>
                      <a:lnTo>
                        <a:pt x="2633" y="1884"/>
                      </a:lnTo>
                      <a:lnTo>
                        <a:pt x="2812" y="1724"/>
                      </a:lnTo>
                      <a:lnTo>
                        <a:pt x="2987" y="1560"/>
                      </a:lnTo>
                      <a:lnTo>
                        <a:pt x="3021" y="1530"/>
                      </a:lnTo>
                      <a:lnTo>
                        <a:pt x="3075" y="1478"/>
                      </a:lnTo>
                      <a:lnTo>
                        <a:pt x="3103" y="1438"/>
                      </a:lnTo>
                      <a:lnTo>
                        <a:pt x="3111" y="1416"/>
                      </a:lnTo>
                      <a:lnTo>
                        <a:pt x="3124" y="1415"/>
                      </a:lnTo>
                      <a:lnTo>
                        <a:pt x="3134" y="1409"/>
                      </a:lnTo>
                      <a:lnTo>
                        <a:pt x="3146" y="1401"/>
                      </a:lnTo>
                      <a:lnTo>
                        <a:pt x="3163" y="1378"/>
                      </a:lnTo>
                      <a:lnTo>
                        <a:pt x="3180" y="1337"/>
                      </a:lnTo>
                      <a:lnTo>
                        <a:pt x="3192" y="1241"/>
                      </a:lnTo>
                      <a:lnTo>
                        <a:pt x="3193" y="1183"/>
                      </a:lnTo>
                      <a:lnTo>
                        <a:pt x="3202" y="1042"/>
                      </a:lnTo>
                      <a:lnTo>
                        <a:pt x="3212" y="832"/>
                      </a:lnTo>
                      <a:lnTo>
                        <a:pt x="3212" y="691"/>
                      </a:lnTo>
                      <a:lnTo>
                        <a:pt x="3208" y="620"/>
                      </a:lnTo>
                      <a:close/>
                      <a:moveTo>
                        <a:pt x="1004" y="2495"/>
                      </a:moveTo>
                      <a:lnTo>
                        <a:pt x="998" y="2649"/>
                      </a:lnTo>
                      <a:lnTo>
                        <a:pt x="999" y="2958"/>
                      </a:lnTo>
                      <a:lnTo>
                        <a:pt x="1001" y="3114"/>
                      </a:lnTo>
                      <a:lnTo>
                        <a:pt x="942" y="3145"/>
                      </a:lnTo>
                      <a:lnTo>
                        <a:pt x="880" y="3170"/>
                      </a:lnTo>
                      <a:lnTo>
                        <a:pt x="884" y="3137"/>
                      </a:lnTo>
                      <a:lnTo>
                        <a:pt x="881" y="3066"/>
                      </a:lnTo>
                      <a:lnTo>
                        <a:pt x="868" y="2961"/>
                      </a:lnTo>
                      <a:lnTo>
                        <a:pt x="860" y="2895"/>
                      </a:lnTo>
                      <a:lnTo>
                        <a:pt x="850" y="2780"/>
                      </a:lnTo>
                      <a:lnTo>
                        <a:pt x="844" y="2610"/>
                      </a:lnTo>
                      <a:lnTo>
                        <a:pt x="850" y="2495"/>
                      </a:lnTo>
                      <a:lnTo>
                        <a:pt x="857" y="2439"/>
                      </a:lnTo>
                      <a:lnTo>
                        <a:pt x="856" y="2424"/>
                      </a:lnTo>
                      <a:lnTo>
                        <a:pt x="840" y="2398"/>
                      </a:lnTo>
                      <a:lnTo>
                        <a:pt x="828" y="2390"/>
                      </a:lnTo>
                      <a:lnTo>
                        <a:pt x="717" y="2318"/>
                      </a:lnTo>
                      <a:lnTo>
                        <a:pt x="506" y="2162"/>
                      </a:lnTo>
                      <a:lnTo>
                        <a:pt x="401" y="2082"/>
                      </a:lnTo>
                      <a:lnTo>
                        <a:pt x="382" y="2064"/>
                      </a:lnTo>
                      <a:lnTo>
                        <a:pt x="314" y="2010"/>
                      </a:lnTo>
                      <a:lnTo>
                        <a:pt x="264" y="1978"/>
                      </a:lnTo>
                      <a:lnTo>
                        <a:pt x="241" y="1969"/>
                      </a:lnTo>
                      <a:lnTo>
                        <a:pt x="294" y="1899"/>
                      </a:lnTo>
                      <a:lnTo>
                        <a:pt x="350" y="1830"/>
                      </a:lnTo>
                      <a:lnTo>
                        <a:pt x="510" y="1955"/>
                      </a:lnTo>
                      <a:lnTo>
                        <a:pt x="752" y="2141"/>
                      </a:lnTo>
                      <a:lnTo>
                        <a:pt x="909" y="2270"/>
                      </a:lnTo>
                      <a:lnTo>
                        <a:pt x="985" y="2338"/>
                      </a:lnTo>
                      <a:lnTo>
                        <a:pt x="999" y="2349"/>
                      </a:lnTo>
                      <a:lnTo>
                        <a:pt x="1034" y="2354"/>
                      </a:lnTo>
                      <a:lnTo>
                        <a:pt x="1053" y="2346"/>
                      </a:lnTo>
                      <a:lnTo>
                        <a:pt x="1132" y="2302"/>
                      </a:lnTo>
                      <a:lnTo>
                        <a:pt x="1280" y="2195"/>
                      </a:lnTo>
                      <a:lnTo>
                        <a:pt x="1418" y="2074"/>
                      </a:lnTo>
                      <a:lnTo>
                        <a:pt x="1548" y="1943"/>
                      </a:lnTo>
                      <a:lnTo>
                        <a:pt x="1610" y="1877"/>
                      </a:lnTo>
                      <a:lnTo>
                        <a:pt x="1617" y="1868"/>
                      </a:lnTo>
                      <a:lnTo>
                        <a:pt x="1624" y="1847"/>
                      </a:lnTo>
                      <a:lnTo>
                        <a:pt x="1626" y="1827"/>
                      </a:lnTo>
                      <a:lnTo>
                        <a:pt x="1617" y="1807"/>
                      </a:lnTo>
                      <a:lnTo>
                        <a:pt x="1610" y="1796"/>
                      </a:lnTo>
                      <a:lnTo>
                        <a:pt x="1420" y="1596"/>
                      </a:lnTo>
                      <a:lnTo>
                        <a:pt x="1231" y="1395"/>
                      </a:lnTo>
                      <a:lnTo>
                        <a:pt x="1201" y="1360"/>
                      </a:lnTo>
                      <a:lnTo>
                        <a:pt x="1132" y="1288"/>
                      </a:lnTo>
                      <a:lnTo>
                        <a:pt x="1082" y="1248"/>
                      </a:lnTo>
                      <a:lnTo>
                        <a:pt x="1056" y="1235"/>
                      </a:lnTo>
                      <a:lnTo>
                        <a:pt x="1244" y="1103"/>
                      </a:lnTo>
                      <a:lnTo>
                        <a:pt x="1430" y="964"/>
                      </a:lnTo>
                      <a:lnTo>
                        <a:pt x="1614" y="825"/>
                      </a:lnTo>
                      <a:lnTo>
                        <a:pt x="1885" y="607"/>
                      </a:lnTo>
                      <a:lnTo>
                        <a:pt x="2060" y="458"/>
                      </a:lnTo>
                      <a:lnTo>
                        <a:pt x="2145" y="380"/>
                      </a:lnTo>
                      <a:lnTo>
                        <a:pt x="2194" y="338"/>
                      </a:lnTo>
                      <a:lnTo>
                        <a:pt x="2299" y="235"/>
                      </a:lnTo>
                      <a:lnTo>
                        <a:pt x="2344" y="177"/>
                      </a:lnTo>
                      <a:lnTo>
                        <a:pt x="2367" y="138"/>
                      </a:lnTo>
                      <a:lnTo>
                        <a:pt x="2374" y="118"/>
                      </a:lnTo>
                      <a:lnTo>
                        <a:pt x="2422" y="140"/>
                      </a:lnTo>
                      <a:lnTo>
                        <a:pt x="2466" y="163"/>
                      </a:lnTo>
                      <a:lnTo>
                        <a:pt x="2534" y="206"/>
                      </a:lnTo>
                      <a:lnTo>
                        <a:pt x="2661" y="304"/>
                      </a:lnTo>
                      <a:lnTo>
                        <a:pt x="2721" y="354"/>
                      </a:lnTo>
                      <a:lnTo>
                        <a:pt x="2833" y="453"/>
                      </a:lnTo>
                      <a:lnTo>
                        <a:pt x="2944" y="554"/>
                      </a:lnTo>
                      <a:lnTo>
                        <a:pt x="2993" y="603"/>
                      </a:lnTo>
                      <a:lnTo>
                        <a:pt x="3048" y="646"/>
                      </a:lnTo>
                      <a:lnTo>
                        <a:pt x="2937" y="771"/>
                      </a:lnTo>
                      <a:lnTo>
                        <a:pt x="2708" y="1016"/>
                      </a:lnTo>
                      <a:lnTo>
                        <a:pt x="2474" y="1257"/>
                      </a:lnTo>
                      <a:lnTo>
                        <a:pt x="2233" y="1490"/>
                      </a:lnTo>
                      <a:lnTo>
                        <a:pt x="2112" y="1605"/>
                      </a:lnTo>
                      <a:lnTo>
                        <a:pt x="1987" y="1720"/>
                      </a:lnTo>
                      <a:lnTo>
                        <a:pt x="1732" y="1951"/>
                      </a:lnTo>
                      <a:lnTo>
                        <a:pt x="1467" y="2169"/>
                      </a:lnTo>
                      <a:lnTo>
                        <a:pt x="1261" y="2322"/>
                      </a:lnTo>
                      <a:lnTo>
                        <a:pt x="1120" y="2417"/>
                      </a:lnTo>
                      <a:lnTo>
                        <a:pt x="1047" y="2462"/>
                      </a:lnTo>
                      <a:lnTo>
                        <a:pt x="1047" y="2462"/>
                      </a:lnTo>
                      <a:lnTo>
                        <a:pt x="1047" y="2463"/>
                      </a:lnTo>
                      <a:lnTo>
                        <a:pt x="1033" y="2460"/>
                      </a:lnTo>
                      <a:lnTo>
                        <a:pt x="1012" y="2472"/>
                      </a:lnTo>
                      <a:lnTo>
                        <a:pt x="1005" y="2485"/>
                      </a:lnTo>
                      <a:lnTo>
                        <a:pt x="1004" y="2495"/>
                      </a:lnTo>
                      <a:close/>
                      <a:moveTo>
                        <a:pt x="3082" y="1081"/>
                      </a:moveTo>
                      <a:lnTo>
                        <a:pt x="3078" y="1147"/>
                      </a:lnTo>
                      <a:lnTo>
                        <a:pt x="3074" y="1213"/>
                      </a:lnTo>
                      <a:lnTo>
                        <a:pt x="3072" y="1247"/>
                      </a:lnTo>
                      <a:lnTo>
                        <a:pt x="3069" y="1280"/>
                      </a:lnTo>
                      <a:lnTo>
                        <a:pt x="3067" y="1301"/>
                      </a:lnTo>
                      <a:lnTo>
                        <a:pt x="3065" y="1316"/>
                      </a:lnTo>
                      <a:lnTo>
                        <a:pt x="3059" y="1320"/>
                      </a:lnTo>
                      <a:lnTo>
                        <a:pt x="3052" y="1334"/>
                      </a:lnTo>
                      <a:lnTo>
                        <a:pt x="3051" y="1343"/>
                      </a:lnTo>
                      <a:lnTo>
                        <a:pt x="3038" y="1349"/>
                      </a:lnTo>
                      <a:lnTo>
                        <a:pt x="3018" y="1372"/>
                      </a:lnTo>
                      <a:lnTo>
                        <a:pt x="3016" y="1389"/>
                      </a:lnTo>
                      <a:lnTo>
                        <a:pt x="3018" y="1366"/>
                      </a:lnTo>
                      <a:lnTo>
                        <a:pt x="3010" y="1369"/>
                      </a:lnTo>
                      <a:lnTo>
                        <a:pt x="2990" y="1393"/>
                      </a:lnTo>
                      <a:lnTo>
                        <a:pt x="2941" y="1444"/>
                      </a:lnTo>
                      <a:lnTo>
                        <a:pt x="2890" y="1493"/>
                      </a:lnTo>
                      <a:lnTo>
                        <a:pt x="2734" y="1637"/>
                      </a:lnTo>
                      <a:lnTo>
                        <a:pt x="2574" y="1779"/>
                      </a:lnTo>
                      <a:lnTo>
                        <a:pt x="2201" y="2110"/>
                      </a:lnTo>
                      <a:lnTo>
                        <a:pt x="1823" y="2434"/>
                      </a:lnTo>
                      <a:lnTo>
                        <a:pt x="1804" y="2451"/>
                      </a:lnTo>
                      <a:lnTo>
                        <a:pt x="1785" y="2467"/>
                      </a:lnTo>
                      <a:lnTo>
                        <a:pt x="1778" y="2349"/>
                      </a:lnTo>
                      <a:lnTo>
                        <a:pt x="1765" y="2231"/>
                      </a:lnTo>
                      <a:lnTo>
                        <a:pt x="1764" y="2181"/>
                      </a:lnTo>
                      <a:lnTo>
                        <a:pt x="1765" y="2130"/>
                      </a:lnTo>
                      <a:lnTo>
                        <a:pt x="1764" y="2118"/>
                      </a:lnTo>
                      <a:lnTo>
                        <a:pt x="1749" y="2105"/>
                      </a:lnTo>
                      <a:lnTo>
                        <a:pt x="1739" y="2103"/>
                      </a:lnTo>
                      <a:lnTo>
                        <a:pt x="1927" y="1936"/>
                      </a:lnTo>
                      <a:lnTo>
                        <a:pt x="2106" y="1769"/>
                      </a:lnTo>
                      <a:lnTo>
                        <a:pt x="2236" y="1651"/>
                      </a:lnTo>
                      <a:lnTo>
                        <a:pt x="2489" y="1406"/>
                      </a:lnTo>
                      <a:lnTo>
                        <a:pt x="2737" y="1157"/>
                      </a:lnTo>
                      <a:lnTo>
                        <a:pt x="2977" y="901"/>
                      </a:lnTo>
                      <a:lnTo>
                        <a:pt x="3095" y="770"/>
                      </a:lnTo>
                      <a:lnTo>
                        <a:pt x="3093" y="926"/>
                      </a:lnTo>
                      <a:lnTo>
                        <a:pt x="3082" y="10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" name="Freeform 18">
                  <a:extLst>
                    <a:ext uri="{FF2B5EF4-FFF2-40B4-BE49-F238E27FC236}">
                      <a16:creationId xmlns:a16="http://schemas.microsoft.com/office/drawing/2014/main" xmlns="" id="{BFAD227D-F3DE-3362-A94C-15D0D60D7F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8" y="2746"/>
                  <a:ext cx="212" cy="132"/>
                </a:xfrm>
                <a:custGeom>
                  <a:avLst/>
                  <a:gdLst>
                    <a:gd name="T0" fmla="*/ 544 w 635"/>
                    <a:gd name="T1" fmla="*/ 0 h 398"/>
                    <a:gd name="T2" fmla="*/ 504 w 635"/>
                    <a:gd name="T3" fmla="*/ 18 h 398"/>
                    <a:gd name="T4" fmla="*/ 496 w 635"/>
                    <a:gd name="T5" fmla="*/ 52 h 398"/>
                    <a:gd name="T6" fmla="*/ 530 w 635"/>
                    <a:gd name="T7" fmla="*/ 177 h 398"/>
                    <a:gd name="T8" fmla="*/ 515 w 635"/>
                    <a:gd name="T9" fmla="*/ 226 h 398"/>
                    <a:gd name="T10" fmla="*/ 478 w 635"/>
                    <a:gd name="T11" fmla="*/ 262 h 398"/>
                    <a:gd name="T12" fmla="*/ 403 w 635"/>
                    <a:gd name="T13" fmla="*/ 291 h 398"/>
                    <a:gd name="T14" fmla="*/ 352 w 635"/>
                    <a:gd name="T15" fmla="*/ 272 h 398"/>
                    <a:gd name="T16" fmla="*/ 332 w 635"/>
                    <a:gd name="T17" fmla="*/ 226 h 398"/>
                    <a:gd name="T18" fmla="*/ 331 w 635"/>
                    <a:gd name="T19" fmla="*/ 198 h 398"/>
                    <a:gd name="T20" fmla="*/ 303 w 635"/>
                    <a:gd name="T21" fmla="*/ 164 h 398"/>
                    <a:gd name="T22" fmla="*/ 246 w 635"/>
                    <a:gd name="T23" fmla="*/ 180 h 398"/>
                    <a:gd name="T24" fmla="*/ 236 w 635"/>
                    <a:gd name="T25" fmla="*/ 209 h 398"/>
                    <a:gd name="T26" fmla="*/ 220 w 635"/>
                    <a:gd name="T27" fmla="*/ 268 h 398"/>
                    <a:gd name="T28" fmla="*/ 160 w 635"/>
                    <a:gd name="T29" fmla="*/ 310 h 398"/>
                    <a:gd name="T30" fmla="*/ 122 w 635"/>
                    <a:gd name="T31" fmla="*/ 304 h 398"/>
                    <a:gd name="T32" fmla="*/ 83 w 635"/>
                    <a:gd name="T33" fmla="*/ 270 h 398"/>
                    <a:gd name="T34" fmla="*/ 83 w 635"/>
                    <a:gd name="T35" fmla="*/ 182 h 398"/>
                    <a:gd name="T36" fmla="*/ 90 w 635"/>
                    <a:gd name="T37" fmla="*/ 149 h 398"/>
                    <a:gd name="T38" fmla="*/ 62 w 635"/>
                    <a:gd name="T39" fmla="*/ 126 h 398"/>
                    <a:gd name="T40" fmla="*/ 34 w 635"/>
                    <a:gd name="T41" fmla="*/ 139 h 398"/>
                    <a:gd name="T42" fmla="*/ 7 w 635"/>
                    <a:gd name="T43" fmla="*/ 193 h 398"/>
                    <a:gd name="T44" fmla="*/ 3 w 635"/>
                    <a:gd name="T45" fmla="*/ 268 h 398"/>
                    <a:gd name="T46" fmla="*/ 31 w 635"/>
                    <a:gd name="T47" fmla="*/ 336 h 398"/>
                    <a:gd name="T48" fmla="*/ 93 w 635"/>
                    <a:gd name="T49" fmla="*/ 383 h 398"/>
                    <a:gd name="T50" fmla="*/ 139 w 635"/>
                    <a:gd name="T51" fmla="*/ 398 h 398"/>
                    <a:gd name="T52" fmla="*/ 229 w 635"/>
                    <a:gd name="T53" fmla="*/ 383 h 398"/>
                    <a:gd name="T54" fmla="*/ 279 w 635"/>
                    <a:gd name="T55" fmla="*/ 339 h 398"/>
                    <a:gd name="T56" fmla="*/ 350 w 635"/>
                    <a:gd name="T57" fmla="*/ 379 h 398"/>
                    <a:gd name="T58" fmla="*/ 470 w 635"/>
                    <a:gd name="T59" fmla="*/ 375 h 398"/>
                    <a:gd name="T60" fmla="*/ 527 w 635"/>
                    <a:gd name="T61" fmla="*/ 350 h 398"/>
                    <a:gd name="T62" fmla="*/ 600 w 635"/>
                    <a:gd name="T63" fmla="*/ 271 h 398"/>
                    <a:gd name="T64" fmla="*/ 635 w 635"/>
                    <a:gd name="T65" fmla="*/ 166 h 398"/>
                    <a:gd name="T66" fmla="*/ 614 w 635"/>
                    <a:gd name="T67" fmla="*/ 64 h 398"/>
                    <a:gd name="T68" fmla="*/ 555 w 635"/>
                    <a:gd name="T69" fmla="*/ 6 h 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35" h="398">
                      <a:moveTo>
                        <a:pt x="555" y="6"/>
                      </a:moveTo>
                      <a:lnTo>
                        <a:pt x="544" y="0"/>
                      </a:lnTo>
                      <a:lnTo>
                        <a:pt x="521" y="3"/>
                      </a:lnTo>
                      <a:lnTo>
                        <a:pt x="504" y="18"/>
                      </a:lnTo>
                      <a:lnTo>
                        <a:pt x="495" y="39"/>
                      </a:lnTo>
                      <a:lnTo>
                        <a:pt x="496" y="52"/>
                      </a:lnTo>
                      <a:lnTo>
                        <a:pt x="514" y="113"/>
                      </a:lnTo>
                      <a:lnTo>
                        <a:pt x="530" y="177"/>
                      </a:lnTo>
                      <a:lnTo>
                        <a:pt x="527" y="202"/>
                      </a:lnTo>
                      <a:lnTo>
                        <a:pt x="515" y="226"/>
                      </a:lnTo>
                      <a:lnTo>
                        <a:pt x="494" y="251"/>
                      </a:lnTo>
                      <a:lnTo>
                        <a:pt x="478" y="262"/>
                      </a:lnTo>
                      <a:lnTo>
                        <a:pt x="453" y="278"/>
                      </a:lnTo>
                      <a:lnTo>
                        <a:pt x="403" y="291"/>
                      </a:lnTo>
                      <a:lnTo>
                        <a:pt x="370" y="284"/>
                      </a:lnTo>
                      <a:lnTo>
                        <a:pt x="352" y="272"/>
                      </a:lnTo>
                      <a:lnTo>
                        <a:pt x="339" y="252"/>
                      </a:lnTo>
                      <a:lnTo>
                        <a:pt x="332" y="226"/>
                      </a:lnTo>
                      <a:lnTo>
                        <a:pt x="332" y="209"/>
                      </a:lnTo>
                      <a:lnTo>
                        <a:pt x="331" y="198"/>
                      </a:lnTo>
                      <a:lnTo>
                        <a:pt x="324" y="180"/>
                      </a:lnTo>
                      <a:lnTo>
                        <a:pt x="303" y="164"/>
                      </a:lnTo>
                      <a:lnTo>
                        <a:pt x="268" y="164"/>
                      </a:lnTo>
                      <a:lnTo>
                        <a:pt x="246" y="180"/>
                      </a:lnTo>
                      <a:lnTo>
                        <a:pt x="237" y="198"/>
                      </a:lnTo>
                      <a:lnTo>
                        <a:pt x="236" y="209"/>
                      </a:lnTo>
                      <a:lnTo>
                        <a:pt x="233" y="231"/>
                      </a:lnTo>
                      <a:lnTo>
                        <a:pt x="220" y="268"/>
                      </a:lnTo>
                      <a:lnTo>
                        <a:pt x="196" y="297"/>
                      </a:lnTo>
                      <a:lnTo>
                        <a:pt x="160" y="310"/>
                      </a:lnTo>
                      <a:lnTo>
                        <a:pt x="137" y="307"/>
                      </a:lnTo>
                      <a:lnTo>
                        <a:pt x="122" y="304"/>
                      </a:lnTo>
                      <a:lnTo>
                        <a:pt x="102" y="294"/>
                      </a:lnTo>
                      <a:lnTo>
                        <a:pt x="83" y="270"/>
                      </a:lnTo>
                      <a:lnTo>
                        <a:pt x="76" y="228"/>
                      </a:lnTo>
                      <a:lnTo>
                        <a:pt x="83" y="182"/>
                      </a:lnTo>
                      <a:lnTo>
                        <a:pt x="88" y="162"/>
                      </a:lnTo>
                      <a:lnTo>
                        <a:pt x="90" y="149"/>
                      </a:lnTo>
                      <a:lnTo>
                        <a:pt x="80" y="131"/>
                      </a:lnTo>
                      <a:lnTo>
                        <a:pt x="62" y="126"/>
                      </a:lnTo>
                      <a:lnTo>
                        <a:pt x="43" y="130"/>
                      </a:lnTo>
                      <a:lnTo>
                        <a:pt x="34" y="139"/>
                      </a:lnTo>
                      <a:lnTo>
                        <a:pt x="23" y="157"/>
                      </a:lnTo>
                      <a:lnTo>
                        <a:pt x="7" y="193"/>
                      </a:lnTo>
                      <a:lnTo>
                        <a:pt x="0" y="232"/>
                      </a:lnTo>
                      <a:lnTo>
                        <a:pt x="3" y="268"/>
                      </a:lnTo>
                      <a:lnTo>
                        <a:pt x="13" y="304"/>
                      </a:lnTo>
                      <a:lnTo>
                        <a:pt x="31" y="336"/>
                      </a:lnTo>
                      <a:lnTo>
                        <a:pt x="59" y="362"/>
                      </a:lnTo>
                      <a:lnTo>
                        <a:pt x="93" y="383"/>
                      </a:lnTo>
                      <a:lnTo>
                        <a:pt x="113" y="390"/>
                      </a:lnTo>
                      <a:lnTo>
                        <a:pt x="139" y="398"/>
                      </a:lnTo>
                      <a:lnTo>
                        <a:pt x="187" y="398"/>
                      </a:lnTo>
                      <a:lnTo>
                        <a:pt x="229" y="383"/>
                      </a:lnTo>
                      <a:lnTo>
                        <a:pt x="265" y="356"/>
                      </a:lnTo>
                      <a:lnTo>
                        <a:pt x="279" y="339"/>
                      </a:lnTo>
                      <a:lnTo>
                        <a:pt x="299" y="356"/>
                      </a:lnTo>
                      <a:lnTo>
                        <a:pt x="350" y="379"/>
                      </a:lnTo>
                      <a:lnTo>
                        <a:pt x="409" y="386"/>
                      </a:lnTo>
                      <a:lnTo>
                        <a:pt x="470" y="375"/>
                      </a:lnTo>
                      <a:lnTo>
                        <a:pt x="502" y="362"/>
                      </a:lnTo>
                      <a:lnTo>
                        <a:pt x="527" y="350"/>
                      </a:lnTo>
                      <a:lnTo>
                        <a:pt x="567" y="316"/>
                      </a:lnTo>
                      <a:lnTo>
                        <a:pt x="600" y="271"/>
                      </a:lnTo>
                      <a:lnTo>
                        <a:pt x="623" y="221"/>
                      </a:lnTo>
                      <a:lnTo>
                        <a:pt x="635" y="166"/>
                      </a:lnTo>
                      <a:lnTo>
                        <a:pt x="632" y="113"/>
                      </a:lnTo>
                      <a:lnTo>
                        <a:pt x="614" y="64"/>
                      </a:lnTo>
                      <a:lnTo>
                        <a:pt x="581" y="23"/>
                      </a:lnTo>
                      <a:lnTo>
                        <a:pt x="555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" name="Freeform 19">
                  <a:extLst>
                    <a:ext uri="{FF2B5EF4-FFF2-40B4-BE49-F238E27FC236}">
                      <a16:creationId xmlns:a16="http://schemas.microsoft.com/office/drawing/2014/main" xmlns="" id="{50D1E9FD-B40A-E7B9-353F-47CDFED95B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5" y="2515"/>
                  <a:ext cx="176" cy="179"/>
                </a:xfrm>
                <a:custGeom>
                  <a:avLst/>
                  <a:gdLst>
                    <a:gd name="T0" fmla="*/ 301 w 528"/>
                    <a:gd name="T1" fmla="*/ 1 h 538"/>
                    <a:gd name="T2" fmla="*/ 268 w 528"/>
                    <a:gd name="T3" fmla="*/ 27 h 538"/>
                    <a:gd name="T4" fmla="*/ 273 w 528"/>
                    <a:gd name="T5" fmla="*/ 82 h 538"/>
                    <a:gd name="T6" fmla="*/ 298 w 528"/>
                    <a:gd name="T7" fmla="*/ 95 h 538"/>
                    <a:gd name="T8" fmla="*/ 373 w 528"/>
                    <a:gd name="T9" fmla="*/ 112 h 538"/>
                    <a:gd name="T10" fmla="*/ 419 w 528"/>
                    <a:gd name="T11" fmla="*/ 145 h 538"/>
                    <a:gd name="T12" fmla="*/ 423 w 528"/>
                    <a:gd name="T13" fmla="*/ 191 h 538"/>
                    <a:gd name="T14" fmla="*/ 409 w 528"/>
                    <a:gd name="T15" fmla="*/ 220 h 538"/>
                    <a:gd name="T16" fmla="*/ 357 w 528"/>
                    <a:gd name="T17" fmla="*/ 265 h 538"/>
                    <a:gd name="T18" fmla="*/ 245 w 528"/>
                    <a:gd name="T19" fmla="*/ 269 h 538"/>
                    <a:gd name="T20" fmla="*/ 207 w 528"/>
                    <a:gd name="T21" fmla="*/ 256 h 538"/>
                    <a:gd name="T22" fmla="*/ 188 w 528"/>
                    <a:gd name="T23" fmla="*/ 250 h 538"/>
                    <a:gd name="T24" fmla="*/ 150 w 528"/>
                    <a:gd name="T25" fmla="*/ 268 h 538"/>
                    <a:gd name="T26" fmla="*/ 141 w 528"/>
                    <a:gd name="T27" fmla="*/ 324 h 538"/>
                    <a:gd name="T28" fmla="*/ 161 w 528"/>
                    <a:gd name="T29" fmla="*/ 341 h 538"/>
                    <a:gd name="T30" fmla="*/ 173 w 528"/>
                    <a:gd name="T31" fmla="*/ 347 h 538"/>
                    <a:gd name="T32" fmla="*/ 178 w 528"/>
                    <a:gd name="T33" fmla="*/ 348 h 538"/>
                    <a:gd name="T34" fmla="*/ 184 w 528"/>
                    <a:gd name="T35" fmla="*/ 351 h 538"/>
                    <a:gd name="T36" fmla="*/ 220 w 528"/>
                    <a:gd name="T37" fmla="*/ 367 h 538"/>
                    <a:gd name="T38" fmla="*/ 243 w 528"/>
                    <a:gd name="T39" fmla="*/ 399 h 538"/>
                    <a:gd name="T40" fmla="*/ 180 w 528"/>
                    <a:gd name="T41" fmla="*/ 443 h 538"/>
                    <a:gd name="T42" fmla="*/ 131 w 528"/>
                    <a:gd name="T43" fmla="*/ 456 h 538"/>
                    <a:gd name="T44" fmla="*/ 62 w 528"/>
                    <a:gd name="T45" fmla="*/ 456 h 538"/>
                    <a:gd name="T46" fmla="*/ 50 w 528"/>
                    <a:gd name="T47" fmla="*/ 443 h 538"/>
                    <a:gd name="T48" fmla="*/ 10 w 528"/>
                    <a:gd name="T49" fmla="*/ 446 h 538"/>
                    <a:gd name="T50" fmla="*/ 3 w 528"/>
                    <a:gd name="T51" fmla="*/ 475 h 538"/>
                    <a:gd name="T52" fmla="*/ 45 w 528"/>
                    <a:gd name="T53" fmla="*/ 525 h 538"/>
                    <a:gd name="T54" fmla="*/ 134 w 528"/>
                    <a:gd name="T55" fmla="*/ 538 h 538"/>
                    <a:gd name="T56" fmla="*/ 190 w 528"/>
                    <a:gd name="T57" fmla="*/ 528 h 538"/>
                    <a:gd name="T58" fmla="*/ 302 w 528"/>
                    <a:gd name="T59" fmla="*/ 465 h 538"/>
                    <a:gd name="T60" fmla="*/ 355 w 528"/>
                    <a:gd name="T61" fmla="*/ 383 h 538"/>
                    <a:gd name="T62" fmla="*/ 357 w 528"/>
                    <a:gd name="T63" fmla="*/ 366 h 538"/>
                    <a:gd name="T64" fmla="*/ 425 w 528"/>
                    <a:gd name="T65" fmla="*/ 341 h 538"/>
                    <a:gd name="T66" fmla="*/ 497 w 528"/>
                    <a:gd name="T67" fmla="*/ 271 h 538"/>
                    <a:gd name="T68" fmla="*/ 520 w 528"/>
                    <a:gd name="T69" fmla="*/ 220 h 538"/>
                    <a:gd name="T70" fmla="*/ 520 w 528"/>
                    <a:gd name="T71" fmla="*/ 127 h 538"/>
                    <a:gd name="T72" fmla="*/ 469 w 528"/>
                    <a:gd name="T73" fmla="*/ 53 h 538"/>
                    <a:gd name="T74" fmla="*/ 384 w 528"/>
                    <a:gd name="T75" fmla="*/ 9 h 538"/>
                    <a:gd name="T76" fmla="*/ 311 w 528"/>
                    <a:gd name="T77" fmla="*/ 0 h 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528" h="538">
                      <a:moveTo>
                        <a:pt x="311" y="0"/>
                      </a:moveTo>
                      <a:lnTo>
                        <a:pt x="301" y="1"/>
                      </a:lnTo>
                      <a:lnTo>
                        <a:pt x="285" y="9"/>
                      </a:lnTo>
                      <a:lnTo>
                        <a:pt x="268" y="27"/>
                      </a:lnTo>
                      <a:lnTo>
                        <a:pt x="263" y="60"/>
                      </a:lnTo>
                      <a:lnTo>
                        <a:pt x="273" y="82"/>
                      </a:lnTo>
                      <a:lnTo>
                        <a:pt x="288" y="92"/>
                      </a:lnTo>
                      <a:lnTo>
                        <a:pt x="298" y="95"/>
                      </a:lnTo>
                      <a:lnTo>
                        <a:pt x="321" y="99"/>
                      </a:lnTo>
                      <a:lnTo>
                        <a:pt x="373" y="112"/>
                      </a:lnTo>
                      <a:lnTo>
                        <a:pt x="404" y="129"/>
                      </a:lnTo>
                      <a:lnTo>
                        <a:pt x="419" y="145"/>
                      </a:lnTo>
                      <a:lnTo>
                        <a:pt x="426" y="165"/>
                      </a:lnTo>
                      <a:lnTo>
                        <a:pt x="423" y="191"/>
                      </a:lnTo>
                      <a:lnTo>
                        <a:pt x="416" y="206"/>
                      </a:lnTo>
                      <a:lnTo>
                        <a:pt x="409" y="220"/>
                      </a:lnTo>
                      <a:lnTo>
                        <a:pt x="391" y="242"/>
                      </a:lnTo>
                      <a:lnTo>
                        <a:pt x="357" y="265"/>
                      </a:lnTo>
                      <a:lnTo>
                        <a:pt x="302" y="276"/>
                      </a:lnTo>
                      <a:lnTo>
                        <a:pt x="245" y="269"/>
                      </a:lnTo>
                      <a:lnTo>
                        <a:pt x="217" y="260"/>
                      </a:lnTo>
                      <a:lnTo>
                        <a:pt x="207" y="256"/>
                      </a:lnTo>
                      <a:lnTo>
                        <a:pt x="199" y="253"/>
                      </a:lnTo>
                      <a:lnTo>
                        <a:pt x="188" y="250"/>
                      </a:lnTo>
                      <a:lnTo>
                        <a:pt x="171" y="253"/>
                      </a:lnTo>
                      <a:lnTo>
                        <a:pt x="150" y="268"/>
                      </a:lnTo>
                      <a:lnTo>
                        <a:pt x="135" y="299"/>
                      </a:lnTo>
                      <a:lnTo>
                        <a:pt x="141" y="324"/>
                      </a:lnTo>
                      <a:lnTo>
                        <a:pt x="151" y="337"/>
                      </a:lnTo>
                      <a:lnTo>
                        <a:pt x="161" y="341"/>
                      </a:lnTo>
                      <a:lnTo>
                        <a:pt x="167" y="344"/>
                      </a:lnTo>
                      <a:lnTo>
                        <a:pt x="173" y="347"/>
                      </a:lnTo>
                      <a:lnTo>
                        <a:pt x="173" y="347"/>
                      </a:lnTo>
                      <a:lnTo>
                        <a:pt x="178" y="348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220" y="367"/>
                      </a:lnTo>
                      <a:lnTo>
                        <a:pt x="252" y="386"/>
                      </a:lnTo>
                      <a:lnTo>
                        <a:pt x="243" y="399"/>
                      </a:lnTo>
                      <a:lnTo>
                        <a:pt x="220" y="420"/>
                      </a:lnTo>
                      <a:lnTo>
                        <a:pt x="180" y="443"/>
                      </a:lnTo>
                      <a:lnTo>
                        <a:pt x="150" y="452"/>
                      </a:lnTo>
                      <a:lnTo>
                        <a:pt x="131" y="456"/>
                      </a:lnTo>
                      <a:lnTo>
                        <a:pt x="85" y="459"/>
                      </a:lnTo>
                      <a:lnTo>
                        <a:pt x="62" y="456"/>
                      </a:lnTo>
                      <a:lnTo>
                        <a:pt x="57" y="453"/>
                      </a:lnTo>
                      <a:lnTo>
                        <a:pt x="50" y="443"/>
                      </a:lnTo>
                      <a:lnTo>
                        <a:pt x="30" y="438"/>
                      </a:lnTo>
                      <a:lnTo>
                        <a:pt x="10" y="446"/>
                      </a:lnTo>
                      <a:lnTo>
                        <a:pt x="0" y="463"/>
                      </a:lnTo>
                      <a:lnTo>
                        <a:pt x="3" y="475"/>
                      </a:lnTo>
                      <a:lnTo>
                        <a:pt x="13" y="498"/>
                      </a:lnTo>
                      <a:lnTo>
                        <a:pt x="45" y="525"/>
                      </a:lnTo>
                      <a:lnTo>
                        <a:pt x="88" y="537"/>
                      </a:lnTo>
                      <a:lnTo>
                        <a:pt x="134" y="538"/>
                      </a:lnTo>
                      <a:lnTo>
                        <a:pt x="155" y="534"/>
                      </a:lnTo>
                      <a:lnTo>
                        <a:pt x="190" y="528"/>
                      </a:lnTo>
                      <a:lnTo>
                        <a:pt x="250" y="504"/>
                      </a:lnTo>
                      <a:lnTo>
                        <a:pt x="302" y="465"/>
                      </a:lnTo>
                      <a:lnTo>
                        <a:pt x="341" y="414"/>
                      </a:lnTo>
                      <a:lnTo>
                        <a:pt x="355" y="383"/>
                      </a:lnTo>
                      <a:lnTo>
                        <a:pt x="358" y="374"/>
                      </a:lnTo>
                      <a:lnTo>
                        <a:pt x="357" y="366"/>
                      </a:lnTo>
                      <a:lnTo>
                        <a:pt x="381" y="360"/>
                      </a:lnTo>
                      <a:lnTo>
                        <a:pt x="425" y="341"/>
                      </a:lnTo>
                      <a:lnTo>
                        <a:pt x="463" y="311"/>
                      </a:lnTo>
                      <a:lnTo>
                        <a:pt x="497" y="271"/>
                      </a:lnTo>
                      <a:lnTo>
                        <a:pt x="509" y="246"/>
                      </a:lnTo>
                      <a:lnTo>
                        <a:pt x="520" y="220"/>
                      </a:lnTo>
                      <a:lnTo>
                        <a:pt x="528" y="171"/>
                      </a:lnTo>
                      <a:lnTo>
                        <a:pt x="520" y="127"/>
                      </a:lnTo>
                      <a:lnTo>
                        <a:pt x="499" y="86"/>
                      </a:lnTo>
                      <a:lnTo>
                        <a:pt x="469" y="53"/>
                      </a:lnTo>
                      <a:lnTo>
                        <a:pt x="430" y="26"/>
                      </a:lnTo>
                      <a:lnTo>
                        <a:pt x="384" y="9"/>
                      </a:lnTo>
                      <a:lnTo>
                        <a:pt x="337" y="0"/>
                      </a:lnTo>
                      <a:lnTo>
                        <a:pt x="31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" name="Freeform 20">
                  <a:extLst>
                    <a:ext uri="{FF2B5EF4-FFF2-40B4-BE49-F238E27FC236}">
                      <a16:creationId xmlns:a16="http://schemas.microsoft.com/office/drawing/2014/main" xmlns="" id="{890C8A1F-D25E-AA63-D17E-01F1BB6B7C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5" y="2702"/>
                  <a:ext cx="205" cy="210"/>
                </a:xfrm>
                <a:custGeom>
                  <a:avLst/>
                  <a:gdLst>
                    <a:gd name="T0" fmla="*/ 388 w 613"/>
                    <a:gd name="T1" fmla="*/ 3 h 630"/>
                    <a:gd name="T2" fmla="*/ 357 w 613"/>
                    <a:gd name="T3" fmla="*/ 52 h 630"/>
                    <a:gd name="T4" fmla="*/ 381 w 613"/>
                    <a:gd name="T5" fmla="*/ 89 h 630"/>
                    <a:gd name="T6" fmla="*/ 466 w 613"/>
                    <a:gd name="T7" fmla="*/ 128 h 630"/>
                    <a:gd name="T8" fmla="*/ 511 w 613"/>
                    <a:gd name="T9" fmla="*/ 174 h 630"/>
                    <a:gd name="T10" fmla="*/ 506 w 613"/>
                    <a:gd name="T11" fmla="*/ 230 h 630"/>
                    <a:gd name="T12" fmla="*/ 486 w 613"/>
                    <a:gd name="T13" fmla="*/ 265 h 630"/>
                    <a:gd name="T14" fmla="*/ 431 w 613"/>
                    <a:gd name="T15" fmla="*/ 307 h 630"/>
                    <a:gd name="T16" fmla="*/ 349 w 613"/>
                    <a:gd name="T17" fmla="*/ 312 h 630"/>
                    <a:gd name="T18" fmla="*/ 257 w 613"/>
                    <a:gd name="T19" fmla="*/ 265 h 630"/>
                    <a:gd name="T20" fmla="*/ 253 w 613"/>
                    <a:gd name="T21" fmla="*/ 260 h 630"/>
                    <a:gd name="T22" fmla="*/ 239 w 613"/>
                    <a:gd name="T23" fmla="*/ 252 h 630"/>
                    <a:gd name="T24" fmla="*/ 198 w 613"/>
                    <a:gd name="T25" fmla="*/ 256 h 630"/>
                    <a:gd name="T26" fmla="*/ 175 w 613"/>
                    <a:gd name="T27" fmla="*/ 311 h 630"/>
                    <a:gd name="T28" fmla="*/ 188 w 613"/>
                    <a:gd name="T29" fmla="*/ 334 h 630"/>
                    <a:gd name="T30" fmla="*/ 214 w 613"/>
                    <a:gd name="T31" fmla="*/ 354 h 630"/>
                    <a:gd name="T32" fmla="*/ 256 w 613"/>
                    <a:gd name="T33" fmla="*/ 422 h 630"/>
                    <a:gd name="T34" fmla="*/ 224 w 613"/>
                    <a:gd name="T35" fmla="*/ 512 h 630"/>
                    <a:gd name="T36" fmla="*/ 180 w 613"/>
                    <a:gd name="T37" fmla="*/ 543 h 630"/>
                    <a:gd name="T38" fmla="*/ 119 w 613"/>
                    <a:gd name="T39" fmla="*/ 547 h 630"/>
                    <a:gd name="T40" fmla="*/ 72 w 613"/>
                    <a:gd name="T41" fmla="*/ 495 h 630"/>
                    <a:gd name="T42" fmla="*/ 51 w 613"/>
                    <a:gd name="T43" fmla="*/ 397 h 630"/>
                    <a:gd name="T44" fmla="*/ 37 w 613"/>
                    <a:gd name="T45" fmla="*/ 374 h 630"/>
                    <a:gd name="T46" fmla="*/ 5 w 613"/>
                    <a:gd name="T47" fmla="*/ 387 h 630"/>
                    <a:gd name="T48" fmla="*/ 0 w 613"/>
                    <a:gd name="T49" fmla="*/ 425 h 630"/>
                    <a:gd name="T50" fmla="*/ 13 w 613"/>
                    <a:gd name="T51" fmla="*/ 540 h 630"/>
                    <a:gd name="T52" fmla="*/ 66 w 613"/>
                    <a:gd name="T53" fmla="*/ 607 h 630"/>
                    <a:gd name="T54" fmla="*/ 131 w 613"/>
                    <a:gd name="T55" fmla="*/ 630 h 630"/>
                    <a:gd name="T56" fmla="*/ 220 w 613"/>
                    <a:gd name="T57" fmla="*/ 615 h 630"/>
                    <a:gd name="T58" fmla="*/ 263 w 613"/>
                    <a:gd name="T59" fmla="*/ 594 h 630"/>
                    <a:gd name="T60" fmla="*/ 329 w 613"/>
                    <a:gd name="T61" fmla="*/ 522 h 630"/>
                    <a:gd name="T62" fmla="*/ 352 w 613"/>
                    <a:gd name="T63" fmla="*/ 452 h 630"/>
                    <a:gd name="T64" fmla="*/ 352 w 613"/>
                    <a:gd name="T65" fmla="*/ 410 h 630"/>
                    <a:gd name="T66" fmla="*/ 446 w 613"/>
                    <a:gd name="T67" fmla="*/ 404 h 630"/>
                    <a:gd name="T68" fmla="*/ 555 w 613"/>
                    <a:gd name="T69" fmla="*/ 338 h 630"/>
                    <a:gd name="T70" fmla="*/ 594 w 613"/>
                    <a:gd name="T71" fmla="*/ 283 h 630"/>
                    <a:gd name="T72" fmla="*/ 613 w 613"/>
                    <a:gd name="T73" fmla="*/ 177 h 630"/>
                    <a:gd name="T74" fmla="*/ 574 w 613"/>
                    <a:gd name="T75" fmla="*/ 82 h 630"/>
                    <a:gd name="T76" fmla="*/ 489 w 613"/>
                    <a:gd name="T77" fmla="*/ 17 h 630"/>
                    <a:gd name="T78" fmla="*/ 404 w 613"/>
                    <a:gd name="T79" fmla="*/ 0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613" h="630">
                      <a:moveTo>
                        <a:pt x="404" y="0"/>
                      </a:moveTo>
                      <a:lnTo>
                        <a:pt x="388" y="3"/>
                      </a:lnTo>
                      <a:lnTo>
                        <a:pt x="365" y="21"/>
                      </a:lnTo>
                      <a:lnTo>
                        <a:pt x="357" y="52"/>
                      </a:lnTo>
                      <a:lnTo>
                        <a:pt x="367" y="79"/>
                      </a:lnTo>
                      <a:lnTo>
                        <a:pt x="381" y="89"/>
                      </a:lnTo>
                      <a:lnTo>
                        <a:pt x="410" y="101"/>
                      </a:lnTo>
                      <a:lnTo>
                        <a:pt x="466" y="128"/>
                      </a:lnTo>
                      <a:lnTo>
                        <a:pt x="498" y="152"/>
                      </a:lnTo>
                      <a:lnTo>
                        <a:pt x="511" y="174"/>
                      </a:lnTo>
                      <a:lnTo>
                        <a:pt x="515" y="200"/>
                      </a:lnTo>
                      <a:lnTo>
                        <a:pt x="506" y="230"/>
                      </a:lnTo>
                      <a:lnTo>
                        <a:pt x="498" y="249"/>
                      </a:lnTo>
                      <a:lnTo>
                        <a:pt x="486" y="265"/>
                      </a:lnTo>
                      <a:lnTo>
                        <a:pt x="462" y="291"/>
                      </a:lnTo>
                      <a:lnTo>
                        <a:pt x="431" y="307"/>
                      </a:lnTo>
                      <a:lnTo>
                        <a:pt x="400" y="314"/>
                      </a:lnTo>
                      <a:lnTo>
                        <a:pt x="349" y="312"/>
                      </a:lnTo>
                      <a:lnTo>
                        <a:pt x="285" y="286"/>
                      </a:lnTo>
                      <a:lnTo>
                        <a:pt x="257" y="265"/>
                      </a:lnTo>
                      <a:lnTo>
                        <a:pt x="257" y="265"/>
                      </a:lnTo>
                      <a:lnTo>
                        <a:pt x="253" y="260"/>
                      </a:lnTo>
                      <a:lnTo>
                        <a:pt x="247" y="258"/>
                      </a:lnTo>
                      <a:lnTo>
                        <a:pt x="239" y="252"/>
                      </a:lnTo>
                      <a:lnTo>
                        <a:pt x="223" y="249"/>
                      </a:lnTo>
                      <a:lnTo>
                        <a:pt x="198" y="256"/>
                      </a:lnTo>
                      <a:lnTo>
                        <a:pt x="177" y="285"/>
                      </a:lnTo>
                      <a:lnTo>
                        <a:pt x="175" y="311"/>
                      </a:lnTo>
                      <a:lnTo>
                        <a:pt x="181" y="327"/>
                      </a:lnTo>
                      <a:lnTo>
                        <a:pt x="188" y="334"/>
                      </a:lnTo>
                      <a:lnTo>
                        <a:pt x="201" y="344"/>
                      </a:lnTo>
                      <a:lnTo>
                        <a:pt x="214" y="354"/>
                      </a:lnTo>
                      <a:lnTo>
                        <a:pt x="234" y="376"/>
                      </a:lnTo>
                      <a:lnTo>
                        <a:pt x="256" y="422"/>
                      </a:lnTo>
                      <a:lnTo>
                        <a:pt x="253" y="469"/>
                      </a:lnTo>
                      <a:lnTo>
                        <a:pt x="224" y="512"/>
                      </a:lnTo>
                      <a:lnTo>
                        <a:pt x="198" y="531"/>
                      </a:lnTo>
                      <a:lnTo>
                        <a:pt x="180" y="543"/>
                      </a:lnTo>
                      <a:lnTo>
                        <a:pt x="146" y="551"/>
                      </a:lnTo>
                      <a:lnTo>
                        <a:pt x="119" y="547"/>
                      </a:lnTo>
                      <a:lnTo>
                        <a:pt x="96" y="533"/>
                      </a:lnTo>
                      <a:lnTo>
                        <a:pt x="72" y="495"/>
                      </a:lnTo>
                      <a:lnTo>
                        <a:pt x="54" y="430"/>
                      </a:lnTo>
                      <a:lnTo>
                        <a:pt x="51" y="397"/>
                      </a:lnTo>
                      <a:lnTo>
                        <a:pt x="50" y="386"/>
                      </a:lnTo>
                      <a:lnTo>
                        <a:pt x="37" y="374"/>
                      </a:lnTo>
                      <a:lnTo>
                        <a:pt x="20" y="374"/>
                      </a:lnTo>
                      <a:lnTo>
                        <a:pt x="5" y="387"/>
                      </a:lnTo>
                      <a:lnTo>
                        <a:pt x="2" y="397"/>
                      </a:lnTo>
                      <a:lnTo>
                        <a:pt x="0" y="425"/>
                      </a:lnTo>
                      <a:lnTo>
                        <a:pt x="1" y="484"/>
                      </a:lnTo>
                      <a:lnTo>
                        <a:pt x="13" y="540"/>
                      </a:lnTo>
                      <a:lnTo>
                        <a:pt x="43" y="589"/>
                      </a:lnTo>
                      <a:lnTo>
                        <a:pt x="66" y="607"/>
                      </a:lnTo>
                      <a:lnTo>
                        <a:pt x="87" y="619"/>
                      </a:lnTo>
                      <a:lnTo>
                        <a:pt x="131" y="630"/>
                      </a:lnTo>
                      <a:lnTo>
                        <a:pt x="175" y="628"/>
                      </a:lnTo>
                      <a:lnTo>
                        <a:pt x="220" y="615"/>
                      </a:lnTo>
                      <a:lnTo>
                        <a:pt x="241" y="606"/>
                      </a:lnTo>
                      <a:lnTo>
                        <a:pt x="263" y="594"/>
                      </a:lnTo>
                      <a:lnTo>
                        <a:pt x="300" y="561"/>
                      </a:lnTo>
                      <a:lnTo>
                        <a:pt x="329" y="522"/>
                      </a:lnTo>
                      <a:lnTo>
                        <a:pt x="348" y="476"/>
                      </a:lnTo>
                      <a:lnTo>
                        <a:pt x="352" y="452"/>
                      </a:lnTo>
                      <a:lnTo>
                        <a:pt x="355" y="430"/>
                      </a:lnTo>
                      <a:lnTo>
                        <a:pt x="352" y="410"/>
                      </a:lnTo>
                      <a:lnTo>
                        <a:pt x="384" y="413"/>
                      </a:lnTo>
                      <a:lnTo>
                        <a:pt x="446" y="404"/>
                      </a:lnTo>
                      <a:lnTo>
                        <a:pt x="505" y="380"/>
                      </a:lnTo>
                      <a:lnTo>
                        <a:pt x="555" y="338"/>
                      </a:lnTo>
                      <a:lnTo>
                        <a:pt x="577" y="309"/>
                      </a:lnTo>
                      <a:lnTo>
                        <a:pt x="594" y="283"/>
                      </a:lnTo>
                      <a:lnTo>
                        <a:pt x="611" y="230"/>
                      </a:lnTo>
                      <a:lnTo>
                        <a:pt x="613" y="177"/>
                      </a:lnTo>
                      <a:lnTo>
                        <a:pt x="600" y="127"/>
                      </a:lnTo>
                      <a:lnTo>
                        <a:pt x="574" y="82"/>
                      </a:lnTo>
                      <a:lnTo>
                        <a:pt x="537" y="44"/>
                      </a:lnTo>
                      <a:lnTo>
                        <a:pt x="489" y="17"/>
                      </a:lnTo>
                      <a:lnTo>
                        <a:pt x="434" y="1"/>
                      </a:lnTo>
                      <a:lnTo>
                        <a:pt x="4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4B84682D-67F8-F2FE-3FB6-4453FCB26DBB}"/>
                </a:ext>
              </a:extLst>
            </p:cNvPr>
            <p:cNvSpPr/>
            <p:nvPr/>
          </p:nvSpPr>
          <p:spPr>
            <a:xfrm>
              <a:off x="2320860" y="416434"/>
              <a:ext cx="45719" cy="45719"/>
            </a:xfrm>
            <a:prstGeom prst="ellipse">
              <a:avLst/>
            </a:prstGeom>
            <a:solidFill>
              <a:srgbClr val="2E53FF"/>
            </a:solidFill>
            <a:ln w="730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F6A77ED-1895-3736-B2E9-D9DE89DA2885}"/>
              </a:ext>
            </a:extLst>
          </p:cNvPr>
          <p:cNvSpPr txBox="1"/>
          <p:nvPr/>
        </p:nvSpPr>
        <p:spPr>
          <a:xfrm>
            <a:off x="1808800" y="444350"/>
            <a:ext cx="62318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altLang="ko-KR" sz="2400" b="1" i="1" kern="0" dirty="0">
                <a:ln w="15875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800" kern="0" dirty="0">
                <a:solidFill>
                  <a:srgbClr val="44546A">
                    <a:lumMod val="75000"/>
                  </a:srgbClr>
                </a:solidFill>
              </a:rPr>
              <a:t>Enjoy your stylish business and campus life with BIZCAM</a:t>
            </a:r>
            <a:endParaRPr lang="ko-KR" altLang="en-US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xmlns="" id="{81C5216A-80BA-87F2-765A-54F7B839A08B}"/>
              </a:ext>
            </a:extLst>
          </p:cNvPr>
          <p:cNvSpPr/>
          <p:nvPr/>
        </p:nvSpPr>
        <p:spPr>
          <a:xfrm>
            <a:off x="2670828" y="2489819"/>
            <a:ext cx="685270" cy="685270"/>
          </a:xfrm>
          <a:prstGeom prst="ellipse">
            <a:avLst/>
          </a:prstGeom>
          <a:solidFill>
            <a:srgbClr val="2E5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8C197513-62FE-A465-0501-7CB32A8AC8E0}"/>
              </a:ext>
            </a:extLst>
          </p:cNvPr>
          <p:cNvSpPr/>
          <p:nvPr/>
        </p:nvSpPr>
        <p:spPr>
          <a:xfrm>
            <a:off x="2483121" y="3220395"/>
            <a:ext cx="1160446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8" name="자유형 34">
            <a:extLst>
              <a:ext uri="{FF2B5EF4-FFF2-40B4-BE49-F238E27FC236}">
                <a16:creationId xmlns:a16="http://schemas.microsoft.com/office/drawing/2014/main" xmlns="" id="{F8D76752-F0CD-CD08-E3D5-2054343D2FD8}"/>
              </a:ext>
            </a:extLst>
          </p:cNvPr>
          <p:cNvSpPr>
            <a:spLocks/>
          </p:cNvSpPr>
          <p:nvPr/>
        </p:nvSpPr>
        <p:spPr bwMode="auto">
          <a:xfrm>
            <a:off x="8278594" y="2642648"/>
            <a:ext cx="378680" cy="331419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 sz="1200">
              <a:solidFill>
                <a:srgbClr val="341886"/>
              </a:solidFill>
            </a:endParaRPr>
          </a:p>
        </p:txBody>
      </p:sp>
      <p:sp>
        <p:nvSpPr>
          <p:cNvPr id="29" name="Freeform 36">
            <a:extLst>
              <a:ext uri="{FF2B5EF4-FFF2-40B4-BE49-F238E27FC236}">
                <a16:creationId xmlns:a16="http://schemas.microsoft.com/office/drawing/2014/main" xmlns="" id="{D00E46D8-541A-1E0C-BE28-8162574CFD70}"/>
              </a:ext>
            </a:extLst>
          </p:cNvPr>
          <p:cNvSpPr>
            <a:spLocks noEditPoints="1"/>
          </p:cNvSpPr>
          <p:nvPr/>
        </p:nvSpPr>
        <p:spPr bwMode="auto">
          <a:xfrm>
            <a:off x="5642386" y="2619092"/>
            <a:ext cx="223520" cy="375942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sz="1200">
              <a:solidFill>
                <a:srgbClr val="341886"/>
              </a:solidFill>
            </a:endParaRPr>
          </a:p>
        </p:txBody>
      </p:sp>
      <p:grpSp>
        <p:nvGrpSpPr>
          <p:cNvPr id="30" name="Group 20">
            <a:extLst>
              <a:ext uri="{FF2B5EF4-FFF2-40B4-BE49-F238E27FC236}">
                <a16:creationId xmlns:a16="http://schemas.microsoft.com/office/drawing/2014/main" xmlns="" id="{199690B8-2BBF-2259-1C36-CDD4FFD41ED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70073" y="2619092"/>
            <a:ext cx="298639" cy="407358"/>
            <a:chOff x="2597" y="4163"/>
            <a:chExt cx="217" cy="296"/>
          </a:xfrm>
          <a:solidFill>
            <a:schemeClr val="bg1"/>
          </a:solidFill>
        </p:grpSpPr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xmlns="" id="{AFD6FF06-10AE-B492-6C8B-4A1C17ADEB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400">
                <a:solidFill>
                  <a:srgbClr val="341886"/>
                </a:solidFill>
              </a:endParaRPr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xmlns="" id="{9A30471F-9410-E011-D1C6-16CAA935E0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400">
                <a:solidFill>
                  <a:srgbClr val="341886"/>
                </a:solidFill>
              </a:endParaRPr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xmlns="" id="{B0DC10F5-3C5B-34BF-3912-E927405BE1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400">
                <a:solidFill>
                  <a:srgbClr val="341886"/>
                </a:solidFill>
              </a:endParaRPr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xmlns="" id="{3555DCD9-6982-8E0F-9C60-742376601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400">
                <a:solidFill>
                  <a:srgbClr val="341886"/>
                </a:solidFill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xmlns="" id="{87629972-1EA0-F1FD-3230-809E8917CA0A}"/>
              </a:ext>
            </a:extLst>
          </p:cNvPr>
          <p:cNvSpPr/>
          <p:nvPr/>
        </p:nvSpPr>
        <p:spPr>
          <a:xfrm>
            <a:off x="2072440" y="4175981"/>
            <a:ext cx="1893903" cy="819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Microsoft Office PowerPoint is the presentation program used the most in the world.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4D8C54E7-6CF7-CED4-16B7-FBD33A1F6F24}"/>
              </a:ext>
            </a:extLst>
          </p:cNvPr>
          <p:cNvSpPr/>
          <p:nvPr/>
        </p:nvSpPr>
        <p:spPr>
          <a:xfrm>
            <a:off x="5217876" y="3220395"/>
            <a:ext cx="1160446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FC4E3E91-60B8-A2CC-CC72-E8C5455E552E}"/>
              </a:ext>
            </a:extLst>
          </p:cNvPr>
          <p:cNvSpPr/>
          <p:nvPr/>
        </p:nvSpPr>
        <p:spPr>
          <a:xfrm>
            <a:off x="4835152" y="4175981"/>
            <a:ext cx="1893903" cy="819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Microsoft Office PowerPoint is the presentation program used the most in the world.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D74611FF-5649-FE8F-7D1A-A376EDEB008E}"/>
              </a:ext>
            </a:extLst>
          </p:cNvPr>
          <p:cNvSpPr/>
          <p:nvPr/>
        </p:nvSpPr>
        <p:spPr>
          <a:xfrm>
            <a:off x="7931664" y="3199428"/>
            <a:ext cx="1160446" cy="3336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3928BB55-F17C-FD1F-EC66-9A62E3C74F1D}"/>
              </a:ext>
            </a:extLst>
          </p:cNvPr>
          <p:cNvSpPr/>
          <p:nvPr/>
        </p:nvSpPr>
        <p:spPr>
          <a:xfrm>
            <a:off x="7597863" y="4175981"/>
            <a:ext cx="1893903" cy="819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Microsoft Office PowerPoint is the presentation program used the most in the world.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xmlns="" id="{C72AB053-82A3-0476-4D2E-9FB0A57A24D2}"/>
              </a:ext>
            </a:extLst>
          </p:cNvPr>
          <p:cNvSpPr/>
          <p:nvPr/>
        </p:nvSpPr>
        <p:spPr>
          <a:xfrm>
            <a:off x="10083594" y="3596623"/>
            <a:ext cx="658153" cy="658153"/>
          </a:xfrm>
          <a:prstGeom prst="ellipse">
            <a:avLst/>
          </a:prstGeom>
          <a:noFill/>
          <a:ln w="50800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rgbClr val="373B5E"/>
                </a:solidFill>
              </a:rPr>
              <a:t>GOAL</a:t>
            </a:r>
            <a:endParaRPr lang="ko-KR" altLang="en-US" sz="1600" dirty="0">
              <a:solidFill>
                <a:srgbClr val="373B5E"/>
              </a:solidFill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F311C71B-C44F-144F-8369-2DB48E8F7C2C}"/>
              </a:ext>
            </a:extLst>
          </p:cNvPr>
          <p:cNvCxnSpPr/>
          <p:nvPr/>
        </p:nvCxnSpPr>
        <p:spPr>
          <a:xfrm rot="5400000">
            <a:off x="3722699" y="4681503"/>
            <a:ext cx="1343866" cy="0"/>
          </a:xfrm>
          <a:prstGeom prst="line">
            <a:avLst/>
          </a:prstGeom>
          <a:ln w="15875">
            <a:solidFill>
              <a:srgbClr val="7030A0"/>
            </a:solidFill>
            <a:prstDash val="sysDash"/>
            <a:headEnd type="oval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모서리가 둥근 직사각형 48">
            <a:extLst>
              <a:ext uri="{FF2B5EF4-FFF2-40B4-BE49-F238E27FC236}">
                <a16:creationId xmlns:a16="http://schemas.microsoft.com/office/drawing/2014/main" xmlns="" id="{5CFCFB9B-8BB8-6581-5061-2BA0B9C122A9}"/>
              </a:ext>
            </a:extLst>
          </p:cNvPr>
          <p:cNvSpPr/>
          <p:nvPr/>
        </p:nvSpPr>
        <p:spPr>
          <a:xfrm>
            <a:off x="3996810" y="5405443"/>
            <a:ext cx="795644" cy="184683"/>
          </a:xfrm>
          <a:prstGeom prst="roundRect">
            <a:avLst>
              <a:gd name="adj" fmla="val 1352"/>
            </a:avLst>
          </a:prstGeom>
          <a:solidFill>
            <a:srgbClr val="7030A0"/>
          </a:solidFill>
          <a:ln w="107950" cmpd="thinThick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prstClr val="white">
                    <a:lumMod val="95000"/>
                  </a:prstClr>
                </a:solidFill>
              </a:rPr>
              <a:t>Check</a:t>
            </a:r>
            <a:endParaRPr lang="ko-KR" altLang="en-US" sz="1200" dirty="0">
              <a:solidFill>
                <a:prstClr val="white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7EB9C414-6630-0468-7CD4-D452F6A07C34}"/>
              </a:ext>
            </a:extLst>
          </p:cNvPr>
          <p:cNvSpPr/>
          <p:nvPr/>
        </p:nvSpPr>
        <p:spPr>
          <a:xfrm>
            <a:off x="3922246" y="5734991"/>
            <a:ext cx="3573274" cy="545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Microsoft Office PowerPoint is the presentation program used the most in the world.</a:t>
            </a: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xmlns="" id="{FC7DD56A-327E-65A6-EE8F-25C27273653D}"/>
              </a:ext>
            </a:extLst>
          </p:cNvPr>
          <p:cNvGrpSpPr/>
          <p:nvPr/>
        </p:nvGrpSpPr>
        <p:grpSpPr>
          <a:xfrm>
            <a:off x="2037888" y="2089788"/>
            <a:ext cx="2600737" cy="1841808"/>
            <a:chOff x="7593534" y="1583815"/>
            <a:chExt cx="3065459" cy="2170918"/>
          </a:xfrm>
        </p:grpSpPr>
        <p:sp>
          <p:nvSpPr>
            <p:cNvPr id="45" name="원호 44">
              <a:extLst>
                <a:ext uri="{FF2B5EF4-FFF2-40B4-BE49-F238E27FC236}">
                  <a16:creationId xmlns:a16="http://schemas.microsoft.com/office/drawing/2014/main" xmlns="" id="{77500C05-2E5E-CBA7-6501-FE64887291D4}"/>
                </a:ext>
              </a:extLst>
            </p:cNvPr>
            <p:cNvSpPr/>
            <p:nvPr/>
          </p:nvSpPr>
          <p:spPr>
            <a:xfrm>
              <a:off x="7593534" y="1583815"/>
              <a:ext cx="2170918" cy="2170918"/>
            </a:xfrm>
            <a:prstGeom prst="arc">
              <a:avLst>
                <a:gd name="adj1" fmla="val 5096729"/>
                <a:gd name="adj2" fmla="val 0"/>
              </a:avLst>
            </a:prstGeom>
            <a:ln w="28575">
              <a:solidFill>
                <a:srgbClr val="2E53FF"/>
              </a:solidFill>
              <a:head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600">
                <a:solidFill>
                  <a:prstClr val="black"/>
                </a:solidFill>
              </a:endParaRPr>
            </a:p>
          </p:txBody>
        </p: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xmlns="" id="{6603AB7D-5596-01A1-CCA7-CC4AD6B3855C}"/>
                </a:ext>
              </a:extLst>
            </p:cNvPr>
            <p:cNvCxnSpPr/>
            <p:nvPr/>
          </p:nvCxnSpPr>
          <p:spPr>
            <a:xfrm>
              <a:off x="8678993" y="3754733"/>
              <a:ext cx="1980000" cy="0"/>
            </a:xfrm>
            <a:prstGeom prst="line">
              <a:avLst/>
            </a:prstGeom>
            <a:ln w="28575">
              <a:solidFill>
                <a:srgbClr val="2E53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xmlns="" id="{1588CE58-2DC5-D1B7-9747-A4FAD7BFD45A}"/>
              </a:ext>
            </a:extLst>
          </p:cNvPr>
          <p:cNvGrpSpPr/>
          <p:nvPr/>
        </p:nvGrpSpPr>
        <p:grpSpPr>
          <a:xfrm>
            <a:off x="7522567" y="2089788"/>
            <a:ext cx="2478567" cy="1841808"/>
            <a:chOff x="7593534" y="1583815"/>
            <a:chExt cx="2921459" cy="2170918"/>
          </a:xfrm>
        </p:grpSpPr>
        <p:sp>
          <p:nvSpPr>
            <p:cNvPr id="48" name="원호 47">
              <a:extLst>
                <a:ext uri="{FF2B5EF4-FFF2-40B4-BE49-F238E27FC236}">
                  <a16:creationId xmlns:a16="http://schemas.microsoft.com/office/drawing/2014/main" xmlns="" id="{899AE9DF-2D51-3281-A708-71059FF19F2B}"/>
                </a:ext>
              </a:extLst>
            </p:cNvPr>
            <p:cNvSpPr/>
            <p:nvPr/>
          </p:nvSpPr>
          <p:spPr>
            <a:xfrm>
              <a:off x="7593534" y="1583815"/>
              <a:ext cx="2170918" cy="2170918"/>
            </a:xfrm>
            <a:prstGeom prst="arc">
              <a:avLst>
                <a:gd name="adj1" fmla="val 5305104"/>
                <a:gd name="adj2" fmla="val 0"/>
              </a:avLst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head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600">
                <a:solidFill>
                  <a:prstClr val="black"/>
                </a:solidFill>
              </a:endParaRPr>
            </a:p>
          </p:txBody>
        </p: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xmlns="" id="{95456CD5-5AC0-7FE2-5A13-D4144EE4C6A1}"/>
                </a:ext>
              </a:extLst>
            </p:cNvPr>
            <p:cNvCxnSpPr/>
            <p:nvPr/>
          </p:nvCxnSpPr>
          <p:spPr>
            <a:xfrm>
              <a:off x="8678993" y="3754733"/>
              <a:ext cx="183600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xmlns="" id="{2FAAD279-425B-C25F-1966-FBECAD0AE7EA}"/>
              </a:ext>
            </a:extLst>
          </p:cNvPr>
          <p:cNvGrpSpPr/>
          <p:nvPr/>
        </p:nvGrpSpPr>
        <p:grpSpPr>
          <a:xfrm>
            <a:off x="4780227" y="2089788"/>
            <a:ext cx="2600737" cy="1841808"/>
            <a:chOff x="7593534" y="1583815"/>
            <a:chExt cx="3065459" cy="2170918"/>
          </a:xfrm>
        </p:grpSpPr>
        <p:sp>
          <p:nvSpPr>
            <p:cNvPr id="51" name="원호 50">
              <a:extLst>
                <a:ext uri="{FF2B5EF4-FFF2-40B4-BE49-F238E27FC236}">
                  <a16:creationId xmlns:a16="http://schemas.microsoft.com/office/drawing/2014/main" xmlns="" id="{326020C8-D483-C9AF-B609-611ED0B69B94}"/>
                </a:ext>
              </a:extLst>
            </p:cNvPr>
            <p:cNvSpPr/>
            <p:nvPr/>
          </p:nvSpPr>
          <p:spPr>
            <a:xfrm>
              <a:off x="7593534" y="1583815"/>
              <a:ext cx="2170918" cy="2170918"/>
            </a:xfrm>
            <a:prstGeom prst="arc">
              <a:avLst>
                <a:gd name="adj1" fmla="val 5245308"/>
                <a:gd name="adj2" fmla="val 0"/>
              </a:avLst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head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sz="1600">
                <a:solidFill>
                  <a:prstClr val="black"/>
                </a:solidFill>
              </a:endParaRPr>
            </a:p>
          </p:txBody>
        </p: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xmlns="" id="{B2D1DEA0-40F3-194C-730B-7E96123192AC}"/>
                </a:ext>
              </a:extLst>
            </p:cNvPr>
            <p:cNvCxnSpPr/>
            <p:nvPr/>
          </p:nvCxnSpPr>
          <p:spPr>
            <a:xfrm>
              <a:off x="8678993" y="3754733"/>
              <a:ext cx="1980000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0529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xmlns="" id="{87D17B1A-F898-D649-A5F9-0ECDCEF3B33E}"/>
              </a:ext>
            </a:extLst>
          </p:cNvPr>
          <p:cNvSpPr/>
          <p:nvPr/>
        </p:nvSpPr>
        <p:spPr>
          <a:xfrm>
            <a:off x="-1" y="238539"/>
            <a:ext cx="11946835" cy="6619461"/>
          </a:xfrm>
          <a:prstGeom prst="round1Rect">
            <a:avLst>
              <a:gd name="adj" fmla="val 2102"/>
            </a:avLst>
          </a:prstGeom>
          <a:solidFill>
            <a:schemeClr val="bg1"/>
          </a:solidFill>
          <a:ln>
            <a:noFill/>
          </a:ln>
          <a:effectLst>
            <a:outerShdw blurRad="254000" dist="38100" dir="18900000" algn="bl" rotWithShape="0">
              <a:srgbClr val="7030A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85EBB582-F55C-54B6-38B0-5C76362CD288}"/>
              </a:ext>
            </a:extLst>
          </p:cNvPr>
          <p:cNvGrpSpPr/>
          <p:nvPr/>
        </p:nvGrpSpPr>
        <p:grpSpPr>
          <a:xfrm>
            <a:off x="160932" y="421067"/>
            <a:ext cx="1517332" cy="427278"/>
            <a:chOff x="916306" y="224749"/>
            <a:chExt cx="1517332" cy="427278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xmlns="" id="{23FF4A8A-9066-840C-CED1-DD8128C26709}"/>
                </a:ext>
              </a:extLst>
            </p:cNvPr>
            <p:cNvSpPr/>
            <p:nvPr/>
          </p:nvSpPr>
          <p:spPr>
            <a:xfrm>
              <a:off x="916306" y="224749"/>
              <a:ext cx="1517332" cy="427278"/>
            </a:xfrm>
            <a:prstGeom prst="roundRect">
              <a:avLst>
                <a:gd name="adj" fmla="val 15263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38100" dir="5400000" algn="t" rotWithShape="0">
                <a:srgbClr val="7030A0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360363">
                <a:defRPr/>
              </a:pPr>
              <a:r>
                <a:rPr lang="en-US" altLang="ko-KR" sz="700" dirty="0">
                  <a:solidFill>
                    <a:prstClr val="white">
                      <a:lumMod val="85000"/>
                    </a:prstClr>
                  </a:solidFill>
                </a:rPr>
                <a:t>contents</a:t>
              </a:r>
            </a:p>
            <a:p>
              <a:pPr marL="360363">
                <a:defRPr/>
              </a:pPr>
              <a:r>
                <a:rPr lang="en-US" altLang="ko-KR" sz="12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4P MIX</a:t>
              </a:r>
              <a:endPara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xmlns="" id="{782A7F7C-7441-73C9-C387-DA10CDDCBD65}"/>
                </a:ext>
              </a:extLst>
            </p:cNvPr>
            <p:cNvGrpSpPr/>
            <p:nvPr/>
          </p:nvGrpSpPr>
          <p:grpSpPr>
            <a:xfrm>
              <a:off x="967414" y="264969"/>
              <a:ext cx="339891" cy="339891"/>
              <a:chOff x="1091240" y="320348"/>
              <a:chExt cx="252000" cy="252000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xmlns="" id="{D9BD9F55-F2E2-F79C-BB22-C0D30CDC87D1}"/>
                  </a:ext>
                </a:extLst>
              </p:cNvPr>
              <p:cNvSpPr/>
              <p:nvPr/>
            </p:nvSpPr>
            <p:spPr>
              <a:xfrm>
                <a:off x="1091240" y="320348"/>
                <a:ext cx="252000" cy="252000"/>
              </a:xfrm>
              <a:prstGeom prst="roundRect">
                <a:avLst>
                  <a:gd name="adj" fmla="val 15263"/>
                </a:avLst>
              </a:prstGeom>
              <a:solidFill>
                <a:srgbClr val="2E53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>
                  <a:defRPr/>
                </a:pPr>
                <a:endParaRPr lang="ko-KR" altLang="en-US" sz="1000" b="1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grpSp>
            <p:nvGrpSpPr>
              <p:cNvPr id="12" name="Group 16">
                <a:extLst>
                  <a:ext uri="{FF2B5EF4-FFF2-40B4-BE49-F238E27FC236}">
                    <a16:creationId xmlns:a16="http://schemas.microsoft.com/office/drawing/2014/main" xmlns="" id="{23CC43CA-A44E-098B-34C6-2A4441645DF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26785" y="347901"/>
                <a:ext cx="168268" cy="193407"/>
                <a:chOff x="1039" y="1681"/>
                <a:chExt cx="1071" cy="1231"/>
              </a:xfrm>
              <a:solidFill>
                <a:schemeClr val="bg1"/>
              </a:solidFill>
            </p:grpSpPr>
            <p:sp>
              <p:nvSpPr>
                <p:cNvPr id="13" name="Freeform 17">
                  <a:extLst>
                    <a:ext uri="{FF2B5EF4-FFF2-40B4-BE49-F238E27FC236}">
                      <a16:creationId xmlns:a16="http://schemas.microsoft.com/office/drawing/2014/main" xmlns="" id="{C8947BB9-D731-6A7B-4CB2-E8D147272D80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039" y="1681"/>
                  <a:ext cx="1071" cy="1099"/>
                </a:xfrm>
                <a:custGeom>
                  <a:avLst/>
                  <a:gdLst>
                    <a:gd name="T0" fmla="*/ 3169 w 3212"/>
                    <a:gd name="T1" fmla="*/ 566 h 3298"/>
                    <a:gd name="T2" fmla="*/ 3035 w 3212"/>
                    <a:gd name="T3" fmla="*/ 475 h 3298"/>
                    <a:gd name="T4" fmla="*/ 2711 w 3212"/>
                    <a:gd name="T5" fmla="*/ 199 h 3298"/>
                    <a:gd name="T6" fmla="*/ 2384 w 3212"/>
                    <a:gd name="T7" fmla="*/ 19 h 3298"/>
                    <a:gd name="T8" fmla="*/ 2347 w 3212"/>
                    <a:gd name="T9" fmla="*/ 4 h 3298"/>
                    <a:gd name="T10" fmla="*/ 2278 w 3212"/>
                    <a:gd name="T11" fmla="*/ 47 h 3298"/>
                    <a:gd name="T12" fmla="*/ 2171 w 3212"/>
                    <a:gd name="T13" fmla="*/ 190 h 3298"/>
                    <a:gd name="T14" fmla="*/ 1698 w 3212"/>
                    <a:gd name="T15" fmla="*/ 610 h 3298"/>
                    <a:gd name="T16" fmla="*/ 716 w 3212"/>
                    <a:gd name="T17" fmla="*/ 1337 h 3298"/>
                    <a:gd name="T18" fmla="*/ 296 w 3212"/>
                    <a:gd name="T19" fmla="*/ 1713 h 3298"/>
                    <a:gd name="T20" fmla="*/ 59 w 3212"/>
                    <a:gd name="T21" fmla="*/ 2061 h 3298"/>
                    <a:gd name="T22" fmla="*/ 0 w 3212"/>
                    <a:gd name="T23" fmla="*/ 2479 h 3298"/>
                    <a:gd name="T24" fmla="*/ 29 w 3212"/>
                    <a:gd name="T25" fmla="*/ 2758 h 3298"/>
                    <a:gd name="T26" fmla="*/ 183 w 3212"/>
                    <a:gd name="T27" fmla="*/ 2915 h 3298"/>
                    <a:gd name="T28" fmla="*/ 615 w 3212"/>
                    <a:gd name="T29" fmla="*/ 3255 h 3298"/>
                    <a:gd name="T30" fmla="*/ 886 w 3212"/>
                    <a:gd name="T31" fmla="*/ 3291 h 3298"/>
                    <a:gd name="T32" fmla="*/ 1138 w 3212"/>
                    <a:gd name="T33" fmla="*/ 3171 h 3298"/>
                    <a:gd name="T34" fmla="*/ 1808 w 3212"/>
                    <a:gd name="T35" fmla="*/ 2600 h 3298"/>
                    <a:gd name="T36" fmla="*/ 2812 w 3212"/>
                    <a:gd name="T37" fmla="*/ 1724 h 3298"/>
                    <a:gd name="T38" fmla="*/ 3103 w 3212"/>
                    <a:gd name="T39" fmla="*/ 1438 h 3298"/>
                    <a:gd name="T40" fmla="*/ 3146 w 3212"/>
                    <a:gd name="T41" fmla="*/ 1401 h 3298"/>
                    <a:gd name="T42" fmla="*/ 3193 w 3212"/>
                    <a:gd name="T43" fmla="*/ 1183 h 3298"/>
                    <a:gd name="T44" fmla="*/ 3208 w 3212"/>
                    <a:gd name="T45" fmla="*/ 620 h 3298"/>
                    <a:gd name="T46" fmla="*/ 1001 w 3212"/>
                    <a:gd name="T47" fmla="*/ 3114 h 3298"/>
                    <a:gd name="T48" fmla="*/ 881 w 3212"/>
                    <a:gd name="T49" fmla="*/ 3066 h 3298"/>
                    <a:gd name="T50" fmla="*/ 844 w 3212"/>
                    <a:gd name="T51" fmla="*/ 2610 h 3298"/>
                    <a:gd name="T52" fmla="*/ 840 w 3212"/>
                    <a:gd name="T53" fmla="*/ 2398 h 3298"/>
                    <a:gd name="T54" fmla="*/ 401 w 3212"/>
                    <a:gd name="T55" fmla="*/ 2082 h 3298"/>
                    <a:gd name="T56" fmla="*/ 241 w 3212"/>
                    <a:gd name="T57" fmla="*/ 1969 h 3298"/>
                    <a:gd name="T58" fmla="*/ 752 w 3212"/>
                    <a:gd name="T59" fmla="*/ 2141 h 3298"/>
                    <a:gd name="T60" fmla="*/ 1034 w 3212"/>
                    <a:gd name="T61" fmla="*/ 2354 h 3298"/>
                    <a:gd name="T62" fmla="*/ 1418 w 3212"/>
                    <a:gd name="T63" fmla="*/ 2074 h 3298"/>
                    <a:gd name="T64" fmla="*/ 1624 w 3212"/>
                    <a:gd name="T65" fmla="*/ 1847 h 3298"/>
                    <a:gd name="T66" fmla="*/ 1420 w 3212"/>
                    <a:gd name="T67" fmla="*/ 1596 h 3298"/>
                    <a:gd name="T68" fmla="*/ 1082 w 3212"/>
                    <a:gd name="T69" fmla="*/ 1248 h 3298"/>
                    <a:gd name="T70" fmla="*/ 1614 w 3212"/>
                    <a:gd name="T71" fmla="*/ 825 h 3298"/>
                    <a:gd name="T72" fmla="*/ 2194 w 3212"/>
                    <a:gd name="T73" fmla="*/ 338 h 3298"/>
                    <a:gd name="T74" fmla="*/ 2374 w 3212"/>
                    <a:gd name="T75" fmla="*/ 118 h 3298"/>
                    <a:gd name="T76" fmla="*/ 2661 w 3212"/>
                    <a:gd name="T77" fmla="*/ 304 h 3298"/>
                    <a:gd name="T78" fmla="*/ 2993 w 3212"/>
                    <a:gd name="T79" fmla="*/ 603 h 3298"/>
                    <a:gd name="T80" fmla="*/ 2474 w 3212"/>
                    <a:gd name="T81" fmla="*/ 1257 h 3298"/>
                    <a:gd name="T82" fmla="*/ 1732 w 3212"/>
                    <a:gd name="T83" fmla="*/ 1951 h 3298"/>
                    <a:gd name="T84" fmla="*/ 1047 w 3212"/>
                    <a:gd name="T85" fmla="*/ 2462 h 3298"/>
                    <a:gd name="T86" fmla="*/ 1012 w 3212"/>
                    <a:gd name="T87" fmla="*/ 2472 h 3298"/>
                    <a:gd name="T88" fmla="*/ 3078 w 3212"/>
                    <a:gd name="T89" fmla="*/ 1147 h 3298"/>
                    <a:gd name="T90" fmla="*/ 3067 w 3212"/>
                    <a:gd name="T91" fmla="*/ 1301 h 3298"/>
                    <a:gd name="T92" fmla="*/ 3051 w 3212"/>
                    <a:gd name="T93" fmla="*/ 1343 h 3298"/>
                    <a:gd name="T94" fmla="*/ 3018 w 3212"/>
                    <a:gd name="T95" fmla="*/ 1366 h 3298"/>
                    <a:gd name="T96" fmla="*/ 2890 w 3212"/>
                    <a:gd name="T97" fmla="*/ 1493 h 3298"/>
                    <a:gd name="T98" fmla="*/ 1823 w 3212"/>
                    <a:gd name="T99" fmla="*/ 2434 h 3298"/>
                    <a:gd name="T100" fmla="*/ 1765 w 3212"/>
                    <a:gd name="T101" fmla="*/ 2231 h 3298"/>
                    <a:gd name="T102" fmla="*/ 1749 w 3212"/>
                    <a:gd name="T103" fmla="*/ 2105 h 3298"/>
                    <a:gd name="T104" fmla="*/ 2236 w 3212"/>
                    <a:gd name="T105" fmla="*/ 1651 h 3298"/>
                    <a:gd name="T106" fmla="*/ 3095 w 3212"/>
                    <a:gd name="T107" fmla="*/ 770 h 3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212" h="3298">
                      <a:moveTo>
                        <a:pt x="3208" y="620"/>
                      </a:moveTo>
                      <a:lnTo>
                        <a:pt x="3206" y="606"/>
                      </a:lnTo>
                      <a:lnTo>
                        <a:pt x="3192" y="581"/>
                      </a:lnTo>
                      <a:lnTo>
                        <a:pt x="3169" y="566"/>
                      </a:lnTo>
                      <a:lnTo>
                        <a:pt x="3143" y="561"/>
                      </a:lnTo>
                      <a:lnTo>
                        <a:pt x="3130" y="564"/>
                      </a:lnTo>
                      <a:lnTo>
                        <a:pt x="3101" y="533"/>
                      </a:lnTo>
                      <a:lnTo>
                        <a:pt x="3035" y="475"/>
                      </a:lnTo>
                      <a:lnTo>
                        <a:pt x="3003" y="448"/>
                      </a:lnTo>
                      <a:lnTo>
                        <a:pt x="2931" y="383"/>
                      </a:lnTo>
                      <a:lnTo>
                        <a:pt x="2786" y="258"/>
                      </a:lnTo>
                      <a:lnTo>
                        <a:pt x="2711" y="199"/>
                      </a:lnTo>
                      <a:lnTo>
                        <a:pt x="2651" y="148"/>
                      </a:lnTo>
                      <a:lnTo>
                        <a:pt x="2507" y="53"/>
                      </a:lnTo>
                      <a:lnTo>
                        <a:pt x="2432" y="24"/>
                      </a:lnTo>
                      <a:lnTo>
                        <a:pt x="2384" y="19"/>
                      </a:lnTo>
                      <a:lnTo>
                        <a:pt x="2363" y="20"/>
                      </a:lnTo>
                      <a:lnTo>
                        <a:pt x="2361" y="17"/>
                      </a:lnTo>
                      <a:lnTo>
                        <a:pt x="2358" y="14"/>
                      </a:lnTo>
                      <a:lnTo>
                        <a:pt x="2347" y="4"/>
                      </a:lnTo>
                      <a:lnTo>
                        <a:pt x="2320" y="0"/>
                      </a:lnTo>
                      <a:lnTo>
                        <a:pt x="2294" y="10"/>
                      </a:lnTo>
                      <a:lnTo>
                        <a:pt x="2278" y="32"/>
                      </a:lnTo>
                      <a:lnTo>
                        <a:pt x="2278" y="47"/>
                      </a:lnTo>
                      <a:lnTo>
                        <a:pt x="2276" y="62"/>
                      </a:lnTo>
                      <a:lnTo>
                        <a:pt x="2253" y="102"/>
                      </a:lnTo>
                      <a:lnTo>
                        <a:pt x="2199" y="163"/>
                      </a:lnTo>
                      <a:lnTo>
                        <a:pt x="2171" y="190"/>
                      </a:lnTo>
                      <a:lnTo>
                        <a:pt x="2102" y="260"/>
                      </a:lnTo>
                      <a:lnTo>
                        <a:pt x="1952" y="394"/>
                      </a:lnTo>
                      <a:lnTo>
                        <a:pt x="1878" y="459"/>
                      </a:lnTo>
                      <a:lnTo>
                        <a:pt x="1698" y="610"/>
                      </a:lnTo>
                      <a:lnTo>
                        <a:pt x="1326" y="897"/>
                      </a:lnTo>
                      <a:lnTo>
                        <a:pt x="1138" y="1036"/>
                      </a:lnTo>
                      <a:lnTo>
                        <a:pt x="969" y="1157"/>
                      </a:lnTo>
                      <a:lnTo>
                        <a:pt x="716" y="1337"/>
                      </a:lnTo>
                      <a:lnTo>
                        <a:pt x="553" y="1467"/>
                      </a:lnTo>
                      <a:lnTo>
                        <a:pt x="475" y="1536"/>
                      </a:lnTo>
                      <a:lnTo>
                        <a:pt x="415" y="1592"/>
                      </a:lnTo>
                      <a:lnTo>
                        <a:pt x="296" y="1713"/>
                      </a:lnTo>
                      <a:lnTo>
                        <a:pt x="186" y="1845"/>
                      </a:lnTo>
                      <a:lnTo>
                        <a:pt x="117" y="1951"/>
                      </a:lnTo>
                      <a:lnTo>
                        <a:pt x="77" y="2024"/>
                      </a:lnTo>
                      <a:lnTo>
                        <a:pt x="59" y="2061"/>
                      </a:lnTo>
                      <a:lnTo>
                        <a:pt x="44" y="2100"/>
                      </a:lnTo>
                      <a:lnTo>
                        <a:pt x="21" y="2181"/>
                      </a:lnTo>
                      <a:lnTo>
                        <a:pt x="2" y="2306"/>
                      </a:lnTo>
                      <a:lnTo>
                        <a:pt x="0" y="2479"/>
                      </a:lnTo>
                      <a:lnTo>
                        <a:pt x="12" y="2650"/>
                      </a:lnTo>
                      <a:lnTo>
                        <a:pt x="18" y="2732"/>
                      </a:lnTo>
                      <a:lnTo>
                        <a:pt x="19" y="2742"/>
                      </a:lnTo>
                      <a:lnTo>
                        <a:pt x="29" y="2758"/>
                      </a:lnTo>
                      <a:lnTo>
                        <a:pt x="49" y="2771"/>
                      </a:lnTo>
                      <a:lnTo>
                        <a:pt x="67" y="2770"/>
                      </a:lnTo>
                      <a:lnTo>
                        <a:pt x="101" y="2817"/>
                      </a:lnTo>
                      <a:lnTo>
                        <a:pt x="183" y="2915"/>
                      </a:lnTo>
                      <a:lnTo>
                        <a:pt x="278" y="3016"/>
                      </a:lnTo>
                      <a:lnTo>
                        <a:pt x="383" y="3109"/>
                      </a:lnTo>
                      <a:lnTo>
                        <a:pt x="497" y="3193"/>
                      </a:lnTo>
                      <a:lnTo>
                        <a:pt x="615" y="3255"/>
                      </a:lnTo>
                      <a:lnTo>
                        <a:pt x="704" y="3285"/>
                      </a:lnTo>
                      <a:lnTo>
                        <a:pt x="765" y="3297"/>
                      </a:lnTo>
                      <a:lnTo>
                        <a:pt x="825" y="3298"/>
                      </a:lnTo>
                      <a:lnTo>
                        <a:pt x="886" y="3291"/>
                      </a:lnTo>
                      <a:lnTo>
                        <a:pt x="916" y="3282"/>
                      </a:lnTo>
                      <a:lnTo>
                        <a:pt x="955" y="3271"/>
                      </a:lnTo>
                      <a:lnTo>
                        <a:pt x="1030" y="3236"/>
                      </a:lnTo>
                      <a:lnTo>
                        <a:pt x="1138" y="3171"/>
                      </a:lnTo>
                      <a:lnTo>
                        <a:pt x="1342" y="3009"/>
                      </a:lnTo>
                      <a:lnTo>
                        <a:pt x="1463" y="2899"/>
                      </a:lnTo>
                      <a:lnTo>
                        <a:pt x="1634" y="2748"/>
                      </a:lnTo>
                      <a:lnTo>
                        <a:pt x="1808" y="2600"/>
                      </a:lnTo>
                      <a:lnTo>
                        <a:pt x="2017" y="2424"/>
                      </a:lnTo>
                      <a:lnTo>
                        <a:pt x="2429" y="2066"/>
                      </a:lnTo>
                      <a:lnTo>
                        <a:pt x="2633" y="1884"/>
                      </a:lnTo>
                      <a:lnTo>
                        <a:pt x="2812" y="1724"/>
                      </a:lnTo>
                      <a:lnTo>
                        <a:pt x="2987" y="1560"/>
                      </a:lnTo>
                      <a:lnTo>
                        <a:pt x="3021" y="1530"/>
                      </a:lnTo>
                      <a:lnTo>
                        <a:pt x="3075" y="1478"/>
                      </a:lnTo>
                      <a:lnTo>
                        <a:pt x="3103" y="1438"/>
                      </a:lnTo>
                      <a:lnTo>
                        <a:pt x="3111" y="1416"/>
                      </a:lnTo>
                      <a:lnTo>
                        <a:pt x="3124" y="1415"/>
                      </a:lnTo>
                      <a:lnTo>
                        <a:pt x="3134" y="1409"/>
                      </a:lnTo>
                      <a:lnTo>
                        <a:pt x="3146" y="1401"/>
                      </a:lnTo>
                      <a:lnTo>
                        <a:pt x="3163" y="1378"/>
                      </a:lnTo>
                      <a:lnTo>
                        <a:pt x="3180" y="1337"/>
                      </a:lnTo>
                      <a:lnTo>
                        <a:pt x="3192" y="1241"/>
                      </a:lnTo>
                      <a:lnTo>
                        <a:pt x="3193" y="1183"/>
                      </a:lnTo>
                      <a:lnTo>
                        <a:pt x="3202" y="1042"/>
                      </a:lnTo>
                      <a:lnTo>
                        <a:pt x="3212" y="832"/>
                      </a:lnTo>
                      <a:lnTo>
                        <a:pt x="3212" y="691"/>
                      </a:lnTo>
                      <a:lnTo>
                        <a:pt x="3208" y="620"/>
                      </a:lnTo>
                      <a:close/>
                      <a:moveTo>
                        <a:pt x="1004" y="2495"/>
                      </a:moveTo>
                      <a:lnTo>
                        <a:pt x="998" y="2649"/>
                      </a:lnTo>
                      <a:lnTo>
                        <a:pt x="999" y="2958"/>
                      </a:lnTo>
                      <a:lnTo>
                        <a:pt x="1001" y="3114"/>
                      </a:lnTo>
                      <a:lnTo>
                        <a:pt x="942" y="3145"/>
                      </a:lnTo>
                      <a:lnTo>
                        <a:pt x="880" y="3170"/>
                      </a:lnTo>
                      <a:lnTo>
                        <a:pt x="884" y="3137"/>
                      </a:lnTo>
                      <a:lnTo>
                        <a:pt x="881" y="3066"/>
                      </a:lnTo>
                      <a:lnTo>
                        <a:pt x="868" y="2961"/>
                      </a:lnTo>
                      <a:lnTo>
                        <a:pt x="860" y="2895"/>
                      </a:lnTo>
                      <a:lnTo>
                        <a:pt x="850" y="2780"/>
                      </a:lnTo>
                      <a:lnTo>
                        <a:pt x="844" y="2610"/>
                      </a:lnTo>
                      <a:lnTo>
                        <a:pt x="850" y="2495"/>
                      </a:lnTo>
                      <a:lnTo>
                        <a:pt x="857" y="2439"/>
                      </a:lnTo>
                      <a:lnTo>
                        <a:pt x="856" y="2424"/>
                      </a:lnTo>
                      <a:lnTo>
                        <a:pt x="840" y="2398"/>
                      </a:lnTo>
                      <a:lnTo>
                        <a:pt x="828" y="2390"/>
                      </a:lnTo>
                      <a:lnTo>
                        <a:pt x="717" y="2318"/>
                      </a:lnTo>
                      <a:lnTo>
                        <a:pt x="506" y="2162"/>
                      </a:lnTo>
                      <a:lnTo>
                        <a:pt x="401" y="2082"/>
                      </a:lnTo>
                      <a:lnTo>
                        <a:pt x="382" y="2064"/>
                      </a:lnTo>
                      <a:lnTo>
                        <a:pt x="314" y="2010"/>
                      </a:lnTo>
                      <a:lnTo>
                        <a:pt x="264" y="1978"/>
                      </a:lnTo>
                      <a:lnTo>
                        <a:pt x="241" y="1969"/>
                      </a:lnTo>
                      <a:lnTo>
                        <a:pt x="294" y="1899"/>
                      </a:lnTo>
                      <a:lnTo>
                        <a:pt x="350" y="1830"/>
                      </a:lnTo>
                      <a:lnTo>
                        <a:pt x="510" y="1955"/>
                      </a:lnTo>
                      <a:lnTo>
                        <a:pt x="752" y="2141"/>
                      </a:lnTo>
                      <a:lnTo>
                        <a:pt x="909" y="2270"/>
                      </a:lnTo>
                      <a:lnTo>
                        <a:pt x="985" y="2338"/>
                      </a:lnTo>
                      <a:lnTo>
                        <a:pt x="999" y="2349"/>
                      </a:lnTo>
                      <a:lnTo>
                        <a:pt x="1034" y="2354"/>
                      </a:lnTo>
                      <a:lnTo>
                        <a:pt x="1053" y="2346"/>
                      </a:lnTo>
                      <a:lnTo>
                        <a:pt x="1132" y="2302"/>
                      </a:lnTo>
                      <a:lnTo>
                        <a:pt x="1280" y="2195"/>
                      </a:lnTo>
                      <a:lnTo>
                        <a:pt x="1418" y="2074"/>
                      </a:lnTo>
                      <a:lnTo>
                        <a:pt x="1548" y="1943"/>
                      </a:lnTo>
                      <a:lnTo>
                        <a:pt x="1610" y="1877"/>
                      </a:lnTo>
                      <a:lnTo>
                        <a:pt x="1617" y="1868"/>
                      </a:lnTo>
                      <a:lnTo>
                        <a:pt x="1624" y="1847"/>
                      </a:lnTo>
                      <a:lnTo>
                        <a:pt x="1626" y="1827"/>
                      </a:lnTo>
                      <a:lnTo>
                        <a:pt x="1617" y="1807"/>
                      </a:lnTo>
                      <a:lnTo>
                        <a:pt x="1610" y="1796"/>
                      </a:lnTo>
                      <a:lnTo>
                        <a:pt x="1420" y="1596"/>
                      </a:lnTo>
                      <a:lnTo>
                        <a:pt x="1231" y="1395"/>
                      </a:lnTo>
                      <a:lnTo>
                        <a:pt x="1201" y="1360"/>
                      </a:lnTo>
                      <a:lnTo>
                        <a:pt x="1132" y="1288"/>
                      </a:lnTo>
                      <a:lnTo>
                        <a:pt x="1082" y="1248"/>
                      </a:lnTo>
                      <a:lnTo>
                        <a:pt x="1056" y="1235"/>
                      </a:lnTo>
                      <a:lnTo>
                        <a:pt x="1244" y="1103"/>
                      </a:lnTo>
                      <a:lnTo>
                        <a:pt x="1430" y="964"/>
                      </a:lnTo>
                      <a:lnTo>
                        <a:pt x="1614" y="825"/>
                      </a:lnTo>
                      <a:lnTo>
                        <a:pt x="1885" y="607"/>
                      </a:lnTo>
                      <a:lnTo>
                        <a:pt x="2060" y="458"/>
                      </a:lnTo>
                      <a:lnTo>
                        <a:pt x="2145" y="380"/>
                      </a:lnTo>
                      <a:lnTo>
                        <a:pt x="2194" y="338"/>
                      </a:lnTo>
                      <a:lnTo>
                        <a:pt x="2299" y="235"/>
                      </a:lnTo>
                      <a:lnTo>
                        <a:pt x="2344" y="177"/>
                      </a:lnTo>
                      <a:lnTo>
                        <a:pt x="2367" y="138"/>
                      </a:lnTo>
                      <a:lnTo>
                        <a:pt x="2374" y="118"/>
                      </a:lnTo>
                      <a:lnTo>
                        <a:pt x="2422" y="140"/>
                      </a:lnTo>
                      <a:lnTo>
                        <a:pt x="2466" y="163"/>
                      </a:lnTo>
                      <a:lnTo>
                        <a:pt x="2534" y="206"/>
                      </a:lnTo>
                      <a:lnTo>
                        <a:pt x="2661" y="304"/>
                      </a:lnTo>
                      <a:lnTo>
                        <a:pt x="2721" y="354"/>
                      </a:lnTo>
                      <a:lnTo>
                        <a:pt x="2833" y="453"/>
                      </a:lnTo>
                      <a:lnTo>
                        <a:pt x="2944" y="554"/>
                      </a:lnTo>
                      <a:lnTo>
                        <a:pt x="2993" y="603"/>
                      </a:lnTo>
                      <a:lnTo>
                        <a:pt x="3048" y="646"/>
                      </a:lnTo>
                      <a:lnTo>
                        <a:pt x="2937" y="771"/>
                      </a:lnTo>
                      <a:lnTo>
                        <a:pt x="2708" y="1016"/>
                      </a:lnTo>
                      <a:lnTo>
                        <a:pt x="2474" y="1257"/>
                      </a:lnTo>
                      <a:lnTo>
                        <a:pt x="2233" y="1490"/>
                      </a:lnTo>
                      <a:lnTo>
                        <a:pt x="2112" y="1605"/>
                      </a:lnTo>
                      <a:lnTo>
                        <a:pt x="1987" y="1720"/>
                      </a:lnTo>
                      <a:lnTo>
                        <a:pt x="1732" y="1951"/>
                      </a:lnTo>
                      <a:lnTo>
                        <a:pt x="1467" y="2169"/>
                      </a:lnTo>
                      <a:lnTo>
                        <a:pt x="1261" y="2322"/>
                      </a:lnTo>
                      <a:lnTo>
                        <a:pt x="1120" y="2417"/>
                      </a:lnTo>
                      <a:lnTo>
                        <a:pt x="1047" y="2462"/>
                      </a:lnTo>
                      <a:lnTo>
                        <a:pt x="1047" y="2462"/>
                      </a:lnTo>
                      <a:lnTo>
                        <a:pt x="1047" y="2463"/>
                      </a:lnTo>
                      <a:lnTo>
                        <a:pt x="1033" y="2460"/>
                      </a:lnTo>
                      <a:lnTo>
                        <a:pt x="1012" y="2472"/>
                      </a:lnTo>
                      <a:lnTo>
                        <a:pt x="1005" y="2485"/>
                      </a:lnTo>
                      <a:lnTo>
                        <a:pt x="1004" y="2495"/>
                      </a:lnTo>
                      <a:close/>
                      <a:moveTo>
                        <a:pt x="3082" y="1081"/>
                      </a:moveTo>
                      <a:lnTo>
                        <a:pt x="3078" y="1147"/>
                      </a:lnTo>
                      <a:lnTo>
                        <a:pt x="3074" y="1213"/>
                      </a:lnTo>
                      <a:lnTo>
                        <a:pt x="3072" y="1247"/>
                      </a:lnTo>
                      <a:lnTo>
                        <a:pt x="3069" y="1280"/>
                      </a:lnTo>
                      <a:lnTo>
                        <a:pt x="3067" y="1301"/>
                      </a:lnTo>
                      <a:lnTo>
                        <a:pt x="3065" y="1316"/>
                      </a:lnTo>
                      <a:lnTo>
                        <a:pt x="3059" y="1320"/>
                      </a:lnTo>
                      <a:lnTo>
                        <a:pt x="3052" y="1334"/>
                      </a:lnTo>
                      <a:lnTo>
                        <a:pt x="3051" y="1343"/>
                      </a:lnTo>
                      <a:lnTo>
                        <a:pt x="3038" y="1349"/>
                      </a:lnTo>
                      <a:lnTo>
                        <a:pt x="3018" y="1372"/>
                      </a:lnTo>
                      <a:lnTo>
                        <a:pt x="3016" y="1389"/>
                      </a:lnTo>
                      <a:lnTo>
                        <a:pt x="3018" y="1366"/>
                      </a:lnTo>
                      <a:lnTo>
                        <a:pt x="3010" y="1369"/>
                      </a:lnTo>
                      <a:lnTo>
                        <a:pt x="2990" y="1393"/>
                      </a:lnTo>
                      <a:lnTo>
                        <a:pt x="2941" y="1444"/>
                      </a:lnTo>
                      <a:lnTo>
                        <a:pt x="2890" y="1493"/>
                      </a:lnTo>
                      <a:lnTo>
                        <a:pt x="2734" y="1637"/>
                      </a:lnTo>
                      <a:lnTo>
                        <a:pt x="2574" y="1779"/>
                      </a:lnTo>
                      <a:lnTo>
                        <a:pt x="2201" y="2110"/>
                      </a:lnTo>
                      <a:lnTo>
                        <a:pt x="1823" y="2434"/>
                      </a:lnTo>
                      <a:lnTo>
                        <a:pt x="1804" y="2451"/>
                      </a:lnTo>
                      <a:lnTo>
                        <a:pt x="1785" y="2467"/>
                      </a:lnTo>
                      <a:lnTo>
                        <a:pt x="1778" y="2349"/>
                      </a:lnTo>
                      <a:lnTo>
                        <a:pt x="1765" y="2231"/>
                      </a:lnTo>
                      <a:lnTo>
                        <a:pt x="1764" y="2181"/>
                      </a:lnTo>
                      <a:lnTo>
                        <a:pt x="1765" y="2130"/>
                      </a:lnTo>
                      <a:lnTo>
                        <a:pt x="1764" y="2118"/>
                      </a:lnTo>
                      <a:lnTo>
                        <a:pt x="1749" y="2105"/>
                      </a:lnTo>
                      <a:lnTo>
                        <a:pt x="1739" y="2103"/>
                      </a:lnTo>
                      <a:lnTo>
                        <a:pt x="1927" y="1936"/>
                      </a:lnTo>
                      <a:lnTo>
                        <a:pt x="2106" y="1769"/>
                      </a:lnTo>
                      <a:lnTo>
                        <a:pt x="2236" y="1651"/>
                      </a:lnTo>
                      <a:lnTo>
                        <a:pt x="2489" y="1406"/>
                      </a:lnTo>
                      <a:lnTo>
                        <a:pt x="2737" y="1157"/>
                      </a:lnTo>
                      <a:lnTo>
                        <a:pt x="2977" y="901"/>
                      </a:lnTo>
                      <a:lnTo>
                        <a:pt x="3095" y="770"/>
                      </a:lnTo>
                      <a:lnTo>
                        <a:pt x="3093" y="926"/>
                      </a:lnTo>
                      <a:lnTo>
                        <a:pt x="3082" y="108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 dirty="0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4" name="Freeform 18">
                  <a:extLst>
                    <a:ext uri="{FF2B5EF4-FFF2-40B4-BE49-F238E27FC236}">
                      <a16:creationId xmlns:a16="http://schemas.microsoft.com/office/drawing/2014/main" xmlns="" id="{BFAD227D-F3DE-3362-A94C-15D0D60D7F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8" y="2746"/>
                  <a:ext cx="212" cy="132"/>
                </a:xfrm>
                <a:custGeom>
                  <a:avLst/>
                  <a:gdLst>
                    <a:gd name="T0" fmla="*/ 544 w 635"/>
                    <a:gd name="T1" fmla="*/ 0 h 398"/>
                    <a:gd name="T2" fmla="*/ 504 w 635"/>
                    <a:gd name="T3" fmla="*/ 18 h 398"/>
                    <a:gd name="T4" fmla="*/ 496 w 635"/>
                    <a:gd name="T5" fmla="*/ 52 h 398"/>
                    <a:gd name="T6" fmla="*/ 530 w 635"/>
                    <a:gd name="T7" fmla="*/ 177 h 398"/>
                    <a:gd name="T8" fmla="*/ 515 w 635"/>
                    <a:gd name="T9" fmla="*/ 226 h 398"/>
                    <a:gd name="T10" fmla="*/ 478 w 635"/>
                    <a:gd name="T11" fmla="*/ 262 h 398"/>
                    <a:gd name="T12" fmla="*/ 403 w 635"/>
                    <a:gd name="T13" fmla="*/ 291 h 398"/>
                    <a:gd name="T14" fmla="*/ 352 w 635"/>
                    <a:gd name="T15" fmla="*/ 272 h 398"/>
                    <a:gd name="T16" fmla="*/ 332 w 635"/>
                    <a:gd name="T17" fmla="*/ 226 h 398"/>
                    <a:gd name="T18" fmla="*/ 331 w 635"/>
                    <a:gd name="T19" fmla="*/ 198 h 398"/>
                    <a:gd name="T20" fmla="*/ 303 w 635"/>
                    <a:gd name="T21" fmla="*/ 164 h 398"/>
                    <a:gd name="T22" fmla="*/ 246 w 635"/>
                    <a:gd name="T23" fmla="*/ 180 h 398"/>
                    <a:gd name="T24" fmla="*/ 236 w 635"/>
                    <a:gd name="T25" fmla="*/ 209 h 398"/>
                    <a:gd name="T26" fmla="*/ 220 w 635"/>
                    <a:gd name="T27" fmla="*/ 268 h 398"/>
                    <a:gd name="T28" fmla="*/ 160 w 635"/>
                    <a:gd name="T29" fmla="*/ 310 h 398"/>
                    <a:gd name="T30" fmla="*/ 122 w 635"/>
                    <a:gd name="T31" fmla="*/ 304 h 398"/>
                    <a:gd name="T32" fmla="*/ 83 w 635"/>
                    <a:gd name="T33" fmla="*/ 270 h 398"/>
                    <a:gd name="T34" fmla="*/ 83 w 635"/>
                    <a:gd name="T35" fmla="*/ 182 h 398"/>
                    <a:gd name="T36" fmla="*/ 90 w 635"/>
                    <a:gd name="T37" fmla="*/ 149 h 398"/>
                    <a:gd name="T38" fmla="*/ 62 w 635"/>
                    <a:gd name="T39" fmla="*/ 126 h 398"/>
                    <a:gd name="T40" fmla="*/ 34 w 635"/>
                    <a:gd name="T41" fmla="*/ 139 h 398"/>
                    <a:gd name="T42" fmla="*/ 7 w 635"/>
                    <a:gd name="T43" fmla="*/ 193 h 398"/>
                    <a:gd name="T44" fmla="*/ 3 w 635"/>
                    <a:gd name="T45" fmla="*/ 268 h 398"/>
                    <a:gd name="T46" fmla="*/ 31 w 635"/>
                    <a:gd name="T47" fmla="*/ 336 h 398"/>
                    <a:gd name="T48" fmla="*/ 93 w 635"/>
                    <a:gd name="T49" fmla="*/ 383 h 398"/>
                    <a:gd name="T50" fmla="*/ 139 w 635"/>
                    <a:gd name="T51" fmla="*/ 398 h 398"/>
                    <a:gd name="T52" fmla="*/ 229 w 635"/>
                    <a:gd name="T53" fmla="*/ 383 h 398"/>
                    <a:gd name="T54" fmla="*/ 279 w 635"/>
                    <a:gd name="T55" fmla="*/ 339 h 398"/>
                    <a:gd name="T56" fmla="*/ 350 w 635"/>
                    <a:gd name="T57" fmla="*/ 379 h 398"/>
                    <a:gd name="T58" fmla="*/ 470 w 635"/>
                    <a:gd name="T59" fmla="*/ 375 h 398"/>
                    <a:gd name="T60" fmla="*/ 527 w 635"/>
                    <a:gd name="T61" fmla="*/ 350 h 398"/>
                    <a:gd name="T62" fmla="*/ 600 w 635"/>
                    <a:gd name="T63" fmla="*/ 271 h 398"/>
                    <a:gd name="T64" fmla="*/ 635 w 635"/>
                    <a:gd name="T65" fmla="*/ 166 h 398"/>
                    <a:gd name="T66" fmla="*/ 614 w 635"/>
                    <a:gd name="T67" fmla="*/ 64 h 398"/>
                    <a:gd name="T68" fmla="*/ 555 w 635"/>
                    <a:gd name="T69" fmla="*/ 6 h 3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635" h="398">
                      <a:moveTo>
                        <a:pt x="555" y="6"/>
                      </a:moveTo>
                      <a:lnTo>
                        <a:pt x="544" y="0"/>
                      </a:lnTo>
                      <a:lnTo>
                        <a:pt x="521" y="3"/>
                      </a:lnTo>
                      <a:lnTo>
                        <a:pt x="504" y="18"/>
                      </a:lnTo>
                      <a:lnTo>
                        <a:pt x="495" y="39"/>
                      </a:lnTo>
                      <a:lnTo>
                        <a:pt x="496" y="52"/>
                      </a:lnTo>
                      <a:lnTo>
                        <a:pt x="514" y="113"/>
                      </a:lnTo>
                      <a:lnTo>
                        <a:pt x="530" y="177"/>
                      </a:lnTo>
                      <a:lnTo>
                        <a:pt x="527" y="202"/>
                      </a:lnTo>
                      <a:lnTo>
                        <a:pt x="515" y="226"/>
                      </a:lnTo>
                      <a:lnTo>
                        <a:pt x="494" y="251"/>
                      </a:lnTo>
                      <a:lnTo>
                        <a:pt x="478" y="262"/>
                      </a:lnTo>
                      <a:lnTo>
                        <a:pt x="453" y="278"/>
                      </a:lnTo>
                      <a:lnTo>
                        <a:pt x="403" y="291"/>
                      </a:lnTo>
                      <a:lnTo>
                        <a:pt x="370" y="284"/>
                      </a:lnTo>
                      <a:lnTo>
                        <a:pt x="352" y="272"/>
                      </a:lnTo>
                      <a:lnTo>
                        <a:pt x="339" y="252"/>
                      </a:lnTo>
                      <a:lnTo>
                        <a:pt x="332" y="226"/>
                      </a:lnTo>
                      <a:lnTo>
                        <a:pt x="332" y="209"/>
                      </a:lnTo>
                      <a:lnTo>
                        <a:pt x="331" y="198"/>
                      </a:lnTo>
                      <a:lnTo>
                        <a:pt x="324" y="180"/>
                      </a:lnTo>
                      <a:lnTo>
                        <a:pt x="303" y="164"/>
                      </a:lnTo>
                      <a:lnTo>
                        <a:pt x="268" y="164"/>
                      </a:lnTo>
                      <a:lnTo>
                        <a:pt x="246" y="180"/>
                      </a:lnTo>
                      <a:lnTo>
                        <a:pt x="237" y="198"/>
                      </a:lnTo>
                      <a:lnTo>
                        <a:pt x="236" y="209"/>
                      </a:lnTo>
                      <a:lnTo>
                        <a:pt x="233" y="231"/>
                      </a:lnTo>
                      <a:lnTo>
                        <a:pt x="220" y="268"/>
                      </a:lnTo>
                      <a:lnTo>
                        <a:pt x="196" y="297"/>
                      </a:lnTo>
                      <a:lnTo>
                        <a:pt x="160" y="310"/>
                      </a:lnTo>
                      <a:lnTo>
                        <a:pt x="137" y="307"/>
                      </a:lnTo>
                      <a:lnTo>
                        <a:pt x="122" y="304"/>
                      </a:lnTo>
                      <a:lnTo>
                        <a:pt x="102" y="294"/>
                      </a:lnTo>
                      <a:lnTo>
                        <a:pt x="83" y="270"/>
                      </a:lnTo>
                      <a:lnTo>
                        <a:pt x="76" y="228"/>
                      </a:lnTo>
                      <a:lnTo>
                        <a:pt x="83" y="182"/>
                      </a:lnTo>
                      <a:lnTo>
                        <a:pt x="88" y="162"/>
                      </a:lnTo>
                      <a:lnTo>
                        <a:pt x="90" y="149"/>
                      </a:lnTo>
                      <a:lnTo>
                        <a:pt x="80" y="131"/>
                      </a:lnTo>
                      <a:lnTo>
                        <a:pt x="62" y="126"/>
                      </a:lnTo>
                      <a:lnTo>
                        <a:pt x="43" y="130"/>
                      </a:lnTo>
                      <a:lnTo>
                        <a:pt x="34" y="139"/>
                      </a:lnTo>
                      <a:lnTo>
                        <a:pt x="23" y="157"/>
                      </a:lnTo>
                      <a:lnTo>
                        <a:pt x="7" y="193"/>
                      </a:lnTo>
                      <a:lnTo>
                        <a:pt x="0" y="232"/>
                      </a:lnTo>
                      <a:lnTo>
                        <a:pt x="3" y="268"/>
                      </a:lnTo>
                      <a:lnTo>
                        <a:pt x="13" y="304"/>
                      </a:lnTo>
                      <a:lnTo>
                        <a:pt x="31" y="336"/>
                      </a:lnTo>
                      <a:lnTo>
                        <a:pt x="59" y="362"/>
                      </a:lnTo>
                      <a:lnTo>
                        <a:pt x="93" y="383"/>
                      </a:lnTo>
                      <a:lnTo>
                        <a:pt x="113" y="390"/>
                      </a:lnTo>
                      <a:lnTo>
                        <a:pt x="139" y="398"/>
                      </a:lnTo>
                      <a:lnTo>
                        <a:pt x="187" y="398"/>
                      </a:lnTo>
                      <a:lnTo>
                        <a:pt x="229" y="383"/>
                      </a:lnTo>
                      <a:lnTo>
                        <a:pt x="265" y="356"/>
                      </a:lnTo>
                      <a:lnTo>
                        <a:pt x="279" y="339"/>
                      </a:lnTo>
                      <a:lnTo>
                        <a:pt x="299" y="356"/>
                      </a:lnTo>
                      <a:lnTo>
                        <a:pt x="350" y="379"/>
                      </a:lnTo>
                      <a:lnTo>
                        <a:pt x="409" y="386"/>
                      </a:lnTo>
                      <a:lnTo>
                        <a:pt x="470" y="375"/>
                      </a:lnTo>
                      <a:lnTo>
                        <a:pt x="502" y="362"/>
                      </a:lnTo>
                      <a:lnTo>
                        <a:pt x="527" y="350"/>
                      </a:lnTo>
                      <a:lnTo>
                        <a:pt x="567" y="316"/>
                      </a:lnTo>
                      <a:lnTo>
                        <a:pt x="600" y="271"/>
                      </a:lnTo>
                      <a:lnTo>
                        <a:pt x="623" y="221"/>
                      </a:lnTo>
                      <a:lnTo>
                        <a:pt x="635" y="166"/>
                      </a:lnTo>
                      <a:lnTo>
                        <a:pt x="632" y="113"/>
                      </a:lnTo>
                      <a:lnTo>
                        <a:pt x="614" y="64"/>
                      </a:lnTo>
                      <a:lnTo>
                        <a:pt x="581" y="23"/>
                      </a:lnTo>
                      <a:lnTo>
                        <a:pt x="555" y="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5" name="Freeform 19">
                  <a:extLst>
                    <a:ext uri="{FF2B5EF4-FFF2-40B4-BE49-F238E27FC236}">
                      <a16:creationId xmlns:a16="http://schemas.microsoft.com/office/drawing/2014/main" xmlns="" id="{50D1E9FD-B40A-E7B9-353F-47CDFED95B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55" y="2515"/>
                  <a:ext cx="176" cy="179"/>
                </a:xfrm>
                <a:custGeom>
                  <a:avLst/>
                  <a:gdLst>
                    <a:gd name="T0" fmla="*/ 301 w 528"/>
                    <a:gd name="T1" fmla="*/ 1 h 538"/>
                    <a:gd name="T2" fmla="*/ 268 w 528"/>
                    <a:gd name="T3" fmla="*/ 27 h 538"/>
                    <a:gd name="T4" fmla="*/ 273 w 528"/>
                    <a:gd name="T5" fmla="*/ 82 h 538"/>
                    <a:gd name="T6" fmla="*/ 298 w 528"/>
                    <a:gd name="T7" fmla="*/ 95 h 538"/>
                    <a:gd name="T8" fmla="*/ 373 w 528"/>
                    <a:gd name="T9" fmla="*/ 112 h 538"/>
                    <a:gd name="T10" fmla="*/ 419 w 528"/>
                    <a:gd name="T11" fmla="*/ 145 h 538"/>
                    <a:gd name="T12" fmla="*/ 423 w 528"/>
                    <a:gd name="T13" fmla="*/ 191 h 538"/>
                    <a:gd name="T14" fmla="*/ 409 w 528"/>
                    <a:gd name="T15" fmla="*/ 220 h 538"/>
                    <a:gd name="T16" fmla="*/ 357 w 528"/>
                    <a:gd name="T17" fmla="*/ 265 h 538"/>
                    <a:gd name="T18" fmla="*/ 245 w 528"/>
                    <a:gd name="T19" fmla="*/ 269 h 538"/>
                    <a:gd name="T20" fmla="*/ 207 w 528"/>
                    <a:gd name="T21" fmla="*/ 256 h 538"/>
                    <a:gd name="T22" fmla="*/ 188 w 528"/>
                    <a:gd name="T23" fmla="*/ 250 h 538"/>
                    <a:gd name="T24" fmla="*/ 150 w 528"/>
                    <a:gd name="T25" fmla="*/ 268 h 538"/>
                    <a:gd name="T26" fmla="*/ 141 w 528"/>
                    <a:gd name="T27" fmla="*/ 324 h 538"/>
                    <a:gd name="T28" fmla="*/ 161 w 528"/>
                    <a:gd name="T29" fmla="*/ 341 h 538"/>
                    <a:gd name="T30" fmla="*/ 173 w 528"/>
                    <a:gd name="T31" fmla="*/ 347 h 538"/>
                    <a:gd name="T32" fmla="*/ 178 w 528"/>
                    <a:gd name="T33" fmla="*/ 348 h 538"/>
                    <a:gd name="T34" fmla="*/ 184 w 528"/>
                    <a:gd name="T35" fmla="*/ 351 h 538"/>
                    <a:gd name="T36" fmla="*/ 220 w 528"/>
                    <a:gd name="T37" fmla="*/ 367 h 538"/>
                    <a:gd name="T38" fmla="*/ 243 w 528"/>
                    <a:gd name="T39" fmla="*/ 399 h 538"/>
                    <a:gd name="T40" fmla="*/ 180 w 528"/>
                    <a:gd name="T41" fmla="*/ 443 h 538"/>
                    <a:gd name="T42" fmla="*/ 131 w 528"/>
                    <a:gd name="T43" fmla="*/ 456 h 538"/>
                    <a:gd name="T44" fmla="*/ 62 w 528"/>
                    <a:gd name="T45" fmla="*/ 456 h 538"/>
                    <a:gd name="T46" fmla="*/ 50 w 528"/>
                    <a:gd name="T47" fmla="*/ 443 h 538"/>
                    <a:gd name="T48" fmla="*/ 10 w 528"/>
                    <a:gd name="T49" fmla="*/ 446 h 538"/>
                    <a:gd name="T50" fmla="*/ 3 w 528"/>
                    <a:gd name="T51" fmla="*/ 475 h 538"/>
                    <a:gd name="T52" fmla="*/ 45 w 528"/>
                    <a:gd name="T53" fmla="*/ 525 h 538"/>
                    <a:gd name="T54" fmla="*/ 134 w 528"/>
                    <a:gd name="T55" fmla="*/ 538 h 538"/>
                    <a:gd name="T56" fmla="*/ 190 w 528"/>
                    <a:gd name="T57" fmla="*/ 528 h 538"/>
                    <a:gd name="T58" fmla="*/ 302 w 528"/>
                    <a:gd name="T59" fmla="*/ 465 h 538"/>
                    <a:gd name="T60" fmla="*/ 355 w 528"/>
                    <a:gd name="T61" fmla="*/ 383 h 538"/>
                    <a:gd name="T62" fmla="*/ 357 w 528"/>
                    <a:gd name="T63" fmla="*/ 366 h 538"/>
                    <a:gd name="T64" fmla="*/ 425 w 528"/>
                    <a:gd name="T65" fmla="*/ 341 h 538"/>
                    <a:gd name="T66" fmla="*/ 497 w 528"/>
                    <a:gd name="T67" fmla="*/ 271 h 538"/>
                    <a:gd name="T68" fmla="*/ 520 w 528"/>
                    <a:gd name="T69" fmla="*/ 220 h 538"/>
                    <a:gd name="T70" fmla="*/ 520 w 528"/>
                    <a:gd name="T71" fmla="*/ 127 h 538"/>
                    <a:gd name="T72" fmla="*/ 469 w 528"/>
                    <a:gd name="T73" fmla="*/ 53 h 538"/>
                    <a:gd name="T74" fmla="*/ 384 w 528"/>
                    <a:gd name="T75" fmla="*/ 9 h 538"/>
                    <a:gd name="T76" fmla="*/ 311 w 528"/>
                    <a:gd name="T77" fmla="*/ 0 h 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528" h="538">
                      <a:moveTo>
                        <a:pt x="311" y="0"/>
                      </a:moveTo>
                      <a:lnTo>
                        <a:pt x="301" y="1"/>
                      </a:lnTo>
                      <a:lnTo>
                        <a:pt x="285" y="9"/>
                      </a:lnTo>
                      <a:lnTo>
                        <a:pt x="268" y="27"/>
                      </a:lnTo>
                      <a:lnTo>
                        <a:pt x="263" y="60"/>
                      </a:lnTo>
                      <a:lnTo>
                        <a:pt x="273" y="82"/>
                      </a:lnTo>
                      <a:lnTo>
                        <a:pt x="288" y="92"/>
                      </a:lnTo>
                      <a:lnTo>
                        <a:pt x="298" y="95"/>
                      </a:lnTo>
                      <a:lnTo>
                        <a:pt x="321" y="99"/>
                      </a:lnTo>
                      <a:lnTo>
                        <a:pt x="373" y="112"/>
                      </a:lnTo>
                      <a:lnTo>
                        <a:pt x="404" y="129"/>
                      </a:lnTo>
                      <a:lnTo>
                        <a:pt x="419" y="145"/>
                      </a:lnTo>
                      <a:lnTo>
                        <a:pt x="426" y="165"/>
                      </a:lnTo>
                      <a:lnTo>
                        <a:pt x="423" y="191"/>
                      </a:lnTo>
                      <a:lnTo>
                        <a:pt x="416" y="206"/>
                      </a:lnTo>
                      <a:lnTo>
                        <a:pt x="409" y="220"/>
                      </a:lnTo>
                      <a:lnTo>
                        <a:pt x="391" y="242"/>
                      </a:lnTo>
                      <a:lnTo>
                        <a:pt x="357" y="265"/>
                      </a:lnTo>
                      <a:lnTo>
                        <a:pt x="302" y="276"/>
                      </a:lnTo>
                      <a:lnTo>
                        <a:pt x="245" y="269"/>
                      </a:lnTo>
                      <a:lnTo>
                        <a:pt x="217" y="260"/>
                      </a:lnTo>
                      <a:lnTo>
                        <a:pt x="207" y="256"/>
                      </a:lnTo>
                      <a:lnTo>
                        <a:pt x="199" y="253"/>
                      </a:lnTo>
                      <a:lnTo>
                        <a:pt x="188" y="250"/>
                      </a:lnTo>
                      <a:lnTo>
                        <a:pt x="171" y="253"/>
                      </a:lnTo>
                      <a:lnTo>
                        <a:pt x="150" y="268"/>
                      </a:lnTo>
                      <a:lnTo>
                        <a:pt x="135" y="299"/>
                      </a:lnTo>
                      <a:lnTo>
                        <a:pt x="141" y="324"/>
                      </a:lnTo>
                      <a:lnTo>
                        <a:pt x="151" y="337"/>
                      </a:lnTo>
                      <a:lnTo>
                        <a:pt x="161" y="341"/>
                      </a:lnTo>
                      <a:lnTo>
                        <a:pt x="167" y="344"/>
                      </a:lnTo>
                      <a:lnTo>
                        <a:pt x="173" y="347"/>
                      </a:lnTo>
                      <a:lnTo>
                        <a:pt x="173" y="347"/>
                      </a:lnTo>
                      <a:lnTo>
                        <a:pt x="178" y="348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184" y="351"/>
                      </a:lnTo>
                      <a:lnTo>
                        <a:pt x="220" y="367"/>
                      </a:lnTo>
                      <a:lnTo>
                        <a:pt x="252" y="386"/>
                      </a:lnTo>
                      <a:lnTo>
                        <a:pt x="243" y="399"/>
                      </a:lnTo>
                      <a:lnTo>
                        <a:pt x="220" y="420"/>
                      </a:lnTo>
                      <a:lnTo>
                        <a:pt x="180" y="443"/>
                      </a:lnTo>
                      <a:lnTo>
                        <a:pt x="150" y="452"/>
                      </a:lnTo>
                      <a:lnTo>
                        <a:pt x="131" y="456"/>
                      </a:lnTo>
                      <a:lnTo>
                        <a:pt x="85" y="459"/>
                      </a:lnTo>
                      <a:lnTo>
                        <a:pt x="62" y="456"/>
                      </a:lnTo>
                      <a:lnTo>
                        <a:pt x="57" y="453"/>
                      </a:lnTo>
                      <a:lnTo>
                        <a:pt x="50" y="443"/>
                      </a:lnTo>
                      <a:lnTo>
                        <a:pt x="30" y="438"/>
                      </a:lnTo>
                      <a:lnTo>
                        <a:pt x="10" y="446"/>
                      </a:lnTo>
                      <a:lnTo>
                        <a:pt x="0" y="463"/>
                      </a:lnTo>
                      <a:lnTo>
                        <a:pt x="3" y="475"/>
                      </a:lnTo>
                      <a:lnTo>
                        <a:pt x="13" y="498"/>
                      </a:lnTo>
                      <a:lnTo>
                        <a:pt x="45" y="525"/>
                      </a:lnTo>
                      <a:lnTo>
                        <a:pt x="88" y="537"/>
                      </a:lnTo>
                      <a:lnTo>
                        <a:pt x="134" y="538"/>
                      </a:lnTo>
                      <a:lnTo>
                        <a:pt x="155" y="534"/>
                      </a:lnTo>
                      <a:lnTo>
                        <a:pt x="190" y="528"/>
                      </a:lnTo>
                      <a:lnTo>
                        <a:pt x="250" y="504"/>
                      </a:lnTo>
                      <a:lnTo>
                        <a:pt x="302" y="465"/>
                      </a:lnTo>
                      <a:lnTo>
                        <a:pt x="341" y="414"/>
                      </a:lnTo>
                      <a:lnTo>
                        <a:pt x="355" y="383"/>
                      </a:lnTo>
                      <a:lnTo>
                        <a:pt x="358" y="374"/>
                      </a:lnTo>
                      <a:lnTo>
                        <a:pt x="357" y="366"/>
                      </a:lnTo>
                      <a:lnTo>
                        <a:pt x="381" y="360"/>
                      </a:lnTo>
                      <a:lnTo>
                        <a:pt x="425" y="341"/>
                      </a:lnTo>
                      <a:lnTo>
                        <a:pt x="463" y="311"/>
                      </a:lnTo>
                      <a:lnTo>
                        <a:pt x="497" y="271"/>
                      </a:lnTo>
                      <a:lnTo>
                        <a:pt x="509" y="246"/>
                      </a:lnTo>
                      <a:lnTo>
                        <a:pt x="520" y="220"/>
                      </a:lnTo>
                      <a:lnTo>
                        <a:pt x="528" y="171"/>
                      </a:lnTo>
                      <a:lnTo>
                        <a:pt x="520" y="127"/>
                      </a:lnTo>
                      <a:lnTo>
                        <a:pt x="499" y="86"/>
                      </a:lnTo>
                      <a:lnTo>
                        <a:pt x="469" y="53"/>
                      </a:lnTo>
                      <a:lnTo>
                        <a:pt x="430" y="26"/>
                      </a:lnTo>
                      <a:lnTo>
                        <a:pt x="384" y="9"/>
                      </a:lnTo>
                      <a:lnTo>
                        <a:pt x="337" y="0"/>
                      </a:lnTo>
                      <a:lnTo>
                        <a:pt x="311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16" name="Freeform 20">
                  <a:extLst>
                    <a:ext uri="{FF2B5EF4-FFF2-40B4-BE49-F238E27FC236}">
                      <a16:creationId xmlns:a16="http://schemas.microsoft.com/office/drawing/2014/main" xmlns="" id="{890C8A1F-D25E-AA63-D17E-01F1BB6B7C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5" y="2702"/>
                  <a:ext cx="205" cy="210"/>
                </a:xfrm>
                <a:custGeom>
                  <a:avLst/>
                  <a:gdLst>
                    <a:gd name="T0" fmla="*/ 388 w 613"/>
                    <a:gd name="T1" fmla="*/ 3 h 630"/>
                    <a:gd name="T2" fmla="*/ 357 w 613"/>
                    <a:gd name="T3" fmla="*/ 52 h 630"/>
                    <a:gd name="T4" fmla="*/ 381 w 613"/>
                    <a:gd name="T5" fmla="*/ 89 h 630"/>
                    <a:gd name="T6" fmla="*/ 466 w 613"/>
                    <a:gd name="T7" fmla="*/ 128 h 630"/>
                    <a:gd name="T8" fmla="*/ 511 w 613"/>
                    <a:gd name="T9" fmla="*/ 174 h 630"/>
                    <a:gd name="T10" fmla="*/ 506 w 613"/>
                    <a:gd name="T11" fmla="*/ 230 h 630"/>
                    <a:gd name="T12" fmla="*/ 486 w 613"/>
                    <a:gd name="T13" fmla="*/ 265 h 630"/>
                    <a:gd name="T14" fmla="*/ 431 w 613"/>
                    <a:gd name="T15" fmla="*/ 307 h 630"/>
                    <a:gd name="T16" fmla="*/ 349 w 613"/>
                    <a:gd name="T17" fmla="*/ 312 h 630"/>
                    <a:gd name="T18" fmla="*/ 257 w 613"/>
                    <a:gd name="T19" fmla="*/ 265 h 630"/>
                    <a:gd name="T20" fmla="*/ 253 w 613"/>
                    <a:gd name="T21" fmla="*/ 260 h 630"/>
                    <a:gd name="T22" fmla="*/ 239 w 613"/>
                    <a:gd name="T23" fmla="*/ 252 h 630"/>
                    <a:gd name="T24" fmla="*/ 198 w 613"/>
                    <a:gd name="T25" fmla="*/ 256 h 630"/>
                    <a:gd name="T26" fmla="*/ 175 w 613"/>
                    <a:gd name="T27" fmla="*/ 311 h 630"/>
                    <a:gd name="T28" fmla="*/ 188 w 613"/>
                    <a:gd name="T29" fmla="*/ 334 h 630"/>
                    <a:gd name="T30" fmla="*/ 214 w 613"/>
                    <a:gd name="T31" fmla="*/ 354 h 630"/>
                    <a:gd name="T32" fmla="*/ 256 w 613"/>
                    <a:gd name="T33" fmla="*/ 422 h 630"/>
                    <a:gd name="T34" fmla="*/ 224 w 613"/>
                    <a:gd name="T35" fmla="*/ 512 h 630"/>
                    <a:gd name="T36" fmla="*/ 180 w 613"/>
                    <a:gd name="T37" fmla="*/ 543 h 630"/>
                    <a:gd name="T38" fmla="*/ 119 w 613"/>
                    <a:gd name="T39" fmla="*/ 547 h 630"/>
                    <a:gd name="T40" fmla="*/ 72 w 613"/>
                    <a:gd name="T41" fmla="*/ 495 h 630"/>
                    <a:gd name="T42" fmla="*/ 51 w 613"/>
                    <a:gd name="T43" fmla="*/ 397 h 630"/>
                    <a:gd name="T44" fmla="*/ 37 w 613"/>
                    <a:gd name="T45" fmla="*/ 374 h 630"/>
                    <a:gd name="T46" fmla="*/ 5 w 613"/>
                    <a:gd name="T47" fmla="*/ 387 h 630"/>
                    <a:gd name="T48" fmla="*/ 0 w 613"/>
                    <a:gd name="T49" fmla="*/ 425 h 630"/>
                    <a:gd name="T50" fmla="*/ 13 w 613"/>
                    <a:gd name="T51" fmla="*/ 540 h 630"/>
                    <a:gd name="T52" fmla="*/ 66 w 613"/>
                    <a:gd name="T53" fmla="*/ 607 h 630"/>
                    <a:gd name="T54" fmla="*/ 131 w 613"/>
                    <a:gd name="T55" fmla="*/ 630 h 630"/>
                    <a:gd name="T56" fmla="*/ 220 w 613"/>
                    <a:gd name="T57" fmla="*/ 615 h 630"/>
                    <a:gd name="T58" fmla="*/ 263 w 613"/>
                    <a:gd name="T59" fmla="*/ 594 h 630"/>
                    <a:gd name="T60" fmla="*/ 329 w 613"/>
                    <a:gd name="T61" fmla="*/ 522 h 630"/>
                    <a:gd name="T62" fmla="*/ 352 w 613"/>
                    <a:gd name="T63" fmla="*/ 452 h 630"/>
                    <a:gd name="T64" fmla="*/ 352 w 613"/>
                    <a:gd name="T65" fmla="*/ 410 h 630"/>
                    <a:gd name="T66" fmla="*/ 446 w 613"/>
                    <a:gd name="T67" fmla="*/ 404 h 630"/>
                    <a:gd name="T68" fmla="*/ 555 w 613"/>
                    <a:gd name="T69" fmla="*/ 338 h 630"/>
                    <a:gd name="T70" fmla="*/ 594 w 613"/>
                    <a:gd name="T71" fmla="*/ 283 h 630"/>
                    <a:gd name="T72" fmla="*/ 613 w 613"/>
                    <a:gd name="T73" fmla="*/ 177 h 630"/>
                    <a:gd name="T74" fmla="*/ 574 w 613"/>
                    <a:gd name="T75" fmla="*/ 82 h 630"/>
                    <a:gd name="T76" fmla="*/ 489 w 613"/>
                    <a:gd name="T77" fmla="*/ 17 h 630"/>
                    <a:gd name="T78" fmla="*/ 404 w 613"/>
                    <a:gd name="T79" fmla="*/ 0 h 6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613" h="630">
                      <a:moveTo>
                        <a:pt x="404" y="0"/>
                      </a:moveTo>
                      <a:lnTo>
                        <a:pt x="388" y="3"/>
                      </a:lnTo>
                      <a:lnTo>
                        <a:pt x="365" y="21"/>
                      </a:lnTo>
                      <a:lnTo>
                        <a:pt x="357" y="52"/>
                      </a:lnTo>
                      <a:lnTo>
                        <a:pt x="367" y="79"/>
                      </a:lnTo>
                      <a:lnTo>
                        <a:pt x="381" y="89"/>
                      </a:lnTo>
                      <a:lnTo>
                        <a:pt x="410" y="101"/>
                      </a:lnTo>
                      <a:lnTo>
                        <a:pt x="466" y="128"/>
                      </a:lnTo>
                      <a:lnTo>
                        <a:pt x="498" y="152"/>
                      </a:lnTo>
                      <a:lnTo>
                        <a:pt x="511" y="174"/>
                      </a:lnTo>
                      <a:lnTo>
                        <a:pt x="515" y="200"/>
                      </a:lnTo>
                      <a:lnTo>
                        <a:pt x="506" y="230"/>
                      </a:lnTo>
                      <a:lnTo>
                        <a:pt x="498" y="249"/>
                      </a:lnTo>
                      <a:lnTo>
                        <a:pt x="486" y="265"/>
                      </a:lnTo>
                      <a:lnTo>
                        <a:pt x="462" y="291"/>
                      </a:lnTo>
                      <a:lnTo>
                        <a:pt x="431" y="307"/>
                      </a:lnTo>
                      <a:lnTo>
                        <a:pt x="400" y="314"/>
                      </a:lnTo>
                      <a:lnTo>
                        <a:pt x="349" y="312"/>
                      </a:lnTo>
                      <a:lnTo>
                        <a:pt x="285" y="286"/>
                      </a:lnTo>
                      <a:lnTo>
                        <a:pt x="257" y="265"/>
                      </a:lnTo>
                      <a:lnTo>
                        <a:pt x="257" y="265"/>
                      </a:lnTo>
                      <a:lnTo>
                        <a:pt x="253" y="260"/>
                      </a:lnTo>
                      <a:lnTo>
                        <a:pt x="247" y="258"/>
                      </a:lnTo>
                      <a:lnTo>
                        <a:pt x="239" y="252"/>
                      </a:lnTo>
                      <a:lnTo>
                        <a:pt x="223" y="249"/>
                      </a:lnTo>
                      <a:lnTo>
                        <a:pt x="198" y="256"/>
                      </a:lnTo>
                      <a:lnTo>
                        <a:pt x="177" y="285"/>
                      </a:lnTo>
                      <a:lnTo>
                        <a:pt x="175" y="311"/>
                      </a:lnTo>
                      <a:lnTo>
                        <a:pt x="181" y="327"/>
                      </a:lnTo>
                      <a:lnTo>
                        <a:pt x="188" y="334"/>
                      </a:lnTo>
                      <a:lnTo>
                        <a:pt x="201" y="344"/>
                      </a:lnTo>
                      <a:lnTo>
                        <a:pt x="214" y="354"/>
                      </a:lnTo>
                      <a:lnTo>
                        <a:pt x="234" y="376"/>
                      </a:lnTo>
                      <a:lnTo>
                        <a:pt x="256" y="422"/>
                      </a:lnTo>
                      <a:lnTo>
                        <a:pt x="253" y="469"/>
                      </a:lnTo>
                      <a:lnTo>
                        <a:pt x="224" y="512"/>
                      </a:lnTo>
                      <a:lnTo>
                        <a:pt x="198" y="531"/>
                      </a:lnTo>
                      <a:lnTo>
                        <a:pt x="180" y="543"/>
                      </a:lnTo>
                      <a:lnTo>
                        <a:pt x="146" y="551"/>
                      </a:lnTo>
                      <a:lnTo>
                        <a:pt x="119" y="547"/>
                      </a:lnTo>
                      <a:lnTo>
                        <a:pt x="96" y="533"/>
                      </a:lnTo>
                      <a:lnTo>
                        <a:pt x="72" y="495"/>
                      </a:lnTo>
                      <a:lnTo>
                        <a:pt x="54" y="430"/>
                      </a:lnTo>
                      <a:lnTo>
                        <a:pt x="51" y="397"/>
                      </a:lnTo>
                      <a:lnTo>
                        <a:pt x="50" y="386"/>
                      </a:lnTo>
                      <a:lnTo>
                        <a:pt x="37" y="374"/>
                      </a:lnTo>
                      <a:lnTo>
                        <a:pt x="20" y="374"/>
                      </a:lnTo>
                      <a:lnTo>
                        <a:pt x="5" y="387"/>
                      </a:lnTo>
                      <a:lnTo>
                        <a:pt x="2" y="397"/>
                      </a:lnTo>
                      <a:lnTo>
                        <a:pt x="0" y="425"/>
                      </a:lnTo>
                      <a:lnTo>
                        <a:pt x="1" y="484"/>
                      </a:lnTo>
                      <a:lnTo>
                        <a:pt x="13" y="540"/>
                      </a:lnTo>
                      <a:lnTo>
                        <a:pt x="43" y="589"/>
                      </a:lnTo>
                      <a:lnTo>
                        <a:pt x="66" y="607"/>
                      </a:lnTo>
                      <a:lnTo>
                        <a:pt x="87" y="619"/>
                      </a:lnTo>
                      <a:lnTo>
                        <a:pt x="131" y="630"/>
                      </a:lnTo>
                      <a:lnTo>
                        <a:pt x="175" y="628"/>
                      </a:lnTo>
                      <a:lnTo>
                        <a:pt x="220" y="615"/>
                      </a:lnTo>
                      <a:lnTo>
                        <a:pt x="241" y="606"/>
                      </a:lnTo>
                      <a:lnTo>
                        <a:pt x="263" y="594"/>
                      </a:lnTo>
                      <a:lnTo>
                        <a:pt x="300" y="561"/>
                      </a:lnTo>
                      <a:lnTo>
                        <a:pt x="329" y="522"/>
                      </a:lnTo>
                      <a:lnTo>
                        <a:pt x="348" y="476"/>
                      </a:lnTo>
                      <a:lnTo>
                        <a:pt x="352" y="452"/>
                      </a:lnTo>
                      <a:lnTo>
                        <a:pt x="355" y="430"/>
                      </a:lnTo>
                      <a:lnTo>
                        <a:pt x="352" y="410"/>
                      </a:lnTo>
                      <a:lnTo>
                        <a:pt x="384" y="413"/>
                      </a:lnTo>
                      <a:lnTo>
                        <a:pt x="446" y="404"/>
                      </a:lnTo>
                      <a:lnTo>
                        <a:pt x="505" y="380"/>
                      </a:lnTo>
                      <a:lnTo>
                        <a:pt x="555" y="338"/>
                      </a:lnTo>
                      <a:lnTo>
                        <a:pt x="577" y="309"/>
                      </a:lnTo>
                      <a:lnTo>
                        <a:pt x="594" y="283"/>
                      </a:lnTo>
                      <a:lnTo>
                        <a:pt x="611" y="230"/>
                      </a:lnTo>
                      <a:lnTo>
                        <a:pt x="613" y="177"/>
                      </a:lnTo>
                      <a:lnTo>
                        <a:pt x="600" y="127"/>
                      </a:lnTo>
                      <a:lnTo>
                        <a:pt x="574" y="82"/>
                      </a:lnTo>
                      <a:lnTo>
                        <a:pt x="537" y="44"/>
                      </a:lnTo>
                      <a:lnTo>
                        <a:pt x="489" y="17"/>
                      </a:lnTo>
                      <a:lnTo>
                        <a:pt x="434" y="1"/>
                      </a:lnTo>
                      <a:lnTo>
                        <a:pt x="404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4B84682D-67F8-F2FE-3FB6-4453FCB26DBB}"/>
                </a:ext>
              </a:extLst>
            </p:cNvPr>
            <p:cNvSpPr/>
            <p:nvPr/>
          </p:nvSpPr>
          <p:spPr>
            <a:xfrm>
              <a:off x="2320860" y="416434"/>
              <a:ext cx="45719" cy="45719"/>
            </a:xfrm>
            <a:prstGeom prst="ellipse">
              <a:avLst/>
            </a:prstGeom>
            <a:solidFill>
              <a:srgbClr val="2E53FF"/>
            </a:solidFill>
            <a:ln w="730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F6A77ED-1895-3736-B2E9-D9DE89DA2885}"/>
              </a:ext>
            </a:extLst>
          </p:cNvPr>
          <p:cNvSpPr txBox="1"/>
          <p:nvPr/>
        </p:nvSpPr>
        <p:spPr>
          <a:xfrm>
            <a:off x="1808800" y="444350"/>
            <a:ext cx="62318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en-US" altLang="ko-KR" sz="2400" b="1" i="1" kern="0" dirty="0">
                <a:ln w="15875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800" kern="0" dirty="0">
                <a:solidFill>
                  <a:srgbClr val="44546A">
                    <a:lumMod val="75000"/>
                  </a:srgbClr>
                </a:solidFill>
              </a:rPr>
              <a:t>Enjoy your stylish business and campus life with BIZCAM</a:t>
            </a:r>
            <a:endParaRPr lang="ko-KR" altLang="en-US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2" name="모서리가 둥근 직사각형 33">
            <a:extLst>
              <a:ext uri="{FF2B5EF4-FFF2-40B4-BE49-F238E27FC236}">
                <a16:creationId xmlns:a16="http://schemas.microsoft.com/office/drawing/2014/main" xmlns="" id="{FB475F00-097B-EE45-DB58-A814121151D3}"/>
              </a:ext>
            </a:extLst>
          </p:cNvPr>
          <p:cNvSpPr/>
          <p:nvPr/>
        </p:nvSpPr>
        <p:spPr>
          <a:xfrm>
            <a:off x="4967866" y="1704798"/>
            <a:ext cx="2244902" cy="2244902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 w="19050">
            <a:solidFill>
              <a:srgbClr val="2E53FF"/>
            </a:solidFill>
          </a:ln>
          <a:effectLst>
            <a:outerShdw blurRad="254000" dist="12700" dir="2700000" algn="tl" rotWithShape="0">
              <a:srgbClr val="2E53FF">
                <a:alpha val="2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02</a:t>
            </a:r>
          </a:p>
        </p:txBody>
      </p:sp>
      <p:sp>
        <p:nvSpPr>
          <p:cNvPr id="3" name="자유형 38">
            <a:extLst>
              <a:ext uri="{FF2B5EF4-FFF2-40B4-BE49-F238E27FC236}">
                <a16:creationId xmlns:a16="http://schemas.microsoft.com/office/drawing/2014/main" xmlns="" id="{25D7427D-C640-B6FB-237F-DA2D9FA9D174}"/>
              </a:ext>
            </a:extLst>
          </p:cNvPr>
          <p:cNvSpPr/>
          <p:nvPr/>
        </p:nvSpPr>
        <p:spPr>
          <a:xfrm>
            <a:off x="4967865" y="1704797"/>
            <a:ext cx="551033" cy="551033"/>
          </a:xfrm>
          <a:custGeom>
            <a:avLst/>
            <a:gdLst>
              <a:gd name="connsiteX0" fmla="*/ 94648 w 344388"/>
              <a:gd name="connsiteY0" fmla="*/ 0 h 344388"/>
              <a:gd name="connsiteX1" fmla="*/ 344388 w 344388"/>
              <a:gd name="connsiteY1" fmla="*/ 0 h 344388"/>
              <a:gd name="connsiteX2" fmla="*/ 0 w 344388"/>
              <a:gd name="connsiteY2" fmla="*/ 344388 h 344388"/>
              <a:gd name="connsiteX3" fmla="*/ 0 w 344388"/>
              <a:gd name="connsiteY3" fmla="*/ 94648 h 344388"/>
              <a:gd name="connsiteX4" fmla="*/ 94648 w 344388"/>
              <a:gd name="connsiteY4" fmla="*/ 0 h 34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88" h="344388">
                <a:moveTo>
                  <a:pt x="94648" y="0"/>
                </a:moveTo>
                <a:lnTo>
                  <a:pt x="344388" y="0"/>
                </a:lnTo>
                <a:lnTo>
                  <a:pt x="0" y="344388"/>
                </a:lnTo>
                <a:lnTo>
                  <a:pt x="0" y="94648"/>
                </a:lnTo>
                <a:cubicBezTo>
                  <a:pt x="0" y="42375"/>
                  <a:pt x="42375" y="0"/>
                  <a:pt x="94648" y="0"/>
                </a:cubicBezTo>
                <a:close/>
              </a:path>
            </a:pathLst>
          </a:custGeom>
          <a:solidFill>
            <a:srgbClr val="2E53FF"/>
          </a:solidFill>
          <a:ln>
            <a:solidFill>
              <a:srgbClr val="2E5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180000" bIns="216000" rtlCol="0"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white"/>
                </a:solidFill>
              </a:rPr>
              <a:t>+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4" name="모서리가 둥근 직사각형 44">
            <a:extLst>
              <a:ext uri="{FF2B5EF4-FFF2-40B4-BE49-F238E27FC236}">
                <a16:creationId xmlns:a16="http://schemas.microsoft.com/office/drawing/2014/main" xmlns="" id="{02CAD144-0FB9-8DD3-CE4C-D76D0E5295E9}"/>
              </a:ext>
            </a:extLst>
          </p:cNvPr>
          <p:cNvSpPr/>
          <p:nvPr/>
        </p:nvSpPr>
        <p:spPr>
          <a:xfrm>
            <a:off x="1532931" y="1704797"/>
            <a:ext cx="2244902" cy="2244902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white"/>
                </a:solidFill>
              </a:rPr>
              <a:t>01</a:t>
            </a:r>
          </a:p>
        </p:txBody>
      </p:sp>
      <p:sp>
        <p:nvSpPr>
          <p:cNvPr id="17" name="모서리가 둥근 직사각형 45">
            <a:extLst>
              <a:ext uri="{FF2B5EF4-FFF2-40B4-BE49-F238E27FC236}">
                <a16:creationId xmlns:a16="http://schemas.microsoft.com/office/drawing/2014/main" xmlns="" id="{0DCF6FB6-92AA-381D-F55E-A89257E98635}"/>
              </a:ext>
            </a:extLst>
          </p:cNvPr>
          <p:cNvSpPr/>
          <p:nvPr/>
        </p:nvSpPr>
        <p:spPr>
          <a:xfrm>
            <a:off x="8408483" y="1704798"/>
            <a:ext cx="2244902" cy="2244902"/>
          </a:xfrm>
          <a:prstGeom prst="roundRect">
            <a:avLst>
              <a:gd name="adj" fmla="val 5033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03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4CA29F78-ECE2-73B6-3EF0-E66325ECE733}"/>
              </a:ext>
            </a:extLst>
          </p:cNvPr>
          <p:cNvSpPr/>
          <p:nvPr/>
        </p:nvSpPr>
        <p:spPr>
          <a:xfrm>
            <a:off x="4737166" y="4895882"/>
            <a:ext cx="2706302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FA9AB27C-DBFB-C6B4-D7BC-C5AF1756FD8B}"/>
              </a:ext>
            </a:extLst>
          </p:cNvPr>
          <p:cNvSpPr/>
          <p:nvPr/>
        </p:nvSpPr>
        <p:spPr>
          <a:xfrm>
            <a:off x="4967864" y="4273352"/>
            <a:ext cx="23022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b="1" dirty="0">
                <a:solidFill>
                  <a:srgbClr val="2E53FF"/>
                </a:solidFill>
              </a:rPr>
              <a:t>●●●●●●●●</a:t>
            </a:r>
            <a:r>
              <a:rPr lang="ko-KR" altLang="en-US" sz="1200" b="1" dirty="0">
                <a:solidFill>
                  <a:prstClr val="white">
                    <a:lumMod val="85000"/>
                  </a:prstClr>
                </a:solidFill>
              </a:rPr>
              <a:t>●●</a:t>
            </a:r>
            <a:r>
              <a:rPr lang="ko-KR" altLang="en-US" sz="1200" b="1" dirty="0">
                <a:solidFill>
                  <a:prstClr val="white">
                    <a:lumMod val="50000"/>
                  </a:prstClr>
                </a:solidFill>
              </a:rPr>
              <a:t>  </a:t>
            </a:r>
            <a:r>
              <a:rPr lang="en-US" altLang="ko-KR" sz="2000" b="1" dirty="0">
                <a:solidFill>
                  <a:prstClr val="white">
                    <a:lumMod val="50000"/>
                  </a:prstClr>
                </a:solidFill>
              </a:rPr>
              <a:t>80</a:t>
            </a:r>
            <a:r>
              <a:rPr lang="en-US" altLang="ko-KR" sz="1400" dirty="0">
                <a:solidFill>
                  <a:prstClr val="white">
                    <a:lumMod val="50000"/>
                  </a:prstClr>
                </a:solidFill>
              </a:rPr>
              <a:t>%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8B4AFB62-3D38-B8CE-A494-6215002447A9}"/>
              </a:ext>
            </a:extLst>
          </p:cNvPr>
          <p:cNvSpPr/>
          <p:nvPr/>
        </p:nvSpPr>
        <p:spPr>
          <a:xfrm>
            <a:off x="1334648" y="4895882"/>
            <a:ext cx="2706302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592B5CD1-8C06-B153-E526-0CD608159200}"/>
              </a:ext>
            </a:extLst>
          </p:cNvPr>
          <p:cNvSpPr/>
          <p:nvPr/>
        </p:nvSpPr>
        <p:spPr>
          <a:xfrm>
            <a:off x="1565346" y="4273352"/>
            <a:ext cx="23022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b="1" dirty="0">
                <a:solidFill>
                  <a:srgbClr val="2E53FF"/>
                </a:solidFill>
              </a:rPr>
              <a:t>●●●●●●●●</a:t>
            </a:r>
            <a:r>
              <a:rPr lang="ko-KR" altLang="en-US" sz="1200" b="1" dirty="0">
                <a:solidFill>
                  <a:prstClr val="white">
                    <a:lumMod val="85000"/>
                  </a:prstClr>
                </a:solidFill>
              </a:rPr>
              <a:t>●●</a:t>
            </a:r>
            <a:r>
              <a:rPr lang="ko-KR" altLang="en-US" sz="1200" b="1" dirty="0">
                <a:solidFill>
                  <a:prstClr val="white">
                    <a:lumMod val="50000"/>
                  </a:prstClr>
                </a:solidFill>
              </a:rPr>
              <a:t>  </a:t>
            </a:r>
            <a:r>
              <a:rPr lang="en-US" altLang="ko-KR" sz="2000" b="1" dirty="0">
                <a:solidFill>
                  <a:prstClr val="white">
                    <a:lumMod val="50000"/>
                  </a:prstClr>
                </a:solidFill>
              </a:rPr>
              <a:t>80</a:t>
            </a:r>
            <a:r>
              <a:rPr lang="en-US" altLang="ko-KR" sz="1400" dirty="0">
                <a:solidFill>
                  <a:prstClr val="white">
                    <a:lumMod val="50000"/>
                  </a:prstClr>
                </a:solidFill>
              </a:rPr>
              <a:t>%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xmlns="" id="{86E5984E-D89C-2BF2-4B24-DBB60BC0BA0A}"/>
              </a:ext>
            </a:extLst>
          </p:cNvPr>
          <p:cNvSpPr/>
          <p:nvPr/>
        </p:nvSpPr>
        <p:spPr>
          <a:xfrm>
            <a:off x="8215884" y="4895882"/>
            <a:ext cx="2706302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A54513DE-53EA-97D4-0E50-60C076EA52B0}"/>
              </a:ext>
            </a:extLst>
          </p:cNvPr>
          <p:cNvSpPr/>
          <p:nvPr/>
        </p:nvSpPr>
        <p:spPr>
          <a:xfrm>
            <a:off x="8446582" y="4273352"/>
            <a:ext cx="23022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200" b="1" dirty="0">
                <a:solidFill>
                  <a:srgbClr val="2E53FF"/>
                </a:solidFill>
              </a:rPr>
              <a:t>●●●●●●●●</a:t>
            </a:r>
            <a:r>
              <a:rPr lang="ko-KR" altLang="en-US" sz="1200" b="1" dirty="0">
                <a:solidFill>
                  <a:prstClr val="white">
                    <a:lumMod val="85000"/>
                  </a:prstClr>
                </a:solidFill>
              </a:rPr>
              <a:t>●●</a:t>
            </a:r>
            <a:r>
              <a:rPr lang="ko-KR" altLang="en-US" sz="1200" b="1" dirty="0">
                <a:solidFill>
                  <a:prstClr val="white">
                    <a:lumMod val="50000"/>
                  </a:prstClr>
                </a:solidFill>
              </a:rPr>
              <a:t>  </a:t>
            </a:r>
            <a:r>
              <a:rPr lang="en-US" altLang="ko-KR" sz="2000" b="1" dirty="0">
                <a:solidFill>
                  <a:prstClr val="white">
                    <a:lumMod val="50000"/>
                  </a:prstClr>
                </a:solidFill>
              </a:rPr>
              <a:t>80</a:t>
            </a:r>
            <a:r>
              <a:rPr lang="en-US" altLang="ko-KR" sz="1400" dirty="0">
                <a:solidFill>
                  <a:prstClr val="white">
                    <a:lumMod val="50000"/>
                  </a:prstClr>
                </a:solidFill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1028668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96184" y="363331"/>
            <a:ext cx="10900741" cy="593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sz="13800" b="1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조땡의 부탁</a:t>
            </a:r>
            <a:r>
              <a:rPr lang="en-US" altLang="ko-KR" sz="13800" b="1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!!</a:t>
            </a:r>
          </a:p>
          <a:p>
            <a:pPr algn="ctr" fontAlgn="base"/>
            <a:endParaRPr lang="en-US" altLang="ko-KR" sz="4000" b="1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네이버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인플루언서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팬이 되어주세요</a:t>
            </a:r>
            <a:r>
              <a:rPr lang="en-US" altLang="ko-KR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ctr" fontAlgn="base">
              <a:lnSpc>
                <a:spcPct val="150000"/>
              </a:lnSpc>
            </a:pPr>
            <a:r>
              <a:rPr lang="en-US" altLang="ko-KR" sz="36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https://in.naver.com/seok830621</a:t>
            </a: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3600" b="1" dirty="0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너무 안 들어 주셔서 섭섭해요 </a:t>
            </a:r>
            <a:r>
              <a:rPr lang="ko-KR" altLang="en-US" sz="3600" b="1" dirty="0" err="1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ㅠㅠ</a:t>
            </a:r>
            <a:endParaRPr lang="en-US" altLang="ko-KR" sz="36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813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488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43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569</Words>
  <Application>Microsoft Office PowerPoint</Application>
  <PresentationFormat>와이드스크린</PresentationFormat>
  <Paragraphs>139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Aharoni</vt:lpstr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4</cp:revision>
  <dcterms:created xsi:type="dcterms:W3CDTF">2023-01-02T15:50:12Z</dcterms:created>
  <dcterms:modified xsi:type="dcterms:W3CDTF">2024-05-22T09:29:14Z</dcterms:modified>
</cp:coreProperties>
</file>