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56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4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1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9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0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9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1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6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2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3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9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3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이등변 삼각형 8">
            <a:extLst>
              <a:ext uri="{FF2B5EF4-FFF2-40B4-BE49-F238E27FC236}">
                <a16:creationId xmlns:a16="http://schemas.microsoft.com/office/drawing/2014/main" xmlns="" id="{B42085C5-7CD6-46CF-8B5F-73A56B0140BD}"/>
              </a:ext>
            </a:extLst>
          </p:cNvPr>
          <p:cNvSpPr/>
          <p:nvPr/>
        </p:nvSpPr>
        <p:spPr>
          <a:xfrm rot="16198127" flipV="1">
            <a:off x="3694636" y="3294617"/>
            <a:ext cx="887803" cy="758788"/>
          </a:xfrm>
          <a:prstGeom prst="triangle">
            <a:avLst/>
          </a:prstGeom>
          <a:gradFill flip="none" rotWithShape="1">
            <a:gsLst>
              <a:gs pos="0">
                <a:srgbClr val="264DA8">
                  <a:shade val="30000"/>
                  <a:satMod val="115000"/>
                </a:srgbClr>
              </a:gs>
              <a:gs pos="50000">
                <a:srgbClr val="264DA8">
                  <a:shade val="67500"/>
                  <a:satMod val="115000"/>
                </a:srgbClr>
              </a:gs>
              <a:gs pos="100000">
                <a:srgbClr val="264DA8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525167B5-2034-4897-9298-02B51B6E52FA}"/>
              </a:ext>
            </a:extLst>
          </p:cNvPr>
          <p:cNvSpPr/>
          <p:nvPr/>
        </p:nvSpPr>
        <p:spPr>
          <a:xfrm>
            <a:off x="1958636" y="2263351"/>
            <a:ext cx="2194217" cy="2848429"/>
          </a:xfrm>
          <a:prstGeom prst="roundRect">
            <a:avLst>
              <a:gd name="adj" fmla="val 5702"/>
            </a:avLst>
          </a:prstGeom>
          <a:gradFill flip="none" rotWithShape="1">
            <a:gsLst>
              <a:gs pos="0">
                <a:srgbClr val="264DA8">
                  <a:shade val="30000"/>
                  <a:satMod val="115000"/>
                </a:srgbClr>
              </a:gs>
              <a:gs pos="50000">
                <a:srgbClr val="264DA8">
                  <a:shade val="67500"/>
                  <a:satMod val="115000"/>
                </a:srgbClr>
              </a:gs>
              <a:gs pos="100000">
                <a:srgbClr val="264DA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xmlns="" id="{AB29D674-DBCD-462D-A883-79B938B67AAD}"/>
              </a:ext>
            </a:extLst>
          </p:cNvPr>
          <p:cNvSpPr/>
          <p:nvPr/>
        </p:nvSpPr>
        <p:spPr>
          <a:xfrm flipV="1">
            <a:off x="2761879" y="3939102"/>
            <a:ext cx="587729" cy="384498"/>
          </a:xfrm>
          <a:prstGeom prst="triangle">
            <a:avLst/>
          </a:prstGeom>
          <a:solidFill>
            <a:srgbClr val="B690C2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1FD747AB-11EA-4872-9FE7-2B5B828DCF3B}"/>
              </a:ext>
            </a:extLst>
          </p:cNvPr>
          <p:cNvSpPr/>
          <p:nvPr/>
        </p:nvSpPr>
        <p:spPr>
          <a:xfrm>
            <a:off x="2173245" y="2052033"/>
            <a:ext cx="1764997" cy="2011329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B7855EFD-5920-4CA6-8D94-941DF07E1C32}"/>
              </a:ext>
            </a:extLst>
          </p:cNvPr>
          <p:cNvSpPr/>
          <p:nvPr/>
        </p:nvSpPr>
        <p:spPr>
          <a:xfrm>
            <a:off x="2768684" y="1780833"/>
            <a:ext cx="574118" cy="576000"/>
          </a:xfrm>
          <a:prstGeom prst="ellipse">
            <a:avLst/>
          </a:prstGeom>
          <a:gradFill flip="none" rotWithShape="1">
            <a:gsLst>
              <a:gs pos="0">
                <a:srgbClr val="264DA8">
                  <a:shade val="30000"/>
                  <a:satMod val="115000"/>
                </a:srgbClr>
              </a:gs>
              <a:gs pos="50000">
                <a:srgbClr val="264DA8">
                  <a:shade val="67500"/>
                  <a:satMod val="115000"/>
                </a:srgbClr>
              </a:gs>
              <a:gs pos="100000">
                <a:srgbClr val="264DA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2DA5412-D368-4883-AD07-437BC954474F}"/>
              </a:ext>
            </a:extLst>
          </p:cNvPr>
          <p:cNvSpPr txBox="1"/>
          <p:nvPr/>
        </p:nvSpPr>
        <p:spPr>
          <a:xfrm>
            <a:off x="2037629" y="4391874"/>
            <a:ext cx="681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5E05F38-943A-4DFD-98BD-3F1A28DCFC23}"/>
              </a:ext>
            </a:extLst>
          </p:cNvPr>
          <p:cNvSpPr txBox="1"/>
          <p:nvPr/>
        </p:nvSpPr>
        <p:spPr>
          <a:xfrm>
            <a:off x="2567036" y="4341355"/>
            <a:ext cx="1546469" cy="568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300" dirty="0" err="1">
                <a:solidFill>
                  <a:prstClr val="white"/>
                </a:solidFill>
              </a:rPr>
              <a:t>Enjoy</a:t>
            </a:r>
            <a:r>
              <a:rPr lang="ko-KR" altLang="en-US" sz="300" dirty="0">
                <a:solidFill>
                  <a:prstClr val="white"/>
                </a:solidFill>
              </a:rPr>
              <a:t> </a:t>
            </a:r>
            <a:r>
              <a:rPr lang="ko-KR" altLang="en-US" sz="300" dirty="0" err="1">
                <a:solidFill>
                  <a:prstClr val="white"/>
                </a:solidFill>
              </a:rPr>
              <a:t>your</a:t>
            </a:r>
            <a:r>
              <a:rPr lang="ko-KR" altLang="en-US" sz="300" dirty="0">
                <a:solidFill>
                  <a:prstClr val="white"/>
                </a:solidFill>
              </a:rPr>
              <a:t> </a:t>
            </a:r>
            <a:r>
              <a:rPr lang="ko-KR" altLang="en-US" sz="300" dirty="0" err="1">
                <a:solidFill>
                  <a:prstClr val="white"/>
                </a:solidFill>
              </a:rPr>
              <a:t>stylish</a:t>
            </a:r>
            <a:r>
              <a:rPr lang="ko-KR" altLang="en-US" sz="300" dirty="0">
                <a:solidFill>
                  <a:prstClr val="white"/>
                </a:solidFill>
              </a:rPr>
              <a:t> </a:t>
            </a:r>
            <a:r>
              <a:rPr lang="ko-KR" altLang="en-US" sz="300" dirty="0" err="1">
                <a:solidFill>
                  <a:prstClr val="white"/>
                </a:solidFill>
              </a:rPr>
              <a:t>business</a:t>
            </a:r>
            <a:r>
              <a:rPr lang="ko-KR" altLang="en-US" sz="300" dirty="0">
                <a:solidFill>
                  <a:prstClr val="white"/>
                </a:solidFill>
              </a:rPr>
              <a:t> and </a:t>
            </a:r>
            <a:r>
              <a:rPr lang="ko-KR" altLang="en-US" sz="300" dirty="0" err="1">
                <a:solidFill>
                  <a:prstClr val="white"/>
                </a:solidFill>
              </a:rPr>
              <a:t>campus</a:t>
            </a:r>
            <a:r>
              <a:rPr lang="ko-KR" altLang="en-US" sz="300" dirty="0">
                <a:solidFill>
                  <a:prstClr val="white"/>
                </a:solidFill>
              </a:rPr>
              <a:t> </a:t>
            </a:r>
            <a:r>
              <a:rPr lang="ko-KR" altLang="en-US" sz="300" dirty="0" err="1">
                <a:solidFill>
                  <a:prstClr val="white"/>
                </a:solidFill>
              </a:rPr>
              <a:t>life</a:t>
            </a:r>
            <a:r>
              <a:rPr lang="ko-KR" altLang="en-US" sz="300" dirty="0">
                <a:solidFill>
                  <a:prstClr val="white"/>
                </a:solidFill>
              </a:rPr>
              <a:t> </a:t>
            </a:r>
            <a:r>
              <a:rPr lang="ko-KR" altLang="en-US" sz="300" dirty="0" err="1">
                <a:solidFill>
                  <a:prstClr val="white"/>
                </a:solidFill>
              </a:rPr>
              <a:t>with</a:t>
            </a:r>
            <a:r>
              <a:rPr lang="ko-KR" altLang="en-US" sz="300" dirty="0">
                <a:solidFill>
                  <a:prstClr val="white"/>
                </a:solidFill>
              </a:rPr>
              <a:t> BIZCAM </a:t>
            </a:r>
          </a:p>
        </p:txBody>
      </p:sp>
      <p:sp>
        <p:nvSpPr>
          <p:cNvPr id="21" name="자유형 23">
            <a:extLst>
              <a:ext uri="{FF2B5EF4-FFF2-40B4-BE49-F238E27FC236}">
                <a16:creationId xmlns:a16="http://schemas.microsoft.com/office/drawing/2014/main" xmlns="" id="{A7237012-A9D7-4783-AEBA-692906AE49E7}"/>
              </a:ext>
            </a:extLst>
          </p:cNvPr>
          <p:cNvSpPr>
            <a:spLocks/>
          </p:cNvSpPr>
          <p:nvPr/>
        </p:nvSpPr>
        <p:spPr bwMode="auto">
          <a:xfrm>
            <a:off x="2908619" y="1932332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BE362074-6C99-4762-B6CE-77D1C3B941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73" y="2559186"/>
            <a:ext cx="1504028" cy="1504028"/>
          </a:xfrm>
          <a:prstGeom prst="rect">
            <a:avLst/>
          </a:prstGeom>
        </p:spPr>
      </p:pic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xmlns="" id="{0F0604CB-E241-47FE-ACF4-122BFF5AD775}"/>
              </a:ext>
            </a:extLst>
          </p:cNvPr>
          <p:cNvSpPr/>
          <p:nvPr/>
        </p:nvSpPr>
        <p:spPr>
          <a:xfrm rot="16198127" flipV="1">
            <a:off x="6728453" y="3294617"/>
            <a:ext cx="887803" cy="758788"/>
          </a:xfrm>
          <a:prstGeom prst="triangle">
            <a:avLst/>
          </a:prstGeom>
          <a:gradFill flip="none" rotWithShape="1">
            <a:gsLst>
              <a:gs pos="0">
                <a:srgbClr val="264DA8">
                  <a:shade val="30000"/>
                  <a:satMod val="115000"/>
                </a:srgbClr>
              </a:gs>
              <a:gs pos="50000">
                <a:srgbClr val="264DA8">
                  <a:shade val="67500"/>
                  <a:satMod val="115000"/>
                </a:srgbClr>
              </a:gs>
              <a:gs pos="100000">
                <a:srgbClr val="264DA8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7A03F49A-3D43-46D6-8F17-ED3391105776}"/>
              </a:ext>
            </a:extLst>
          </p:cNvPr>
          <p:cNvSpPr/>
          <p:nvPr/>
        </p:nvSpPr>
        <p:spPr>
          <a:xfrm>
            <a:off x="4992453" y="2263351"/>
            <a:ext cx="2194217" cy="2848429"/>
          </a:xfrm>
          <a:prstGeom prst="roundRect">
            <a:avLst>
              <a:gd name="adj" fmla="val 5702"/>
            </a:avLst>
          </a:prstGeom>
          <a:gradFill flip="none" rotWithShape="1">
            <a:gsLst>
              <a:gs pos="0">
                <a:srgbClr val="264DA8">
                  <a:shade val="30000"/>
                  <a:satMod val="115000"/>
                </a:srgbClr>
              </a:gs>
              <a:gs pos="50000">
                <a:srgbClr val="264DA8">
                  <a:shade val="67500"/>
                  <a:satMod val="115000"/>
                </a:srgbClr>
              </a:gs>
              <a:gs pos="100000">
                <a:srgbClr val="264DA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xmlns="" id="{EA5F5D27-C655-4DC6-8B3A-B025315C5E39}"/>
              </a:ext>
            </a:extLst>
          </p:cNvPr>
          <p:cNvSpPr/>
          <p:nvPr/>
        </p:nvSpPr>
        <p:spPr>
          <a:xfrm flipV="1">
            <a:off x="5795696" y="3939102"/>
            <a:ext cx="587729" cy="384498"/>
          </a:xfrm>
          <a:prstGeom prst="triangle">
            <a:avLst/>
          </a:prstGeom>
          <a:solidFill>
            <a:srgbClr val="4E5DA7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AB6F3E79-BBC9-48DE-83ED-66C15963B496}"/>
              </a:ext>
            </a:extLst>
          </p:cNvPr>
          <p:cNvSpPr/>
          <p:nvPr/>
        </p:nvSpPr>
        <p:spPr>
          <a:xfrm>
            <a:off x="5207062" y="2052033"/>
            <a:ext cx="1764997" cy="2011329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85F237E6-23E4-4441-89C5-0B834BB057EE}"/>
              </a:ext>
            </a:extLst>
          </p:cNvPr>
          <p:cNvSpPr/>
          <p:nvPr/>
        </p:nvSpPr>
        <p:spPr>
          <a:xfrm>
            <a:off x="5802501" y="1780833"/>
            <a:ext cx="574118" cy="576000"/>
          </a:xfrm>
          <a:prstGeom prst="ellipse">
            <a:avLst/>
          </a:prstGeom>
          <a:gradFill flip="none" rotWithShape="1">
            <a:gsLst>
              <a:gs pos="0">
                <a:srgbClr val="264DA8">
                  <a:shade val="30000"/>
                  <a:satMod val="115000"/>
                </a:srgbClr>
              </a:gs>
              <a:gs pos="50000">
                <a:srgbClr val="264DA8">
                  <a:shade val="67500"/>
                  <a:satMod val="115000"/>
                </a:srgbClr>
              </a:gs>
              <a:gs pos="100000">
                <a:srgbClr val="264DA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0E491354-B551-470E-930A-F45927888881}"/>
              </a:ext>
            </a:extLst>
          </p:cNvPr>
          <p:cNvSpPr txBox="1"/>
          <p:nvPr/>
        </p:nvSpPr>
        <p:spPr>
          <a:xfrm>
            <a:off x="5071446" y="4391874"/>
            <a:ext cx="681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BB6D5289-3666-4350-9C9D-B61618480BC1}"/>
              </a:ext>
            </a:extLst>
          </p:cNvPr>
          <p:cNvSpPr txBox="1"/>
          <p:nvPr/>
        </p:nvSpPr>
        <p:spPr>
          <a:xfrm>
            <a:off x="5600853" y="4341355"/>
            <a:ext cx="1546469" cy="568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300" dirty="0" err="1">
                <a:solidFill>
                  <a:prstClr val="white"/>
                </a:solidFill>
              </a:rPr>
              <a:t>Enjoy</a:t>
            </a:r>
            <a:r>
              <a:rPr lang="ko-KR" altLang="en-US" sz="300" dirty="0">
                <a:solidFill>
                  <a:prstClr val="white"/>
                </a:solidFill>
              </a:rPr>
              <a:t> </a:t>
            </a:r>
            <a:r>
              <a:rPr lang="ko-KR" altLang="en-US" sz="300" dirty="0" err="1">
                <a:solidFill>
                  <a:prstClr val="white"/>
                </a:solidFill>
              </a:rPr>
              <a:t>your</a:t>
            </a:r>
            <a:r>
              <a:rPr lang="ko-KR" altLang="en-US" sz="300" dirty="0">
                <a:solidFill>
                  <a:prstClr val="white"/>
                </a:solidFill>
              </a:rPr>
              <a:t> </a:t>
            </a:r>
            <a:r>
              <a:rPr lang="ko-KR" altLang="en-US" sz="300" dirty="0" err="1">
                <a:solidFill>
                  <a:prstClr val="white"/>
                </a:solidFill>
              </a:rPr>
              <a:t>stylish</a:t>
            </a:r>
            <a:r>
              <a:rPr lang="ko-KR" altLang="en-US" sz="300" dirty="0">
                <a:solidFill>
                  <a:prstClr val="white"/>
                </a:solidFill>
              </a:rPr>
              <a:t> </a:t>
            </a:r>
            <a:r>
              <a:rPr lang="ko-KR" altLang="en-US" sz="300" dirty="0" err="1">
                <a:solidFill>
                  <a:prstClr val="white"/>
                </a:solidFill>
              </a:rPr>
              <a:t>business</a:t>
            </a:r>
            <a:r>
              <a:rPr lang="ko-KR" altLang="en-US" sz="300" dirty="0">
                <a:solidFill>
                  <a:prstClr val="white"/>
                </a:solidFill>
              </a:rPr>
              <a:t> and </a:t>
            </a:r>
            <a:r>
              <a:rPr lang="ko-KR" altLang="en-US" sz="300" dirty="0" err="1">
                <a:solidFill>
                  <a:prstClr val="white"/>
                </a:solidFill>
              </a:rPr>
              <a:t>campus</a:t>
            </a:r>
            <a:r>
              <a:rPr lang="ko-KR" altLang="en-US" sz="300" dirty="0">
                <a:solidFill>
                  <a:prstClr val="white"/>
                </a:solidFill>
              </a:rPr>
              <a:t> </a:t>
            </a:r>
            <a:r>
              <a:rPr lang="ko-KR" altLang="en-US" sz="300" dirty="0" err="1">
                <a:solidFill>
                  <a:prstClr val="white"/>
                </a:solidFill>
              </a:rPr>
              <a:t>life</a:t>
            </a:r>
            <a:r>
              <a:rPr lang="ko-KR" altLang="en-US" sz="300" dirty="0">
                <a:solidFill>
                  <a:prstClr val="white"/>
                </a:solidFill>
              </a:rPr>
              <a:t> </a:t>
            </a:r>
            <a:r>
              <a:rPr lang="ko-KR" altLang="en-US" sz="300" dirty="0" err="1">
                <a:solidFill>
                  <a:prstClr val="white"/>
                </a:solidFill>
              </a:rPr>
              <a:t>with</a:t>
            </a:r>
            <a:r>
              <a:rPr lang="ko-KR" altLang="en-US" sz="300" dirty="0">
                <a:solidFill>
                  <a:prstClr val="white"/>
                </a:solidFill>
              </a:rPr>
              <a:t> BIZCAM 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xmlns="" id="{32075ECA-51F5-4043-BFF3-4A2B6A124BDC}"/>
              </a:ext>
            </a:extLst>
          </p:cNvPr>
          <p:cNvSpPr/>
          <p:nvPr/>
        </p:nvSpPr>
        <p:spPr>
          <a:xfrm rot="16198127" flipV="1">
            <a:off x="9762270" y="3294617"/>
            <a:ext cx="887803" cy="758788"/>
          </a:xfrm>
          <a:prstGeom prst="triangle">
            <a:avLst/>
          </a:prstGeom>
          <a:gradFill flip="none" rotWithShape="1">
            <a:gsLst>
              <a:gs pos="0">
                <a:srgbClr val="264DA8">
                  <a:shade val="30000"/>
                  <a:satMod val="115000"/>
                </a:srgbClr>
              </a:gs>
              <a:gs pos="50000">
                <a:srgbClr val="264DA8">
                  <a:shade val="67500"/>
                  <a:satMod val="115000"/>
                </a:srgbClr>
              </a:gs>
              <a:gs pos="100000">
                <a:srgbClr val="264DA8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773869AC-A677-486B-9971-06FA597D1E13}"/>
              </a:ext>
            </a:extLst>
          </p:cNvPr>
          <p:cNvSpPr/>
          <p:nvPr/>
        </p:nvSpPr>
        <p:spPr>
          <a:xfrm>
            <a:off x="8026270" y="2263351"/>
            <a:ext cx="2194217" cy="2848429"/>
          </a:xfrm>
          <a:prstGeom prst="roundRect">
            <a:avLst>
              <a:gd name="adj" fmla="val 5702"/>
            </a:avLst>
          </a:prstGeom>
          <a:gradFill flip="none" rotWithShape="1">
            <a:gsLst>
              <a:gs pos="0">
                <a:srgbClr val="264DA8">
                  <a:shade val="30000"/>
                  <a:satMod val="115000"/>
                </a:srgbClr>
              </a:gs>
              <a:gs pos="50000">
                <a:srgbClr val="264DA8">
                  <a:shade val="67500"/>
                  <a:satMod val="115000"/>
                </a:srgbClr>
              </a:gs>
              <a:gs pos="100000">
                <a:srgbClr val="264DA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xmlns="" id="{B0747278-25ED-49E3-B4F4-B83B2DBB1387}"/>
              </a:ext>
            </a:extLst>
          </p:cNvPr>
          <p:cNvSpPr/>
          <p:nvPr/>
        </p:nvSpPr>
        <p:spPr>
          <a:xfrm flipV="1">
            <a:off x="8829513" y="3939102"/>
            <a:ext cx="587729" cy="384498"/>
          </a:xfrm>
          <a:prstGeom prst="triangle">
            <a:avLst/>
          </a:prstGeom>
          <a:solidFill>
            <a:srgbClr val="9CAAD8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F431CBFD-3D00-48CA-BB26-FE1C7310A6AD}"/>
              </a:ext>
            </a:extLst>
          </p:cNvPr>
          <p:cNvSpPr/>
          <p:nvPr/>
        </p:nvSpPr>
        <p:spPr>
          <a:xfrm>
            <a:off x="8240879" y="2052033"/>
            <a:ext cx="1764997" cy="2011329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6A2910E1-BEF3-4560-A01B-AF817EC950CB}"/>
              </a:ext>
            </a:extLst>
          </p:cNvPr>
          <p:cNvSpPr/>
          <p:nvPr/>
        </p:nvSpPr>
        <p:spPr>
          <a:xfrm>
            <a:off x="8836318" y="1780833"/>
            <a:ext cx="574118" cy="576000"/>
          </a:xfrm>
          <a:prstGeom prst="ellipse">
            <a:avLst/>
          </a:prstGeom>
          <a:gradFill flip="none" rotWithShape="1">
            <a:gsLst>
              <a:gs pos="0">
                <a:srgbClr val="264DA8">
                  <a:shade val="30000"/>
                  <a:satMod val="115000"/>
                </a:srgbClr>
              </a:gs>
              <a:gs pos="50000">
                <a:srgbClr val="264DA8">
                  <a:shade val="67500"/>
                  <a:satMod val="115000"/>
                </a:srgbClr>
              </a:gs>
              <a:gs pos="100000">
                <a:srgbClr val="264DA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04790FC-015A-4591-8702-560FD110243D}"/>
              </a:ext>
            </a:extLst>
          </p:cNvPr>
          <p:cNvSpPr txBox="1"/>
          <p:nvPr/>
        </p:nvSpPr>
        <p:spPr>
          <a:xfrm>
            <a:off x="8105263" y="4391874"/>
            <a:ext cx="681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BEC8A6F-8A17-4BC9-A7A5-44852900F511}"/>
              </a:ext>
            </a:extLst>
          </p:cNvPr>
          <p:cNvSpPr txBox="1"/>
          <p:nvPr/>
        </p:nvSpPr>
        <p:spPr>
          <a:xfrm>
            <a:off x="8634670" y="4341355"/>
            <a:ext cx="1546469" cy="568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300" dirty="0" err="1">
                <a:solidFill>
                  <a:prstClr val="white"/>
                </a:solidFill>
              </a:rPr>
              <a:t>Enjoy</a:t>
            </a:r>
            <a:r>
              <a:rPr lang="ko-KR" altLang="en-US" sz="300" dirty="0">
                <a:solidFill>
                  <a:prstClr val="white"/>
                </a:solidFill>
              </a:rPr>
              <a:t> </a:t>
            </a:r>
            <a:r>
              <a:rPr lang="ko-KR" altLang="en-US" sz="300" dirty="0" err="1">
                <a:solidFill>
                  <a:prstClr val="white"/>
                </a:solidFill>
              </a:rPr>
              <a:t>your</a:t>
            </a:r>
            <a:r>
              <a:rPr lang="ko-KR" altLang="en-US" sz="300" dirty="0">
                <a:solidFill>
                  <a:prstClr val="white"/>
                </a:solidFill>
              </a:rPr>
              <a:t> </a:t>
            </a:r>
            <a:r>
              <a:rPr lang="ko-KR" altLang="en-US" sz="300" dirty="0" err="1">
                <a:solidFill>
                  <a:prstClr val="white"/>
                </a:solidFill>
              </a:rPr>
              <a:t>stylish</a:t>
            </a:r>
            <a:r>
              <a:rPr lang="ko-KR" altLang="en-US" sz="300" dirty="0">
                <a:solidFill>
                  <a:prstClr val="white"/>
                </a:solidFill>
              </a:rPr>
              <a:t> </a:t>
            </a:r>
            <a:r>
              <a:rPr lang="ko-KR" altLang="en-US" sz="300" dirty="0" err="1">
                <a:solidFill>
                  <a:prstClr val="white"/>
                </a:solidFill>
              </a:rPr>
              <a:t>business</a:t>
            </a:r>
            <a:r>
              <a:rPr lang="ko-KR" altLang="en-US" sz="300" dirty="0">
                <a:solidFill>
                  <a:prstClr val="white"/>
                </a:solidFill>
              </a:rPr>
              <a:t> and </a:t>
            </a:r>
            <a:r>
              <a:rPr lang="ko-KR" altLang="en-US" sz="300" dirty="0" err="1">
                <a:solidFill>
                  <a:prstClr val="white"/>
                </a:solidFill>
              </a:rPr>
              <a:t>campus</a:t>
            </a:r>
            <a:r>
              <a:rPr lang="ko-KR" altLang="en-US" sz="300" dirty="0">
                <a:solidFill>
                  <a:prstClr val="white"/>
                </a:solidFill>
              </a:rPr>
              <a:t> </a:t>
            </a:r>
            <a:r>
              <a:rPr lang="ko-KR" altLang="en-US" sz="300" dirty="0" err="1">
                <a:solidFill>
                  <a:prstClr val="white"/>
                </a:solidFill>
              </a:rPr>
              <a:t>life</a:t>
            </a:r>
            <a:r>
              <a:rPr lang="ko-KR" altLang="en-US" sz="300" dirty="0">
                <a:solidFill>
                  <a:prstClr val="white"/>
                </a:solidFill>
              </a:rPr>
              <a:t> </a:t>
            </a:r>
            <a:r>
              <a:rPr lang="ko-KR" altLang="en-US" sz="300" dirty="0" err="1">
                <a:solidFill>
                  <a:prstClr val="white"/>
                </a:solidFill>
              </a:rPr>
              <a:t>with</a:t>
            </a:r>
            <a:r>
              <a:rPr lang="ko-KR" altLang="en-US" sz="300" dirty="0">
                <a:solidFill>
                  <a:prstClr val="white"/>
                </a:solidFill>
              </a:rPr>
              <a:t> BIZCAM 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0636E945-4334-4234-A065-68595C01D8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8"/>
          <a:stretch/>
        </p:blipFill>
        <p:spPr>
          <a:xfrm>
            <a:off x="8340346" y="2503667"/>
            <a:ext cx="1546469" cy="15679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CFD388FC-E6D2-4057-8064-E4F7DCA731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738" y="2505669"/>
            <a:ext cx="1574523" cy="1574523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2918079" y="341157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2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xmlns="" id="{4F0BC9AB-32AF-491E-B273-2B060E8781EA}"/>
              </a:ext>
            </a:extLst>
          </p:cNvPr>
          <p:cNvSpPr>
            <a:spLocks/>
          </p:cNvSpPr>
          <p:nvPr/>
        </p:nvSpPr>
        <p:spPr bwMode="auto">
          <a:xfrm flipH="1">
            <a:off x="6005971" y="1932332"/>
            <a:ext cx="189294" cy="249809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xmlns="" id="{EB3E4FCA-44B9-4D51-858B-CD92BA7D44B0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8993765" y="1932331"/>
            <a:ext cx="273661" cy="242627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" name="꺾인 연결선 2"/>
          <p:cNvCxnSpPr>
            <a:stCxn id="36" idx="0"/>
            <a:endCxn id="6" idx="1"/>
          </p:cNvCxnSpPr>
          <p:nvPr/>
        </p:nvCxnSpPr>
        <p:spPr>
          <a:xfrm flipH="1">
            <a:off x="1958636" y="3673804"/>
            <a:ext cx="8626929" cy="13762"/>
          </a:xfrm>
          <a:prstGeom prst="bentConnector5">
            <a:avLst>
              <a:gd name="adj1" fmla="val -2650"/>
              <a:gd name="adj2" fmla="val 16331936"/>
              <a:gd name="adj3" fmla="val 104748"/>
            </a:avLst>
          </a:prstGeom>
          <a:ln w="19050">
            <a:solidFill>
              <a:srgbClr val="264DA8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xmlns="" id="{6A2910E1-BEF3-4560-A01B-AF817EC950CB}"/>
              </a:ext>
            </a:extLst>
          </p:cNvPr>
          <p:cNvSpPr/>
          <p:nvPr/>
        </p:nvSpPr>
        <p:spPr>
          <a:xfrm>
            <a:off x="5137158" y="5724385"/>
            <a:ext cx="1904804" cy="365505"/>
          </a:xfrm>
          <a:prstGeom prst="roundRect">
            <a:avLst>
              <a:gd name="adj" fmla="val 50000"/>
            </a:avLst>
          </a:prstGeom>
          <a:solidFill>
            <a:srgbClr val="264DA8"/>
          </a:solidFill>
          <a:ln>
            <a:solidFill>
              <a:srgbClr val="264DA8"/>
            </a:solidFill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Virtuous circle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47" name="꺾인 연결선 46"/>
          <p:cNvCxnSpPr>
            <a:stCxn id="9" idx="0"/>
            <a:endCxn id="40" idx="0"/>
          </p:cNvCxnSpPr>
          <p:nvPr/>
        </p:nvCxnSpPr>
        <p:spPr>
          <a:xfrm flipV="1">
            <a:off x="4517931" y="1780833"/>
            <a:ext cx="4605446" cy="1892971"/>
          </a:xfrm>
          <a:prstGeom prst="bentConnector4">
            <a:avLst>
              <a:gd name="adj1" fmla="val 4819"/>
              <a:gd name="adj2" fmla="val 112076"/>
            </a:avLst>
          </a:prstGeom>
          <a:ln w="9525">
            <a:solidFill>
              <a:srgbClr val="264DA8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xmlns="" id="{6A2910E1-BEF3-4560-A01B-AF817EC950CB}"/>
              </a:ext>
            </a:extLst>
          </p:cNvPr>
          <p:cNvSpPr/>
          <p:nvPr/>
        </p:nvSpPr>
        <p:spPr>
          <a:xfrm>
            <a:off x="7283335" y="1441579"/>
            <a:ext cx="669528" cy="19572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rgbClr val="264DA8"/>
            </a:solidFill>
          </a:ln>
          <a:effectLst>
            <a:outerShdw blurRad="152400" dist="381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264DA8"/>
                </a:solidFill>
              </a:rPr>
              <a:t>Direct</a:t>
            </a:r>
            <a:endParaRPr lang="ko-KR" altLang="en-US" sz="1200" b="1" dirty="0">
              <a:solidFill>
                <a:srgbClr val="264D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18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46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714419" y="1963888"/>
            <a:ext cx="2712746" cy="2712746"/>
          </a:xfrm>
          <a:prstGeom prst="ellipse">
            <a:avLst/>
          </a:prstGeom>
          <a:solidFill>
            <a:srgbClr val="264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38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77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168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236</Words>
  <Application>Microsoft Office PowerPoint</Application>
  <PresentationFormat>와이드스크린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2023-01-12T02:33:53Z</dcterms:created>
  <dcterms:modified xsi:type="dcterms:W3CDTF">2024-05-22T09:56:47Z</dcterms:modified>
</cp:coreProperties>
</file>