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9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15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8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4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69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49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7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63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52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4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51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B9002BA-DE6C-1271-10A0-4530B4CFFE21}"/>
              </a:ext>
            </a:extLst>
          </p:cNvPr>
          <p:cNvSpPr txBox="1"/>
          <p:nvPr/>
        </p:nvSpPr>
        <p:spPr>
          <a:xfrm>
            <a:off x="1636630" y="1311009"/>
            <a:ext cx="511836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19208653" lon="18204191" rev="4325411"/>
              </a:camera>
              <a:lightRig rig="threePt" dir="t"/>
            </a:scene3d>
          </a:bodyPr>
          <a:lstStyle/>
          <a:p>
            <a:pPr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199CD0-612E-6696-07DA-AF410E093681}"/>
              </a:ext>
            </a:extLst>
          </p:cNvPr>
          <p:cNvSpPr txBox="1"/>
          <p:nvPr/>
        </p:nvSpPr>
        <p:spPr>
          <a:xfrm>
            <a:off x="2293887" y="1634174"/>
            <a:ext cx="5118362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1781972" lon="21121538" rev="1446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프레젠테이션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2346904-3F87-6305-83ED-EAF4A5A3E4CF}"/>
              </a:ext>
            </a:extLst>
          </p:cNvPr>
          <p:cNvSpPr txBox="1"/>
          <p:nvPr/>
        </p:nvSpPr>
        <p:spPr>
          <a:xfrm>
            <a:off x="1918124" y="1862509"/>
            <a:ext cx="511836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19208653" lon="18204191" rev="4325411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프레젠테이션</a:t>
            </a:r>
            <a:endParaRPr lang="ko-KR" altLang="en-US" sz="28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BD8A3CF-D17C-9B5D-4342-A176085733AC}"/>
              </a:ext>
            </a:extLst>
          </p:cNvPr>
          <p:cNvSpPr txBox="1"/>
          <p:nvPr/>
        </p:nvSpPr>
        <p:spPr>
          <a:xfrm flipH="1">
            <a:off x="1798457" y="2860409"/>
            <a:ext cx="257243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20686079" lon="807594" rev="19212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97468317-8413-27C6-E51D-F21C43F4F1FA}"/>
              </a:ext>
            </a:extLst>
          </p:cNvPr>
          <p:cNvSpPr txBox="1"/>
          <p:nvPr/>
        </p:nvSpPr>
        <p:spPr>
          <a:xfrm flipH="1">
            <a:off x="1109481" y="3164524"/>
            <a:ext cx="3448180" cy="55399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Left">
                <a:rot lat="2253732" lon="4020181" rev="1134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30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30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2234567</a:t>
            </a:r>
            <a:endParaRPr lang="ko-KR" altLang="en-US" sz="3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790E3B9-1F16-317A-A5EC-4153CAEDB494}"/>
              </a:ext>
            </a:extLst>
          </p:cNvPr>
          <p:cNvSpPr txBox="1"/>
          <p:nvPr/>
        </p:nvSpPr>
        <p:spPr>
          <a:xfrm flipH="1">
            <a:off x="1250769" y="3411909"/>
            <a:ext cx="2755314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Left">
                <a:rot lat="797331" lon="19400905" rev="18882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2234567</a:t>
            </a:r>
            <a:endParaRPr lang="ko-KR" altLang="en-US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F202CB6-4EC2-D852-AEBC-577665B70056}"/>
              </a:ext>
            </a:extLst>
          </p:cNvPr>
          <p:cNvSpPr txBox="1"/>
          <p:nvPr/>
        </p:nvSpPr>
        <p:spPr>
          <a:xfrm flipH="1">
            <a:off x="5243102" y="1410873"/>
            <a:ext cx="298607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20686079" lon="807594" rev="19212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마케팅학원론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9053EB2-A3E8-98AE-05F1-CE7DB6CDCF13}"/>
              </a:ext>
            </a:extLst>
          </p:cNvPr>
          <p:cNvSpPr txBox="1"/>
          <p:nvPr/>
        </p:nvSpPr>
        <p:spPr>
          <a:xfrm flipH="1">
            <a:off x="4499007" y="1663818"/>
            <a:ext cx="4467912" cy="9233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Left">
                <a:rot lat="2253732" lon="4020181" rev="1134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5200" i="1" kern="0" dirty="0">
                <a:ln w="952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마케팅학원론</a:t>
            </a:r>
            <a:endParaRPr lang="ko-KR" altLang="en-US" sz="52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287920E-0F8B-EFBF-A98E-D8DD7A3AA641}"/>
              </a:ext>
            </a:extLst>
          </p:cNvPr>
          <p:cNvSpPr txBox="1"/>
          <p:nvPr/>
        </p:nvSpPr>
        <p:spPr>
          <a:xfrm flipH="1">
            <a:off x="4601130" y="4388462"/>
            <a:ext cx="7297538" cy="89255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Left">
                <a:rot lat="2253732" lon="4020181" rev="1134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en-US" altLang="ko-KR" sz="52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52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만드는 이유  </a:t>
            </a:r>
            <a:r>
              <a:rPr lang="en-US" altLang="ko-KR" sz="52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A+</a:t>
            </a:r>
            <a:endParaRPr lang="ko-KR" altLang="en-US" sz="52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388F0C21-2994-D349-ECED-9398B7B26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115" y="2280505"/>
            <a:ext cx="1395109" cy="1395109"/>
          </a:xfrm>
          <a:prstGeom prst="rect">
            <a:avLst/>
          </a:prstGeom>
          <a:effectLst>
            <a:outerShdw dir="8400000" sy="-23000" kx="800400" algn="br" rotWithShape="0">
              <a:prstClr val="black">
                <a:alpha val="42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C15A291-4C90-70CF-5E14-9398FB431B1E}"/>
              </a:ext>
            </a:extLst>
          </p:cNvPr>
          <p:cNvSpPr txBox="1"/>
          <p:nvPr/>
        </p:nvSpPr>
        <p:spPr>
          <a:xfrm>
            <a:off x="6346534" y="2449174"/>
            <a:ext cx="2225970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19208653" lon="18204191" rev="4506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지옥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6530465-B427-BEFF-8C20-464DF3E1D970}"/>
              </a:ext>
            </a:extLst>
          </p:cNvPr>
          <p:cNvSpPr txBox="1"/>
          <p:nvPr/>
        </p:nvSpPr>
        <p:spPr>
          <a:xfrm>
            <a:off x="6693802" y="2750835"/>
            <a:ext cx="178397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2849141" lon="20925722" rev="1423159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28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과제 지옥</a:t>
            </a:r>
            <a:endParaRPr lang="ko-KR" altLang="en-US" sz="20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6639D1C-0105-C4EC-33D2-DE10DE0ADBE4}"/>
              </a:ext>
            </a:extLst>
          </p:cNvPr>
          <p:cNvSpPr txBox="1"/>
          <p:nvPr/>
        </p:nvSpPr>
        <p:spPr>
          <a:xfrm flipH="1">
            <a:off x="5370629" y="4404248"/>
            <a:ext cx="3535415" cy="46166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1Left">
                <a:rot lat="797331" lon="19400905" rev="18882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ko-KR" altLang="en-US" sz="2400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팀플은 언제나 부담되지만</a:t>
            </a:r>
            <a:endParaRPr lang="ko-KR" altLang="en-US" sz="2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9500F14D-B11E-7CE9-9B89-9DD7616124B1}"/>
              </a:ext>
            </a:extLst>
          </p:cNvPr>
          <p:cNvSpPr txBox="1"/>
          <p:nvPr/>
        </p:nvSpPr>
        <p:spPr>
          <a:xfrm flipH="1">
            <a:off x="5773705" y="4183948"/>
            <a:ext cx="634832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TopUp">
                <a:rot lat="20686079" lon="807594" rev="19212000"/>
              </a:camera>
              <a:lightRig rig="threePt" dir="t"/>
            </a:scene3d>
          </a:bodyPr>
          <a:lstStyle/>
          <a:p>
            <a:pPr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만드는 이유   </a:t>
            </a: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A+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4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1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171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2023-01-18T15:34:19Z</dcterms:created>
  <dcterms:modified xsi:type="dcterms:W3CDTF">2024-05-27T08:22:08Z</dcterms:modified>
</cp:coreProperties>
</file>